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74B16-E19D-402E-89CC-7C1F7FDBAF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DDF97D-032E-4E4C-A988-9A1A31770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59339-11BC-4419-9394-F2E8930BB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B20C8-3030-4B43-A043-08A5C2329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93786-971F-4C03-8FCB-8FFF0FE55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0533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122A9-4A55-4F60-8159-6853ED849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B7074-76EB-4791-8D51-C5460A2F1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7576B-3E08-4964-8C44-991513D70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B3F69-B646-4F70-9AE8-C111075EF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3B88D-56C7-4C3F-9AC6-8EDC8EA6C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0251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63095C-27A6-4EAC-9C15-5F5BA471F2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F84A17-B20C-4A25-9DDF-AB5E271A0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A2B71-8F61-40AC-9AC7-A1A279F0A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9F683-0051-48B4-BB24-491FB91D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73A8D-7369-4BC8-8381-2A4BACC6A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325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083C0-6F34-4C4C-8651-128F7C383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58094-9480-47BB-8F8F-9226180F0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69477-A590-4E94-A0DB-513C97F5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F0AA0-9D32-40B9-A96C-B861BCA1B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11D32-F971-4295-BFA0-9760AEE2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1016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F8CCF-8B5A-4466-BE93-AA43B6B5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9D9FD-4720-492E-AB0A-8D21C2843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CA701-7DFD-4A34-B376-C7D22851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D4722-0B67-40BE-A9CC-1F0F79AFC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62E5A-5D02-4E26-A28F-CAE04255F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012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8554A-B9DC-4AEA-96C8-7DD10C1C2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5DE7E-B5DD-4486-B630-F3B8399175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C4DE3-8B67-4506-B718-B6447BB12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FB346-2C8B-4B32-A6FB-F6D06FB21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15A72A-C7D5-4890-BE5E-071C11403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0CB5F-7594-45D6-B7B1-6377A8CF6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4342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AE31-196E-4645-A3EA-7E45F633C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363D8-4E6A-4E46-9873-42F13B756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E3533-2862-4913-8D65-7DE09FBC8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271506-61B0-4A50-AD44-A51039FF3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A18EBF-2E08-4076-A958-A9A00813B0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D8545-EFBA-4CEF-9EB1-DCDE3DAB1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4029A4-D07F-4AE1-93DA-80565E527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9073D9-36C9-4160-A204-694F96C6C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6622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566E6-D67A-4AE1-B17A-A2F582DA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E33EF-2726-4F7A-9031-2787C9EA7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FCB9C-D84F-4710-B319-46050A10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D5BD17-4F66-4F7C-BF6D-665E3EEB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358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5FB06C-5B3B-47CB-A0C5-DF431D023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1709F-2A47-4798-BEED-2BDF4F1B6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4C49A-DA1D-4F95-B6AB-2405761B5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1170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A9A80-3F5E-4687-90A6-388E52162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C4C68-BA84-4376-8AAF-520997E50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F5A08-203C-4ADE-BD8B-B9AE8B49C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8C5A2-BB93-4759-8BBE-199A7E835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BB53D-0B4B-4035-8125-91741D45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A4E84-6DFF-4FBE-A592-1590A9FD4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0655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2CA3A-32DD-488A-87BF-2E744F6D8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0B6AED-080C-4991-8559-36282BBA94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E413CD-CCC4-453E-85F1-2DF93A132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E0EEAA-7701-4A13-B363-75EA6CE65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AD4BE-F085-4C23-B6C7-341618FDA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E5954-BABE-4E18-8714-BDABA3D33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738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F14B80-F578-47ED-9E68-2CDB72E70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72BD6-C5EC-4F11-88E7-6F7CB5E46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F5F57-7834-4AF1-BCF1-C9A2FFC05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AF71E-E7D0-4A00-9915-550CA990CC0D}" type="datetimeFigureOut">
              <a:rPr lang="en-MY" smtClean="0"/>
              <a:t>1/7/2021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F6342-41A7-4E08-9530-4E92677535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00811-B804-45FA-95E2-8E44DD501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A6D16-5327-4B66-A02F-5DF7CF545BD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6860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F0C18-ED81-4C68-AC7F-7ED5286D6F3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dirty="0"/>
              <a:t>GUIDELINES : How to Save Background File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C1968-9D1D-43F6-93F4-E041E7DFE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Please insert your name and affiliation in slide number 3.</a:t>
            </a:r>
            <a:endParaRPr lang="en-MY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Click File → Save as → Save the file as PNG Portable Network Graphics format (*.</a:t>
            </a:r>
            <a:r>
              <a:rPr lang="en-US" dirty="0" err="1"/>
              <a:t>png</a:t>
            </a:r>
            <a:r>
              <a:rPr lang="en-US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MY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Please select Just This One</a:t>
            </a:r>
            <a:endParaRPr lang="en-MY" dirty="0"/>
          </a:p>
          <a:p>
            <a:endParaRPr lang="en-MY" dirty="0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0EFFCF2-AB74-4549-9498-A5B98387FC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08" y="3184985"/>
            <a:ext cx="3613212" cy="15197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D347F5-84D3-49BA-8694-08C3C26DB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808" y="5212604"/>
            <a:ext cx="3773751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3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F0C18-ED81-4C68-AC7F-7ED5286D6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76138" cy="1325563"/>
          </a:xfrm>
          <a:solidFill>
            <a:schemeClr val="accent6"/>
          </a:solidFill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GUIDELINES: How to Change Virtual Background in </a:t>
            </a:r>
            <a:r>
              <a:rPr lang="en-US" sz="3600" b="1" dirty="0" err="1"/>
              <a:t>Webex</a:t>
            </a:r>
            <a:r>
              <a:rPr lang="en-US" sz="3600" b="1" dirty="0"/>
              <a:t> </a:t>
            </a:r>
            <a:endParaRPr lang="en-MY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C1968-9D1D-43F6-93F4-E041E7DFE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Please click this cursor in the panel and select change virtual background. 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Scroll down and click + image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Choose the background image and click open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Click Apply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/>
          </a:p>
          <a:p>
            <a:endParaRPr lang="en-MY" dirty="0"/>
          </a:p>
        </p:txBody>
      </p:sp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32E82965-E17D-4C29-AE0E-BED29E75F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48" y="2149399"/>
            <a:ext cx="3469246" cy="1346226"/>
          </a:xfrm>
          <a:prstGeom prst="rect">
            <a:avLst/>
          </a:prstGeom>
        </p:spPr>
      </p:pic>
      <p:pic>
        <p:nvPicPr>
          <p:cNvPr id="10" name="Picture 9" descr="Graphical user interface, application, PowerPoint&#10;&#10;Description automatically generated">
            <a:extLst>
              <a:ext uri="{FF2B5EF4-FFF2-40B4-BE49-F238E27FC236}">
                <a16:creationId xmlns:a16="http://schemas.microsoft.com/office/drawing/2014/main" id="{AF946C90-53E2-497B-BA7B-F0D22384CF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032" y="3630562"/>
            <a:ext cx="1790721" cy="130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191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2E08C41-F0A3-4890-B182-2CF2AC666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0476" cy="68571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84E7A33-85A2-42E2-BD57-CD6114705041}"/>
              </a:ext>
            </a:extLst>
          </p:cNvPr>
          <p:cNvSpPr txBox="1"/>
          <p:nvPr/>
        </p:nvSpPr>
        <p:spPr>
          <a:xfrm>
            <a:off x="337352" y="4238761"/>
            <a:ext cx="5273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 Rounded MT Bold" panose="020F0704030504030204" pitchFamily="34" charset="0"/>
              </a:rPr>
              <a:t>INSERT YOUR NAME</a:t>
            </a:r>
            <a:endParaRPr lang="en-MY" dirty="0"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7D3C61-1E82-49F8-A46F-EBD34574EFAA}"/>
              </a:ext>
            </a:extLst>
          </p:cNvPr>
          <p:cNvSpPr txBox="1"/>
          <p:nvPr/>
        </p:nvSpPr>
        <p:spPr>
          <a:xfrm>
            <a:off x="337352" y="4837760"/>
            <a:ext cx="5273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MY" sz="20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2653C3-DD94-4B4E-A88E-ADBAD6D45F2A}"/>
              </a:ext>
            </a:extLst>
          </p:cNvPr>
          <p:cNvSpPr/>
          <p:nvPr/>
        </p:nvSpPr>
        <p:spPr>
          <a:xfrm>
            <a:off x="-762" y="491470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Arial Rounded MT Bold" panose="020F0704030504030204" pitchFamily="34" charset="0"/>
              </a:rPr>
              <a:t>INSERT YOUR AFFILIATION</a:t>
            </a:r>
            <a:endParaRPr lang="en-MY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91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84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Rounded MT Bold</vt:lpstr>
      <vt:lpstr>Calibri</vt:lpstr>
      <vt:lpstr>Calibri Light</vt:lpstr>
      <vt:lpstr>Office Theme</vt:lpstr>
      <vt:lpstr>GUIDELINES : How to Save Background File</vt:lpstr>
      <vt:lpstr>GUIDELINES: How to Change Virtual Background in Webex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ANDI TAMSANG BINTI ANDI KELE</dc:creator>
  <cp:lastModifiedBy>ANDI TAMSANG BINTI ANDI KELE</cp:lastModifiedBy>
  <cp:revision>13</cp:revision>
  <dcterms:created xsi:type="dcterms:W3CDTF">2021-02-25T11:10:08Z</dcterms:created>
  <dcterms:modified xsi:type="dcterms:W3CDTF">2021-07-01T06:32:29Z</dcterms:modified>
</cp:coreProperties>
</file>