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6"/>
  </p:notesMasterIdLst>
  <p:sldIdLst>
    <p:sldId id="257" r:id="rId5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160" userDrawn="1">
          <p15:clr>
            <a:srgbClr val="A4A3A4"/>
          </p15:clr>
        </p15:guide>
        <p15:guide id="3" orient="horz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1A1A"/>
    <a:srgbClr val="105A46"/>
    <a:srgbClr val="E4575E"/>
    <a:srgbClr val="F58A1F"/>
    <a:srgbClr val="B94034"/>
    <a:srgbClr val="B65A1F"/>
    <a:srgbClr val="B98200"/>
    <a:srgbClr val="587500"/>
    <a:srgbClr val="44BC92"/>
    <a:srgbClr val="1B59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2250" y="90"/>
      </p:cViewPr>
      <p:guideLst>
        <p:guide pos="2160"/>
        <p:guide orient="horz"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727D22-D115-4CF2-BE84-ED8A12B36F7E}" type="datetimeFigureOut">
              <a:rPr lang="ru-RU" smtClean="0"/>
              <a:t>20.10.2021</a:t>
            </a:fld>
            <a:endParaRPr lang="ru-R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136092-2EDF-47BF-99B1-B87430F95B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3056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2.svg"/><Relationship Id="rId18" Type="http://schemas.openxmlformats.org/officeDocument/2006/relationships/image" Target="../media/image9.png"/><Relationship Id="rId26" Type="http://schemas.openxmlformats.org/officeDocument/2006/relationships/image" Target="../media/image13.png"/><Relationship Id="rId3" Type="http://schemas.openxmlformats.org/officeDocument/2006/relationships/image" Target="../media/image2.svg"/><Relationship Id="rId21" Type="http://schemas.openxmlformats.org/officeDocument/2006/relationships/image" Target="../media/image20.svg"/><Relationship Id="rId7" Type="http://schemas.openxmlformats.org/officeDocument/2006/relationships/image" Target="../media/image6.svg"/><Relationship Id="rId12" Type="http://schemas.openxmlformats.org/officeDocument/2006/relationships/image" Target="../media/image6.png"/><Relationship Id="rId17" Type="http://schemas.openxmlformats.org/officeDocument/2006/relationships/image" Target="../media/image16.svg"/><Relationship Id="rId25" Type="http://schemas.openxmlformats.org/officeDocument/2006/relationships/image" Target="../media/image24.svg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29" Type="http://schemas.openxmlformats.org/officeDocument/2006/relationships/image" Target="../media/image28.sv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11" Type="http://schemas.openxmlformats.org/officeDocument/2006/relationships/image" Target="../media/image10.svg"/><Relationship Id="rId24" Type="http://schemas.openxmlformats.org/officeDocument/2006/relationships/image" Target="../media/image12.pn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28" Type="http://schemas.openxmlformats.org/officeDocument/2006/relationships/image" Target="../media/image14.png"/><Relationship Id="rId10" Type="http://schemas.openxmlformats.org/officeDocument/2006/relationships/image" Target="../media/image5.png"/><Relationship Id="rId19" Type="http://schemas.openxmlformats.org/officeDocument/2006/relationships/image" Target="../media/image18.svg"/><Relationship Id="rId4" Type="http://schemas.openxmlformats.org/officeDocument/2006/relationships/image" Target="../media/image2.png"/><Relationship Id="rId9" Type="http://schemas.openxmlformats.org/officeDocument/2006/relationships/image" Target="../media/image8.svg"/><Relationship Id="rId14" Type="http://schemas.openxmlformats.org/officeDocument/2006/relationships/image" Target="../media/image7.png"/><Relationship Id="rId22" Type="http://schemas.openxmlformats.org/officeDocument/2006/relationships/image" Target="../media/image11.png"/><Relationship Id="rId27" Type="http://schemas.openxmlformats.org/officeDocument/2006/relationships/image" Target="../media/image26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raphic 65">
            <a:extLst>
              <a:ext uri="{FF2B5EF4-FFF2-40B4-BE49-F238E27FC236}">
                <a16:creationId xmlns:a16="http://schemas.microsoft.com/office/drawing/2014/main" id="{90B14DE5-DA3D-4674-BF58-3926C8A9DD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flipV="1">
            <a:off x="5123375" y="6751033"/>
            <a:ext cx="1483200" cy="2142400"/>
          </a:xfrm>
          <a:prstGeom prst="rect">
            <a:avLst/>
          </a:prstGeom>
        </p:spPr>
      </p:pic>
      <p:pic>
        <p:nvPicPr>
          <p:cNvPr id="67" name="Graphic 66">
            <a:extLst>
              <a:ext uri="{FF2B5EF4-FFF2-40B4-BE49-F238E27FC236}">
                <a16:creationId xmlns:a16="http://schemas.microsoft.com/office/drawing/2014/main" id="{F519C58A-42C2-4EFF-90E4-9A2251618C3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flipV="1">
            <a:off x="3495279" y="6751033"/>
            <a:ext cx="1483200" cy="2142400"/>
          </a:xfrm>
          <a:prstGeom prst="rect">
            <a:avLst/>
          </a:prstGeom>
        </p:spPr>
      </p:pic>
      <p:pic>
        <p:nvPicPr>
          <p:cNvPr id="68" name="Graphic 67">
            <a:extLst>
              <a:ext uri="{FF2B5EF4-FFF2-40B4-BE49-F238E27FC236}">
                <a16:creationId xmlns:a16="http://schemas.microsoft.com/office/drawing/2014/main" id="{82AA0ABF-C12D-46ED-83CE-47F37AC0A87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 flipV="1">
            <a:off x="1867182" y="6751033"/>
            <a:ext cx="1483200" cy="2142400"/>
          </a:xfrm>
          <a:prstGeom prst="rect">
            <a:avLst/>
          </a:prstGeom>
        </p:spPr>
      </p:pic>
      <p:pic>
        <p:nvPicPr>
          <p:cNvPr id="69" name="Graphic 68">
            <a:extLst>
              <a:ext uri="{FF2B5EF4-FFF2-40B4-BE49-F238E27FC236}">
                <a16:creationId xmlns:a16="http://schemas.microsoft.com/office/drawing/2014/main" id="{9E510651-FA50-4A92-BA3E-CE76CFE11ABD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 flipV="1">
            <a:off x="239085" y="6751033"/>
            <a:ext cx="1483200" cy="2142400"/>
          </a:xfrm>
          <a:prstGeom prst="rect">
            <a:avLst/>
          </a:prstGeom>
        </p:spPr>
      </p:pic>
      <p:pic>
        <p:nvPicPr>
          <p:cNvPr id="60" name="Graphic 59">
            <a:extLst>
              <a:ext uri="{FF2B5EF4-FFF2-40B4-BE49-F238E27FC236}">
                <a16:creationId xmlns:a16="http://schemas.microsoft.com/office/drawing/2014/main" id="{F6C9B6F4-3A93-4DCA-A42A-46222720EF98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5126322" y="1351383"/>
            <a:ext cx="1483200" cy="2142400"/>
          </a:xfrm>
          <a:prstGeom prst="rect">
            <a:avLst/>
          </a:prstGeom>
        </p:spPr>
      </p:pic>
      <p:pic>
        <p:nvPicPr>
          <p:cNvPr id="58" name="Graphic 57">
            <a:extLst>
              <a:ext uri="{FF2B5EF4-FFF2-40B4-BE49-F238E27FC236}">
                <a16:creationId xmlns:a16="http://schemas.microsoft.com/office/drawing/2014/main" id="{7FB68798-4EF5-491D-BDC4-288D15D2E318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3498226" y="1351383"/>
            <a:ext cx="1483200" cy="2142400"/>
          </a:xfrm>
          <a:prstGeom prst="rect">
            <a:avLst/>
          </a:prstGeom>
        </p:spPr>
      </p:pic>
      <p:pic>
        <p:nvPicPr>
          <p:cNvPr id="55" name="Graphic 54">
            <a:extLst>
              <a:ext uri="{FF2B5EF4-FFF2-40B4-BE49-F238E27FC236}">
                <a16:creationId xmlns:a16="http://schemas.microsoft.com/office/drawing/2014/main" id="{B4E84C11-C343-4347-A2E3-0B7555BB6422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1870129" y="1351383"/>
            <a:ext cx="1483200" cy="2142400"/>
          </a:xfrm>
          <a:prstGeom prst="rect">
            <a:avLst/>
          </a:prstGeom>
        </p:spPr>
      </p:pic>
      <p:pic>
        <p:nvPicPr>
          <p:cNvPr id="53" name="Graphic 52">
            <a:extLst>
              <a:ext uri="{FF2B5EF4-FFF2-40B4-BE49-F238E27FC236}">
                <a16:creationId xmlns:a16="http://schemas.microsoft.com/office/drawing/2014/main" id="{D4AA3417-388D-4F52-A85A-B359D84DCD7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242032" y="1351383"/>
            <a:ext cx="1483200" cy="2142400"/>
          </a:xfrm>
          <a:prstGeom prst="rect">
            <a:avLst/>
          </a:prstGeom>
        </p:spPr>
      </p:pic>
      <p:pic>
        <p:nvPicPr>
          <p:cNvPr id="82" name="Graphic 81">
            <a:extLst>
              <a:ext uri="{FF2B5EF4-FFF2-40B4-BE49-F238E27FC236}">
                <a16:creationId xmlns:a16="http://schemas.microsoft.com/office/drawing/2014/main" id="{D1B1C02E-9F07-4E40-BE13-F802E6138A66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708660" y="3321109"/>
            <a:ext cx="5658712" cy="3666744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D8D41EC6-1A3C-43A4-A1A5-C4D0F47ADF66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xmlns="" r:embed="rId21"/>
              </a:ext>
            </a:extLst>
          </a:blip>
          <a:stretch>
            <a:fillRect/>
          </a:stretch>
        </p:blipFill>
        <p:spPr>
          <a:xfrm>
            <a:off x="2084832" y="3763929"/>
            <a:ext cx="2688336" cy="2688336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56C7FDEA-6D60-408B-BB92-E0FB7E8FAE5B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xmlns="" r:embed="rId23"/>
              </a:ext>
            </a:extLst>
          </a:blip>
          <a:stretch>
            <a:fillRect/>
          </a:stretch>
        </p:blipFill>
        <p:spPr>
          <a:xfrm>
            <a:off x="2221200" y="3907603"/>
            <a:ext cx="2415600" cy="24156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3643133D-031F-4AB9-8E35-810217F817BA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xmlns="" r:embed="rId25"/>
              </a:ext>
            </a:extLst>
          </a:blip>
          <a:stretch>
            <a:fillRect/>
          </a:stretch>
        </p:blipFill>
        <p:spPr>
          <a:xfrm>
            <a:off x="248477" y="251678"/>
            <a:ext cx="6361045" cy="877824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CAD03BDB-FEE2-49F5-A811-E7AE127D7B18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96DAC541-7B7A-43D3-8B79-37D633B846F1}">
                <asvg:svgBlip xmlns:asvg="http://schemas.microsoft.com/office/drawing/2016/SVG/main" xmlns="" r:embed="rId27"/>
              </a:ext>
            </a:extLst>
          </a:blip>
          <a:stretch>
            <a:fillRect/>
          </a:stretch>
        </p:blipFill>
        <p:spPr>
          <a:xfrm>
            <a:off x="1175604" y="251678"/>
            <a:ext cx="38013" cy="886968"/>
          </a:xfrm>
          <a:prstGeom prst="rect">
            <a:avLst/>
          </a:prstGeom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3EB0F26B-EF67-45AE-B9D7-F16CE8D76004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xmlns="" r:embed="rId29"/>
              </a:ext>
            </a:extLst>
          </a:blip>
          <a:stretch>
            <a:fillRect/>
          </a:stretch>
        </p:blipFill>
        <p:spPr>
          <a:xfrm>
            <a:off x="253048" y="2089300"/>
            <a:ext cx="1472184" cy="12691"/>
          </a:xfrm>
          <a:prstGeom prst="rect">
            <a:avLst/>
          </a:prstGeom>
        </p:spPr>
      </p:pic>
      <p:pic>
        <p:nvPicPr>
          <p:cNvPr id="72" name="Graphic 71">
            <a:extLst>
              <a:ext uri="{FF2B5EF4-FFF2-40B4-BE49-F238E27FC236}">
                <a16:creationId xmlns:a16="http://schemas.microsoft.com/office/drawing/2014/main" id="{47995016-D4D8-4808-8CD3-32F79B0239A5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xmlns="" r:embed="rId29"/>
              </a:ext>
            </a:extLst>
          </a:blip>
          <a:stretch>
            <a:fillRect/>
          </a:stretch>
        </p:blipFill>
        <p:spPr>
          <a:xfrm>
            <a:off x="1883210" y="2089300"/>
            <a:ext cx="1472184" cy="12691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EE35787E-99B0-40C6-9105-C83783287C85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xmlns="" r:embed="rId29"/>
              </a:ext>
            </a:extLst>
          </a:blip>
          <a:stretch>
            <a:fillRect/>
          </a:stretch>
        </p:blipFill>
        <p:spPr>
          <a:xfrm>
            <a:off x="3508800" y="2089300"/>
            <a:ext cx="1472184" cy="12691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54E4CDFC-F54D-4B24-A397-95EED4412D74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xmlns="" r:embed="rId29"/>
              </a:ext>
            </a:extLst>
          </a:blip>
          <a:stretch>
            <a:fillRect/>
          </a:stretch>
        </p:blipFill>
        <p:spPr>
          <a:xfrm>
            <a:off x="5134391" y="2089300"/>
            <a:ext cx="1472184" cy="12691"/>
          </a:xfrm>
          <a:prstGeom prst="rect">
            <a:avLst/>
          </a:prstGeom>
        </p:spPr>
      </p:pic>
      <p:pic>
        <p:nvPicPr>
          <p:cNvPr id="76" name="Graphic 75">
            <a:extLst>
              <a:ext uri="{FF2B5EF4-FFF2-40B4-BE49-F238E27FC236}">
                <a16:creationId xmlns:a16="http://schemas.microsoft.com/office/drawing/2014/main" id="{2C796C20-C435-47D1-A39F-36774906D447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xmlns="" r:embed="rId29"/>
              </a:ext>
            </a:extLst>
          </a:blip>
          <a:stretch>
            <a:fillRect/>
          </a:stretch>
        </p:blipFill>
        <p:spPr>
          <a:xfrm>
            <a:off x="259492" y="8143121"/>
            <a:ext cx="1472184" cy="12691"/>
          </a:xfrm>
          <a:prstGeom prst="rect">
            <a:avLst/>
          </a:prstGeom>
        </p:spPr>
      </p:pic>
      <p:pic>
        <p:nvPicPr>
          <p:cNvPr id="77" name="Graphic 76">
            <a:extLst>
              <a:ext uri="{FF2B5EF4-FFF2-40B4-BE49-F238E27FC236}">
                <a16:creationId xmlns:a16="http://schemas.microsoft.com/office/drawing/2014/main" id="{CC37E82C-07E7-4BD1-87B9-433A58C888EF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xmlns="" r:embed="rId29"/>
              </a:ext>
            </a:extLst>
          </a:blip>
          <a:stretch>
            <a:fillRect/>
          </a:stretch>
        </p:blipFill>
        <p:spPr>
          <a:xfrm>
            <a:off x="1884458" y="8143121"/>
            <a:ext cx="1472184" cy="12691"/>
          </a:xfrm>
          <a:prstGeom prst="rect">
            <a:avLst/>
          </a:prstGeom>
        </p:spPr>
      </p:pic>
      <p:pic>
        <p:nvPicPr>
          <p:cNvPr id="78" name="Graphic 77">
            <a:extLst>
              <a:ext uri="{FF2B5EF4-FFF2-40B4-BE49-F238E27FC236}">
                <a16:creationId xmlns:a16="http://schemas.microsoft.com/office/drawing/2014/main" id="{84AEA474-6D1D-4F34-A07A-9A080818AFFD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xmlns="" r:embed="rId29"/>
              </a:ext>
            </a:extLst>
          </a:blip>
          <a:stretch>
            <a:fillRect/>
          </a:stretch>
        </p:blipFill>
        <p:spPr>
          <a:xfrm>
            <a:off x="3509424" y="8143121"/>
            <a:ext cx="1472184" cy="12691"/>
          </a:xfrm>
          <a:prstGeom prst="rect">
            <a:avLst/>
          </a:prstGeom>
        </p:spPr>
      </p:pic>
      <p:pic>
        <p:nvPicPr>
          <p:cNvPr id="79" name="Graphic 78">
            <a:extLst>
              <a:ext uri="{FF2B5EF4-FFF2-40B4-BE49-F238E27FC236}">
                <a16:creationId xmlns:a16="http://schemas.microsoft.com/office/drawing/2014/main" id="{D5CF3E23-E5D2-4FB2-B1D6-C5C92BC809F7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xmlns="" r:embed="rId29"/>
              </a:ext>
            </a:extLst>
          </a:blip>
          <a:stretch>
            <a:fillRect/>
          </a:stretch>
        </p:blipFill>
        <p:spPr>
          <a:xfrm>
            <a:off x="5134391" y="8143121"/>
            <a:ext cx="1472184" cy="12691"/>
          </a:xfrm>
          <a:prstGeom prst="rect">
            <a:avLst/>
          </a:prstGeom>
        </p:spPr>
      </p:pic>
      <p:sp>
        <p:nvSpPr>
          <p:cNvPr id="83" name="Title 82">
            <a:extLst>
              <a:ext uri="{FF2B5EF4-FFF2-40B4-BE49-F238E27FC236}">
                <a16:creationId xmlns:a16="http://schemas.microsoft.com/office/drawing/2014/main" id="{B5AE010A-EACD-440E-AC17-9004D712CB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96907" y="278293"/>
            <a:ext cx="5191768" cy="889458"/>
          </a:xfrm>
        </p:spPr>
        <p:txBody>
          <a:bodyPr lIns="0" tIns="0" rIns="0" bIns="0">
            <a:noAutofit/>
          </a:bodyPr>
          <a:lstStyle>
            <a:lvl1pPr>
              <a:defRPr sz="5500" b="1">
                <a:solidFill>
                  <a:srgbClr val="105A46"/>
                </a:solidFill>
              </a:defRPr>
            </a:lvl1pPr>
          </a:lstStyle>
          <a:p>
            <a:r>
              <a:rPr lang="en-US" dirty="0"/>
              <a:t>SAVE MONEY</a:t>
            </a:r>
            <a:endParaRPr lang="ru-RU" dirty="0"/>
          </a:p>
        </p:txBody>
      </p:sp>
      <p:sp>
        <p:nvSpPr>
          <p:cNvPr id="86" name="Text Placeholder 85">
            <a:extLst>
              <a:ext uri="{FF2B5EF4-FFF2-40B4-BE49-F238E27FC236}">
                <a16:creationId xmlns:a16="http://schemas.microsoft.com/office/drawing/2014/main" id="{0AD73A12-94F1-4703-97C7-FD47449AAA8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8209" y="1412514"/>
            <a:ext cx="1174750" cy="633887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900">
                <a:solidFill>
                  <a:srgbClr val="1A1A1A"/>
                </a:solidFill>
                <a:latin typeface="+mn-lt"/>
              </a:defRPr>
            </a:lvl1pPr>
            <a:lvl2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7" name="Text Placeholder 85">
            <a:extLst>
              <a:ext uri="{FF2B5EF4-FFF2-40B4-BE49-F238E27FC236}">
                <a16:creationId xmlns:a16="http://schemas.microsoft.com/office/drawing/2014/main" id="{7B4ECFC7-29BF-4BDC-BB76-B9AF9F9359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89550" y="1412514"/>
            <a:ext cx="1174750" cy="633887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900">
                <a:solidFill>
                  <a:srgbClr val="1A1A1A"/>
                </a:solidFill>
                <a:latin typeface="+mn-lt"/>
              </a:defRPr>
            </a:lvl1pPr>
            <a:lvl2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8" name="Text Placeholder 85">
            <a:extLst>
              <a:ext uri="{FF2B5EF4-FFF2-40B4-BE49-F238E27FC236}">
                <a16:creationId xmlns:a16="http://schemas.microsoft.com/office/drawing/2014/main" id="{EFB943BD-1D3A-4EE2-A63D-3C5C2B531E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035323" y="1412514"/>
            <a:ext cx="1174750" cy="633887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900">
                <a:solidFill>
                  <a:srgbClr val="1A1A1A"/>
                </a:solidFill>
                <a:latin typeface="+mn-lt"/>
              </a:defRPr>
            </a:lvl1pPr>
            <a:lvl2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9" name="Text Placeholder 85">
            <a:extLst>
              <a:ext uri="{FF2B5EF4-FFF2-40B4-BE49-F238E27FC236}">
                <a16:creationId xmlns:a16="http://schemas.microsoft.com/office/drawing/2014/main" id="{323428F7-951E-4CF8-8B74-3ECD1B3BCD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62437" y="1412514"/>
            <a:ext cx="1174750" cy="633887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900">
                <a:solidFill>
                  <a:srgbClr val="1A1A1A"/>
                </a:solidFill>
                <a:latin typeface="+mn-lt"/>
              </a:defRPr>
            </a:lvl1pPr>
            <a:lvl2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0" name="Text Placeholder 85">
            <a:extLst>
              <a:ext uri="{FF2B5EF4-FFF2-40B4-BE49-F238E27FC236}">
                <a16:creationId xmlns:a16="http://schemas.microsoft.com/office/drawing/2014/main" id="{B2E76416-7D8D-4677-8085-9B92E21A87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8209" y="8200238"/>
            <a:ext cx="1174750" cy="63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900">
                <a:solidFill>
                  <a:srgbClr val="1A1A1A"/>
                </a:solidFill>
                <a:latin typeface="+mn-lt"/>
              </a:defRPr>
            </a:lvl1pPr>
            <a:lvl2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1" name="Text Placeholder 85">
            <a:extLst>
              <a:ext uri="{FF2B5EF4-FFF2-40B4-BE49-F238E27FC236}">
                <a16:creationId xmlns:a16="http://schemas.microsoft.com/office/drawing/2014/main" id="{6A62EDE6-A234-48FA-845B-EF410E9C549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89550" y="8200238"/>
            <a:ext cx="1174750" cy="63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900">
                <a:solidFill>
                  <a:srgbClr val="1A1A1A"/>
                </a:solidFill>
                <a:latin typeface="+mn-lt"/>
              </a:defRPr>
            </a:lvl1pPr>
            <a:lvl2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2" name="Text Placeholder 85">
            <a:extLst>
              <a:ext uri="{FF2B5EF4-FFF2-40B4-BE49-F238E27FC236}">
                <a16:creationId xmlns:a16="http://schemas.microsoft.com/office/drawing/2014/main" id="{E1DD0CE4-601F-414D-8E56-61DA84EB7DC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035323" y="8200238"/>
            <a:ext cx="1174750" cy="63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900">
                <a:solidFill>
                  <a:srgbClr val="1A1A1A"/>
                </a:solidFill>
                <a:latin typeface="+mn-lt"/>
              </a:defRPr>
            </a:lvl1pPr>
            <a:lvl2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3" name="Text Placeholder 85">
            <a:extLst>
              <a:ext uri="{FF2B5EF4-FFF2-40B4-BE49-F238E27FC236}">
                <a16:creationId xmlns:a16="http://schemas.microsoft.com/office/drawing/2014/main" id="{BC27ED56-2E02-4ABC-A4FB-BCFC447DEFD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662437" y="8200238"/>
            <a:ext cx="1174750" cy="633600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None/>
              <a:defRPr sz="900">
                <a:solidFill>
                  <a:srgbClr val="1A1A1A"/>
                </a:solidFill>
                <a:latin typeface="+mn-lt"/>
              </a:defRPr>
            </a:lvl1pPr>
            <a:lvl2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4" name="Text Placeholder 85">
            <a:extLst>
              <a:ext uri="{FF2B5EF4-FFF2-40B4-BE49-F238E27FC236}">
                <a16:creationId xmlns:a16="http://schemas.microsoft.com/office/drawing/2014/main" id="{73A5BBB8-A715-40B2-9039-A2FFED2EDAD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48473" y="2100758"/>
            <a:ext cx="1483200" cy="416000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sz="1800" b="1">
                <a:solidFill>
                  <a:schemeClr val="accent2">
                    <a:lumMod val="75000"/>
                  </a:schemeClr>
                </a:solidFill>
                <a:latin typeface="+mj-lt"/>
              </a:defRPr>
            </a:lvl1pPr>
            <a:lvl2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FOOD</a:t>
            </a:r>
          </a:p>
        </p:txBody>
      </p:sp>
      <p:sp>
        <p:nvSpPr>
          <p:cNvPr id="95" name="Text Placeholder 85">
            <a:extLst>
              <a:ext uri="{FF2B5EF4-FFF2-40B4-BE49-F238E27FC236}">
                <a16:creationId xmlns:a16="http://schemas.microsoft.com/office/drawing/2014/main" id="{A7434300-ECE1-491F-B604-D20F99F4B74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129814" y="2100758"/>
            <a:ext cx="1483200" cy="416000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sz="1800" b="1">
                <a:solidFill>
                  <a:schemeClr val="accent5">
                    <a:lumMod val="75000"/>
                  </a:schemeClr>
                </a:solidFill>
                <a:latin typeface="+mj-lt"/>
              </a:defRPr>
            </a:lvl1pPr>
            <a:lvl2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HEALTH</a:t>
            </a:r>
          </a:p>
        </p:txBody>
      </p:sp>
      <p:sp>
        <p:nvSpPr>
          <p:cNvPr id="96" name="Text Placeholder 85">
            <a:extLst>
              <a:ext uri="{FF2B5EF4-FFF2-40B4-BE49-F238E27FC236}">
                <a16:creationId xmlns:a16="http://schemas.microsoft.com/office/drawing/2014/main" id="{313E782D-6914-4FCB-9365-C17D54EC564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875587" y="2100758"/>
            <a:ext cx="1483200" cy="416000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sz="1800" b="1">
                <a:solidFill>
                  <a:schemeClr val="accent3">
                    <a:lumMod val="75000"/>
                  </a:schemeClr>
                </a:solidFill>
                <a:latin typeface="+mj-lt"/>
              </a:defRPr>
            </a:lvl1pPr>
            <a:lvl2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CAR</a:t>
            </a:r>
          </a:p>
        </p:txBody>
      </p:sp>
      <p:sp>
        <p:nvSpPr>
          <p:cNvPr id="97" name="Text Placeholder 85">
            <a:extLst>
              <a:ext uri="{FF2B5EF4-FFF2-40B4-BE49-F238E27FC236}">
                <a16:creationId xmlns:a16="http://schemas.microsoft.com/office/drawing/2014/main" id="{7E1859DC-708F-42EE-A251-AC9E306F586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502701" y="2100758"/>
            <a:ext cx="1483200" cy="416000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sz="1800" b="1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HOUSE</a:t>
            </a:r>
          </a:p>
        </p:txBody>
      </p:sp>
      <p:sp>
        <p:nvSpPr>
          <p:cNvPr id="98" name="Text Placeholder 85">
            <a:extLst>
              <a:ext uri="{FF2B5EF4-FFF2-40B4-BE49-F238E27FC236}">
                <a16:creationId xmlns:a16="http://schemas.microsoft.com/office/drawing/2014/main" id="{9997C069-92D8-49B8-B0C5-F6218F5EAA4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48473" y="7731933"/>
            <a:ext cx="1477445" cy="416000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sz="1800" b="1">
                <a:solidFill>
                  <a:schemeClr val="accent6">
                    <a:lumMod val="75000"/>
                  </a:schemeClr>
                </a:solidFill>
                <a:latin typeface="+mj-lt"/>
              </a:defRPr>
            </a:lvl1pPr>
            <a:lvl2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PHONE</a:t>
            </a:r>
          </a:p>
        </p:txBody>
      </p:sp>
      <p:sp>
        <p:nvSpPr>
          <p:cNvPr id="99" name="Text Placeholder 85">
            <a:extLst>
              <a:ext uri="{FF2B5EF4-FFF2-40B4-BE49-F238E27FC236}">
                <a16:creationId xmlns:a16="http://schemas.microsoft.com/office/drawing/2014/main" id="{97C4DC24-F704-41E4-89E3-9CAE2B89418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129814" y="7731933"/>
            <a:ext cx="1483200" cy="416000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sz="1800" b="1">
                <a:solidFill>
                  <a:schemeClr val="bg2">
                    <a:lumMod val="75000"/>
                  </a:schemeClr>
                </a:solidFill>
                <a:latin typeface="+mj-lt"/>
              </a:defRPr>
            </a:lvl1pPr>
            <a:lvl2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SHOPPING</a:t>
            </a:r>
          </a:p>
        </p:txBody>
      </p:sp>
      <p:sp>
        <p:nvSpPr>
          <p:cNvPr id="100" name="Text Placeholder 85">
            <a:extLst>
              <a:ext uri="{FF2B5EF4-FFF2-40B4-BE49-F238E27FC236}">
                <a16:creationId xmlns:a16="http://schemas.microsoft.com/office/drawing/2014/main" id="{12183DE9-8DA4-4F5F-B7F0-8AD42E8696D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869606" y="7731933"/>
            <a:ext cx="1483200" cy="416000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sz="1800" b="1">
                <a:solidFill>
                  <a:schemeClr val="tx2">
                    <a:lumMod val="75000"/>
                  </a:schemeClr>
                </a:solidFill>
                <a:latin typeface="+mj-lt"/>
              </a:defRPr>
            </a:lvl1pPr>
            <a:lvl2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CREDITS</a:t>
            </a:r>
          </a:p>
        </p:txBody>
      </p:sp>
      <p:sp>
        <p:nvSpPr>
          <p:cNvPr id="101" name="Text Placeholder 85">
            <a:extLst>
              <a:ext uri="{FF2B5EF4-FFF2-40B4-BE49-F238E27FC236}">
                <a16:creationId xmlns:a16="http://schemas.microsoft.com/office/drawing/2014/main" id="{EEBCEA7E-7C4E-4A62-ACA4-F1D7BEDBBE1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496491" y="7731933"/>
            <a:ext cx="1483200" cy="416000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sz="1800" b="1">
                <a:solidFill>
                  <a:schemeClr val="tx1">
                    <a:lumMod val="75000"/>
                  </a:schemeClr>
                </a:solidFill>
                <a:latin typeface="+mj-lt"/>
              </a:defRPr>
            </a:lvl1pPr>
            <a:lvl2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TAXES</a:t>
            </a:r>
          </a:p>
        </p:txBody>
      </p:sp>
      <p:sp>
        <p:nvSpPr>
          <p:cNvPr id="107" name="Text Placeholder 85">
            <a:extLst>
              <a:ext uri="{FF2B5EF4-FFF2-40B4-BE49-F238E27FC236}">
                <a16:creationId xmlns:a16="http://schemas.microsoft.com/office/drawing/2014/main" id="{87B2A277-9AB7-40AD-A27E-3FE3EF51FAB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2635682" y="5262498"/>
            <a:ext cx="1586637" cy="633600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sz="900">
                <a:solidFill>
                  <a:srgbClr val="1A1A1A"/>
                </a:solidFill>
                <a:latin typeface="+mn-lt"/>
              </a:defRPr>
            </a:lvl1pPr>
            <a:lvl2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8" name="Text Placeholder 85">
            <a:extLst>
              <a:ext uri="{FF2B5EF4-FFF2-40B4-BE49-F238E27FC236}">
                <a16:creationId xmlns:a16="http://schemas.microsoft.com/office/drawing/2014/main" id="{4498D6A6-0661-4FA5-BECE-0C362D1D4C2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506456" y="4963730"/>
            <a:ext cx="1845089" cy="299064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sz="1800" b="1">
                <a:solidFill>
                  <a:srgbClr val="105A46"/>
                </a:solidFill>
                <a:latin typeface="+mj-lt"/>
              </a:defRPr>
            </a:lvl1pPr>
            <a:lvl2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YOUR SAVINGS</a:t>
            </a:r>
          </a:p>
        </p:txBody>
      </p:sp>
      <p:sp>
        <p:nvSpPr>
          <p:cNvPr id="110" name="Picture Placeholder 109">
            <a:extLst>
              <a:ext uri="{FF2B5EF4-FFF2-40B4-BE49-F238E27FC236}">
                <a16:creationId xmlns:a16="http://schemas.microsoft.com/office/drawing/2014/main" id="{06083CEF-ECD1-4365-AB24-1D824EFEB0F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639222" y="2471218"/>
            <a:ext cx="766763" cy="766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200">
                <a:solidFill>
                  <a:srgbClr val="1A1A1A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ru-RU" dirty="0"/>
          </a:p>
        </p:txBody>
      </p:sp>
      <p:sp>
        <p:nvSpPr>
          <p:cNvPr id="111" name="Picture Placeholder 109">
            <a:extLst>
              <a:ext uri="{FF2B5EF4-FFF2-40B4-BE49-F238E27FC236}">
                <a16:creationId xmlns:a16="http://schemas.microsoft.com/office/drawing/2014/main" id="{85018C4A-F08C-4F16-B90A-46776FF3E45B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2257329" y="2471218"/>
            <a:ext cx="766763" cy="766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200">
                <a:solidFill>
                  <a:srgbClr val="1A1A1A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ru-RU" dirty="0"/>
          </a:p>
        </p:txBody>
      </p:sp>
      <p:sp>
        <p:nvSpPr>
          <p:cNvPr id="112" name="Picture Placeholder 109">
            <a:extLst>
              <a:ext uri="{FF2B5EF4-FFF2-40B4-BE49-F238E27FC236}">
                <a16:creationId xmlns:a16="http://schemas.microsoft.com/office/drawing/2014/main" id="{B84B31EE-1F0D-4395-95C9-C9868F843191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3875436" y="2471218"/>
            <a:ext cx="766763" cy="766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200">
                <a:solidFill>
                  <a:srgbClr val="1A1A1A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ru-RU" dirty="0"/>
          </a:p>
        </p:txBody>
      </p:sp>
      <p:sp>
        <p:nvSpPr>
          <p:cNvPr id="113" name="Picture Placeholder 109">
            <a:extLst>
              <a:ext uri="{FF2B5EF4-FFF2-40B4-BE49-F238E27FC236}">
                <a16:creationId xmlns:a16="http://schemas.microsoft.com/office/drawing/2014/main" id="{2DB88BB7-5150-4EFE-B70B-25624E357735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5493543" y="2471218"/>
            <a:ext cx="766763" cy="766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200">
                <a:solidFill>
                  <a:srgbClr val="1A1A1A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ru-RU" dirty="0"/>
          </a:p>
        </p:txBody>
      </p:sp>
      <p:sp>
        <p:nvSpPr>
          <p:cNvPr id="114" name="Picture Placeholder 109">
            <a:extLst>
              <a:ext uri="{FF2B5EF4-FFF2-40B4-BE49-F238E27FC236}">
                <a16:creationId xmlns:a16="http://schemas.microsoft.com/office/drawing/2014/main" id="{9E569632-68D6-4361-A151-463135D4D907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639222" y="6978776"/>
            <a:ext cx="766763" cy="766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200">
                <a:solidFill>
                  <a:srgbClr val="1A1A1A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ru-RU" dirty="0"/>
          </a:p>
        </p:txBody>
      </p:sp>
      <p:sp>
        <p:nvSpPr>
          <p:cNvPr id="115" name="Picture Placeholder 109">
            <a:extLst>
              <a:ext uri="{FF2B5EF4-FFF2-40B4-BE49-F238E27FC236}">
                <a16:creationId xmlns:a16="http://schemas.microsoft.com/office/drawing/2014/main" id="{134D31B6-DB70-45DB-8B41-2452E78771D9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2257329" y="6978776"/>
            <a:ext cx="766763" cy="766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200">
                <a:solidFill>
                  <a:srgbClr val="1A1A1A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ru-RU" dirty="0"/>
          </a:p>
        </p:txBody>
      </p:sp>
      <p:sp>
        <p:nvSpPr>
          <p:cNvPr id="116" name="Picture Placeholder 109">
            <a:extLst>
              <a:ext uri="{FF2B5EF4-FFF2-40B4-BE49-F238E27FC236}">
                <a16:creationId xmlns:a16="http://schemas.microsoft.com/office/drawing/2014/main" id="{1876A071-8A78-485C-B7B6-BE2DA1B6BC4D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3875436" y="6978776"/>
            <a:ext cx="766763" cy="766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200">
                <a:solidFill>
                  <a:srgbClr val="1A1A1A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ru-RU" dirty="0"/>
          </a:p>
        </p:txBody>
      </p:sp>
      <p:sp>
        <p:nvSpPr>
          <p:cNvPr id="117" name="Picture Placeholder 109">
            <a:extLst>
              <a:ext uri="{FF2B5EF4-FFF2-40B4-BE49-F238E27FC236}">
                <a16:creationId xmlns:a16="http://schemas.microsoft.com/office/drawing/2014/main" id="{DDE92D22-D301-4319-9160-33D66BFE4365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5493543" y="6978776"/>
            <a:ext cx="766763" cy="766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200">
                <a:solidFill>
                  <a:srgbClr val="1A1A1A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ru-RU" dirty="0"/>
          </a:p>
        </p:txBody>
      </p:sp>
      <p:sp>
        <p:nvSpPr>
          <p:cNvPr id="124" name="Text Placeholder 85">
            <a:extLst>
              <a:ext uri="{FF2B5EF4-FFF2-40B4-BE49-F238E27FC236}">
                <a16:creationId xmlns:a16="http://schemas.microsoft.com/office/drawing/2014/main" id="{A40A1A0C-6733-452E-8FCB-D325D91C7CB8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 rot="16200000">
            <a:off x="343575" y="317244"/>
            <a:ext cx="813983" cy="746691"/>
          </a:xfrm>
        </p:spPr>
        <p:txBody>
          <a:bodyPr lIns="0" tIns="0" rIns="0" bIns="0" anchor="ctr" anchorCtr="0">
            <a:noAutofit/>
          </a:bodyPr>
          <a:lstStyle>
            <a:lvl1pPr marL="0" indent="0" algn="ctr">
              <a:buNone/>
              <a:defRPr lang="en-US" sz="2300" b="1" kern="1200" dirty="0" smtClean="0">
                <a:solidFill>
                  <a:schemeClr val="bg1"/>
                </a:solidFill>
                <a:latin typeface="+mn-lt"/>
                <a:ea typeface="+mj-ea"/>
                <a:cs typeface="+mj-cs"/>
              </a:defRPr>
            </a:lvl1pPr>
            <a:lvl2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2pPr>
            <a:lvl3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3pPr>
            <a:lvl4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4pPr>
            <a:lvl5pPr>
              <a:defRPr sz="900">
                <a:solidFill>
                  <a:schemeClr val="bg2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HOW</a:t>
            </a:r>
            <a:br>
              <a:rPr lang="en-US" dirty="0"/>
            </a:br>
            <a:r>
              <a:rPr lang="en-US" dirty="0"/>
              <a:t>TO</a:t>
            </a:r>
          </a:p>
        </p:txBody>
      </p:sp>
      <p:sp>
        <p:nvSpPr>
          <p:cNvPr id="125" name="Picture Placeholder 109">
            <a:extLst>
              <a:ext uri="{FF2B5EF4-FFF2-40B4-BE49-F238E27FC236}">
                <a16:creationId xmlns:a16="http://schemas.microsoft.com/office/drawing/2014/main" id="{508071EB-230E-46A4-80EF-3A63549DF028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3045619" y="4138051"/>
            <a:ext cx="766763" cy="766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1200">
                <a:solidFill>
                  <a:srgbClr val="1A1A1A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057712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880" userDrawn="1">
          <p15:clr>
            <a:srgbClr val="FBAE40"/>
          </p15:clr>
        </p15:guide>
        <p15:guide id="3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/>
              <a:t>MM.DD.20XX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ADD A FOOTER</a:t>
            </a: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5BE66-B004-4B62-93B5-6C3A07EE5DE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744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107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7980"/>
    </mc:Choice>
    <mc:Fallback>
      <p:transition spd="slow" advTm="30798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4">
      <a:dk1>
        <a:srgbClr val="F58A1F"/>
      </a:dk1>
      <a:lt1>
        <a:srgbClr val="FFFFFF"/>
      </a:lt1>
      <a:dk2>
        <a:srgbClr val="E1C300"/>
      </a:dk2>
      <a:lt2>
        <a:srgbClr val="E4575E"/>
      </a:lt2>
      <a:accent1>
        <a:srgbClr val="8FD7BE"/>
      </a:accent1>
      <a:accent2>
        <a:srgbClr val="9E84BB"/>
      </a:accent2>
      <a:accent3>
        <a:srgbClr val="6C70C6"/>
      </a:accent3>
      <a:accent4>
        <a:srgbClr val="4D82BF"/>
      </a:accent4>
      <a:accent5>
        <a:srgbClr val="009CC2"/>
      </a:accent5>
      <a:accent6>
        <a:srgbClr val="9BC100"/>
      </a:accent6>
      <a:hlink>
        <a:srgbClr val="000000"/>
      </a:hlink>
      <a:folHlink>
        <a:srgbClr val="000000"/>
      </a:folHlink>
    </a:clrScheme>
    <a:fontScheme name="Custom 7">
      <a:majorFont>
        <a:latin typeface="Bookman Old Style"/>
        <a:ea typeface=""/>
        <a:cs typeface=""/>
      </a:majorFont>
      <a:minorFont>
        <a:latin typeface="Arial Narrow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InfographicsPoster_Money_v3_mo" id="{D0F9005B-E593-4CA7-B021-8D0EEF892D39}" vid="{994E5564-1CD5-4E05-BA58-CB4645DEC5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9" ma:contentTypeDescription="Create a new document." ma:contentTypeScope="" ma:versionID="76e25e1730b4532ab1d5e5b131a96a5a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d1e9281a84c4949647088091c718de3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14841C4-9D77-45E7-945C-9B2D212D8016}">
  <ds:schemaRefs>
    <ds:schemaRef ds:uri="http://purl.org/dc/elements/1.1/"/>
    <ds:schemaRef ds:uri="http://www.w3.org/XML/1998/namespace"/>
    <ds:schemaRef ds:uri="http://purl.org/dc/terms/"/>
    <ds:schemaRef ds:uri="6dc4bcd6-49db-4c07-9060-8acfc67cef9f"/>
    <ds:schemaRef ds:uri="fb0879af-3eba-417a-a55a-ffe6dcd6ca77"/>
    <ds:schemaRef ds:uri="http://schemas.microsoft.com/office/2006/documentManagement/types"/>
    <ds:schemaRef ds:uri="http://purl.org/dc/dcmitype/"/>
    <ds:schemaRef ds:uri="http://schemas.microsoft.com/sharepoint/v3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D3857B4-C055-4B5E-B923-721ACE470C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5CDB61-046A-4160-8502-C1BE902868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Financial infographics poster</Template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Bookman Old Style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2021-10-20T12:09:32Z</dcterms:created>
  <dcterms:modified xsi:type="dcterms:W3CDTF">2021-10-20T13:53:35Z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