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6"/>
  </p:notesMasterIdLst>
  <p:sldIdLst>
    <p:sldId id="261" r:id="rId5"/>
  </p:sldIdLst>
  <p:sldSz cx="7772400" cy="100584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guide id="3" pos="2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7532" autoAdjust="0"/>
  </p:normalViewPr>
  <p:slideViewPr>
    <p:cSldViewPr snapToGrid="0" snapToObjects="1">
      <p:cViewPr>
        <p:scale>
          <a:sx n="96" d="100"/>
          <a:sy n="96" d="100"/>
        </p:scale>
        <p:origin x="1074" y="-504"/>
      </p:cViewPr>
      <p:guideLst>
        <p:guide orient="horz" pos="3168"/>
        <p:guide pos="2448"/>
        <p:guide pos="28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R AZMA BINTI RAHLIN" userId="5815ac07-98ba-4b14-822f-0b5f6e15c940" providerId="ADAL" clId="{F4A6A580-3A3D-481A-8A6A-F782C810D84A}"/>
    <pc:docChg chg="undo custSel modSld">
      <pc:chgData name="NOR AZMA BINTI RAHLIN" userId="5815ac07-98ba-4b14-822f-0b5f6e15c940" providerId="ADAL" clId="{F4A6A580-3A3D-481A-8A6A-F782C810D84A}" dt="2022-11-21T09:12:01.581" v="120" actId="20577"/>
      <pc:docMkLst>
        <pc:docMk/>
      </pc:docMkLst>
      <pc:sldChg chg="addSp delSp modSp mod modTransition delAnim modAnim modNotesTx">
        <pc:chgData name="NOR AZMA BINTI RAHLIN" userId="5815ac07-98ba-4b14-822f-0b5f6e15c940" providerId="ADAL" clId="{F4A6A580-3A3D-481A-8A6A-F782C810D84A}" dt="2022-11-21T09:12:01.581" v="120" actId="20577"/>
        <pc:sldMkLst>
          <pc:docMk/>
          <pc:sldMk cId="1049471598" sldId="261"/>
        </pc:sldMkLst>
        <pc:spChg chg="mod">
          <ac:chgData name="NOR AZMA BINTI RAHLIN" userId="5815ac07-98ba-4b14-822f-0b5f6e15c940" providerId="ADAL" clId="{F4A6A580-3A3D-481A-8A6A-F782C810D84A}" dt="2022-11-21T08:52:28.930" v="115"/>
          <ac:spMkLst>
            <pc:docMk/>
            <pc:sldMk cId="1049471598" sldId="261"/>
            <ac:spMk id="11" creationId="{20AD9E13-CEC7-23FC-9916-CFE7A8CD3782}"/>
          </ac:spMkLst>
        </pc:spChg>
        <pc:spChg chg="mod">
          <ac:chgData name="NOR AZMA BINTI RAHLIN" userId="5815ac07-98ba-4b14-822f-0b5f6e15c940" providerId="ADAL" clId="{F4A6A580-3A3D-481A-8A6A-F782C810D84A}" dt="2022-11-21T07:08:23.635" v="1"/>
          <ac:spMkLst>
            <pc:docMk/>
            <pc:sldMk cId="1049471598" sldId="261"/>
            <ac:spMk id="15" creationId="{9826317D-4E1D-FAA9-343A-F9D6888CA15C}"/>
          </ac:spMkLst>
        </pc:spChg>
        <pc:spChg chg="mod">
          <ac:chgData name="NOR AZMA BINTI RAHLIN" userId="5815ac07-98ba-4b14-822f-0b5f6e15c940" providerId="ADAL" clId="{F4A6A580-3A3D-481A-8A6A-F782C810D84A}" dt="2022-11-21T09:12:01.581" v="120" actId="20577"/>
          <ac:spMkLst>
            <pc:docMk/>
            <pc:sldMk cId="1049471598" sldId="261"/>
            <ac:spMk id="47" creationId="{B899AE06-0AED-A740-7ED8-2D4970A98136}"/>
          </ac:spMkLst>
        </pc:spChg>
        <pc:spChg chg="mod">
          <ac:chgData name="NOR AZMA BINTI RAHLIN" userId="5815ac07-98ba-4b14-822f-0b5f6e15c940" providerId="ADAL" clId="{F4A6A580-3A3D-481A-8A6A-F782C810D84A}" dt="2022-11-21T08:57:53.265" v="118" actId="1036"/>
          <ac:spMkLst>
            <pc:docMk/>
            <pc:sldMk cId="1049471598" sldId="261"/>
            <ac:spMk id="50" creationId="{E9DA4E6F-9415-8358-3228-AA47BD457711}"/>
          </ac:spMkLst>
        </pc:spChg>
        <pc:graphicFrameChg chg="mod">
          <ac:chgData name="NOR AZMA BINTI RAHLIN" userId="5815ac07-98ba-4b14-822f-0b5f6e15c940" providerId="ADAL" clId="{F4A6A580-3A3D-481A-8A6A-F782C810D84A}" dt="2022-11-21T07:27:41.585" v="46"/>
          <ac:graphicFrameMkLst>
            <pc:docMk/>
            <pc:sldMk cId="1049471598" sldId="261"/>
            <ac:graphicFrameMk id="37" creationId="{82B5269D-3FD9-32D3-C247-97436256A98D}"/>
          </ac:graphicFrameMkLst>
        </pc:graphicFrameChg>
        <pc:picChg chg="add del mod">
          <ac:chgData name="NOR AZMA BINTI RAHLIN" userId="5815ac07-98ba-4b14-822f-0b5f6e15c940" providerId="ADAL" clId="{F4A6A580-3A3D-481A-8A6A-F782C810D84A}" dt="2022-11-21T07:42:34.656" v="106"/>
          <ac:picMkLst>
            <pc:docMk/>
            <pc:sldMk cId="1049471598" sldId="261"/>
            <ac:picMk id="2" creationId="{BA1D38F8-D65E-8057-1B72-406BACF3F665}"/>
          </ac:picMkLst>
        </pc:picChg>
        <pc:picChg chg="add del mod">
          <ac:chgData name="NOR AZMA BINTI RAHLIN" userId="5815ac07-98ba-4b14-822f-0b5f6e15c940" providerId="ADAL" clId="{F4A6A580-3A3D-481A-8A6A-F782C810D84A}" dt="2022-11-21T07:51:14.097" v="111"/>
          <ac:picMkLst>
            <pc:docMk/>
            <pc:sldMk cId="1049471598" sldId="261"/>
            <ac:picMk id="3" creationId="{2A27EC64-FEF6-5095-E8BC-7FE3C731E5AC}"/>
          </ac:picMkLst>
        </pc:picChg>
        <pc:picChg chg="add del mod">
          <ac:chgData name="NOR AZMA BINTI RAHLIN" userId="5815ac07-98ba-4b14-822f-0b5f6e15c940" providerId="ADAL" clId="{F4A6A580-3A3D-481A-8A6A-F782C810D84A}" dt="2022-11-21T08:57:26.459" v="116" actId="478"/>
          <ac:picMkLst>
            <pc:docMk/>
            <pc:sldMk cId="1049471598" sldId="261"/>
            <ac:picMk id="4" creationId="{5CBD162A-2E08-415F-A9AC-2D6D89E148A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FE9EC7-24F4-4E08-B5FE-1D74FE9CE5A6}" type="doc">
      <dgm:prSet loTypeId="urn:microsoft.com/office/officeart/2005/8/layout/process1" loCatId="process" qsTypeId="urn:microsoft.com/office/officeart/2005/8/quickstyle/simple1" qsCatId="simple" csTypeId="urn:microsoft.com/office/officeart/2005/8/colors/accent1_4" csCatId="accent1" phldr="1"/>
      <dgm:spPr/>
      <dgm:t>
        <a:bodyPr/>
        <a:lstStyle/>
        <a:p>
          <a:endParaRPr lang="en-MY"/>
        </a:p>
      </dgm:t>
    </dgm:pt>
    <dgm:pt modelId="{F398B4B7-31B8-4D7E-83C2-973CE24D805B}">
      <dgm:prSet custT="1"/>
      <dgm:spPr/>
      <dgm:t>
        <a:bodyPr/>
        <a:lstStyle/>
        <a:p>
          <a:r>
            <a:rPr lang="en-MY" sz="1050" dirty="0"/>
            <a:t>Find suitable topic of interest in Scopus data based</a:t>
          </a:r>
        </a:p>
      </dgm:t>
    </dgm:pt>
    <dgm:pt modelId="{734F155A-4321-4675-8E07-AB24A3B3991E}" type="parTrans" cxnId="{74C25F7D-207A-4B02-9BEE-C532C5194E44}">
      <dgm:prSet/>
      <dgm:spPr/>
      <dgm:t>
        <a:bodyPr/>
        <a:lstStyle/>
        <a:p>
          <a:endParaRPr lang="en-MY" sz="2000"/>
        </a:p>
      </dgm:t>
    </dgm:pt>
    <dgm:pt modelId="{60AB8D54-0B54-4649-95C1-EA9A2C1F0FCC}" type="sibTrans" cxnId="{74C25F7D-207A-4B02-9BEE-C532C5194E44}">
      <dgm:prSet custT="1"/>
      <dgm:spPr>
        <a:solidFill>
          <a:srgbClr val="FFFF00"/>
        </a:solidFill>
        <a:ln>
          <a:solidFill>
            <a:schemeClr val="tx1"/>
          </a:solidFill>
        </a:ln>
      </dgm:spPr>
      <dgm:t>
        <a:bodyPr/>
        <a:lstStyle/>
        <a:p>
          <a:endParaRPr lang="en-MY" sz="700"/>
        </a:p>
      </dgm:t>
    </dgm:pt>
    <dgm:pt modelId="{42AD4956-C94F-4B7E-9768-2FFA773E6B7E}">
      <dgm:prSet custT="1"/>
      <dgm:spPr/>
      <dgm:t>
        <a:bodyPr/>
        <a:lstStyle/>
        <a:p>
          <a:r>
            <a:rPr lang="en-MY" sz="1050" dirty="0"/>
            <a:t>Identify research question in PRISMA template </a:t>
          </a:r>
        </a:p>
      </dgm:t>
    </dgm:pt>
    <dgm:pt modelId="{EF20B281-27E5-4311-BE6B-529B676842E8}" type="parTrans" cxnId="{4D0D0D7F-B469-4261-B6F4-7F85FA117FBF}">
      <dgm:prSet/>
      <dgm:spPr/>
      <dgm:t>
        <a:bodyPr/>
        <a:lstStyle/>
        <a:p>
          <a:endParaRPr lang="en-MY" sz="2000"/>
        </a:p>
      </dgm:t>
    </dgm:pt>
    <dgm:pt modelId="{9E5D77BF-CF4A-4AC7-A942-726415822B49}" type="sibTrans" cxnId="{4D0D0D7F-B469-4261-B6F4-7F85FA117FBF}">
      <dgm:prSet custT="1"/>
      <dgm:spPr>
        <a:solidFill>
          <a:srgbClr val="FFFF00"/>
        </a:solidFill>
        <a:ln>
          <a:solidFill>
            <a:schemeClr val="tx1"/>
          </a:solidFill>
        </a:ln>
      </dgm:spPr>
      <dgm:t>
        <a:bodyPr/>
        <a:lstStyle/>
        <a:p>
          <a:endParaRPr lang="en-MY" sz="700"/>
        </a:p>
      </dgm:t>
    </dgm:pt>
    <dgm:pt modelId="{9DBBAF48-B382-4B6D-BFC6-306AA87B4AE6}">
      <dgm:prSet custT="1"/>
      <dgm:spPr/>
      <dgm:t>
        <a:bodyPr/>
        <a:lstStyle/>
        <a:p>
          <a:r>
            <a:rPr lang="en-MY" sz="1000" dirty="0">
              <a:solidFill>
                <a:schemeClr val="tx1"/>
              </a:solidFill>
            </a:rPr>
            <a:t>Design literature review procedures/ methodology</a:t>
          </a:r>
        </a:p>
      </dgm:t>
    </dgm:pt>
    <dgm:pt modelId="{D2FBCBBF-3292-4B70-9F84-B6A019FBB72F}" type="parTrans" cxnId="{5E093849-B9C8-437C-904F-6054D9E44424}">
      <dgm:prSet/>
      <dgm:spPr/>
      <dgm:t>
        <a:bodyPr/>
        <a:lstStyle/>
        <a:p>
          <a:endParaRPr lang="en-MY" sz="2000"/>
        </a:p>
      </dgm:t>
    </dgm:pt>
    <dgm:pt modelId="{E38A4D2E-2261-4309-ADC7-14D2EBB987AD}" type="sibTrans" cxnId="{5E093849-B9C8-437C-904F-6054D9E44424}">
      <dgm:prSet custT="1"/>
      <dgm:spPr>
        <a:solidFill>
          <a:srgbClr val="FFFF00"/>
        </a:solidFill>
        <a:ln>
          <a:solidFill>
            <a:schemeClr val="tx1"/>
          </a:solidFill>
        </a:ln>
      </dgm:spPr>
      <dgm:t>
        <a:bodyPr/>
        <a:lstStyle/>
        <a:p>
          <a:endParaRPr lang="en-MY" sz="700"/>
        </a:p>
      </dgm:t>
    </dgm:pt>
    <dgm:pt modelId="{B2042BD5-4CF0-45B8-886E-A9F0BCA14E41}">
      <dgm:prSet custT="1"/>
      <dgm:spPr/>
      <dgm:t>
        <a:bodyPr/>
        <a:lstStyle/>
        <a:p>
          <a:r>
            <a:rPr lang="en-MY" sz="900" dirty="0">
              <a:solidFill>
                <a:schemeClr val="tx1"/>
              </a:solidFill>
            </a:rPr>
            <a:t>Analysing data from SCOPUS data based by exporting to excel and </a:t>
          </a:r>
          <a:r>
            <a:rPr lang="en-MY" sz="900" dirty="0" err="1">
              <a:solidFill>
                <a:schemeClr val="tx1"/>
              </a:solidFill>
            </a:rPr>
            <a:t>bibliometix</a:t>
          </a:r>
          <a:r>
            <a:rPr lang="en-MY" sz="900" dirty="0">
              <a:solidFill>
                <a:schemeClr val="tx1"/>
              </a:solidFill>
            </a:rPr>
            <a:t> R Studio, </a:t>
          </a:r>
        </a:p>
      </dgm:t>
    </dgm:pt>
    <dgm:pt modelId="{00DB2C8B-6158-4842-BF37-1BC29818ABEF}" type="parTrans" cxnId="{AC567303-734D-4C51-9EEE-7BE3D03A231B}">
      <dgm:prSet/>
      <dgm:spPr/>
      <dgm:t>
        <a:bodyPr/>
        <a:lstStyle/>
        <a:p>
          <a:endParaRPr lang="en-MY" sz="2000"/>
        </a:p>
      </dgm:t>
    </dgm:pt>
    <dgm:pt modelId="{3A34168A-4AEB-4181-B664-8E58DF9AC631}" type="sibTrans" cxnId="{AC567303-734D-4C51-9EEE-7BE3D03A231B}">
      <dgm:prSet custT="1"/>
      <dgm:spPr>
        <a:solidFill>
          <a:srgbClr val="FFFF00"/>
        </a:solidFill>
        <a:ln>
          <a:solidFill>
            <a:schemeClr val="tx1"/>
          </a:solidFill>
        </a:ln>
      </dgm:spPr>
      <dgm:t>
        <a:bodyPr/>
        <a:lstStyle/>
        <a:p>
          <a:endParaRPr lang="en-MY" sz="700"/>
        </a:p>
      </dgm:t>
    </dgm:pt>
    <dgm:pt modelId="{7AEF3188-991A-432B-AB68-8DA8A79F9C7B}">
      <dgm:prSet custT="1"/>
      <dgm:spPr/>
      <dgm:t>
        <a:bodyPr/>
        <a:lstStyle/>
        <a:p>
          <a:r>
            <a:rPr lang="en-MY" sz="900" dirty="0">
              <a:solidFill>
                <a:schemeClr val="tx1"/>
              </a:solidFill>
            </a:rPr>
            <a:t>Results from SCOPUS data based extraction and </a:t>
          </a:r>
          <a:r>
            <a:rPr lang="en-MY" sz="900" dirty="0" err="1">
              <a:solidFill>
                <a:schemeClr val="tx1"/>
              </a:solidFill>
            </a:rPr>
            <a:t>biblioshiny</a:t>
          </a:r>
          <a:r>
            <a:rPr lang="en-MY" sz="900" dirty="0">
              <a:solidFill>
                <a:schemeClr val="tx1"/>
              </a:solidFill>
            </a:rPr>
            <a:t> summarized into the typology of literature review  </a:t>
          </a:r>
        </a:p>
      </dgm:t>
    </dgm:pt>
    <dgm:pt modelId="{D6C4C7CD-C72C-465E-B3DA-0B39BBBBC9C2}" type="parTrans" cxnId="{0E0365EF-260D-4B4D-96E0-C1C34F461542}">
      <dgm:prSet/>
      <dgm:spPr/>
      <dgm:t>
        <a:bodyPr/>
        <a:lstStyle/>
        <a:p>
          <a:endParaRPr lang="en-MY" sz="2000"/>
        </a:p>
      </dgm:t>
    </dgm:pt>
    <dgm:pt modelId="{58798FA4-9839-4A5E-9A3D-4A0A718F4997}" type="sibTrans" cxnId="{0E0365EF-260D-4B4D-96E0-C1C34F461542}">
      <dgm:prSet custT="1"/>
      <dgm:spPr>
        <a:solidFill>
          <a:srgbClr val="FFFF00"/>
        </a:solidFill>
        <a:ln>
          <a:solidFill>
            <a:schemeClr val="tx1"/>
          </a:solidFill>
        </a:ln>
      </dgm:spPr>
      <dgm:t>
        <a:bodyPr/>
        <a:lstStyle/>
        <a:p>
          <a:endParaRPr lang="en-MY" sz="700"/>
        </a:p>
      </dgm:t>
    </dgm:pt>
    <dgm:pt modelId="{7FA67842-345E-41EF-8692-5CAC8319C58D}">
      <dgm:prSet custT="1"/>
      <dgm:spPr/>
      <dgm:t>
        <a:bodyPr/>
        <a:lstStyle/>
        <a:p>
          <a:r>
            <a:rPr lang="en-MY" sz="1000" dirty="0"/>
            <a:t>Manuscript writing base on PRISMA systematic literature review template.</a:t>
          </a:r>
        </a:p>
      </dgm:t>
    </dgm:pt>
    <dgm:pt modelId="{256C1CF5-C34F-4C39-901D-C2C2024B581D}" type="parTrans" cxnId="{CB9114D0-DA38-428A-B5E4-2FFEFF4DBDF7}">
      <dgm:prSet/>
      <dgm:spPr/>
      <dgm:t>
        <a:bodyPr/>
        <a:lstStyle/>
        <a:p>
          <a:endParaRPr lang="en-MY" sz="2000"/>
        </a:p>
      </dgm:t>
    </dgm:pt>
    <dgm:pt modelId="{929E9C57-1EB9-4C0F-9A6A-77367B504284}" type="sibTrans" cxnId="{CB9114D0-DA38-428A-B5E4-2FFEFF4DBDF7}">
      <dgm:prSet/>
      <dgm:spPr/>
      <dgm:t>
        <a:bodyPr/>
        <a:lstStyle/>
        <a:p>
          <a:endParaRPr lang="en-MY" sz="2000"/>
        </a:p>
      </dgm:t>
    </dgm:pt>
    <dgm:pt modelId="{64E29447-BFD4-4CCA-8A0C-7074DE86394C}" type="pres">
      <dgm:prSet presAssocID="{8EFE9EC7-24F4-4E08-B5FE-1D74FE9CE5A6}" presName="Name0" presStyleCnt="0">
        <dgm:presLayoutVars>
          <dgm:dir/>
          <dgm:resizeHandles val="exact"/>
        </dgm:presLayoutVars>
      </dgm:prSet>
      <dgm:spPr/>
    </dgm:pt>
    <dgm:pt modelId="{271E459B-111D-4176-93E7-6791A546DC86}" type="pres">
      <dgm:prSet presAssocID="{F398B4B7-31B8-4D7E-83C2-973CE24D805B}" presName="node" presStyleLbl="node1" presStyleIdx="0" presStyleCnt="6">
        <dgm:presLayoutVars>
          <dgm:bulletEnabled val="1"/>
        </dgm:presLayoutVars>
      </dgm:prSet>
      <dgm:spPr/>
    </dgm:pt>
    <dgm:pt modelId="{F1595CFE-9F5A-4BD0-89C5-628795E8B015}" type="pres">
      <dgm:prSet presAssocID="{60AB8D54-0B54-4649-95C1-EA9A2C1F0FCC}" presName="sibTrans" presStyleLbl="sibTrans2D1" presStyleIdx="0" presStyleCnt="5"/>
      <dgm:spPr/>
    </dgm:pt>
    <dgm:pt modelId="{62DAAF3E-2C2E-4279-86B8-EC25AB9351F7}" type="pres">
      <dgm:prSet presAssocID="{60AB8D54-0B54-4649-95C1-EA9A2C1F0FCC}" presName="connectorText" presStyleLbl="sibTrans2D1" presStyleIdx="0" presStyleCnt="5"/>
      <dgm:spPr/>
    </dgm:pt>
    <dgm:pt modelId="{ABAB55E3-2222-4F5C-95D0-3C1E0B0C56DE}" type="pres">
      <dgm:prSet presAssocID="{42AD4956-C94F-4B7E-9768-2FFA773E6B7E}" presName="node" presStyleLbl="node1" presStyleIdx="1" presStyleCnt="6">
        <dgm:presLayoutVars>
          <dgm:bulletEnabled val="1"/>
        </dgm:presLayoutVars>
      </dgm:prSet>
      <dgm:spPr/>
    </dgm:pt>
    <dgm:pt modelId="{EE6C6670-077A-4C76-9A8A-A62EE087E741}" type="pres">
      <dgm:prSet presAssocID="{9E5D77BF-CF4A-4AC7-A942-726415822B49}" presName="sibTrans" presStyleLbl="sibTrans2D1" presStyleIdx="1" presStyleCnt="5"/>
      <dgm:spPr/>
    </dgm:pt>
    <dgm:pt modelId="{4FCDB835-03F8-4153-8C7B-C6FB275A592F}" type="pres">
      <dgm:prSet presAssocID="{9E5D77BF-CF4A-4AC7-A942-726415822B49}" presName="connectorText" presStyleLbl="sibTrans2D1" presStyleIdx="1" presStyleCnt="5"/>
      <dgm:spPr/>
    </dgm:pt>
    <dgm:pt modelId="{2DCBB8D7-B3B8-4E99-9CF5-07EBDCADEA77}" type="pres">
      <dgm:prSet presAssocID="{9DBBAF48-B382-4B6D-BFC6-306AA87B4AE6}" presName="node" presStyleLbl="node1" presStyleIdx="2" presStyleCnt="6">
        <dgm:presLayoutVars>
          <dgm:bulletEnabled val="1"/>
        </dgm:presLayoutVars>
      </dgm:prSet>
      <dgm:spPr/>
    </dgm:pt>
    <dgm:pt modelId="{615B76C1-9470-4259-8951-4CCAF7736BD4}" type="pres">
      <dgm:prSet presAssocID="{E38A4D2E-2261-4309-ADC7-14D2EBB987AD}" presName="sibTrans" presStyleLbl="sibTrans2D1" presStyleIdx="2" presStyleCnt="5"/>
      <dgm:spPr/>
    </dgm:pt>
    <dgm:pt modelId="{7F8ACC5D-0BFD-43A3-9318-6A9C4C463CDC}" type="pres">
      <dgm:prSet presAssocID="{E38A4D2E-2261-4309-ADC7-14D2EBB987AD}" presName="connectorText" presStyleLbl="sibTrans2D1" presStyleIdx="2" presStyleCnt="5"/>
      <dgm:spPr/>
    </dgm:pt>
    <dgm:pt modelId="{9ECC463B-FA67-4467-8E05-B921F3C63053}" type="pres">
      <dgm:prSet presAssocID="{B2042BD5-4CF0-45B8-886E-A9F0BCA14E41}" presName="node" presStyleLbl="node1" presStyleIdx="3" presStyleCnt="6">
        <dgm:presLayoutVars>
          <dgm:bulletEnabled val="1"/>
        </dgm:presLayoutVars>
      </dgm:prSet>
      <dgm:spPr/>
    </dgm:pt>
    <dgm:pt modelId="{E180EF6A-F343-4546-90F6-61FB5734A87F}" type="pres">
      <dgm:prSet presAssocID="{3A34168A-4AEB-4181-B664-8E58DF9AC631}" presName="sibTrans" presStyleLbl="sibTrans2D1" presStyleIdx="3" presStyleCnt="5"/>
      <dgm:spPr/>
    </dgm:pt>
    <dgm:pt modelId="{62F46B01-47F3-4B2C-8C57-82AC343CE943}" type="pres">
      <dgm:prSet presAssocID="{3A34168A-4AEB-4181-B664-8E58DF9AC631}" presName="connectorText" presStyleLbl="sibTrans2D1" presStyleIdx="3" presStyleCnt="5"/>
      <dgm:spPr/>
    </dgm:pt>
    <dgm:pt modelId="{7CCB5358-BB93-4EF0-97CC-B5490194DB88}" type="pres">
      <dgm:prSet presAssocID="{7AEF3188-991A-432B-AB68-8DA8A79F9C7B}" presName="node" presStyleLbl="node1" presStyleIdx="4" presStyleCnt="6">
        <dgm:presLayoutVars>
          <dgm:bulletEnabled val="1"/>
        </dgm:presLayoutVars>
      </dgm:prSet>
      <dgm:spPr/>
    </dgm:pt>
    <dgm:pt modelId="{3DBA8506-2657-4148-B666-03DB74D0C806}" type="pres">
      <dgm:prSet presAssocID="{58798FA4-9839-4A5E-9A3D-4A0A718F4997}" presName="sibTrans" presStyleLbl="sibTrans2D1" presStyleIdx="4" presStyleCnt="5"/>
      <dgm:spPr/>
    </dgm:pt>
    <dgm:pt modelId="{22E72F34-81AB-474B-A793-1AB66CCAB3CA}" type="pres">
      <dgm:prSet presAssocID="{58798FA4-9839-4A5E-9A3D-4A0A718F4997}" presName="connectorText" presStyleLbl="sibTrans2D1" presStyleIdx="4" presStyleCnt="5"/>
      <dgm:spPr/>
    </dgm:pt>
    <dgm:pt modelId="{CC5DEBDC-EEFA-43AB-93E5-B6B4E9EA872D}" type="pres">
      <dgm:prSet presAssocID="{7FA67842-345E-41EF-8692-5CAC8319C58D}" presName="node" presStyleLbl="node1" presStyleIdx="5" presStyleCnt="6">
        <dgm:presLayoutVars>
          <dgm:bulletEnabled val="1"/>
        </dgm:presLayoutVars>
      </dgm:prSet>
      <dgm:spPr/>
    </dgm:pt>
  </dgm:ptLst>
  <dgm:cxnLst>
    <dgm:cxn modelId="{AC567303-734D-4C51-9EEE-7BE3D03A231B}" srcId="{8EFE9EC7-24F4-4E08-B5FE-1D74FE9CE5A6}" destId="{B2042BD5-4CF0-45B8-886E-A9F0BCA14E41}" srcOrd="3" destOrd="0" parTransId="{00DB2C8B-6158-4842-BF37-1BC29818ABEF}" sibTransId="{3A34168A-4AEB-4181-B664-8E58DF9AC631}"/>
    <dgm:cxn modelId="{AB7EC519-26EA-4D0A-9695-86717989B134}" type="presOf" srcId="{9E5D77BF-CF4A-4AC7-A942-726415822B49}" destId="{EE6C6670-077A-4C76-9A8A-A62EE087E741}" srcOrd="0" destOrd="0" presId="urn:microsoft.com/office/officeart/2005/8/layout/process1"/>
    <dgm:cxn modelId="{9B4AE025-1386-4007-B9C3-FFAEB9C7AB1F}" type="presOf" srcId="{58798FA4-9839-4A5E-9A3D-4A0A718F4997}" destId="{22E72F34-81AB-474B-A793-1AB66CCAB3CA}" srcOrd="1" destOrd="0" presId="urn:microsoft.com/office/officeart/2005/8/layout/process1"/>
    <dgm:cxn modelId="{72C60F34-08A8-4988-843E-780E250AA65F}" type="presOf" srcId="{F398B4B7-31B8-4D7E-83C2-973CE24D805B}" destId="{271E459B-111D-4176-93E7-6791A546DC86}" srcOrd="0" destOrd="0" presId="urn:microsoft.com/office/officeart/2005/8/layout/process1"/>
    <dgm:cxn modelId="{E761E135-6569-450F-AEF3-E96B35B9121B}" type="presOf" srcId="{E38A4D2E-2261-4309-ADC7-14D2EBB987AD}" destId="{615B76C1-9470-4259-8951-4CCAF7736BD4}" srcOrd="0" destOrd="0" presId="urn:microsoft.com/office/officeart/2005/8/layout/process1"/>
    <dgm:cxn modelId="{CE476E38-4DE4-48AE-85E9-99B4B33D23BD}" type="presOf" srcId="{3A34168A-4AEB-4181-B664-8E58DF9AC631}" destId="{E180EF6A-F343-4546-90F6-61FB5734A87F}" srcOrd="0" destOrd="0" presId="urn:microsoft.com/office/officeart/2005/8/layout/process1"/>
    <dgm:cxn modelId="{CE062440-EE21-4208-934A-172F85EBD12D}" type="presOf" srcId="{B2042BD5-4CF0-45B8-886E-A9F0BCA14E41}" destId="{9ECC463B-FA67-4467-8E05-B921F3C63053}" srcOrd="0" destOrd="0" presId="urn:microsoft.com/office/officeart/2005/8/layout/process1"/>
    <dgm:cxn modelId="{5E093849-B9C8-437C-904F-6054D9E44424}" srcId="{8EFE9EC7-24F4-4E08-B5FE-1D74FE9CE5A6}" destId="{9DBBAF48-B382-4B6D-BFC6-306AA87B4AE6}" srcOrd="2" destOrd="0" parTransId="{D2FBCBBF-3292-4B70-9F84-B6A019FBB72F}" sibTransId="{E38A4D2E-2261-4309-ADC7-14D2EBB987AD}"/>
    <dgm:cxn modelId="{46CF1A74-9F2A-47D9-82CF-B32250645B27}" type="presOf" srcId="{58798FA4-9839-4A5E-9A3D-4A0A718F4997}" destId="{3DBA8506-2657-4148-B666-03DB74D0C806}" srcOrd="0" destOrd="0" presId="urn:microsoft.com/office/officeart/2005/8/layout/process1"/>
    <dgm:cxn modelId="{1D3D3674-61FD-4E91-B561-F5DF781500C1}" type="presOf" srcId="{3A34168A-4AEB-4181-B664-8E58DF9AC631}" destId="{62F46B01-47F3-4B2C-8C57-82AC343CE943}" srcOrd="1" destOrd="0" presId="urn:microsoft.com/office/officeart/2005/8/layout/process1"/>
    <dgm:cxn modelId="{74C25F7D-207A-4B02-9BEE-C532C5194E44}" srcId="{8EFE9EC7-24F4-4E08-B5FE-1D74FE9CE5A6}" destId="{F398B4B7-31B8-4D7E-83C2-973CE24D805B}" srcOrd="0" destOrd="0" parTransId="{734F155A-4321-4675-8E07-AB24A3B3991E}" sibTransId="{60AB8D54-0B54-4649-95C1-EA9A2C1F0FCC}"/>
    <dgm:cxn modelId="{4D0D0D7F-B469-4261-B6F4-7F85FA117FBF}" srcId="{8EFE9EC7-24F4-4E08-B5FE-1D74FE9CE5A6}" destId="{42AD4956-C94F-4B7E-9768-2FFA773E6B7E}" srcOrd="1" destOrd="0" parTransId="{EF20B281-27E5-4311-BE6B-529B676842E8}" sibTransId="{9E5D77BF-CF4A-4AC7-A942-726415822B49}"/>
    <dgm:cxn modelId="{18E9978E-0B29-4CFF-8235-5E54640250E1}" type="presOf" srcId="{7AEF3188-991A-432B-AB68-8DA8A79F9C7B}" destId="{7CCB5358-BB93-4EF0-97CC-B5490194DB88}" srcOrd="0" destOrd="0" presId="urn:microsoft.com/office/officeart/2005/8/layout/process1"/>
    <dgm:cxn modelId="{8BB95197-FFDC-45BC-BAF3-638107B16C5A}" type="presOf" srcId="{60AB8D54-0B54-4649-95C1-EA9A2C1F0FCC}" destId="{62DAAF3E-2C2E-4279-86B8-EC25AB9351F7}" srcOrd="1" destOrd="0" presId="urn:microsoft.com/office/officeart/2005/8/layout/process1"/>
    <dgm:cxn modelId="{A7FC2DA3-6AA2-4345-A3A4-94FAF657ABE5}" type="presOf" srcId="{7FA67842-345E-41EF-8692-5CAC8319C58D}" destId="{CC5DEBDC-EEFA-43AB-93E5-B6B4E9EA872D}" srcOrd="0" destOrd="0" presId="urn:microsoft.com/office/officeart/2005/8/layout/process1"/>
    <dgm:cxn modelId="{F06E26C0-F12D-4918-983C-BF48984EDDD2}" type="presOf" srcId="{E38A4D2E-2261-4309-ADC7-14D2EBB987AD}" destId="{7F8ACC5D-0BFD-43A3-9318-6A9C4C463CDC}" srcOrd="1" destOrd="0" presId="urn:microsoft.com/office/officeart/2005/8/layout/process1"/>
    <dgm:cxn modelId="{0B0CA3C1-61E6-41AE-A93B-C6463B55E4C2}" type="presOf" srcId="{9DBBAF48-B382-4B6D-BFC6-306AA87B4AE6}" destId="{2DCBB8D7-B3B8-4E99-9CF5-07EBDCADEA77}" srcOrd="0" destOrd="0" presId="urn:microsoft.com/office/officeart/2005/8/layout/process1"/>
    <dgm:cxn modelId="{4B9FB5C8-9566-4E3A-920E-39A4A8C06A34}" type="presOf" srcId="{60AB8D54-0B54-4649-95C1-EA9A2C1F0FCC}" destId="{F1595CFE-9F5A-4BD0-89C5-628795E8B015}" srcOrd="0" destOrd="0" presId="urn:microsoft.com/office/officeart/2005/8/layout/process1"/>
    <dgm:cxn modelId="{CB9114D0-DA38-428A-B5E4-2FFEFF4DBDF7}" srcId="{8EFE9EC7-24F4-4E08-B5FE-1D74FE9CE5A6}" destId="{7FA67842-345E-41EF-8692-5CAC8319C58D}" srcOrd="5" destOrd="0" parTransId="{256C1CF5-C34F-4C39-901D-C2C2024B581D}" sibTransId="{929E9C57-1EB9-4C0F-9A6A-77367B504284}"/>
    <dgm:cxn modelId="{0937F8D7-A1E2-44F5-97AC-2E61495477C3}" type="presOf" srcId="{9E5D77BF-CF4A-4AC7-A942-726415822B49}" destId="{4FCDB835-03F8-4153-8C7B-C6FB275A592F}" srcOrd="1" destOrd="0" presId="urn:microsoft.com/office/officeart/2005/8/layout/process1"/>
    <dgm:cxn modelId="{F0A3EAD9-0F45-4A67-9491-2BFE247AE7A8}" type="presOf" srcId="{42AD4956-C94F-4B7E-9768-2FFA773E6B7E}" destId="{ABAB55E3-2222-4F5C-95D0-3C1E0B0C56DE}" srcOrd="0" destOrd="0" presId="urn:microsoft.com/office/officeart/2005/8/layout/process1"/>
    <dgm:cxn modelId="{0E0365EF-260D-4B4D-96E0-C1C34F461542}" srcId="{8EFE9EC7-24F4-4E08-B5FE-1D74FE9CE5A6}" destId="{7AEF3188-991A-432B-AB68-8DA8A79F9C7B}" srcOrd="4" destOrd="0" parTransId="{D6C4C7CD-C72C-465E-B3DA-0B39BBBBC9C2}" sibTransId="{58798FA4-9839-4A5E-9A3D-4A0A718F4997}"/>
    <dgm:cxn modelId="{AD8D84FC-B08F-4B22-82FF-F531D64D3652}" type="presOf" srcId="{8EFE9EC7-24F4-4E08-B5FE-1D74FE9CE5A6}" destId="{64E29447-BFD4-4CCA-8A0C-7074DE86394C}" srcOrd="0" destOrd="0" presId="urn:microsoft.com/office/officeart/2005/8/layout/process1"/>
    <dgm:cxn modelId="{C07B86FA-CCF7-4F27-B4A9-EFDD23519839}" type="presParOf" srcId="{64E29447-BFD4-4CCA-8A0C-7074DE86394C}" destId="{271E459B-111D-4176-93E7-6791A546DC86}" srcOrd="0" destOrd="0" presId="urn:microsoft.com/office/officeart/2005/8/layout/process1"/>
    <dgm:cxn modelId="{AB223420-0772-4D42-9920-215D3DA16127}" type="presParOf" srcId="{64E29447-BFD4-4CCA-8A0C-7074DE86394C}" destId="{F1595CFE-9F5A-4BD0-89C5-628795E8B015}" srcOrd="1" destOrd="0" presId="urn:microsoft.com/office/officeart/2005/8/layout/process1"/>
    <dgm:cxn modelId="{4DD7E064-FFB9-4D29-87EB-32430DDE7C2D}" type="presParOf" srcId="{F1595CFE-9F5A-4BD0-89C5-628795E8B015}" destId="{62DAAF3E-2C2E-4279-86B8-EC25AB9351F7}" srcOrd="0" destOrd="0" presId="urn:microsoft.com/office/officeart/2005/8/layout/process1"/>
    <dgm:cxn modelId="{86C578EA-44AA-4B7E-B3CE-E2A4443EF582}" type="presParOf" srcId="{64E29447-BFD4-4CCA-8A0C-7074DE86394C}" destId="{ABAB55E3-2222-4F5C-95D0-3C1E0B0C56DE}" srcOrd="2" destOrd="0" presId="urn:microsoft.com/office/officeart/2005/8/layout/process1"/>
    <dgm:cxn modelId="{98CF868A-223B-402B-A613-94D801587F21}" type="presParOf" srcId="{64E29447-BFD4-4CCA-8A0C-7074DE86394C}" destId="{EE6C6670-077A-4C76-9A8A-A62EE087E741}" srcOrd="3" destOrd="0" presId="urn:microsoft.com/office/officeart/2005/8/layout/process1"/>
    <dgm:cxn modelId="{D7F23FD3-62D8-4FA5-A2E6-1976BD469645}" type="presParOf" srcId="{EE6C6670-077A-4C76-9A8A-A62EE087E741}" destId="{4FCDB835-03F8-4153-8C7B-C6FB275A592F}" srcOrd="0" destOrd="0" presId="urn:microsoft.com/office/officeart/2005/8/layout/process1"/>
    <dgm:cxn modelId="{C37147B3-742C-4B1A-BEBF-EF141F135566}" type="presParOf" srcId="{64E29447-BFD4-4CCA-8A0C-7074DE86394C}" destId="{2DCBB8D7-B3B8-4E99-9CF5-07EBDCADEA77}" srcOrd="4" destOrd="0" presId="urn:microsoft.com/office/officeart/2005/8/layout/process1"/>
    <dgm:cxn modelId="{FB9EABE9-8929-4E07-A772-3C4540823A2E}" type="presParOf" srcId="{64E29447-BFD4-4CCA-8A0C-7074DE86394C}" destId="{615B76C1-9470-4259-8951-4CCAF7736BD4}" srcOrd="5" destOrd="0" presId="urn:microsoft.com/office/officeart/2005/8/layout/process1"/>
    <dgm:cxn modelId="{9F3C48FB-43CF-4DB0-8082-1FFF1DE43EC2}" type="presParOf" srcId="{615B76C1-9470-4259-8951-4CCAF7736BD4}" destId="{7F8ACC5D-0BFD-43A3-9318-6A9C4C463CDC}" srcOrd="0" destOrd="0" presId="urn:microsoft.com/office/officeart/2005/8/layout/process1"/>
    <dgm:cxn modelId="{5FA5B9A6-665A-4F88-AA79-9E49E3544712}" type="presParOf" srcId="{64E29447-BFD4-4CCA-8A0C-7074DE86394C}" destId="{9ECC463B-FA67-4467-8E05-B921F3C63053}" srcOrd="6" destOrd="0" presId="urn:microsoft.com/office/officeart/2005/8/layout/process1"/>
    <dgm:cxn modelId="{AE5C3418-F619-42D4-916E-A9A179CB5E93}" type="presParOf" srcId="{64E29447-BFD4-4CCA-8A0C-7074DE86394C}" destId="{E180EF6A-F343-4546-90F6-61FB5734A87F}" srcOrd="7" destOrd="0" presId="urn:microsoft.com/office/officeart/2005/8/layout/process1"/>
    <dgm:cxn modelId="{CDF10E17-EFEF-4BEC-A4C9-44BCE3764CAF}" type="presParOf" srcId="{E180EF6A-F343-4546-90F6-61FB5734A87F}" destId="{62F46B01-47F3-4B2C-8C57-82AC343CE943}" srcOrd="0" destOrd="0" presId="urn:microsoft.com/office/officeart/2005/8/layout/process1"/>
    <dgm:cxn modelId="{E270DD4B-40B0-44C1-BF25-F95F1026A41B}" type="presParOf" srcId="{64E29447-BFD4-4CCA-8A0C-7074DE86394C}" destId="{7CCB5358-BB93-4EF0-97CC-B5490194DB88}" srcOrd="8" destOrd="0" presId="urn:microsoft.com/office/officeart/2005/8/layout/process1"/>
    <dgm:cxn modelId="{6A25BC9A-8357-427C-920E-0E5F94CC726A}" type="presParOf" srcId="{64E29447-BFD4-4CCA-8A0C-7074DE86394C}" destId="{3DBA8506-2657-4148-B666-03DB74D0C806}" srcOrd="9" destOrd="0" presId="urn:microsoft.com/office/officeart/2005/8/layout/process1"/>
    <dgm:cxn modelId="{E89CC2F5-26A4-4293-8DB4-62E98692D0D1}" type="presParOf" srcId="{3DBA8506-2657-4148-B666-03DB74D0C806}" destId="{22E72F34-81AB-474B-A793-1AB66CCAB3CA}" srcOrd="0" destOrd="0" presId="urn:microsoft.com/office/officeart/2005/8/layout/process1"/>
    <dgm:cxn modelId="{74C04FB3-251E-4444-8184-22D45A20353B}" type="presParOf" srcId="{64E29447-BFD4-4CCA-8A0C-7074DE86394C}" destId="{CC5DEBDC-EEFA-43AB-93E5-B6B4E9EA872D}"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1E459B-111D-4176-93E7-6791A546DC86}">
      <dsp:nvSpPr>
        <dsp:cNvPr id="0" name=""/>
        <dsp:cNvSpPr/>
      </dsp:nvSpPr>
      <dsp:spPr>
        <a:xfrm>
          <a:off x="0" y="157776"/>
          <a:ext cx="850941" cy="1381596"/>
        </a:xfrm>
        <a:prstGeom prst="roundRect">
          <a:avLst>
            <a:gd name="adj" fmla="val 1000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MY" sz="1050" kern="1200" dirty="0"/>
            <a:t>Find suitable topic of interest in Scopus data based</a:t>
          </a:r>
        </a:p>
      </dsp:txBody>
      <dsp:txXfrm>
        <a:off x="24923" y="182699"/>
        <a:ext cx="801095" cy="1331750"/>
      </dsp:txXfrm>
    </dsp:sp>
    <dsp:sp modelId="{F1595CFE-9F5A-4BD0-89C5-628795E8B015}">
      <dsp:nvSpPr>
        <dsp:cNvPr id="0" name=""/>
        <dsp:cNvSpPr/>
      </dsp:nvSpPr>
      <dsp:spPr>
        <a:xfrm>
          <a:off x="936035" y="743057"/>
          <a:ext cx="180399" cy="211033"/>
        </a:xfrm>
        <a:prstGeom prst="rightArrow">
          <a:avLst>
            <a:gd name="adj1" fmla="val 60000"/>
            <a:gd name="adj2" fmla="val 50000"/>
          </a:avLst>
        </a:prstGeom>
        <a:solidFill>
          <a:srgbClr val="FFFF00"/>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MY" sz="700" kern="1200"/>
        </a:p>
      </dsp:txBody>
      <dsp:txXfrm>
        <a:off x="936035" y="785264"/>
        <a:ext cx="126279" cy="126619"/>
      </dsp:txXfrm>
    </dsp:sp>
    <dsp:sp modelId="{ABAB55E3-2222-4F5C-95D0-3C1E0B0C56DE}">
      <dsp:nvSpPr>
        <dsp:cNvPr id="0" name=""/>
        <dsp:cNvSpPr/>
      </dsp:nvSpPr>
      <dsp:spPr>
        <a:xfrm>
          <a:off x="1191317" y="157776"/>
          <a:ext cx="850941" cy="1381596"/>
        </a:xfrm>
        <a:prstGeom prst="roundRect">
          <a:avLst>
            <a:gd name="adj" fmla="val 10000"/>
          </a:avLst>
        </a:prstGeom>
        <a:solidFill>
          <a:schemeClr val="accent1">
            <a:shade val="50000"/>
            <a:hueOff val="111419"/>
            <a:satOff val="2985"/>
            <a:lumOff val="131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MY" sz="1050" kern="1200" dirty="0"/>
            <a:t>Identify research question in PRISMA template </a:t>
          </a:r>
        </a:p>
      </dsp:txBody>
      <dsp:txXfrm>
        <a:off x="1216240" y="182699"/>
        <a:ext cx="801095" cy="1331750"/>
      </dsp:txXfrm>
    </dsp:sp>
    <dsp:sp modelId="{EE6C6670-077A-4C76-9A8A-A62EE087E741}">
      <dsp:nvSpPr>
        <dsp:cNvPr id="0" name=""/>
        <dsp:cNvSpPr/>
      </dsp:nvSpPr>
      <dsp:spPr>
        <a:xfrm>
          <a:off x="2127353" y="743057"/>
          <a:ext cx="180399" cy="211033"/>
        </a:xfrm>
        <a:prstGeom prst="rightArrow">
          <a:avLst>
            <a:gd name="adj1" fmla="val 60000"/>
            <a:gd name="adj2" fmla="val 50000"/>
          </a:avLst>
        </a:prstGeom>
        <a:solidFill>
          <a:srgbClr val="FFFF00"/>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MY" sz="700" kern="1200"/>
        </a:p>
      </dsp:txBody>
      <dsp:txXfrm>
        <a:off x="2127353" y="785264"/>
        <a:ext cx="126279" cy="126619"/>
      </dsp:txXfrm>
    </dsp:sp>
    <dsp:sp modelId="{2DCBB8D7-B3B8-4E99-9CF5-07EBDCADEA77}">
      <dsp:nvSpPr>
        <dsp:cNvPr id="0" name=""/>
        <dsp:cNvSpPr/>
      </dsp:nvSpPr>
      <dsp:spPr>
        <a:xfrm>
          <a:off x="2382635" y="157776"/>
          <a:ext cx="850941" cy="1381596"/>
        </a:xfrm>
        <a:prstGeom prst="roundRect">
          <a:avLst>
            <a:gd name="adj" fmla="val 10000"/>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MY" sz="1000" kern="1200" dirty="0">
              <a:solidFill>
                <a:schemeClr val="tx1"/>
              </a:solidFill>
            </a:rPr>
            <a:t>Design literature review procedures/ methodology</a:t>
          </a:r>
        </a:p>
      </dsp:txBody>
      <dsp:txXfrm>
        <a:off x="2407558" y="182699"/>
        <a:ext cx="801095" cy="1331750"/>
      </dsp:txXfrm>
    </dsp:sp>
    <dsp:sp modelId="{615B76C1-9470-4259-8951-4CCAF7736BD4}">
      <dsp:nvSpPr>
        <dsp:cNvPr id="0" name=""/>
        <dsp:cNvSpPr/>
      </dsp:nvSpPr>
      <dsp:spPr>
        <a:xfrm>
          <a:off x="3318671" y="743057"/>
          <a:ext cx="180399" cy="211033"/>
        </a:xfrm>
        <a:prstGeom prst="rightArrow">
          <a:avLst>
            <a:gd name="adj1" fmla="val 60000"/>
            <a:gd name="adj2" fmla="val 50000"/>
          </a:avLst>
        </a:prstGeom>
        <a:solidFill>
          <a:srgbClr val="FFFF00"/>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MY" sz="700" kern="1200"/>
        </a:p>
      </dsp:txBody>
      <dsp:txXfrm>
        <a:off x="3318671" y="785264"/>
        <a:ext cx="126279" cy="126619"/>
      </dsp:txXfrm>
    </dsp:sp>
    <dsp:sp modelId="{9ECC463B-FA67-4467-8E05-B921F3C63053}">
      <dsp:nvSpPr>
        <dsp:cNvPr id="0" name=""/>
        <dsp:cNvSpPr/>
      </dsp:nvSpPr>
      <dsp:spPr>
        <a:xfrm>
          <a:off x="3573953" y="157776"/>
          <a:ext cx="850941" cy="1381596"/>
        </a:xfrm>
        <a:prstGeom prst="roundRect">
          <a:avLst>
            <a:gd name="adj" fmla="val 10000"/>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MY" sz="900" kern="1200" dirty="0">
              <a:solidFill>
                <a:schemeClr val="tx1"/>
              </a:solidFill>
            </a:rPr>
            <a:t>Analysing data from SCOPUS data based by exporting to excel and </a:t>
          </a:r>
          <a:r>
            <a:rPr lang="en-MY" sz="900" kern="1200" dirty="0" err="1">
              <a:solidFill>
                <a:schemeClr val="tx1"/>
              </a:solidFill>
            </a:rPr>
            <a:t>bibliometix</a:t>
          </a:r>
          <a:r>
            <a:rPr lang="en-MY" sz="900" kern="1200" dirty="0">
              <a:solidFill>
                <a:schemeClr val="tx1"/>
              </a:solidFill>
            </a:rPr>
            <a:t> R Studio, </a:t>
          </a:r>
        </a:p>
      </dsp:txBody>
      <dsp:txXfrm>
        <a:off x="3598876" y="182699"/>
        <a:ext cx="801095" cy="1331750"/>
      </dsp:txXfrm>
    </dsp:sp>
    <dsp:sp modelId="{E180EF6A-F343-4546-90F6-61FB5734A87F}">
      <dsp:nvSpPr>
        <dsp:cNvPr id="0" name=""/>
        <dsp:cNvSpPr/>
      </dsp:nvSpPr>
      <dsp:spPr>
        <a:xfrm>
          <a:off x="4509989" y="743057"/>
          <a:ext cx="180399" cy="211033"/>
        </a:xfrm>
        <a:prstGeom prst="rightArrow">
          <a:avLst>
            <a:gd name="adj1" fmla="val 60000"/>
            <a:gd name="adj2" fmla="val 50000"/>
          </a:avLst>
        </a:prstGeom>
        <a:solidFill>
          <a:srgbClr val="FFFF00"/>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MY" sz="700" kern="1200"/>
        </a:p>
      </dsp:txBody>
      <dsp:txXfrm>
        <a:off x="4509989" y="785264"/>
        <a:ext cx="126279" cy="126619"/>
      </dsp:txXfrm>
    </dsp:sp>
    <dsp:sp modelId="{7CCB5358-BB93-4EF0-97CC-B5490194DB88}">
      <dsp:nvSpPr>
        <dsp:cNvPr id="0" name=""/>
        <dsp:cNvSpPr/>
      </dsp:nvSpPr>
      <dsp:spPr>
        <a:xfrm>
          <a:off x="4765271" y="157776"/>
          <a:ext cx="850941" cy="1381596"/>
        </a:xfrm>
        <a:prstGeom prst="roundRect">
          <a:avLst>
            <a:gd name="adj" fmla="val 10000"/>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MY" sz="900" kern="1200" dirty="0">
              <a:solidFill>
                <a:schemeClr val="tx1"/>
              </a:solidFill>
            </a:rPr>
            <a:t>Results from SCOPUS data based extraction and </a:t>
          </a:r>
          <a:r>
            <a:rPr lang="en-MY" sz="900" kern="1200" dirty="0" err="1">
              <a:solidFill>
                <a:schemeClr val="tx1"/>
              </a:solidFill>
            </a:rPr>
            <a:t>biblioshiny</a:t>
          </a:r>
          <a:r>
            <a:rPr lang="en-MY" sz="900" kern="1200" dirty="0">
              <a:solidFill>
                <a:schemeClr val="tx1"/>
              </a:solidFill>
            </a:rPr>
            <a:t> summarized into the typology of literature review  </a:t>
          </a:r>
        </a:p>
      </dsp:txBody>
      <dsp:txXfrm>
        <a:off x="4790194" y="182699"/>
        <a:ext cx="801095" cy="1331750"/>
      </dsp:txXfrm>
    </dsp:sp>
    <dsp:sp modelId="{3DBA8506-2657-4148-B666-03DB74D0C806}">
      <dsp:nvSpPr>
        <dsp:cNvPr id="0" name=""/>
        <dsp:cNvSpPr/>
      </dsp:nvSpPr>
      <dsp:spPr>
        <a:xfrm>
          <a:off x="5701307" y="743057"/>
          <a:ext cx="180399" cy="211033"/>
        </a:xfrm>
        <a:prstGeom prst="rightArrow">
          <a:avLst>
            <a:gd name="adj1" fmla="val 60000"/>
            <a:gd name="adj2" fmla="val 50000"/>
          </a:avLst>
        </a:prstGeom>
        <a:solidFill>
          <a:srgbClr val="FFFF00"/>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MY" sz="700" kern="1200"/>
        </a:p>
      </dsp:txBody>
      <dsp:txXfrm>
        <a:off x="5701307" y="785264"/>
        <a:ext cx="126279" cy="126619"/>
      </dsp:txXfrm>
    </dsp:sp>
    <dsp:sp modelId="{CC5DEBDC-EEFA-43AB-93E5-B6B4E9EA872D}">
      <dsp:nvSpPr>
        <dsp:cNvPr id="0" name=""/>
        <dsp:cNvSpPr/>
      </dsp:nvSpPr>
      <dsp:spPr>
        <a:xfrm>
          <a:off x="5956589" y="157776"/>
          <a:ext cx="850941" cy="1381596"/>
        </a:xfrm>
        <a:prstGeom prst="roundRect">
          <a:avLst>
            <a:gd name="adj" fmla="val 10000"/>
          </a:avLst>
        </a:prstGeom>
        <a:solidFill>
          <a:schemeClr val="accent1">
            <a:shade val="50000"/>
            <a:hueOff val="111419"/>
            <a:satOff val="2985"/>
            <a:lumOff val="131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MY" sz="1000" kern="1200" dirty="0"/>
            <a:t>Manuscript writing base on PRISMA systematic literature review template.</a:t>
          </a:r>
        </a:p>
      </dsp:txBody>
      <dsp:txXfrm>
        <a:off x="5981512" y="182699"/>
        <a:ext cx="801095" cy="13317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5CB20B-362F-4BC9-8433-AFABF9BC6B9B}" type="datetimeFigureOut">
              <a:rPr lang="en-US" smtClean="0"/>
              <a:t>11/21/2022</a:t>
            </a:fld>
            <a:endParaRPr lang="en-US" dirty="0"/>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24841E-2189-4788-9689-01842EBE1F20}" type="slidenum">
              <a:rPr lang="en-US" smtClean="0"/>
              <a:t>‹#›</a:t>
            </a:fld>
            <a:endParaRPr lang="en-US" dirty="0"/>
          </a:p>
        </p:txBody>
      </p:sp>
    </p:spTree>
    <p:extLst>
      <p:ext uri="{BB962C8B-B14F-4D97-AF65-F5344CB8AC3E}">
        <p14:creationId xmlns:p14="http://schemas.microsoft.com/office/powerpoint/2010/main" val="360222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solidFill>
                  <a:schemeClr val="bg1"/>
                </a:solidFill>
                <a:latin typeface="Segoe UI Web (West European)"/>
                <a:ea typeface="Calibri" panose="020F0502020204030204" pitchFamily="34" charset="0"/>
                <a:cs typeface="Times New Roman" panose="02020603050405020304" pitchFamily="18" charset="0"/>
              </a:rPr>
              <a:t>A Guide in The Application of Innovative Tools in Bibliometric  </a:t>
            </a:r>
            <a:r>
              <a:rPr lang="en-MY" sz="1200" b="1" dirty="0">
                <a:solidFill>
                  <a:schemeClr val="bg1"/>
                </a:solidFill>
                <a:latin typeface="Segoe UI Web (West European)"/>
                <a:ea typeface="Calibri" panose="020F0502020204030204" pitchFamily="34" charset="0"/>
                <a:cs typeface="Times New Roman" panose="02020603050405020304" pitchFamily="18" charset="0"/>
              </a:rPr>
              <a:t>Analysis for Systematic Literature Review in Management and Business Study </a:t>
            </a:r>
            <a:endParaRPr lang="en-MY" sz="1200" b="1" dirty="0">
              <a:solidFill>
                <a:schemeClr val="bg1"/>
              </a:solidFill>
            </a:endParaRPr>
          </a:p>
          <a:p>
            <a:endParaRPr lang="en-GB" dirty="0"/>
          </a:p>
          <a:p>
            <a:r>
              <a:rPr lang="en-GB" dirty="0"/>
              <a:t>The systematic literature utilizing bibliometrics is the most reliable strategy for summarising the growing body of knowledge. Nevertheless, existing studies on bibliometrics frequently differ in design, operational quality, and subjects under study. However, its application in management and business study is still new and needs to be improved in many cases.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latin typeface="Segoe UI Web (West European)"/>
                <a:ea typeface="Calibri" panose="020F0502020204030204" pitchFamily="34" charset="0"/>
                <a:cs typeface="Times New Roman" panose="02020603050405020304" pitchFamily="18" charset="0"/>
              </a:rPr>
              <a:t>T</a:t>
            </a:r>
            <a:r>
              <a:rPr lang="en-MY" sz="1200" dirty="0">
                <a:effectLst/>
                <a:latin typeface="Segoe UI Web (West European)"/>
                <a:ea typeface="Calibri" panose="020F0502020204030204" pitchFamily="34" charset="0"/>
                <a:cs typeface="Times New Roman" panose="02020603050405020304" pitchFamily="18" charset="0"/>
              </a:rPr>
              <a:t>his study aims to </a:t>
            </a:r>
            <a:r>
              <a:rPr lang="en-MY" sz="1200" dirty="0">
                <a:latin typeface="Segoe UI Web (West European)"/>
                <a:ea typeface="Calibri" panose="020F0502020204030204" pitchFamily="34" charset="0"/>
                <a:cs typeface="Times New Roman" panose="02020603050405020304" pitchFamily="18" charset="0"/>
              </a:rPr>
              <a:t>provided</a:t>
            </a:r>
            <a:r>
              <a:rPr lang="en-MY" sz="1200" dirty="0">
                <a:effectLst/>
                <a:latin typeface="Segoe UI Web (West European)"/>
                <a:ea typeface="Calibri" panose="020F0502020204030204" pitchFamily="34" charset="0"/>
                <a:cs typeface="Times New Roman" panose="02020603050405020304" pitchFamily="18" charset="0"/>
              </a:rPr>
              <a:t> recent user-friendly guide based on integrated tools in the bibliometric analysis required for novices and junior researchers.  </a:t>
            </a:r>
          </a:p>
          <a:p>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effectLst/>
                <a:latin typeface="Segoe UI Web (West European)"/>
                <a:ea typeface="Calibri" panose="020F0502020204030204" pitchFamily="34" charset="0"/>
                <a:cs typeface="Times New Roman" panose="02020603050405020304" pitchFamily="18" charset="0"/>
              </a:rPr>
              <a:t>The PRISMA scoping reviews an template writing and SCOPUS data-based, Bibliometrics R Studio programme and Microsoft Excel were used of literature review.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t>1.Find suitable topic of interest in Scopus data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t>2.Identify research question in PRISMA template </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solidFill>
                  <a:schemeClr val="tx1"/>
                </a:solidFill>
              </a:rPr>
              <a:t>3.Design literature review procedures/ methodology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solidFill>
                  <a:schemeClr val="tx1"/>
                </a:solidFill>
              </a:rPr>
              <a:t>4.Analysing data from SCOPUS data based by exporting to excel and </a:t>
            </a:r>
            <a:r>
              <a:rPr lang="en-MY" sz="1200" dirty="0" err="1">
                <a:solidFill>
                  <a:schemeClr val="tx1"/>
                </a:solidFill>
              </a:rPr>
              <a:t>bibliometix</a:t>
            </a:r>
            <a:r>
              <a:rPr lang="en-MY" sz="1200" dirty="0">
                <a:solidFill>
                  <a:schemeClr val="tx1"/>
                </a:solidFill>
              </a:rPr>
              <a:t> R Studio, </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solidFill>
                  <a:schemeClr val="tx1"/>
                </a:solidFill>
              </a:rPr>
              <a:t>5.Results from SCOPUS data based extraction and </a:t>
            </a:r>
            <a:r>
              <a:rPr lang="en-MY" sz="1200" dirty="0" err="1">
                <a:solidFill>
                  <a:schemeClr val="tx1"/>
                </a:solidFill>
              </a:rPr>
              <a:t>biblioshiny</a:t>
            </a:r>
            <a:r>
              <a:rPr lang="en-MY" sz="1200" dirty="0">
                <a:solidFill>
                  <a:schemeClr val="tx1"/>
                </a:solidFill>
              </a:rPr>
              <a:t> summarized into the typology of literature review  </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t>6. Manuscript writing base on PRISMA systematic literature review template.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effectLst/>
                <a:latin typeface="Segoe UI Web (West European)"/>
                <a:ea typeface="Calibri" panose="020F0502020204030204" pitchFamily="34" charset="0"/>
                <a:cs typeface="Times New Roman" panose="02020603050405020304" pitchFamily="18" charset="0"/>
              </a:rPr>
              <a:t>This integrated tool is an innovation of bibliometric analysis for literature review, particularly beneficial for a broader application, especially non-coding users, to produce high-quality systematic literature. The results may fuel further study and add to the body of knowledge on the management and business study.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p>
          <a:p>
            <a:endParaRPr lang="en-MY" dirty="0"/>
          </a:p>
        </p:txBody>
      </p:sp>
      <p:sp>
        <p:nvSpPr>
          <p:cNvPr id="4" name="Slide Number Placeholder 3"/>
          <p:cNvSpPr>
            <a:spLocks noGrp="1"/>
          </p:cNvSpPr>
          <p:nvPr>
            <p:ph type="sldNum" sz="quarter" idx="5"/>
          </p:nvPr>
        </p:nvSpPr>
        <p:spPr/>
        <p:txBody>
          <a:bodyPr/>
          <a:lstStyle/>
          <a:p>
            <a:fld id="{0524841E-2189-4788-9689-01842EBE1F20}" type="slidenum">
              <a:rPr lang="en-US" smtClean="0"/>
              <a:t>1</a:t>
            </a:fld>
            <a:endParaRPr lang="en-US" dirty="0"/>
          </a:p>
        </p:txBody>
      </p:sp>
    </p:spTree>
    <p:extLst>
      <p:ext uri="{BB962C8B-B14F-4D97-AF65-F5344CB8AC3E}">
        <p14:creationId xmlns:p14="http://schemas.microsoft.com/office/powerpoint/2010/main" val="1162705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noProof="0" dirty="0"/>
          </a:p>
        </p:txBody>
      </p:sp>
      <p:sp>
        <p:nvSpPr>
          <p:cNvPr id="3" name="Subtitle 2"/>
          <p:cNvSpPr>
            <a:spLocks noGrp="1"/>
          </p:cNvSpPr>
          <p:nvPr>
            <p:ph type="subTitle" idx="1"/>
          </p:nvPr>
        </p:nvSpPr>
        <p:spPr>
          <a:xfrm>
            <a:off x="971550" y="5282990"/>
            <a:ext cx="5829300" cy="2428451"/>
          </a:xfrm>
        </p:spPr>
        <p:txBody>
          <a:bodyPr/>
          <a:lstStyle>
            <a:lvl1pPr marL="0" indent="0" algn="ctr">
              <a:buNone/>
              <a:defRPr sz="2040"/>
            </a:lvl1pPr>
            <a:lvl2pPr marL="388592" indent="0" algn="ctr">
              <a:buNone/>
              <a:defRPr sz="1700"/>
            </a:lvl2pPr>
            <a:lvl3pPr marL="777184" indent="0" algn="ctr">
              <a:buNone/>
              <a:defRPr sz="1530"/>
            </a:lvl3pPr>
            <a:lvl4pPr marL="1165775" indent="0" algn="ctr">
              <a:buNone/>
              <a:defRPr sz="1360"/>
            </a:lvl4pPr>
            <a:lvl5pPr marL="1554367" indent="0" algn="ctr">
              <a:buNone/>
              <a:defRPr sz="1360"/>
            </a:lvl5pPr>
            <a:lvl6pPr marL="1942959" indent="0" algn="ctr">
              <a:buNone/>
              <a:defRPr sz="1360"/>
            </a:lvl6pPr>
            <a:lvl7pPr marL="2331550" indent="0" algn="ctr">
              <a:buNone/>
              <a:defRPr sz="1360"/>
            </a:lvl7pPr>
            <a:lvl8pPr marL="2720142" indent="0" algn="ctr">
              <a:buNone/>
              <a:defRPr sz="1360"/>
            </a:lvl8pPr>
            <a:lvl9pPr marL="3108734" indent="0" algn="ctr">
              <a:buNone/>
              <a:defRPr sz="1360"/>
            </a:lvl9pPr>
          </a:lstStyle>
          <a:p>
            <a:r>
              <a:rPr lang="en-US" noProof="0"/>
              <a:t>Click to edit Master subtitle style</a:t>
            </a:r>
            <a:endParaRPr lang="en-US" noProof="0" dirty="0"/>
          </a:p>
        </p:txBody>
      </p:sp>
      <p:sp>
        <p:nvSpPr>
          <p:cNvPr id="4" name="Date Placeholder 3"/>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530306" y="2507618"/>
            <a:ext cx="6703695" cy="4184014"/>
          </a:xfrm>
        </p:spPr>
        <p:txBody>
          <a:bodyPr anchor="b"/>
          <a:lstStyle>
            <a:lvl1pPr>
              <a:defRPr sz="5100"/>
            </a:lvl1pPr>
          </a:lstStyle>
          <a:p>
            <a:r>
              <a:rPr lang="en-US" noProof="0"/>
              <a:t>Click to edit Master title style</a:t>
            </a:r>
          </a:p>
        </p:txBody>
      </p:sp>
      <p:sp>
        <p:nvSpPr>
          <p:cNvPr id="3" name="Text Placeholder 2"/>
          <p:cNvSpPr>
            <a:spLocks noGrp="1"/>
          </p:cNvSpPr>
          <p:nvPr>
            <p:ph type="body" idx="1"/>
          </p:nvPr>
        </p:nvSpPr>
        <p:spPr>
          <a:xfrm>
            <a:off x="530306" y="6731215"/>
            <a:ext cx="6703695" cy="2200274"/>
          </a:xfrm>
        </p:spPr>
        <p:txBody>
          <a:bodyPr/>
          <a:lstStyle>
            <a:lvl1pPr marL="0" indent="0">
              <a:buNone/>
              <a:defRPr sz="2040">
                <a:solidFill>
                  <a:schemeClr val="tx1"/>
                </a:solidFill>
              </a:defRPr>
            </a:lvl1pPr>
            <a:lvl2pPr marL="388592" indent="0">
              <a:buNone/>
              <a:defRPr sz="1700">
                <a:solidFill>
                  <a:schemeClr val="tx1">
                    <a:tint val="75000"/>
                  </a:schemeClr>
                </a:solidFill>
              </a:defRPr>
            </a:lvl2pPr>
            <a:lvl3pPr marL="777184" indent="0">
              <a:buNone/>
              <a:defRPr sz="1530">
                <a:solidFill>
                  <a:schemeClr val="tx1">
                    <a:tint val="75000"/>
                  </a:schemeClr>
                </a:solidFill>
              </a:defRPr>
            </a:lvl3pPr>
            <a:lvl4pPr marL="1165775" indent="0">
              <a:buNone/>
              <a:defRPr sz="1360">
                <a:solidFill>
                  <a:schemeClr val="tx1">
                    <a:tint val="75000"/>
                  </a:schemeClr>
                </a:solidFill>
              </a:defRPr>
            </a:lvl4pPr>
            <a:lvl5pPr marL="1554367" indent="0">
              <a:buNone/>
              <a:defRPr sz="1360">
                <a:solidFill>
                  <a:schemeClr val="tx1">
                    <a:tint val="75000"/>
                  </a:schemeClr>
                </a:solidFill>
              </a:defRPr>
            </a:lvl5pPr>
            <a:lvl6pPr marL="1942959" indent="0">
              <a:buNone/>
              <a:defRPr sz="1360">
                <a:solidFill>
                  <a:schemeClr val="tx1">
                    <a:tint val="75000"/>
                  </a:schemeClr>
                </a:solidFill>
              </a:defRPr>
            </a:lvl6pPr>
            <a:lvl7pPr marL="2331550" indent="0">
              <a:buNone/>
              <a:defRPr sz="1360">
                <a:solidFill>
                  <a:schemeClr val="tx1">
                    <a:tint val="75000"/>
                  </a:schemeClr>
                </a:solidFill>
              </a:defRPr>
            </a:lvl7pPr>
            <a:lvl8pPr marL="2720142" indent="0">
              <a:buNone/>
              <a:defRPr sz="1360">
                <a:solidFill>
                  <a:schemeClr val="tx1">
                    <a:tint val="75000"/>
                  </a:schemeClr>
                </a:solidFill>
              </a:defRPr>
            </a:lvl8pPr>
            <a:lvl9pPr marL="3108734" indent="0">
              <a:buNone/>
              <a:defRPr sz="136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sz="half" idx="1"/>
          </p:nvPr>
        </p:nvSpPr>
        <p:spPr>
          <a:xfrm>
            <a:off x="534353" y="2677584"/>
            <a:ext cx="3303270" cy="63819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Content Placeholder 3"/>
          <p:cNvSpPr>
            <a:spLocks noGrp="1"/>
          </p:cNvSpPr>
          <p:nvPr>
            <p:ph sz="half" idx="2"/>
          </p:nvPr>
        </p:nvSpPr>
        <p:spPr>
          <a:xfrm>
            <a:off x="3934778" y="2677584"/>
            <a:ext cx="3303270" cy="63819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Date Placeholder 4"/>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535366" y="535521"/>
            <a:ext cx="6703695" cy="1944159"/>
          </a:xfrm>
        </p:spPr>
        <p:txBody>
          <a:bodyPr/>
          <a:lstStyle/>
          <a:p>
            <a:r>
              <a:rPr lang="en-US" noProof="0"/>
              <a:t>Click to edit Master title style</a:t>
            </a:r>
          </a:p>
        </p:txBody>
      </p:sp>
      <p:sp>
        <p:nvSpPr>
          <p:cNvPr id="3" name="Text Placeholder 2"/>
          <p:cNvSpPr>
            <a:spLocks noGrp="1"/>
          </p:cNvSpPr>
          <p:nvPr>
            <p:ph type="body" idx="1"/>
          </p:nvPr>
        </p:nvSpPr>
        <p:spPr>
          <a:xfrm>
            <a:off x="535367" y="2465706"/>
            <a:ext cx="3288089" cy="1208404"/>
          </a:xfrm>
        </p:spPr>
        <p:txBody>
          <a:bodyPr anchor="b"/>
          <a:lstStyle>
            <a:lvl1pPr marL="0" indent="0">
              <a:buNone/>
              <a:defRPr sz="2040" b="1"/>
            </a:lvl1pPr>
            <a:lvl2pPr marL="388592" indent="0">
              <a:buNone/>
              <a:defRPr sz="1700" b="1"/>
            </a:lvl2pPr>
            <a:lvl3pPr marL="777184" indent="0">
              <a:buNone/>
              <a:defRPr sz="1530" b="1"/>
            </a:lvl3pPr>
            <a:lvl4pPr marL="1165775" indent="0">
              <a:buNone/>
              <a:defRPr sz="1360" b="1"/>
            </a:lvl4pPr>
            <a:lvl5pPr marL="1554367" indent="0">
              <a:buNone/>
              <a:defRPr sz="1360" b="1"/>
            </a:lvl5pPr>
            <a:lvl6pPr marL="1942959" indent="0">
              <a:buNone/>
              <a:defRPr sz="1360" b="1"/>
            </a:lvl6pPr>
            <a:lvl7pPr marL="2331550" indent="0">
              <a:buNone/>
              <a:defRPr sz="1360" b="1"/>
            </a:lvl7pPr>
            <a:lvl8pPr marL="2720142" indent="0">
              <a:buNone/>
              <a:defRPr sz="1360" b="1"/>
            </a:lvl8pPr>
            <a:lvl9pPr marL="3108734" indent="0">
              <a:buNone/>
              <a:defRPr sz="1360" b="1"/>
            </a:lvl9pPr>
          </a:lstStyle>
          <a:p>
            <a:pPr lvl="0"/>
            <a:r>
              <a:rPr lang="en-US" noProof="0"/>
              <a:t>Click to edit Master text styles</a:t>
            </a:r>
          </a:p>
        </p:txBody>
      </p:sp>
      <p:sp>
        <p:nvSpPr>
          <p:cNvPr id="4" name="Content Placeholder 3"/>
          <p:cNvSpPr>
            <a:spLocks noGrp="1"/>
          </p:cNvSpPr>
          <p:nvPr>
            <p:ph sz="half" idx="2"/>
          </p:nvPr>
        </p:nvSpPr>
        <p:spPr>
          <a:xfrm>
            <a:off x="535367" y="3674110"/>
            <a:ext cx="3288089" cy="54040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592" indent="0">
              <a:buNone/>
              <a:defRPr sz="1700" b="1"/>
            </a:lvl2pPr>
            <a:lvl3pPr marL="777184" indent="0">
              <a:buNone/>
              <a:defRPr sz="1530" b="1"/>
            </a:lvl3pPr>
            <a:lvl4pPr marL="1165775" indent="0">
              <a:buNone/>
              <a:defRPr sz="1360" b="1"/>
            </a:lvl4pPr>
            <a:lvl5pPr marL="1554367" indent="0">
              <a:buNone/>
              <a:defRPr sz="1360" b="1"/>
            </a:lvl5pPr>
            <a:lvl6pPr marL="1942959" indent="0">
              <a:buNone/>
              <a:defRPr sz="1360" b="1"/>
            </a:lvl6pPr>
            <a:lvl7pPr marL="2331550" indent="0">
              <a:buNone/>
              <a:defRPr sz="1360" b="1"/>
            </a:lvl7pPr>
            <a:lvl8pPr marL="2720142" indent="0">
              <a:buNone/>
              <a:defRPr sz="1360" b="1"/>
            </a:lvl8pPr>
            <a:lvl9pPr marL="3108734" indent="0">
              <a:buNone/>
              <a:defRPr sz="1360" b="1"/>
            </a:lvl9pPr>
          </a:lstStyle>
          <a:p>
            <a:pPr lvl="0"/>
            <a:r>
              <a:rPr lang="en-US" noProof="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8" name="Footer Placeholder 7"/>
          <p:cNvSpPr>
            <a:spLocks noGrp="1"/>
          </p:cNvSpPr>
          <p:nvPr>
            <p:ph type="ftr" sz="quarter" idx="11"/>
          </p:nvPr>
        </p:nvSpPr>
        <p:spPr/>
        <p:txBody>
          <a:bodyPr/>
          <a:lstStyle/>
          <a:p>
            <a:endParaRPr lang="en-US" noProof="0" dirty="0"/>
          </a:p>
        </p:txBody>
      </p:sp>
      <p:sp>
        <p:nvSpPr>
          <p:cNvPr id="9" name="Slide Number Placeholder 8"/>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3" name="Footer Placeholder 2"/>
          <p:cNvSpPr>
            <a:spLocks noGrp="1"/>
          </p:cNvSpPr>
          <p:nvPr>
            <p:ph type="ftr" sz="quarter" idx="11"/>
          </p:nvPr>
        </p:nvSpPr>
        <p:spPr/>
        <p:txBody>
          <a:bodyPr/>
          <a:lstStyle/>
          <a:p>
            <a:endParaRPr lang="en-US" noProof="0" dirty="0"/>
          </a:p>
        </p:txBody>
      </p:sp>
      <p:sp>
        <p:nvSpPr>
          <p:cNvPr id="4" name="Slide Number Placeholder 3"/>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5366" y="670560"/>
            <a:ext cx="2506801" cy="2346960"/>
          </a:xfrm>
        </p:spPr>
        <p:txBody>
          <a:bodyPr anchor="b"/>
          <a:lstStyle>
            <a:lvl1pPr>
              <a:defRPr sz="2720"/>
            </a:lvl1pPr>
          </a:lstStyle>
          <a:p>
            <a:r>
              <a:rPr lang="en-US" noProof="0"/>
              <a:t>Click to edit Master title style</a:t>
            </a:r>
          </a:p>
        </p:txBody>
      </p:sp>
      <p:sp>
        <p:nvSpPr>
          <p:cNvPr id="3" name="Content Placeholder 2"/>
          <p:cNvSpPr>
            <a:spLocks noGrp="1"/>
          </p:cNvSpPr>
          <p:nvPr>
            <p:ph idx="1"/>
          </p:nvPr>
        </p:nvSpPr>
        <p:spPr>
          <a:xfrm>
            <a:off x="3304282" y="1448228"/>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3"/>
          <p:cNvSpPr>
            <a:spLocks noGrp="1"/>
          </p:cNvSpPr>
          <p:nvPr>
            <p:ph type="body" sz="half" idx="2"/>
          </p:nvPr>
        </p:nvSpPr>
        <p:spPr>
          <a:xfrm>
            <a:off x="535366" y="3017522"/>
            <a:ext cx="2506801" cy="5590329"/>
          </a:xfrm>
        </p:spPr>
        <p:txBody>
          <a:bodyPr/>
          <a:lstStyle>
            <a:lvl1pPr marL="0" indent="0">
              <a:buNone/>
              <a:defRPr sz="1360"/>
            </a:lvl1pPr>
            <a:lvl2pPr marL="388592" indent="0">
              <a:buNone/>
              <a:defRPr sz="1190"/>
            </a:lvl2pPr>
            <a:lvl3pPr marL="777184" indent="0">
              <a:buNone/>
              <a:defRPr sz="1020"/>
            </a:lvl3pPr>
            <a:lvl4pPr marL="1165775" indent="0">
              <a:buNone/>
              <a:defRPr sz="850"/>
            </a:lvl4pPr>
            <a:lvl5pPr marL="1554367" indent="0">
              <a:buNone/>
              <a:defRPr sz="850"/>
            </a:lvl5pPr>
            <a:lvl6pPr marL="1942959" indent="0">
              <a:buNone/>
              <a:defRPr sz="850"/>
            </a:lvl6pPr>
            <a:lvl7pPr marL="2331550" indent="0">
              <a:buNone/>
              <a:defRPr sz="850"/>
            </a:lvl7pPr>
            <a:lvl8pPr marL="2720142" indent="0">
              <a:buNone/>
              <a:defRPr sz="850"/>
            </a:lvl8pPr>
            <a:lvl9pPr marL="3108734" indent="0">
              <a:buNone/>
              <a:defRPr sz="85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5366" y="670560"/>
            <a:ext cx="2506801" cy="2346960"/>
          </a:xfrm>
        </p:spPr>
        <p:txBody>
          <a:bodyPr anchor="b"/>
          <a:lstStyle>
            <a:lvl1pPr>
              <a:defRPr sz="2720"/>
            </a:lvl1pPr>
          </a:lstStyle>
          <a:p>
            <a:r>
              <a:rPr lang="en-US" noProof="0"/>
              <a:t>Click to edit Master title style</a:t>
            </a:r>
          </a:p>
        </p:txBody>
      </p:sp>
      <p:sp>
        <p:nvSpPr>
          <p:cNvPr id="3" name="Picture Placeholder 2"/>
          <p:cNvSpPr>
            <a:spLocks noGrp="1" noChangeAspect="1"/>
          </p:cNvSpPr>
          <p:nvPr>
            <p:ph type="pic" idx="1"/>
          </p:nvPr>
        </p:nvSpPr>
        <p:spPr>
          <a:xfrm>
            <a:off x="3304282" y="1448228"/>
            <a:ext cx="3934778" cy="7147983"/>
          </a:xfrm>
        </p:spPr>
        <p:txBody>
          <a:bodyPr anchor="t"/>
          <a:lstStyle>
            <a:lvl1pPr marL="0" indent="0">
              <a:buNone/>
              <a:defRPr sz="2720"/>
            </a:lvl1pPr>
            <a:lvl2pPr marL="388592" indent="0">
              <a:buNone/>
              <a:defRPr sz="2380"/>
            </a:lvl2pPr>
            <a:lvl3pPr marL="777184" indent="0">
              <a:buNone/>
              <a:defRPr sz="2040"/>
            </a:lvl3pPr>
            <a:lvl4pPr marL="1165775" indent="0">
              <a:buNone/>
              <a:defRPr sz="1700"/>
            </a:lvl4pPr>
            <a:lvl5pPr marL="1554367" indent="0">
              <a:buNone/>
              <a:defRPr sz="1700"/>
            </a:lvl5pPr>
            <a:lvl6pPr marL="1942959" indent="0">
              <a:buNone/>
              <a:defRPr sz="1700"/>
            </a:lvl6pPr>
            <a:lvl7pPr marL="2331550" indent="0">
              <a:buNone/>
              <a:defRPr sz="1700"/>
            </a:lvl7pPr>
            <a:lvl8pPr marL="2720142" indent="0">
              <a:buNone/>
              <a:defRPr sz="1700"/>
            </a:lvl8pPr>
            <a:lvl9pPr marL="3108734" indent="0">
              <a:buNone/>
              <a:defRPr sz="1700"/>
            </a:lvl9pPr>
          </a:lstStyle>
          <a:p>
            <a:r>
              <a:rPr lang="en-US" noProof="0"/>
              <a:t>Click icon to add picture</a:t>
            </a:r>
            <a:endParaRPr lang="en-US" noProof="0" dirty="0"/>
          </a:p>
        </p:txBody>
      </p:sp>
      <p:sp>
        <p:nvSpPr>
          <p:cNvPr id="4" name="Text Placeholder 3"/>
          <p:cNvSpPr>
            <a:spLocks noGrp="1"/>
          </p:cNvSpPr>
          <p:nvPr>
            <p:ph type="body" sz="half" idx="2"/>
          </p:nvPr>
        </p:nvSpPr>
        <p:spPr>
          <a:xfrm>
            <a:off x="535366" y="3017522"/>
            <a:ext cx="2506801" cy="5590329"/>
          </a:xfrm>
        </p:spPr>
        <p:txBody>
          <a:bodyPr/>
          <a:lstStyle>
            <a:lvl1pPr marL="0" indent="0">
              <a:buNone/>
              <a:defRPr sz="1360"/>
            </a:lvl1pPr>
            <a:lvl2pPr marL="388592" indent="0">
              <a:buNone/>
              <a:defRPr sz="1190"/>
            </a:lvl2pPr>
            <a:lvl3pPr marL="777184" indent="0">
              <a:buNone/>
              <a:defRPr sz="1020"/>
            </a:lvl3pPr>
            <a:lvl4pPr marL="1165775" indent="0">
              <a:buNone/>
              <a:defRPr sz="850"/>
            </a:lvl4pPr>
            <a:lvl5pPr marL="1554367" indent="0">
              <a:buNone/>
              <a:defRPr sz="850"/>
            </a:lvl5pPr>
            <a:lvl6pPr marL="1942959" indent="0">
              <a:buNone/>
              <a:defRPr sz="850"/>
            </a:lvl6pPr>
            <a:lvl7pPr marL="2331550" indent="0">
              <a:buNone/>
              <a:defRPr sz="850"/>
            </a:lvl7pPr>
            <a:lvl8pPr marL="2720142" indent="0">
              <a:buNone/>
              <a:defRPr sz="850"/>
            </a:lvl8pPr>
            <a:lvl9pPr marL="3108734" indent="0">
              <a:buNone/>
              <a:defRPr sz="85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36249FB1-8DC7-2548-AC7C-8290DC7C7EBB}" type="datetimeFigureOut">
              <a:rPr lang="en-US" noProof="0" smtClean="0"/>
              <a:t>11/21/2022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20420942-0C1D-C342-8146-AAA4F3CAD529}" type="slidenum">
              <a:rPr lang="en-US" noProof="0" smtClean="0"/>
              <a:t>‹#›</a:t>
            </a:fld>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4" y="535521"/>
            <a:ext cx="6703695" cy="1944159"/>
          </a:xfrm>
          <a:prstGeom prst="rect">
            <a:avLst/>
          </a:prstGeom>
        </p:spPr>
        <p:txBody>
          <a:bodyPr vert="horz" lIns="91440" tIns="45720" rIns="91440" bIns="45720" rtlCol="0" anchor="ctr">
            <a:normAutofit/>
          </a:bodyPr>
          <a:lstStyle/>
          <a:p>
            <a:r>
              <a:rPr lang="en-US"/>
              <a:t>Click to edit Master title style</a:t>
            </a:r>
            <a:endParaRPr lang="en-US" noProof="0" dirty="0"/>
          </a:p>
        </p:txBody>
      </p:sp>
      <p:sp>
        <p:nvSpPr>
          <p:cNvPr id="3" name="Text Placeholder 2"/>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marL="194296" marR="0" lvl="0" indent="-194296" algn="l" defTabSz="777184" rtl="0" eaLnBrk="1" fontAlgn="auto" latinLnBrk="0" hangingPunct="1">
              <a:lnSpc>
                <a:spcPct val="90000"/>
              </a:lnSpc>
              <a:spcBef>
                <a:spcPts val="850"/>
              </a:spcBef>
              <a:spcAft>
                <a:spcPts val="0"/>
              </a:spcAft>
              <a:buClrTx/>
              <a:buSzTx/>
              <a:buFont typeface="Arial" panose="020B0604020202020204" pitchFamily="34" charset="0"/>
              <a:buChar char="•"/>
              <a:tabLst/>
              <a:defRPr/>
            </a:pPr>
            <a:r>
              <a:rPr lang="en-US">
                <a:effectLst/>
                <a:latin typeface="Segoe UI Web (West European)"/>
              </a:rPr>
              <a:t>Click to edit Master text styles</a:t>
            </a:r>
          </a:p>
          <a:p>
            <a:pPr marL="194296" marR="0" lvl="1" indent="-194296" algn="l" defTabSz="777184" rtl="0" eaLnBrk="1" fontAlgn="auto" latinLnBrk="0" hangingPunct="1">
              <a:lnSpc>
                <a:spcPct val="90000"/>
              </a:lnSpc>
              <a:spcBef>
                <a:spcPts val="850"/>
              </a:spcBef>
              <a:spcAft>
                <a:spcPts val="0"/>
              </a:spcAft>
              <a:buClrTx/>
              <a:buSzTx/>
              <a:buFont typeface="Arial" panose="020B0604020202020204" pitchFamily="34" charset="0"/>
              <a:buChar char="•"/>
              <a:tabLst/>
              <a:defRPr/>
            </a:pPr>
            <a:r>
              <a:rPr lang="en-US">
                <a:effectLst/>
                <a:latin typeface="Segoe UI Web (West European)"/>
              </a:rPr>
              <a:t>Second level</a:t>
            </a:r>
          </a:p>
          <a:p>
            <a:pPr marL="194296" marR="0" lvl="2" indent="-194296" algn="l" defTabSz="777184" rtl="0" eaLnBrk="1" fontAlgn="auto" latinLnBrk="0" hangingPunct="1">
              <a:lnSpc>
                <a:spcPct val="90000"/>
              </a:lnSpc>
              <a:spcBef>
                <a:spcPts val="850"/>
              </a:spcBef>
              <a:spcAft>
                <a:spcPts val="0"/>
              </a:spcAft>
              <a:buClrTx/>
              <a:buSzTx/>
              <a:buFont typeface="Arial" panose="020B0604020202020204" pitchFamily="34" charset="0"/>
              <a:buChar char="•"/>
              <a:tabLst/>
              <a:defRPr/>
            </a:pPr>
            <a:r>
              <a:rPr lang="en-US">
                <a:effectLst/>
                <a:latin typeface="Segoe UI Web (West European)"/>
              </a:rPr>
              <a:t>Third level</a:t>
            </a:r>
          </a:p>
          <a:p>
            <a:pPr marL="194296" marR="0" lvl="3" indent="-194296" algn="l" defTabSz="777184" rtl="0" eaLnBrk="1" fontAlgn="auto" latinLnBrk="0" hangingPunct="1">
              <a:lnSpc>
                <a:spcPct val="90000"/>
              </a:lnSpc>
              <a:spcBef>
                <a:spcPts val="850"/>
              </a:spcBef>
              <a:spcAft>
                <a:spcPts val="0"/>
              </a:spcAft>
              <a:buClrTx/>
              <a:buSzTx/>
              <a:buFont typeface="Arial" panose="020B0604020202020204" pitchFamily="34" charset="0"/>
              <a:buChar char="•"/>
              <a:tabLst/>
              <a:defRPr/>
            </a:pPr>
            <a:r>
              <a:rPr lang="en-US">
                <a:effectLst/>
                <a:latin typeface="Segoe UI Web (West European)"/>
              </a:rPr>
              <a:t>Fourth level</a:t>
            </a:r>
          </a:p>
          <a:p>
            <a:pPr marL="194296" marR="0" lvl="4" indent="-194296" algn="l" defTabSz="777184" rtl="0" eaLnBrk="1" fontAlgn="auto" latinLnBrk="0" hangingPunct="1">
              <a:lnSpc>
                <a:spcPct val="90000"/>
              </a:lnSpc>
              <a:spcBef>
                <a:spcPts val="850"/>
              </a:spcBef>
              <a:spcAft>
                <a:spcPts val="0"/>
              </a:spcAft>
              <a:buClrTx/>
              <a:buSzTx/>
              <a:buFont typeface="Arial" panose="020B0604020202020204" pitchFamily="34" charset="0"/>
              <a:buChar char="•"/>
              <a:tabLst/>
              <a:defRPr/>
            </a:pPr>
            <a:r>
              <a:rPr lang="en-US">
                <a:effectLst/>
                <a:latin typeface="Segoe UI Web (West European)"/>
              </a:rPr>
              <a:t>Fifth level</a:t>
            </a:r>
            <a:endParaRPr lang="en-US" noProof="0" dirty="0"/>
          </a:p>
        </p:txBody>
      </p:sp>
      <p:sp>
        <p:nvSpPr>
          <p:cNvPr id="4" name="Date Placeholder 3"/>
          <p:cNvSpPr>
            <a:spLocks noGrp="1"/>
          </p:cNvSpPr>
          <p:nvPr>
            <p:ph type="dt" sz="half" idx="2"/>
          </p:nvPr>
        </p:nvSpPr>
        <p:spPr>
          <a:xfrm>
            <a:off x="534353" y="9322651"/>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36249FB1-8DC7-2548-AC7C-8290DC7C7EBB}" type="datetimeFigureOut">
              <a:rPr lang="en-US" noProof="0" smtClean="0"/>
              <a:t>11/21/2022</a:t>
            </a:fld>
            <a:endParaRPr lang="en-US" noProof="0" dirty="0"/>
          </a:p>
        </p:txBody>
      </p:sp>
      <p:sp>
        <p:nvSpPr>
          <p:cNvPr id="5" name="Footer Placeholder 4"/>
          <p:cNvSpPr>
            <a:spLocks noGrp="1"/>
          </p:cNvSpPr>
          <p:nvPr>
            <p:ph type="ftr" sz="quarter" idx="3"/>
          </p:nvPr>
        </p:nvSpPr>
        <p:spPr>
          <a:xfrm>
            <a:off x="2574609" y="9322651"/>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noProof="0" dirty="0"/>
          </a:p>
        </p:txBody>
      </p:sp>
      <p:sp>
        <p:nvSpPr>
          <p:cNvPr id="6" name="Slide Number Placeholder 5"/>
          <p:cNvSpPr>
            <a:spLocks noGrp="1"/>
          </p:cNvSpPr>
          <p:nvPr>
            <p:ph type="sldNum" sz="quarter" idx="4"/>
          </p:nvPr>
        </p:nvSpPr>
        <p:spPr>
          <a:xfrm>
            <a:off x="5489258" y="9322651"/>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20420942-0C1D-C342-8146-AAA4F3CAD529}" type="slidenum">
              <a:rPr lang="en-US" noProof="0" smtClean="0"/>
              <a:t>‹#›</a:t>
            </a:fld>
            <a:endParaRPr lang="en-US" noProof="0" dirty="0"/>
          </a:p>
        </p:txBody>
      </p:sp>
    </p:spTree>
    <p:extLst>
      <p:ext uri="{BB962C8B-B14F-4D97-AF65-F5344CB8AC3E}">
        <p14:creationId xmlns:p14="http://schemas.microsoft.com/office/powerpoint/2010/main" val="15376477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xStyles>
    <p:titleStyle>
      <a:lvl1pPr algn="l" defTabSz="777184"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0" indent="0" algn="l" defTabSz="777184" rtl="0" eaLnBrk="1" latinLnBrk="0" hangingPunct="1">
        <a:lnSpc>
          <a:spcPct val="90000"/>
        </a:lnSpc>
        <a:spcBef>
          <a:spcPts val="850"/>
        </a:spcBef>
        <a:buFont typeface="Arial" panose="020B0604020202020204" pitchFamily="34" charset="0"/>
        <a:buNone/>
        <a:defRPr sz="2380" kern="1200">
          <a:solidFill>
            <a:schemeClr val="tx1"/>
          </a:solidFill>
          <a:latin typeface="+mn-lt"/>
          <a:ea typeface="+mn-ea"/>
          <a:cs typeface="+mn-cs"/>
        </a:defRPr>
      </a:lvl1pPr>
      <a:lvl2pPr marL="582888" indent="-194296" algn="l" defTabSz="777184"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480" indent="-194296" algn="l" defTabSz="777184"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071"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663"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255"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5846"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438"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029" indent="-194296" algn="l" defTabSz="777184"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184" rtl="0" eaLnBrk="1" latinLnBrk="0" hangingPunct="1">
        <a:defRPr sz="1530" kern="1200">
          <a:solidFill>
            <a:schemeClr val="tx1"/>
          </a:solidFill>
          <a:latin typeface="+mn-lt"/>
          <a:ea typeface="+mn-ea"/>
          <a:cs typeface="+mn-cs"/>
        </a:defRPr>
      </a:lvl1pPr>
      <a:lvl2pPr marL="388592" algn="l" defTabSz="777184" rtl="0" eaLnBrk="1" latinLnBrk="0" hangingPunct="1">
        <a:defRPr sz="1530" kern="1200">
          <a:solidFill>
            <a:schemeClr val="tx1"/>
          </a:solidFill>
          <a:latin typeface="+mn-lt"/>
          <a:ea typeface="+mn-ea"/>
          <a:cs typeface="+mn-cs"/>
        </a:defRPr>
      </a:lvl2pPr>
      <a:lvl3pPr marL="777184" algn="l" defTabSz="777184" rtl="0" eaLnBrk="1" latinLnBrk="0" hangingPunct="1">
        <a:defRPr sz="1530" kern="1200">
          <a:solidFill>
            <a:schemeClr val="tx1"/>
          </a:solidFill>
          <a:latin typeface="+mn-lt"/>
          <a:ea typeface="+mn-ea"/>
          <a:cs typeface="+mn-cs"/>
        </a:defRPr>
      </a:lvl3pPr>
      <a:lvl4pPr marL="1165775" algn="l" defTabSz="777184" rtl="0" eaLnBrk="1" latinLnBrk="0" hangingPunct="1">
        <a:defRPr sz="1530" kern="1200">
          <a:solidFill>
            <a:schemeClr val="tx1"/>
          </a:solidFill>
          <a:latin typeface="+mn-lt"/>
          <a:ea typeface="+mn-ea"/>
          <a:cs typeface="+mn-cs"/>
        </a:defRPr>
      </a:lvl4pPr>
      <a:lvl5pPr marL="1554367" algn="l" defTabSz="777184" rtl="0" eaLnBrk="1" latinLnBrk="0" hangingPunct="1">
        <a:defRPr sz="1530" kern="1200">
          <a:solidFill>
            <a:schemeClr val="tx1"/>
          </a:solidFill>
          <a:latin typeface="+mn-lt"/>
          <a:ea typeface="+mn-ea"/>
          <a:cs typeface="+mn-cs"/>
        </a:defRPr>
      </a:lvl5pPr>
      <a:lvl6pPr marL="1942959" algn="l" defTabSz="777184" rtl="0" eaLnBrk="1" latinLnBrk="0" hangingPunct="1">
        <a:defRPr sz="1530" kern="1200">
          <a:solidFill>
            <a:schemeClr val="tx1"/>
          </a:solidFill>
          <a:latin typeface="+mn-lt"/>
          <a:ea typeface="+mn-ea"/>
          <a:cs typeface="+mn-cs"/>
        </a:defRPr>
      </a:lvl6pPr>
      <a:lvl7pPr marL="2331550" algn="l" defTabSz="777184" rtl="0" eaLnBrk="1" latinLnBrk="0" hangingPunct="1">
        <a:defRPr sz="1530" kern="1200">
          <a:solidFill>
            <a:schemeClr val="tx1"/>
          </a:solidFill>
          <a:latin typeface="+mn-lt"/>
          <a:ea typeface="+mn-ea"/>
          <a:cs typeface="+mn-cs"/>
        </a:defRPr>
      </a:lvl7pPr>
      <a:lvl8pPr marL="2720142" algn="l" defTabSz="777184" rtl="0" eaLnBrk="1" latinLnBrk="0" hangingPunct="1">
        <a:defRPr sz="1530" kern="1200">
          <a:solidFill>
            <a:schemeClr val="tx1"/>
          </a:solidFill>
          <a:latin typeface="+mn-lt"/>
          <a:ea typeface="+mn-ea"/>
          <a:cs typeface="+mn-cs"/>
        </a:defRPr>
      </a:lvl8pPr>
      <a:lvl9pPr marL="3108734" algn="l" defTabSz="777184"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image" Target="../media/image3.png"/><Relationship Id="rId5" Type="http://schemas.openxmlformats.org/officeDocument/2006/relationships/diagramQuickStyle" Target="../diagrams/quickStyle1.xml"/><Relationship Id="rId10" Type="http://schemas.microsoft.com/office/2007/relationships/hdphoto" Target="../media/hdphoto1.wdp"/><Relationship Id="rId4" Type="http://schemas.openxmlformats.org/officeDocument/2006/relationships/diagramLayout" Target="../diagrams/layout1.xml"/><Relationship Id="rId9" Type="http://schemas.openxmlformats.org/officeDocument/2006/relationships/image" Target="../media/image2.png"/><Relationship Id="rId14" Type="http://schemas.openxmlformats.org/officeDocument/2006/relationships/hyperlink" Target="mailto:norazma.rahlin@ums.edu.m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52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7F8DEE1D-DB07-5824-8BC9-5BB0BF390F79}"/>
              </a:ext>
            </a:extLst>
          </p:cNvPr>
          <p:cNvSpPr/>
          <p:nvPr/>
        </p:nvSpPr>
        <p:spPr>
          <a:xfrm>
            <a:off x="14432" y="7416256"/>
            <a:ext cx="7772400" cy="1461381"/>
          </a:xfrm>
          <a:prstGeom prst="rect">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51" name="Rectangle 50">
            <a:extLst>
              <a:ext uri="{FF2B5EF4-FFF2-40B4-BE49-F238E27FC236}">
                <a16:creationId xmlns:a16="http://schemas.microsoft.com/office/drawing/2014/main" id="{D0A0024D-1E84-1028-EB47-1E732A3C3009}"/>
              </a:ext>
            </a:extLst>
          </p:cNvPr>
          <p:cNvSpPr/>
          <p:nvPr/>
        </p:nvSpPr>
        <p:spPr>
          <a:xfrm>
            <a:off x="0" y="0"/>
            <a:ext cx="7772400" cy="1563313"/>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7" name="Rettangolo 7">
            <a:extLst>
              <a:ext uri="{FF2B5EF4-FFF2-40B4-BE49-F238E27FC236}">
                <a16:creationId xmlns:a16="http://schemas.microsoft.com/office/drawing/2014/main" id="{E9E42F96-115B-DF6B-C4CD-4CF781405000}"/>
              </a:ext>
            </a:extLst>
          </p:cNvPr>
          <p:cNvSpPr>
            <a:spLocks noGrp="1"/>
          </p:cNvSpPr>
          <p:nvPr>
            <p:ph type="title"/>
          </p:nvPr>
        </p:nvSpPr>
        <p:spPr>
          <a:xfrm>
            <a:off x="469249" y="169461"/>
            <a:ext cx="5154612" cy="980461"/>
          </a:xfrm>
          <a:prstGeom prst="rect">
            <a:avLst/>
          </a:prstGeom>
        </p:spPr>
        <p:txBody>
          <a:bodyPr wrap="square">
            <a:spAutoFit/>
          </a:bodyPr>
          <a:lstStyle/>
          <a:p>
            <a:pPr>
              <a:lnSpc>
                <a:spcPct val="100000"/>
              </a:lnSpc>
              <a:spcBef>
                <a:spcPts val="0"/>
              </a:spcBef>
            </a:pPr>
            <a:r>
              <a:rPr lang="en-MY" sz="2800" dirty="0">
                <a:solidFill>
                  <a:schemeClr val="bg1"/>
                </a:solidFill>
                <a:latin typeface="Segoe UI Web (West European)"/>
                <a:ea typeface="Calibri" panose="020F0502020204030204" pitchFamily="34" charset="0"/>
                <a:cs typeface="Times New Roman" panose="02020603050405020304" pitchFamily="18" charset="0"/>
              </a:rPr>
              <a:t>A Guide in The Application of Innovative Tools in Bibliometric </a:t>
            </a:r>
          </a:p>
        </p:txBody>
      </p:sp>
      <p:sp>
        <p:nvSpPr>
          <p:cNvPr id="11" name="TextBox 10">
            <a:extLst>
              <a:ext uri="{FF2B5EF4-FFF2-40B4-BE49-F238E27FC236}">
                <a16:creationId xmlns:a16="http://schemas.microsoft.com/office/drawing/2014/main" id="{20AD9E13-CEC7-23FC-9916-CFE7A8CD3782}"/>
              </a:ext>
            </a:extLst>
          </p:cNvPr>
          <p:cNvSpPr txBox="1"/>
          <p:nvPr/>
        </p:nvSpPr>
        <p:spPr>
          <a:xfrm>
            <a:off x="5369754" y="230665"/>
            <a:ext cx="2082800" cy="830997"/>
          </a:xfrm>
          <a:prstGeom prst="rect">
            <a:avLst/>
          </a:prstGeom>
          <a:noFill/>
        </p:spPr>
        <p:txBody>
          <a:bodyPr wrap="square">
            <a:spAutoFit/>
          </a:bodyPr>
          <a:lstStyle/>
          <a:p>
            <a:pPr algn="l"/>
            <a:r>
              <a:rPr lang="en-MY" sz="1200" b="1" dirty="0">
                <a:solidFill>
                  <a:schemeClr val="bg1"/>
                </a:solidFill>
                <a:latin typeface="Segoe UI Web (West European)"/>
                <a:ea typeface="Calibri" panose="020F0502020204030204" pitchFamily="34" charset="0"/>
                <a:cs typeface="Times New Roman" panose="02020603050405020304" pitchFamily="18" charset="0"/>
              </a:rPr>
              <a:t>Analysis for Systematic Literature Review in Management and Business Study </a:t>
            </a:r>
            <a:endParaRPr lang="en-MY" sz="1200" b="1" dirty="0">
              <a:solidFill>
                <a:schemeClr val="bg1"/>
              </a:solidFill>
            </a:endParaRPr>
          </a:p>
        </p:txBody>
      </p:sp>
      <p:sp>
        <p:nvSpPr>
          <p:cNvPr id="13" name="TextBox 12">
            <a:extLst>
              <a:ext uri="{FF2B5EF4-FFF2-40B4-BE49-F238E27FC236}">
                <a16:creationId xmlns:a16="http://schemas.microsoft.com/office/drawing/2014/main" id="{272ABAF6-BFD3-91B4-DC6A-2F1FD3DF02A1}"/>
              </a:ext>
            </a:extLst>
          </p:cNvPr>
          <p:cNvSpPr txBox="1"/>
          <p:nvPr/>
        </p:nvSpPr>
        <p:spPr>
          <a:xfrm>
            <a:off x="525591" y="1676838"/>
            <a:ext cx="3093780" cy="307777"/>
          </a:xfrm>
          <a:prstGeom prst="rect">
            <a:avLst/>
          </a:prstGeom>
          <a:solidFill>
            <a:srgbClr val="FFFF00"/>
          </a:solidFill>
        </p:spPr>
        <p:txBody>
          <a:bodyPr wrap="square">
            <a:spAutoFit/>
          </a:bodyPr>
          <a:lstStyle/>
          <a:p>
            <a:r>
              <a:rPr lang="en-US" sz="1400" b="1" dirty="0">
                <a:solidFill>
                  <a:srgbClr val="0070C0"/>
                </a:solidFill>
                <a:latin typeface="Segoe Pro Display" charset="0"/>
                <a:ea typeface="Segoe Pro Display" charset="0"/>
                <a:cs typeface="Segoe Pro Display" charset="0"/>
              </a:rPr>
              <a:t>Background of the study </a:t>
            </a:r>
          </a:p>
        </p:txBody>
      </p:sp>
      <p:sp>
        <p:nvSpPr>
          <p:cNvPr id="15" name="TextBox 14">
            <a:extLst>
              <a:ext uri="{FF2B5EF4-FFF2-40B4-BE49-F238E27FC236}">
                <a16:creationId xmlns:a16="http://schemas.microsoft.com/office/drawing/2014/main" id="{9826317D-4E1D-FAA9-343A-F9D6888CA15C}"/>
              </a:ext>
            </a:extLst>
          </p:cNvPr>
          <p:cNvSpPr txBox="1"/>
          <p:nvPr/>
        </p:nvSpPr>
        <p:spPr>
          <a:xfrm>
            <a:off x="536831" y="1978529"/>
            <a:ext cx="3106255" cy="1415131"/>
          </a:xfrm>
          <a:prstGeom prst="rect">
            <a:avLst/>
          </a:prstGeom>
          <a:solidFill>
            <a:schemeClr val="bg1"/>
          </a:solidFill>
        </p:spPr>
        <p:txBody>
          <a:bodyPr wrap="square">
            <a:spAutoFit/>
          </a:bodyPr>
          <a:lstStyle/>
          <a:p>
            <a:pPr algn="just">
              <a:lnSpc>
                <a:spcPct val="107000"/>
              </a:lnSpc>
            </a:pPr>
            <a:r>
              <a:rPr lang="en-GB" sz="900" dirty="0">
                <a:latin typeface="Segoe UI Web (West European)"/>
                <a:ea typeface="Calibri" panose="020F0502020204030204" pitchFamily="34" charset="0"/>
                <a:cs typeface="Times New Roman" panose="02020603050405020304" pitchFamily="18" charset="0"/>
              </a:rPr>
              <a:t>The systematic literature utilizing bibliometrics is the most reliable strategy for summarising the growing body of knowledge. Nevertheless, existing studies on bibliometrics frequently differ in design, operational quality, and subjects under study. Each study may have a different approach, adding to the complexity of the indication and conclusion. However, its application in management and business study is still new and needs to be improved in many cases. </a:t>
            </a:r>
            <a:endParaRPr lang="en-MY" sz="900" dirty="0">
              <a:latin typeface="Segoe UI Web (West European)"/>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CEEC6DF4-D026-65DB-F435-577FE7B5280B}"/>
              </a:ext>
            </a:extLst>
          </p:cNvPr>
          <p:cNvSpPr txBox="1"/>
          <p:nvPr/>
        </p:nvSpPr>
        <p:spPr>
          <a:xfrm>
            <a:off x="4023377" y="1626712"/>
            <a:ext cx="3425939" cy="307777"/>
          </a:xfrm>
          <a:prstGeom prst="rect">
            <a:avLst/>
          </a:prstGeom>
          <a:solidFill>
            <a:srgbClr val="FFFF00"/>
          </a:solidFill>
        </p:spPr>
        <p:txBody>
          <a:bodyPr wrap="square">
            <a:spAutoFit/>
          </a:bodyPr>
          <a:lstStyle/>
          <a:p>
            <a:r>
              <a:rPr lang="en-US" sz="1400" b="1" dirty="0">
                <a:solidFill>
                  <a:srgbClr val="0070C0"/>
                </a:solidFill>
                <a:latin typeface="Segoe Pro Display" charset="0"/>
                <a:ea typeface="Segoe Pro Display" charset="0"/>
                <a:cs typeface="Segoe Pro Display" charset="0"/>
              </a:rPr>
              <a:t>Objective</a:t>
            </a:r>
          </a:p>
        </p:txBody>
      </p:sp>
      <p:sp>
        <p:nvSpPr>
          <p:cNvPr id="18" name="TextBox 17">
            <a:extLst>
              <a:ext uri="{FF2B5EF4-FFF2-40B4-BE49-F238E27FC236}">
                <a16:creationId xmlns:a16="http://schemas.microsoft.com/office/drawing/2014/main" id="{3BEA8BB0-787F-282E-476B-576621624918}"/>
              </a:ext>
            </a:extLst>
          </p:cNvPr>
          <p:cNvSpPr txBox="1"/>
          <p:nvPr/>
        </p:nvSpPr>
        <p:spPr>
          <a:xfrm>
            <a:off x="4047092" y="1964479"/>
            <a:ext cx="3402225" cy="674224"/>
          </a:xfrm>
          <a:prstGeom prst="rect">
            <a:avLst/>
          </a:prstGeom>
          <a:solidFill>
            <a:schemeClr val="bg1"/>
          </a:solidFill>
        </p:spPr>
        <p:txBody>
          <a:bodyPr wrap="square">
            <a:spAutoFit/>
          </a:bodyPr>
          <a:lstStyle/>
          <a:p>
            <a:pPr marL="0" marR="0" algn="just">
              <a:lnSpc>
                <a:spcPct val="107000"/>
              </a:lnSpc>
              <a:spcBef>
                <a:spcPts val="0"/>
              </a:spcBef>
              <a:spcAft>
                <a:spcPts val="800"/>
              </a:spcAft>
            </a:pPr>
            <a:r>
              <a:rPr lang="en-MY" sz="900" dirty="0">
                <a:latin typeface="Segoe UI Web (West European)"/>
                <a:ea typeface="Calibri" panose="020F0502020204030204" pitchFamily="34" charset="0"/>
                <a:cs typeface="Times New Roman" panose="02020603050405020304" pitchFamily="18" charset="0"/>
              </a:rPr>
              <a:t>T</a:t>
            </a:r>
            <a:r>
              <a:rPr lang="en-MY" sz="900" dirty="0">
                <a:effectLst/>
                <a:latin typeface="Segoe UI Web (West European)"/>
                <a:ea typeface="Calibri" panose="020F0502020204030204" pitchFamily="34" charset="0"/>
                <a:cs typeface="Times New Roman" panose="02020603050405020304" pitchFamily="18" charset="0"/>
              </a:rPr>
              <a:t>his study aims to </a:t>
            </a:r>
            <a:r>
              <a:rPr lang="en-MY" sz="900" dirty="0">
                <a:latin typeface="Segoe UI Web (West European)"/>
                <a:ea typeface="Calibri" panose="020F0502020204030204" pitchFamily="34" charset="0"/>
                <a:cs typeface="Times New Roman" panose="02020603050405020304" pitchFamily="18" charset="0"/>
              </a:rPr>
              <a:t>provided</a:t>
            </a:r>
            <a:r>
              <a:rPr lang="en-MY" sz="900" dirty="0">
                <a:effectLst/>
                <a:latin typeface="Segoe UI Web (West European)"/>
                <a:ea typeface="Calibri" panose="020F0502020204030204" pitchFamily="34" charset="0"/>
                <a:cs typeface="Times New Roman" panose="02020603050405020304" pitchFamily="18" charset="0"/>
              </a:rPr>
              <a:t> recent user-friendly guide based on integrated tools in the bibliometric analysis required for systematic literature review in management and business study for novices and junior researchers.  </a:t>
            </a:r>
          </a:p>
        </p:txBody>
      </p:sp>
      <p:sp>
        <p:nvSpPr>
          <p:cNvPr id="20" name="TextBox 19">
            <a:extLst>
              <a:ext uri="{FF2B5EF4-FFF2-40B4-BE49-F238E27FC236}">
                <a16:creationId xmlns:a16="http://schemas.microsoft.com/office/drawing/2014/main" id="{DB7729E9-8418-25EF-A5FE-2D94432D9531}"/>
              </a:ext>
            </a:extLst>
          </p:cNvPr>
          <p:cNvSpPr txBox="1"/>
          <p:nvPr/>
        </p:nvSpPr>
        <p:spPr>
          <a:xfrm>
            <a:off x="513116" y="3500972"/>
            <a:ext cx="3106255" cy="312858"/>
          </a:xfrm>
          <a:prstGeom prst="rect">
            <a:avLst/>
          </a:prstGeom>
          <a:solidFill>
            <a:srgbClr val="FFFF00"/>
          </a:solidFill>
        </p:spPr>
        <p:txBody>
          <a:bodyPr wrap="square">
            <a:spAutoFit/>
          </a:bodyPr>
          <a:lstStyle/>
          <a:p>
            <a:pPr marL="0" marR="0" algn="just">
              <a:lnSpc>
                <a:spcPct val="107000"/>
              </a:lnSpc>
              <a:spcBef>
                <a:spcPts val="0"/>
              </a:spcBef>
              <a:spcAft>
                <a:spcPts val="800"/>
              </a:spcAft>
            </a:pPr>
            <a:r>
              <a:rPr lang="en-MY" sz="1400" b="1" dirty="0">
                <a:solidFill>
                  <a:srgbClr val="0070C0"/>
                </a:solidFill>
                <a:effectLst/>
                <a:latin typeface="Segoe UI Web (West European)"/>
                <a:ea typeface="Calibri" panose="020F0502020204030204" pitchFamily="34" charset="0"/>
                <a:cs typeface="Times New Roman" panose="02020603050405020304" pitchFamily="18" charset="0"/>
              </a:rPr>
              <a:t>Methodology</a:t>
            </a:r>
            <a:r>
              <a:rPr lang="en-MY" sz="1400" dirty="0">
                <a:solidFill>
                  <a:srgbClr val="0070C0"/>
                </a:solidFill>
                <a:effectLst/>
                <a:latin typeface="Segoe UI Web (West European)"/>
                <a:ea typeface="Calibri" panose="020F0502020204030204" pitchFamily="34" charset="0"/>
                <a:cs typeface="Times New Roman" panose="02020603050405020304" pitchFamily="18" charset="0"/>
              </a:rPr>
              <a:t>: </a:t>
            </a:r>
          </a:p>
        </p:txBody>
      </p:sp>
      <p:sp>
        <p:nvSpPr>
          <p:cNvPr id="24" name="TextBox 23">
            <a:extLst>
              <a:ext uri="{FF2B5EF4-FFF2-40B4-BE49-F238E27FC236}">
                <a16:creationId xmlns:a16="http://schemas.microsoft.com/office/drawing/2014/main" id="{5046D530-A01A-1E0F-AD32-95516DF713F7}"/>
              </a:ext>
            </a:extLst>
          </p:cNvPr>
          <p:cNvSpPr txBox="1"/>
          <p:nvPr/>
        </p:nvSpPr>
        <p:spPr>
          <a:xfrm>
            <a:off x="536830" y="3772768"/>
            <a:ext cx="3106255" cy="1200329"/>
          </a:xfrm>
          <a:prstGeom prst="rect">
            <a:avLst/>
          </a:prstGeom>
          <a:solidFill>
            <a:schemeClr val="bg1"/>
          </a:solidFill>
        </p:spPr>
        <p:txBody>
          <a:bodyPr wrap="square">
            <a:spAutoFit/>
          </a:bodyPr>
          <a:lstStyle/>
          <a:p>
            <a:pPr algn="just"/>
            <a:r>
              <a:rPr lang="en-MY" sz="900" dirty="0">
                <a:effectLst/>
                <a:latin typeface="Segoe UI Web (West European)"/>
                <a:ea typeface="Calibri" panose="020F0502020204030204" pitchFamily="34" charset="0"/>
                <a:cs typeface="Times New Roman" panose="02020603050405020304" pitchFamily="18" charset="0"/>
              </a:rPr>
              <a:t>The PRISMA scoping reviews and SCOPUS data-based have been utilized for completing a scoping review and data extraction. Bibliometrics R Studio programme and Microsoft Excel were used to analysis characterize the relationships between data information, analytic approaches and summarized results into a typology of literature review. PRISMA writing template utilized for full writing manuscript. </a:t>
            </a:r>
            <a:endParaRPr lang="en-MY" sz="900" dirty="0">
              <a:latin typeface="Segoe UI Web (West European)"/>
            </a:endParaRPr>
          </a:p>
        </p:txBody>
      </p:sp>
      <p:graphicFrame>
        <p:nvGraphicFramePr>
          <p:cNvPr id="37" name="Diagram 36">
            <a:extLst>
              <a:ext uri="{FF2B5EF4-FFF2-40B4-BE49-F238E27FC236}">
                <a16:creationId xmlns:a16="http://schemas.microsoft.com/office/drawing/2014/main" id="{82B5269D-3FD9-32D3-C247-97436256A98D}"/>
              </a:ext>
            </a:extLst>
          </p:cNvPr>
          <p:cNvGraphicFramePr/>
          <p:nvPr>
            <p:extLst>
              <p:ext uri="{D42A27DB-BD31-4B8C-83A1-F6EECF244321}">
                <p14:modId xmlns:p14="http://schemas.microsoft.com/office/powerpoint/2010/main" val="2788940529"/>
              </p:ext>
            </p:extLst>
          </p:nvPr>
        </p:nvGraphicFramePr>
        <p:xfrm>
          <a:off x="442016" y="7245092"/>
          <a:ext cx="6807531" cy="16971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 name="TextBox 37">
            <a:extLst>
              <a:ext uri="{FF2B5EF4-FFF2-40B4-BE49-F238E27FC236}">
                <a16:creationId xmlns:a16="http://schemas.microsoft.com/office/drawing/2014/main" id="{6005E38E-A769-1297-E34A-DB1467624206}"/>
              </a:ext>
            </a:extLst>
          </p:cNvPr>
          <p:cNvSpPr txBox="1"/>
          <p:nvPr/>
        </p:nvSpPr>
        <p:spPr>
          <a:xfrm>
            <a:off x="410913" y="7188410"/>
            <a:ext cx="3889092" cy="305918"/>
          </a:xfrm>
          <a:prstGeom prst="rect">
            <a:avLst/>
          </a:prstGeom>
          <a:noFill/>
        </p:spPr>
        <p:txBody>
          <a:bodyPr wrap="square">
            <a:spAutoFit/>
          </a:bodyPr>
          <a:lstStyle/>
          <a:p>
            <a:pPr marL="0" marR="0" algn="just">
              <a:lnSpc>
                <a:spcPct val="107000"/>
              </a:lnSpc>
              <a:spcBef>
                <a:spcPts val="0"/>
              </a:spcBef>
              <a:spcAft>
                <a:spcPts val="800"/>
              </a:spcAft>
            </a:pPr>
            <a:r>
              <a:rPr lang="en-MY" sz="1400" b="1" dirty="0">
                <a:solidFill>
                  <a:srgbClr val="0070C0"/>
                </a:solidFill>
                <a:effectLst/>
                <a:latin typeface="Segoe UI Web (West European)"/>
                <a:ea typeface="Calibri" panose="020F0502020204030204" pitchFamily="34" charset="0"/>
                <a:cs typeface="Times New Roman" panose="02020603050405020304" pitchFamily="18" charset="0"/>
              </a:rPr>
              <a:t>Result</a:t>
            </a:r>
            <a:r>
              <a:rPr lang="en-MY" sz="1400" dirty="0">
                <a:solidFill>
                  <a:srgbClr val="0070C0"/>
                </a:solidFill>
                <a:effectLst/>
                <a:latin typeface="Segoe UI Web (West European)"/>
                <a:ea typeface="Calibri" panose="020F0502020204030204" pitchFamily="34" charset="0"/>
                <a:cs typeface="Times New Roman" panose="02020603050405020304" pitchFamily="18" charset="0"/>
              </a:rPr>
              <a:t>: </a:t>
            </a:r>
          </a:p>
        </p:txBody>
      </p:sp>
      <p:sp>
        <p:nvSpPr>
          <p:cNvPr id="40" name="TextBox 39">
            <a:extLst>
              <a:ext uri="{FF2B5EF4-FFF2-40B4-BE49-F238E27FC236}">
                <a16:creationId xmlns:a16="http://schemas.microsoft.com/office/drawing/2014/main" id="{E5834168-4EF3-ED82-DF58-29C90623FEAD}"/>
              </a:ext>
            </a:extLst>
          </p:cNvPr>
          <p:cNvSpPr txBox="1"/>
          <p:nvPr/>
        </p:nvSpPr>
        <p:spPr>
          <a:xfrm>
            <a:off x="376399" y="9190358"/>
            <a:ext cx="6994677" cy="574196"/>
          </a:xfrm>
          <a:prstGeom prst="rect">
            <a:avLst/>
          </a:prstGeom>
          <a:noFill/>
        </p:spPr>
        <p:txBody>
          <a:bodyPr wrap="square">
            <a:spAutoFit/>
          </a:bodyPr>
          <a:lstStyle/>
          <a:p>
            <a:pPr marL="0" marR="0" algn="just">
              <a:lnSpc>
                <a:spcPct val="107000"/>
              </a:lnSpc>
              <a:spcBef>
                <a:spcPts val="0"/>
              </a:spcBef>
              <a:spcAft>
                <a:spcPts val="800"/>
              </a:spcAft>
            </a:pPr>
            <a:r>
              <a:rPr lang="en-MY" sz="1000" dirty="0">
                <a:effectLst/>
                <a:latin typeface="Segoe UI Web (West European)"/>
                <a:ea typeface="Calibri" panose="020F0502020204030204" pitchFamily="34" charset="0"/>
                <a:cs typeface="Times New Roman" panose="02020603050405020304" pitchFamily="18" charset="0"/>
              </a:rPr>
              <a:t>This integrated tool is an innovation of bibliometric analysis for literature review, particularly beneficial for a broader application, especially non-coding users, to produce high-quality systematic literature. The results may fuel further study and add to the body of knowledge on the management and business study.</a:t>
            </a:r>
          </a:p>
        </p:txBody>
      </p:sp>
      <p:sp>
        <p:nvSpPr>
          <p:cNvPr id="42" name="TextBox 41">
            <a:extLst>
              <a:ext uri="{FF2B5EF4-FFF2-40B4-BE49-F238E27FC236}">
                <a16:creationId xmlns:a16="http://schemas.microsoft.com/office/drawing/2014/main" id="{E4E32AEA-46F8-6928-88D2-A97B8EAAE448}"/>
              </a:ext>
            </a:extLst>
          </p:cNvPr>
          <p:cNvSpPr txBox="1"/>
          <p:nvPr/>
        </p:nvSpPr>
        <p:spPr>
          <a:xfrm>
            <a:off x="401510" y="8940563"/>
            <a:ext cx="3106255" cy="307777"/>
          </a:xfrm>
          <a:prstGeom prst="rect">
            <a:avLst/>
          </a:prstGeom>
          <a:solidFill>
            <a:srgbClr val="FFFF00"/>
          </a:solidFill>
        </p:spPr>
        <p:txBody>
          <a:bodyPr wrap="square">
            <a:spAutoFit/>
          </a:bodyPr>
          <a:lstStyle/>
          <a:p>
            <a:r>
              <a:rPr lang="en-MY" sz="1400" b="1" dirty="0">
                <a:solidFill>
                  <a:srgbClr val="0070C0"/>
                </a:solidFill>
                <a:effectLst/>
                <a:latin typeface="Segoe UI Web (West European)"/>
                <a:ea typeface="Calibri" panose="020F0502020204030204" pitchFamily="34" charset="0"/>
                <a:cs typeface="Times New Roman" panose="02020603050405020304" pitchFamily="18" charset="0"/>
              </a:rPr>
              <a:t>Conclusion: </a:t>
            </a:r>
            <a:endParaRPr lang="en-MY" sz="1400" dirty="0">
              <a:solidFill>
                <a:srgbClr val="0070C0"/>
              </a:solidFill>
            </a:endParaRPr>
          </a:p>
        </p:txBody>
      </p:sp>
      <p:pic>
        <p:nvPicPr>
          <p:cNvPr id="43" name="Immagine 78" descr="Comments pane with circle around it and three icons with people">
            <a:extLst>
              <a:ext uri="{FF2B5EF4-FFF2-40B4-BE49-F238E27FC236}">
                <a16:creationId xmlns:a16="http://schemas.microsoft.com/office/drawing/2014/main" id="{A5D14716-E49C-5D29-FCC7-FB5B20625BCF}"/>
              </a:ext>
            </a:extLst>
          </p:cNvPr>
          <p:cNvPicPr>
            <a:picLocks noChangeAspect="1"/>
          </p:cNvPicPr>
          <p:nvPr/>
        </p:nvPicPr>
        <p:blipFill>
          <a:blip r:embed="rId8"/>
          <a:stretch>
            <a:fillRect/>
          </a:stretch>
        </p:blipFill>
        <p:spPr>
          <a:xfrm>
            <a:off x="4093476" y="2715565"/>
            <a:ext cx="3037137" cy="2886076"/>
          </a:xfrm>
          <a:prstGeom prst="rect">
            <a:avLst/>
          </a:prstGeom>
          <a:solidFill>
            <a:schemeClr val="bg1"/>
          </a:solidFill>
        </p:spPr>
      </p:pic>
      <p:pic>
        <p:nvPicPr>
          <p:cNvPr id="22" name="Picture 21">
            <a:extLst>
              <a:ext uri="{FF2B5EF4-FFF2-40B4-BE49-F238E27FC236}">
                <a16:creationId xmlns:a16="http://schemas.microsoft.com/office/drawing/2014/main" id="{1073834F-129D-1478-33AE-6578A2CCEC48}"/>
              </a:ext>
            </a:extLst>
          </p:cNvPr>
          <p:cNvPicPr>
            <a:picLocks noChangeAspect="1"/>
          </p:cNvPicPr>
          <p:nvPr/>
        </p:nvPicPr>
        <p:blipFill rotWithShape="1">
          <a:blip r:embed="rId9">
            <a:extLst>
              <a:ext uri="{BEBA8EAE-BF5A-486C-A8C5-ECC9F3942E4B}">
                <a14:imgProps xmlns:a14="http://schemas.microsoft.com/office/drawing/2010/main">
                  <a14:imgLayer r:embed="rId10">
                    <a14:imgEffect>
                      <a14:sharpenSoften amount="25000"/>
                    </a14:imgEffect>
                  </a14:imgLayer>
                </a14:imgProps>
              </a:ext>
            </a:extLst>
          </a:blip>
          <a:srcRect l="7814" t="19929" r="6261"/>
          <a:stretch/>
        </p:blipFill>
        <p:spPr>
          <a:xfrm>
            <a:off x="4450357" y="3237306"/>
            <a:ext cx="2504410" cy="1433200"/>
          </a:xfrm>
          <a:prstGeom prst="rect">
            <a:avLst/>
          </a:prstGeom>
        </p:spPr>
      </p:pic>
      <p:pic>
        <p:nvPicPr>
          <p:cNvPr id="34" name="Picture 33">
            <a:extLst>
              <a:ext uri="{FF2B5EF4-FFF2-40B4-BE49-F238E27FC236}">
                <a16:creationId xmlns:a16="http://schemas.microsoft.com/office/drawing/2014/main" id="{A5E4D76B-885B-4D28-7150-0FADA640D41A}"/>
              </a:ext>
            </a:extLst>
          </p:cNvPr>
          <p:cNvPicPr>
            <a:picLocks noChangeAspect="1"/>
          </p:cNvPicPr>
          <p:nvPr/>
        </p:nvPicPr>
        <p:blipFill>
          <a:blip r:embed="rId11"/>
          <a:stretch>
            <a:fillRect/>
          </a:stretch>
        </p:blipFill>
        <p:spPr>
          <a:xfrm>
            <a:off x="3886200" y="5765662"/>
            <a:ext cx="3404794" cy="1248853"/>
          </a:xfrm>
          <a:prstGeom prst="rect">
            <a:avLst/>
          </a:prstGeom>
          <a:ln w="57150">
            <a:solidFill>
              <a:srgbClr val="FFC000"/>
            </a:solidFill>
          </a:ln>
        </p:spPr>
      </p:pic>
      <p:pic>
        <p:nvPicPr>
          <p:cNvPr id="44" name="Immagine 68">
            <a:extLst>
              <a:ext uri="{FF2B5EF4-FFF2-40B4-BE49-F238E27FC236}">
                <a16:creationId xmlns:a16="http://schemas.microsoft.com/office/drawing/2014/main" id="{5D169A2C-AEF7-BF6E-CB4D-A38AA01CCD32}"/>
              </a:ext>
              <a:ext uri="{C183D7F6-B498-43B3-948B-1728B52AA6E4}">
                <adec:decorative xmlns:adec="http://schemas.microsoft.com/office/drawing/2017/decorative" val="1"/>
              </a:ext>
            </a:extLst>
          </p:cNvPr>
          <p:cNvPicPr>
            <a:picLocks noChangeAspect="1"/>
          </p:cNvPicPr>
          <p:nvPr/>
        </p:nvPicPr>
        <p:blipFill rotWithShape="1">
          <a:blip r:embed="rId12"/>
          <a:srcRect l="5754" t="12886" r="55607"/>
          <a:stretch/>
        </p:blipFill>
        <p:spPr>
          <a:xfrm>
            <a:off x="469249" y="4938920"/>
            <a:ext cx="2660072" cy="2485901"/>
          </a:xfrm>
          <a:prstGeom prst="rect">
            <a:avLst/>
          </a:prstGeom>
        </p:spPr>
      </p:pic>
      <p:pic>
        <p:nvPicPr>
          <p:cNvPr id="32" name="Picture 31">
            <a:extLst>
              <a:ext uri="{FF2B5EF4-FFF2-40B4-BE49-F238E27FC236}">
                <a16:creationId xmlns:a16="http://schemas.microsoft.com/office/drawing/2014/main" id="{CF64AD81-9F41-2C09-AF9F-740287150707}"/>
              </a:ext>
            </a:extLst>
          </p:cNvPr>
          <p:cNvPicPr>
            <a:picLocks noChangeAspect="1"/>
          </p:cNvPicPr>
          <p:nvPr/>
        </p:nvPicPr>
        <p:blipFill>
          <a:blip r:embed="rId13"/>
          <a:stretch>
            <a:fillRect/>
          </a:stretch>
        </p:blipFill>
        <p:spPr>
          <a:xfrm>
            <a:off x="621388" y="5113118"/>
            <a:ext cx="2315425" cy="1315225"/>
          </a:xfrm>
          <a:prstGeom prst="rect">
            <a:avLst/>
          </a:prstGeom>
        </p:spPr>
      </p:pic>
      <p:sp>
        <p:nvSpPr>
          <p:cNvPr id="47" name="TextBox 46">
            <a:extLst>
              <a:ext uri="{FF2B5EF4-FFF2-40B4-BE49-F238E27FC236}">
                <a16:creationId xmlns:a16="http://schemas.microsoft.com/office/drawing/2014/main" id="{B899AE06-0AED-A740-7ED8-2D4970A98136}"/>
              </a:ext>
            </a:extLst>
          </p:cNvPr>
          <p:cNvSpPr txBox="1"/>
          <p:nvPr/>
        </p:nvSpPr>
        <p:spPr>
          <a:xfrm>
            <a:off x="1258035" y="1016121"/>
            <a:ext cx="4751700" cy="229678"/>
          </a:xfrm>
          <a:prstGeom prst="rect">
            <a:avLst/>
          </a:prstGeom>
          <a:noFill/>
        </p:spPr>
        <p:txBody>
          <a:bodyPr wrap="square">
            <a:spAutoFit/>
          </a:bodyPr>
          <a:lstStyle/>
          <a:p>
            <a:pPr marL="0" marR="0">
              <a:lnSpc>
                <a:spcPct val="107000"/>
              </a:lnSpc>
              <a:spcBef>
                <a:spcPts val="0"/>
              </a:spcBef>
              <a:spcAft>
                <a:spcPts val="800"/>
              </a:spcAft>
            </a:pPr>
            <a:r>
              <a:rPr lang="en-MY" sz="900" b="1" dirty="0">
                <a:solidFill>
                  <a:schemeClr val="bg1"/>
                </a:solidFill>
                <a:effectLst/>
                <a:latin typeface="Segoe UI Web (West European)"/>
                <a:ea typeface="Calibri" panose="020F0502020204030204" pitchFamily="34" charset="0"/>
                <a:cs typeface="Times New Roman" panose="02020603050405020304" pitchFamily="18" charset="0"/>
              </a:rPr>
              <a:t>Nor </a:t>
            </a:r>
            <a:r>
              <a:rPr lang="en-MY" sz="900" b="1" dirty="0" err="1">
                <a:solidFill>
                  <a:schemeClr val="bg1"/>
                </a:solidFill>
                <a:effectLst/>
                <a:latin typeface="Segoe UI Web (West European)"/>
                <a:ea typeface="Calibri" panose="020F0502020204030204" pitchFamily="34" charset="0"/>
                <a:cs typeface="Times New Roman" panose="02020603050405020304" pitchFamily="18" charset="0"/>
              </a:rPr>
              <a:t>Azma</a:t>
            </a:r>
            <a:r>
              <a:rPr lang="en-MY" sz="900" b="1" dirty="0">
                <a:solidFill>
                  <a:schemeClr val="bg1"/>
                </a:solidFill>
                <a:effectLst/>
                <a:latin typeface="Segoe UI Web (West European)"/>
                <a:ea typeface="Calibri" panose="020F0502020204030204" pitchFamily="34" charset="0"/>
                <a:cs typeface="Times New Roman" panose="02020603050405020304" pitchFamily="18" charset="0"/>
              </a:rPr>
              <a:t> binti Rahlin</a:t>
            </a:r>
            <a:r>
              <a:rPr lang="en-MY" sz="900" b="1" baseline="30000" dirty="0">
                <a:solidFill>
                  <a:schemeClr val="bg1"/>
                </a:solidFill>
                <a:effectLst/>
                <a:latin typeface="Segoe UI Web (West European)"/>
                <a:ea typeface="Calibri" panose="020F0502020204030204" pitchFamily="34" charset="0"/>
                <a:cs typeface="Times New Roman" panose="02020603050405020304" pitchFamily="18" charset="0"/>
              </a:rPr>
              <a:t>1</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 </a:t>
            </a:r>
            <a:r>
              <a:rPr lang="en-MY" sz="900" dirty="0" err="1">
                <a:solidFill>
                  <a:schemeClr val="bg1"/>
                </a:solidFill>
                <a:effectLst/>
                <a:latin typeface="Segoe UI Web (West European)"/>
                <a:ea typeface="Calibri" panose="020F0502020204030204" pitchFamily="34" charset="0"/>
                <a:cs typeface="Times New Roman" panose="02020603050405020304" pitchFamily="18" charset="0"/>
              </a:rPr>
              <a:t>Faerozh</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 Madli</a:t>
            </a:r>
            <a:r>
              <a:rPr lang="en-MY" sz="900" baseline="30000" dirty="0">
                <a:solidFill>
                  <a:schemeClr val="bg1"/>
                </a:solidFill>
                <a:effectLst/>
                <a:latin typeface="Segoe UI Web (West European)"/>
                <a:ea typeface="Calibri" panose="020F0502020204030204" pitchFamily="34" charset="0"/>
                <a:cs typeface="Times New Roman" panose="02020603050405020304" pitchFamily="18" charset="0"/>
              </a:rPr>
              <a:t>2</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 </a:t>
            </a:r>
            <a:r>
              <a:rPr lang="en-MY" sz="900" dirty="0" err="1">
                <a:solidFill>
                  <a:schemeClr val="bg1"/>
                </a:solidFill>
                <a:effectLst/>
                <a:latin typeface="Segoe UI Web (West European)"/>
                <a:ea typeface="Calibri" panose="020F0502020204030204" pitchFamily="34" charset="0"/>
                <a:cs typeface="Times New Roman" panose="02020603050405020304" pitchFamily="18" charset="0"/>
              </a:rPr>
              <a:t>Suddin</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 bin Lada</a:t>
            </a:r>
            <a:r>
              <a:rPr lang="en-MY" sz="900" baseline="30000" dirty="0">
                <a:solidFill>
                  <a:schemeClr val="bg1"/>
                </a:solidFill>
                <a:effectLst/>
                <a:latin typeface="Segoe UI Web (West European)"/>
                <a:ea typeface="Calibri" panose="020F0502020204030204" pitchFamily="34" charset="0"/>
                <a:cs typeface="Times New Roman" panose="02020603050405020304" pitchFamily="18" charset="0"/>
              </a:rPr>
              <a:t>3 </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and </a:t>
            </a:r>
            <a:r>
              <a:rPr lang="en-MY" sz="900" dirty="0" err="1">
                <a:solidFill>
                  <a:schemeClr val="bg1"/>
                </a:solidFill>
                <a:effectLst/>
                <a:latin typeface="Segoe UI Web (West European)"/>
                <a:ea typeface="Calibri" panose="020F0502020204030204" pitchFamily="34" charset="0"/>
                <a:cs typeface="Times New Roman" panose="02020603050405020304" pitchFamily="18" charset="0"/>
              </a:rPr>
              <a:t>Syarifah</a:t>
            </a:r>
            <a:r>
              <a:rPr lang="en-MY" sz="900" baseline="30000" dirty="0">
                <a:solidFill>
                  <a:schemeClr val="bg1"/>
                </a:solidFill>
                <a:effectLst/>
                <a:latin typeface="Segoe UI Web (West European)"/>
                <a:ea typeface="Calibri" panose="020F0502020204030204" pitchFamily="34" charset="0"/>
                <a:cs typeface="Times New Roman" panose="02020603050405020304" pitchFamily="18" charset="0"/>
              </a:rPr>
              <a:t> </a:t>
            </a:r>
            <a:r>
              <a:rPr lang="en-MY" sz="900" dirty="0">
                <a:solidFill>
                  <a:schemeClr val="bg1"/>
                </a:solidFill>
                <a:effectLst/>
                <a:latin typeface="Segoe UI Web (West European)"/>
                <a:ea typeface="Calibri" panose="020F0502020204030204" pitchFamily="34" charset="0"/>
                <a:cs typeface="Times New Roman" panose="02020603050405020304" pitchFamily="18" charset="0"/>
              </a:rPr>
              <a:t>Hanum Ali</a:t>
            </a:r>
            <a:r>
              <a:rPr lang="en-MY" sz="900" baseline="30000" dirty="0">
                <a:solidFill>
                  <a:schemeClr val="bg1"/>
                </a:solidFill>
                <a:effectLst/>
                <a:latin typeface="Segoe UI Web (West European)"/>
                <a:ea typeface="Calibri" panose="020F0502020204030204" pitchFamily="34" charset="0"/>
                <a:cs typeface="Times New Roman" panose="02020603050405020304" pitchFamily="18" charset="0"/>
              </a:rPr>
              <a:t>4</a:t>
            </a:r>
            <a:endParaRPr lang="en-MY" sz="900" dirty="0">
              <a:solidFill>
                <a:schemeClr val="bg1"/>
              </a:solidFill>
              <a:effectLst/>
              <a:latin typeface="Segoe UI Web (West European)"/>
              <a:ea typeface="Calibri" panose="020F0502020204030204" pitchFamily="34" charset="0"/>
              <a:cs typeface="Times New Roman" panose="02020603050405020304" pitchFamily="18" charset="0"/>
            </a:endParaRPr>
          </a:p>
        </p:txBody>
      </p:sp>
      <p:sp>
        <p:nvSpPr>
          <p:cNvPr id="49" name="TextBox 48">
            <a:extLst>
              <a:ext uri="{FF2B5EF4-FFF2-40B4-BE49-F238E27FC236}">
                <a16:creationId xmlns:a16="http://schemas.microsoft.com/office/drawing/2014/main" id="{5163AE32-B9E4-3E2E-E903-1B9BC94D96E9}"/>
              </a:ext>
            </a:extLst>
          </p:cNvPr>
          <p:cNvSpPr txBox="1"/>
          <p:nvPr/>
        </p:nvSpPr>
        <p:spPr>
          <a:xfrm>
            <a:off x="488024" y="1196418"/>
            <a:ext cx="6341524" cy="338554"/>
          </a:xfrm>
          <a:prstGeom prst="rect">
            <a:avLst/>
          </a:prstGeom>
          <a:noFill/>
        </p:spPr>
        <p:txBody>
          <a:bodyPr wrap="square">
            <a:spAutoFit/>
          </a:bodyPr>
          <a:lstStyle/>
          <a:p>
            <a:pPr marL="0" marR="0" algn="ctr">
              <a:spcBef>
                <a:spcPts val="0"/>
              </a:spcBef>
            </a:pPr>
            <a:r>
              <a:rPr lang="en-MY" sz="800" baseline="30000" dirty="0">
                <a:solidFill>
                  <a:schemeClr val="bg1"/>
                </a:solidFill>
                <a:effectLst/>
                <a:latin typeface="Segoe UI Web (West European)"/>
                <a:ea typeface="Calibri" panose="020F0502020204030204" pitchFamily="34" charset="0"/>
                <a:cs typeface="Times New Roman" panose="02020603050405020304" pitchFamily="18" charset="0"/>
              </a:rPr>
              <a:t>1</a:t>
            </a:r>
            <a:r>
              <a:rPr lang="en-MY" sz="800" dirty="0">
                <a:solidFill>
                  <a:schemeClr val="bg1"/>
                </a:solidFill>
                <a:effectLst/>
                <a:latin typeface="Segoe UI Web (West European)"/>
                <a:ea typeface="Calibri" panose="020F0502020204030204" pitchFamily="34" charset="0"/>
                <a:cs typeface="Times New Roman" panose="02020603050405020304" pitchFamily="18" charset="0"/>
              </a:rPr>
              <a:t>Faculty of Business, Economics, and Accounting, </a:t>
            </a:r>
            <a:r>
              <a:rPr lang="en-MY" sz="800" dirty="0" err="1">
                <a:solidFill>
                  <a:schemeClr val="bg1"/>
                </a:solidFill>
                <a:effectLst/>
                <a:latin typeface="Segoe UI Web (West European)"/>
                <a:ea typeface="Calibri" panose="020F0502020204030204" pitchFamily="34" charset="0"/>
                <a:cs typeface="Times New Roman" panose="02020603050405020304" pitchFamily="18" charset="0"/>
              </a:rPr>
              <a:t>Universiti</a:t>
            </a:r>
            <a:r>
              <a:rPr lang="en-MY" sz="800" dirty="0">
                <a:solidFill>
                  <a:schemeClr val="bg1"/>
                </a:solidFill>
                <a:effectLst/>
                <a:latin typeface="Segoe UI Web (West European)"/>
                <a:ea typeface="Calibri" panose="020F0502020204030204" pitchFamily="34" charset="0"/>
                <a:cs typeface="Times New Roman" panose="02020603050405020304" pitchFamily="18" charset="0"/>
              </a:rPr>
              <a:t> Malaysia Sabah, 88400 Kota Kinabalu, Sabah, Malaysia. </a:t>
            </a:r>
          </a:p>
          <a:p>
            <a:pPr marL="0" marR="0" algn="ctr">
              <a:spcBef>
                <a:spcPts val="0"/>
              </a:spcBef>
            </a:pPr>
            <a:r>
              <a:rPr lang="en-MY" sz="800" dirty="0">
                <a:solidFill>
                  <a:schemeClr val="bg1"/>
                </a:solidFill>
                <a:effectLst/>
                <a:latin typeface="Segoe UI Web (West European)"/>
                <a:ea typeface="Calibri" panose="020F0502020204030204" pitchFamily="34" charset="0"/>
                <a:cs typeface="Times New Roman" panose="02020603050405020304" pitchFamily="18" charset="0"/>
              </a:rPr>
              <a:t>Co-responding author email: </a:t>
            </a:r>
            <a:r>
              <a:rPr lang="en-MY" sz="800" u="sng" dirty="0">
                <a:solidFill>
                  <a:schemeClr val="bg1"/>
                </a:solidFill>
                <a:effectLst/>
                <a:latin typeface="Segoe UI Web (West European)"/>
                <a:ea typeface="Calibri" panose="020F0502020204030204" pitchFamily="34" charset="0"/>
                <a:cs typeface="Times New Roman" panose="02020603050405020304" pitchFamily="18" charset="0"/>
                <a:hlinkClick r:id="rId14">
                  <a:extLst>
                    <a:ext uri="{A12FA001-AC4F-418D-AE19-62706E023703}">
                      <ahyp:hlinkClr xmlns:ahyp="http://schemas.microsoft.com/office/drawing/2018/hyperlinkcolor" val="tx"/>
                    </a:ext>
                  </a:extLst>
                </a:hlinkClick>
              </a:rPr>
              <a:t>norazma.rahlin@ums.edu.my</a:t>
            </a:r>
            <a:r>
              <a:rPr lang="en-MY" sz="800" dirty="0">
                <a:solidFill>
                  <a:schemeClr val="bg1"/>
                </a:solidFill>
                <a:effectLst/>
                <a:latin typeface="Segoe UI Web (West European)"/>
                <a:ea typeface="Calibri" panose="020F0502020204030204" pitchFamily="34" charset="0"/>
                <a:cs typeface="Times New Roman" panose="02020603050405020304" pitchFamily="18" charset="0"/>
              </a:rPr>
              <a:t> *</a:t>
            </a:r>
          </a:p>
        </p:txBody>
      </p:sp>
      <p:sp>
        <p:nvSpPr>
          <p:cNvPr id="50" name="TextBox 49">
            <a:extLst>
              <a:ext uri="{FF2B5EF4-FFF2-40B4-BE49-F238E27FC236}">
                <a16:creationId xmlns:a16="http://schemas.microsoft.com/office/drawing/2014/main" id="{E9DA4E6F-9415-8358-3228-AA47BD457711}"/>
              </a:ext>
            </a:extLst>
          </p:cNvPr>
          <p:cNvSpPr txBox="1"/>
          <p:nvPr/>
        </p:nvSpPr>
        <p:spPr>
          <a:xfrm>
            <a:off x="352370" y="7095489"/>
            <a:ext cx="3106255" cy="312858"/>
          </a:xfrm>
          <a:prstGeom prst="rect">
            <a:avLst/>
          </a:prstGeom>
          <a:solidFill>
            <a:srgbClr val="FFFF00"/>
          </a:solidFill>
        </p:spPr>
        <p:txBody>
          <a:bodyPr wrap="square">
            <a:spAutoFit/>
          </a:bodyPr>
          <a:lstStyle/>
          <a:p>
            <a:pPr marL="0" marR="0" algn="just">
              <a:lnSpc>
                <a:spcPct val="107000"/>
              </a:lnSpc>
              <a:spcBef>
                <a:spcPts val="0"/>
              </a:spcBef>
              <a:spcAft>
                <a:spcPts val="800"/>
              </a:spcAft>
            </a:pPr>
            <a:r>
              <a:rPr lang="en-MY" sz="1400" b="1" dirty="0">
                <a:solidFill>
                  <a:srgbClr val="0070C0"/>
                </a:solidFill>
                <a:latin typeface="Segoe UI Web (West European)"/>
                <a:ea typeface="Calibri" panose="020F0502020204030204" pitchFamily="34" charset="0"/>
                <a:cs typeface="Times New Roman" panose="02020603050405020304" pitchFamily="18" charset="0"/>
              </a:rPr>
              <a:t>Result</a:t>
            </a:r>
            <a:r>
              <a:rPr lang="en-MY" sz="1400" dirty="0">
                <a:solidFill>
                  <a:srgbClr val="0070C0"/>
                </a:solidFill>
                <a:effectLst/>
                <a:latin typeface="Segoe UI Web (West European)"/>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049471598"/>
      </p:ext>
    </p:extLst>
  </p:cSld>
  <p:clrMapOvr>
    <a:masterClrMapping/>
  </p:clrMapOvr>
  <mc:AlternateContent xmlns:mc="http://schemas.openxmlformats.org/markup-compatibility/2006">
    <mc:Choice xmlns:p14="http://schemas.microsoft.com/office/powerpoint/2010/main" Requires="p14">
      <p:transition spd="slow" p14:dur="2000" advTm="179415"/>
    </mc:Choice>
    <mc:Fallback>
      <p:transition spd="slow" advTm="179415"/>
    </mc:Fallback>
  </mc:AlternateContent>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6401637_win32_fixed" id="{4800B7D1-7474-4E57-8890-8B43FEC9494B}" vid="{8C42EDFA-BCB2-4D76-9C06-95A23A64CA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A83F9B-1092-40BB-94B8-A238CBE25038}">
  <ds:schemaRefs>
    <ds:schemaRef ds:uri="http://schemas.microsoft.com/sharepoint/v3/contenttype/forms"/>
  </ds:schemaRefs>
</ds:datastoreItem>
</file>

<file path=customXml/itemProps2.xml><?xml version="1.0" encoding="utf-8"?>
<ds:datastoreItem xmlns:ds="http://schemas.openxmlformats.org/officeDocument/2006/customXml" ds:itemID="{0C9BEE32-FAB3-4C1F-AF02-CE4D54FBB723}">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65C8C1AD-9D2D-4823-BF2A-FB89A6AE10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7 ways to work together in PowerPoint</Template>
  <TotalTime>663</TotalTime>
  <Words>609</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Segoe Pro Display</vt:lpstr>
      <vt:lpstr>Segoe UI Web (West European)</vt:lpstr>
      <vt:lpstr>Tema di Office</vt:lpstr>
      <vt:lpstr>A Guide in The Application of Innovative Tools in Bibliometric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page</dc:title>
  <dc:creator>NOR AZMA BINTI RAHLIN</dc:creator>
  <cp:lastModifiedBy>NOR AZMA BINTI RAHLIN</cp:lastModifiedBy>
  <cp:revision>3</cp:revision>
  <dcterms:created xsi:type="dcterms:W3CDTF">2022-11-18T08:58:24Z</dcterms:created>
  <dcterms:modified xsi:type="dcterms:W3CDTF">2022-11-21T09:12:19Z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