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8" r:id="rId3"/>
    <p:sldId id="269" r:id="rId4"/>
    <p:sldId id="270" r:id="rId5"/>
    <p:sldId id="271" r:id="rId6"/>
    <p:sldId id="273" r:id="rId7"/>
    <p:sldId id="274" r:id="rId8"/>
    <p:sldId id="272" r:id="rId9"/>
    <p:sldId id="277" r:id="rId10"/>
    <p:sldId id="285" r:id="rId11"/>
    <p:sldId id="275" r:id="rId12"/>
    <p:sldId id="276" r:id="rId13"/>
    <p:sldId id="278" r:id="rId14"/>
    <p:sldId id="286" r:id="rId15"/>
    <p:sldId id="279" r:id="rId16"/>
    <p:sldId id="284" r:id="rId17"/>
    <p:sldId id="280" r:id="rId18"/>
    <p:sldId id="287" r:id="rId19"/>
    <p:sldId id="281" r:id="rId20"/>
    <p:sldId id="288" r:id="rId21"/>
    <p:sldId id="282" r:id="rId22"/>
    <p:sldId id="283" r:id="rId23"/>
    <p:sldId id="289" r:id="rId24"/>
    <p:sldId id="290" r:id="rId25"/>
    <p:sldId id="26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A8720B0-3E7D-8299-0F7A-30555F6D40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dirty="0"/>
              <a:t>SCCA1023 </a:t>
            </a:r>
            <a:br>
              <a:rPr lang="en-MY" dirty="0"/>
            </a:br>
            <a:r>
              <a:rPr lang="sq-AL" dirty="0"/>
              <a:t>Teori</a:t>
            </a:r>
            <a:r>
              <a:rPr lang="en-MY" dirty="0"/>
              <a:t> </a:t>
            </a:r>
            <a:r>
              <a:rPr lang="af-ZA" dirty="0"/>
              <a:t>Komunikasi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013F7B7-026E-FE60-E0B1-7F5A7AE9E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205383"/>
            <a:ext cx="6801612" cy="442922"/>
          </a:xfrm>
        </p:spPr>
        <p:txBody>
          <a:bodyPr/>
          <a:lstStyle/>
          <a:p>
            <a:r>
              <a:rPr lang="en-MY" dirty="0"/>
              <a:t>Dr Mohamad Isa Abd Jalil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6F222F-1CB3-2E38-99BA-2C84819BA2D1}"/>
              </a:ext>
            </a:extLst>
          </p:cNvPr>
          <p:cNvSpPr/>
          <p:nvPr/>
        </p:nvSpPr>
        <p:spPr>
          <a:xfrm>
            <a:off x="5115608" y="5320095"/>
            <a:ext cx="1960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reaming Outloud Pro" panose="03050502040302030504" pitchFamily="66" charset="0"/>
                <a:cs typeface="Dreaming Outloud Pro" panose="03050502040302030504" pitchFamily="66" charset="0"/>
              </a:rPr>
              <a:t>TEORI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8C8B36-4DBA-0FE9-950E-1EDD163EB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300" y="0"/>
            <a:ext cx="26670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12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B4AD87-B377-9A95-228B-CDBB20072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72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8A7D1-871E-6EEE-6169-4572D70B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Sumber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BE9E9-A8CF-F34E-F48A-658AF4AE3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sv-SE" sz="4000" dirty="0"/>
              <a:t>Individu, kumpulan atau sesiapa sahaja yang memulakan komunikasi dengan membentuk mesej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549235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E1C12-3A09-9AED-AE24-09A04F85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Penerima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9C5D1-12C5-4946-E38A-3DB466776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 err="1"/>
              <a:t>Individu</a:t>
            </a:r>
            <a:r>
              <a:rPr lang="en-MY" sz="3600" dirty="0"/>
              <a:t>, </a:t>
            </a:r>
            <a:r>
              <a:rPr lang="en-MY" sz="3600" dirty="0" err="1"/>
              <a:t>kumpulan</a:t>
            </a:r>
            <a:r>
              <a:rPr lang="en-MY" sz="3600" dirty="0"/>
              <a:t> atau orang ramai yang </a:t>
            </a:r>
            <a:r>
              <a:rPr lang="en-MY" sz="3600" dirty="0" err="1"/>
              <a:t>merupakan</a:t>
            </a:r>
            <a:r>
              <a:rPr lang="en-MY" sz="3600" dirty="0"/>
              <a:t> </a:t>
            </a:r>
            <a:r>
              <a:rPr lang="en-MY" sz="3600" dirty="0" err="1"/>
              <a:t>sasaran</a:t>
            </a:r>
            <a:r>
              <a:rPr lang="en-MY" sz="3600" dirty="0"/>
              <a:t> mesej</a:t>
            </a:r>
          </a:p>
        </p:txBody>
      </p:sp>
    </p:spTree>
    <p:extLst>
      <p:ext uri="{BB962C8B-B14F-4D97-AF65-F5344CB8AC3E}">
        <p14:creationId xmlns:p14="http://schemas.microsoft.com/office/powerpoint/2010/main" val="2489318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4E4C1-4BAF-AAC4-558D-4745EF917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Mesej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25858-EEEE-DBAF-2862-A432BAD3D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Idea dan </a:t>
            </a:r>
            <a:r>
              <a:rPr lang="en-MY" sz="4800" dirty="0" err="1"/>
              <a:t>perasaan</a:t>
            </a:r>
            <a:r>
              <a:rPr lang="en-MY" sz="4800" dirty="0"/>
              <a:t> yang </a:t>
            </a:r>
            <a:r>
              <a:rPr lang="en-MY" sz="4800" dirty="0" err="1"/>
              <a:t>dikongsi</a:t>
            </a:r>
            <a:r>
              <a:rPr lang="en-MY" sz="4800" dirty="0"/>
              <a:t> Bersama </a:t>
            </a:r>
            <a:r>
              <a:rPr lang="en-MY" sz="4800" dirty="0" err="1"/>
              <a:t>antara</a:t>
            </a:r>
            <a:r>
              <a:rPr lang="en-MY" sz="4800" dirty="0"/>
              <a:t> </a:t>
            </a:r>
            <a:r>
              <a:rPr lang="en-MY" sz="4800" dirty="0" err="1"/>
              <a:t>sumber</a:t>
            </a:r>
            <a:r>
              <a:rPr lang="en-MY" sz="4800" dirty="0"/>
              <a:t> dan </a:t>
            </a:r>
            <a:r>
              <a:rPr lang="en-MY" sz="4800" dirty="0" err="1"/>
              <a:t>penerima</a:t>
            </a:r>
            <a:r>
              <a:rPr lang="en-MY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853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F73EE2-7691-5BEE-CC99-A97FF70FB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812" y="23947"/>
            <a:ext cx="9601199" cy="68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54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87F7E-C8F6-5DDF-A813-FD6332235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Saluran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2BE59-23C0-AB12-FA15-22EB0A542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Usaha </a:t>
            </a:r>
            <a:r>
              <a:rPr lang="en-MY" sz="3600" dirty="0" err="1"/>
              <a:t>sumber</a:t>
            </a:r>
            <a:r>
              <a:rPr lang="en-MY" sz="3600" dirty="0"/>
              <a:t> </a:t>
            </a:r>
            <a:r>
              <a:rPr lang="en-MY" sz="3600" dirty="0" err="1"/>
              <a:t>menghantar</a:t>
            </a:r>
            <a:r>
              <a:rPr lang="en-MY" sz="3600" dirty="0"/>
              <a:t> </a:t>
            </a:r>
            <a:r>
              <a:rPr lang="en-MY" sz="3600" dirty="0" err="1"/>
              <a:t>mesejnya</a:t>
            </a:r>
            <a:r>
              <a:rPr lang="en-MY" sz="3600" dirty="0"/>
              <a:t> yang sudah </a:t>
            </a:r>
            <a:r>
              <a:rPr lang="en-MY" sz="3600" dirty="0" err="1"/>
              <a:t>diolah</a:t>
            </a:r>
            <a:r>
              <a:rPr lang="en-MY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2143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5041AB2-A9B4-4D3F-B120-38E7860A8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334" y="804334"/>
            <a:ext cx="10583332" cy="5249332"/>
          </a:xfrm>
          <a:prstGeom prst="rect">
            <a:avLst/>
          </a:prstGeom>
          <a:solidFill>
            <a:srgbClr val="FFFFFF"/>
          </a:solidFill>
          <a:ln w="190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D45296-38E6-39E3-E0BF-08A9CE5B8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236" y="1155333"/>
            <a:ext cx="9939528" cy="45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00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2F929-47D6-7BF8-83E5-015FBE823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Maklum </a:t>
            </a:r>
            <a:r>
              <a:rPr lang="en-MY" dirty="0" err="1"/>
              <a:t>balas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800E5-B898-1CDF-E701-E6A1D0D78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 err="1"/>
              <a:t>Tindak</a:t>
            </a:r>
            <a:r>
              <a:rPr lang="en-MY" sz="3600" dirty="0"/>
              <a:t> </a:t>
            </a:r>
            <a:r>
              <a:rPr lang="en-MY" sz="3600" dirty="0" err="1"/>
              <a:t>balas</a:t>
            </a:r>
            <a:r>
              <a:rPr lang="en-MY" sz="3600" dirty="0"/>
              <a:t> atau </a:t>
            </a:r>
            <a:r>
              <a:rPr lang="en-MY" sz="3600" dirty="0" err="1"/>
              <a:t>respons</a:t>
            </a:r>
            <a:r>
              <a:rPr lang="en-MY" sz="3600" dirty="0"/>
              <a:t> </a:t>
            </a:r>
            <a:r>
              <a:rPr lang="en-MY" sz="3600" dirty="0" err="1"/>
              <a:t>penerima</a:t>
            </a:r>
            <a:r>
              <a:rPr lang="en-MY" sz="3600" dirty="0"/>
              <a:t> </a:t>
            </a:r>
            <a:r>
              <a:rPr lang="en-MY" sz="3600" dirty="0" err="1"/>
              <a:t>terhadap</a:t>
            </a:r>
            <a:r>
              <a:rPr lang="en-MY" sz="3600" dirty="0"/>
              <a:t> mesej yang </a:t>
            </a:r>
            <a:r>
              <a:rPr lang="en-MY" sz="3600" dirty="0" err="1"/>
              <a:t>diterimanya</a:t>
            </a:r>
            <a:r>
              <a:rPr lang="en-MY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4382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C4DD26-080B-5CA8-2C7D-3F12499D9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0" y="304800"/>
            <a:ext cx="66675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14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D8119-DA34-1D68-927C-AA9E816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Gangguan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30BDF-44C6-1D25-1135-F67387CFA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Apa </a:t>
            </a:r>
            <a:r>
              <a:rPr lang="en-MY" sz="3600" dirty="0" err="1"/>
              <a:t>sahaja</a:t>
            </a:r>
            <a:r>
              <a:rPr lang="en-MY" sz="3600" dirty="0"/>
              <a:t> yang </a:t>
            </a:r>
            <a:r>
              <a:rPr lang="en-MY" sz="3600" dirty="0" err="1"/>
              <a:t>terdapat</a:t>
            </a:r>
            <a:r>
              <a:rPr lang="en-MY" sz="3600" dirty="0"/>
              <a:t> dalam </a:t>
            </a:r>
            <a:r>
              <a:rPr lang="en-MY" sz="3600" dirty="0" err="1"/>
              <a:t>persekitaran</a:t>
            </a:r>
            <a:r>
              <a:rPr lang="en-MY" sz="3600" dirty="0"/>
              <a:t> yang </a:t>
            </a:r>
            <a:r>
              <a:rPr lang="en-MY" sz="3600" dirty="0" err="1"/>
              <a:t>menggugat</a:t>
            </a:r>
            <a:r>
              <a:rPr lang="en-MY" sz="3600" dirty="0"/>
              <a:t> </a:t>
            </a:r>
            <a:r>
              <a:rPr lang="en-MY" sz="3600" dirty="0" err="1"/>
              <a:t>penghantaran</a:t>
            </a:r>
            <a:r>
              <a:rPr lang="en-MY" sz="3600" dirty="0"/>
              <a:t> dan </a:t>
            </a:r>
            <a:r>
              <a:rPr lang="en-MY" sz="3600" dirty="0" err="1"/>
              <a:t>penerimaan</a:t>
            </a:r>
            <a:r>
              <a:rPr lang="en-MY" sz="3600" dirty="0"/>
              <a:t> mesej</a:t>
            </a:r>
          </a:p>
        </p:txBody>
      </p:sp>
    </p:spTree>
    <p:extLst>
      <p:ext uri="{BB962C8B-B14F-4D97-AF65-F5344CB8AC3E}">
        <p14:creationId xmlns:p14="http://schemas.microsoft.com/office/powerpoint/2010/main" val="402694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55B7AF0-8422-980B-8561-7E605EC87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TAKRIFAN TEORI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9E14CF-6E06-CD99-8F0F-A0323C62BB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n-MY" dirty="0" err="1"/>
              <a:t>Menerangkan</a:t>
            </a:r>
            <a:r>
              <a:rPr lang="en-MY" dirty="0"/>
              <a:t> </a:t>
            </a:r>
            <a:r>
              <a:rPr lang="en-MY" dirty="0" err="1"/>
              <a:t>fenomena</a:t>
            </a:r>
            <a:r>
              <a:rPr lang="en-MY" dirty="0"/>
              <a:t> </a:t>
            </a:r>
            <a:r>
              <a:rPr lang="en-MY" dirty="0" err="1"/>
              <a:t>mengikut</a:t>
            </a:r>
            <a:r>
              <a:rPr lang="en-MY" dirty="0"/>
              <a:t> </a:t>
            </a:r>
            <a:r>
              <a:rPr lang="en-MY" dirty="0" err="1"/>
              <a:t>sudut</a:t>
            </a:r>
            <a:r>
              <a:rPr lang="en-MY" dirty="0"/>
              <a:t> </a:t>
            </a:r>
            <a:r>
              <a:rPr lang="en-MY" dirty="0" err="1"/>
              <a:t>pandangan</a:t>
            </a:r>
            <a:r>
              <a:rPr lang="en-MY" dirty="0"/>
              <a:t> </a:t>
            </a:r>
            <a:r>
              <a:rPr lang="en-MY" dirty="0" err="1"/>
              <a:t>tertentu</a:t>
            </a:r>
            <a:r>
              <a:rPr lang="en-MY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6564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0B6FAC-AAB4-5BA0-8D96-DA4DC4F83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044" y="0"/>
            <a:ext cx="9091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41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D8119-DA34-1D68-927C-AA9E816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Persekitaran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30BDF-44C6-1D25-1135-F67387CFA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Tempat </a:t>
            </a:r>
            <a:r>
              <a:rPr lang="en-MY" sz="3600" dirty="0" err="1"/>
              <a:t>sesuatu</a:t>
            </a:r>
            <a:r>
              <a:rPr lang="en-MY" sz="3600" dirty="0"/>
              <a:t> komunikasi </a:t>
            </a:r>
            <a:r>
              <a:rPr lang="en-MY" sz="3600" dirty="0" err="1"/>
              <a:t>berlaku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3932912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1BDC56-84C7-FBF0-7D19-5A82F815C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PENDEKATAN INDUKTIF DAN DEDUKTIF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A99B31-C652-618F-67DD-4D1CC1D192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97849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F59CD9-89D9-0AE2-36C5-8E77A1EC7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225" y="410728"/>
            <a:ext cx="8409630" cy="593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28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5A2DC8-947D-76B9-9331-49DEEBACA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560" y="0"/>
            <a:ext cx="8510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65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02C7B47-DF2D-46D9-9584-5C83FCA86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9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8541E3-A59C-41D3-85D2-70F0E0E9B6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5248656"/>
          </a:xfrm>
          <a:prstGeom prst="rect">
            <a:avLst/>
          </a:prstGeom>
          <a:solidFill>
            <a:srgbClr val="FFFFFF"/>
          </a:solidFill>
          <a:ln w="2540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9C56FD-1A36-A256-C9BE-F2C6141D8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834" y="1124712"/>
            <a:ext cx="3940332" cy="460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6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56CCC-0F99-C6AA-71BB-DBCA40D37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PERBANDINGAN TEORI, KONSEP DAN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FD4EA-6BAC-DC75-A092-0CA7634599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590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3DA290-6C75-FA47-4ECF-D12018E18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peranan</a:t>
            </a:r>
            <a:r>
              <a:rPr lang="en-MY" dirty="0"/>
              <a:t> </a:t>
            </a:r>
            <a:r>
              <a:rPr lang="en-MY" dirty="0" err="1"/>
              <a:t>teori</a:t>
            </a:r>
            <a:endParaRPr lang="en-MY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EBFCF7-AFFD-B943-0404-D9B0DAD87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Penerangan - </a:t>
            </a:r>
            <a:r>
              <a:rPr lang="en-MY" dirty="0" err="1"/>
              <a:t>Menerangkan</a:t>
            </a:r>
            <a:r>
              <a:rPr lang="en-MY" dirty="0"/>
              <a:t> sebab </a:t>
            </a:r>
            <a:r>
              <a:rPr lang="en-MY" dirty="0" err="1"/>
              <a:t>berlakunya</a:t>
            </a:r>
            <a:r>
              <a:rPr lang="en-MY" dirty="0"/>
              <a:t> </a:t>
            </a:r>
            <a:r>
              <a:rPr lang="en-MY" dirty="0" err="1"/>
              <a:t>sesuatu</a:t>
            </a:r>
            <a:r>
              <a:rPr lang="en-MY" dirty="0"/>
              <a:t> </a:t>
            </a:r>
            <a:r>
              <a:rPr lang="en-MY" dirty="0" err="1"/>
              <a:t>fenomena</a:t>
            </a:r>
            <a:r>
              <a:rPr lang="en-MY" dirty="0"/>
              <a:t>.</a:t>
            </a:r>
          </a:p>
          <a:p>
            <a:r>
              <a:rPr lang="en-MY" dirty="0" err="1"/>
              <a:t>Penjelasan</a:t>
            </a:r>
            <a:r>
              <a:rPr lang="en-MY" dirty="0"/>
              <a:t> - Sebab </a:t>
            </a:r>
            <a:r>
              <a:rPr lang="en-MY" dirty="0" err="1"/>
              <a:t>wujudnya</a:t>
            </a:r>
            <a:r>
              <a:rPr lang="en-MY" dirty="0"/>
              <a:t> </a:t>
            </a:r>
            <a:r>
              <a:rPr lang="en-MY" dirty="0" err="1"/>
              <a:t>sesuatu</a:t>
            </a:r>
            <a:r>
              <a:rPr lang="en-MY" dirty="0"/>
              <a:t> </a:t>
            </a:r>
            <a:r>
              <a:rPr lang="en-MY" dirty="0" err="1"/>
              <a:t>fenomena</a:t>
            </a:r>
            <a:endParaRPr lang="en-MY" dirty="0"/>
          </a:p>
          <a:p>
            <a:r>
              <a:rPr lang="en-MY" dirty="0" err="1"/>
              <a:t>Ramalan</a:t>
            </a:r>
            <a:r>
              <a:rPr lang="en-MY" dirty="0"/>
              <a:t> - </a:t>
            </a:r>
            <a:r>
              <a:rPr lang="en-MY" dirty="0" err="1"/>
              <a:t>meramalkan</a:t>
            </a:r>
            <a:r>
              <a:rPr lang="en-MY" dirty="0"/>
              <a:t> </a:t>
            </a:r>
            <a:r>
              <a:rPr lang="en-MY" dirty="0" err="1"/>
              <a:t>fenomena</a:t>
            </a:r>
            <a:r>
              <a:rPr lang="en-MY" dirty="0"/>
              <a:t> pada masa depan</a:t>
            </a:r>
          </a:p>
          <a:p>
            <a:r>
              <a:rPr lang="en-MY" dirty="0" err="1"/>
              <a:t>Pengawalan</a:t>
            </a:r>
            <a:r>
              <a:rPr lang="en-MY" dirty="0"/>
              <a:t> penyelidikan - </a:t>
            </a:r>
            <a:r>
              <a:rPr lang="en-MY" dirty="0" err="1"/>
              <a:t>Mendorong</a:t>
            </a:r>
            <a:r>
              <a:rPr lang="en-MY" dirty="0"/>
              <a:t> </a:t>
            </a:r>
            <a:r>
              <a:rPr lang="en-MY" dirty="0" err="1"/>
              <a:t>seseorang</a:t>
            </a:r>
            <a:r>
              <a:rPr lang="en-MY" dirty="0"/>
              <a:t> </a:t>
            </a:r>
            <a:r>
              <a:rPr lang="en-MY" dirty="0" err="1"/>
              <a:t>penyelidik</a:t>
            </a:r>
            <a:r>
              <a:rPr lang="en-MY" dirty="0"/>
              <a:t> </a:t>
            </a:r>
            <a:r>
              <a:rPr lang="en-MY" dirty="0" err="1"/>
              <a:t>membuat</a:t>
            </a:r>
            <a:r>
              <a:rPr lang="en-MY" dirty="0"/>
              <a:t> </a:t>
            </a:r>
            <a:r>
              <a:rPr lang="en-MY" dirty="0" err="1"/>
              <a:t>sesuatu</a:t>
            </a:r>
            <a:r>
              <a:rPr lang="en-MY" dirty="0"/>
              <a:t> bentuk </a:t>
            </a:r>
            <a:r>
              <a:rPr lang="en-MY" dirty="0" err="1"/>
              <a:t>kajian</a:t>
            </a:r>
            <a:r>
              <a:rPr lang="en-MY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808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05038-91E9-801C-38B2-3DE666E3B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CIRI-CIRI TEORI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EB2B0-254D-96FA-0C43-D8684FB5C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 err="1"/>
              <a:t>Kenyataan</a:t>
            </a:r>
            <a:r>
              <a:rPr lang="en-MY" dirty="0"/>
              <a:t> yang </a:t>
            </a:r>
            <a:r>
              <a:rPr lang="en-MY" dirty="0" err="1"/>
              <a:t>bersifat</a:t>
            </a:r>
            <a:r>
              <a:rPr lang="en-MY" dirty="0"/>
              <a:t> tetap dan </a:t>
            </a:r>
            <a:r>
              <a:rPr lang="en-MY" dirty="0" err="1"/>
              <a:t>konsisten</a:t>
            </a:r>
            <a:r>
              <a:rPr lang="en-MY" dirty="0"/>
              <a:t>.</a:t>
            </a:r>
          </a:p>
          <a:p>
            <a:r>
              <a:rPr lang="en-MY" dirty="0"/>
              <a:t>Tidak </a:t>
            </a:r>
            <a:r>
              <a:rPr lang="en-MY" dirty="0" err="1"/>
              <a:t>bercanggah</a:t>
            </a:r>
            <a:r>
              <a:rPr lang="en-MY" dirty="0"/>
              <a:t> dengan </a:t>
            </a:r>
            <a:r>
              <a:rPr lang="en-MY" dirty="0" err="1"/>
              <a:t>teori</a:t>
            </a:r>
            <a:r>
              <a:rPr lang="en-MY" dirty="0"/>
              <a:t> yang lain (</a:t>
            </a:r>
            <a:r>
              <a:rPr lang="en-MY" b="1" i="1" dirty="0" err="1">
                <a:solidFill>
                  <a:srgbClr val="FF0000"/>
                </a:solidFill>
              </a:rPr>
              <a:t>diragui</a:t>
            </a:r>
            <a:r>
              <a:rPr lang="en-MY" dirty="0"/>
              <a:t>)</a:t>
            </a:r>
          </a:p>
          <a:p>
            <a:r>
              <a:rPr lang="en-MY" dirty="0" err="1"/>
              <a:t>Dinyatakan</a:t>
            </a:r>
            <a:r>
              <a:rPr lang="en-MY" dirty="0"/>
              <a:t> dengan mudah, </a:t>
            </a:r>
            <a:r>
              <a:rPr lang="en-MY" dirty="0" err="1"/>
              <a:t>sempurna</a:t>
            </a:r>
            <a:r>
              <a:rPr lang="en-MY" dirty="0"/>
              <a:t> dan </a:t>
            </a:r>
            <a:r>
              <a:rPr lang="en-MY" dirty="0" err="1"/>
              <a:t>jelas</a:t>
            </a:r>
            <a:endParaRPr lang="en-MY" dirty="0"/>
          </a:p>
          <a:p>
            <a:r>
              <a:rPr lang="en-MY" dirty="0" err="1"/>
              <a:t>Mengandungi</a:t>
            </a:r>
            <a:r>
              <a:rPr lang="en-MY" dirty="0"/>
              <a:t> </a:t>
            </a:r>
            <a:r>
              <a:rPr lang="en-MY" dirty="0" err="1"/>
              <a:t>konsep</a:t>
            </a:r>
            <a:r>
              <a:rPr lang="en-MY" dirty="0"/>
              <a:t> yang </a:t>
            </a:r>
            <a:r>
              <a:rPr lang="en-MY" dirty="0" err="1"/>
              <a:t>membolehkan</a:t>
            </a:r>
            <a:r>
              <a:rPr lang="en-MY" dirty="0"/>
              <a:t> </a:t>
            </a:r>
            <a:r>
              <a:rPr lang="en-MY" dirty="0" err="1"/>
              <a:t>pengkaji</a:t>
            </a:r>
            <a:r>
              <a:rPr lang="en-MY" dirty="0"/>
              <a:t> </a:t>
            </a:r>
            <a:r>
              <a:rPr lang="en-MY" dirty="0" err="1"/>
              <a:t>membuat</a:t>
            </a:r>
            <a:r>
              <a:rPr lang="en-MY" dirty="0"/>
              <a:t> </a:t>
            </a:r>
            <a:r>
              <a:rPr lang="en-MY" dirty="0" err="1"/>
              <a:t>ujian</a:t>
            </a:r>
            <a:r>
              <a:rPr lang="en-MY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776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B349AD-E05E-492C-F57E-0220806FB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7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C251A6-D058-2300-D896-17FD3BDF1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5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3E60E-ACBC-3E8B-B6A1-E78469B86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KONSEP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12E1D-D78F-EB0F-A765-3DD3119FA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MY" sz="2400" dirty="0" err="1"/>
              <a:t>Pernyatan</a:t>
            </a:r>
            <a:r>
              <a:rPr lang="en-MY" sz="2400" dirty="0"/>
              <a:t> yang dapat </a:t>
            </a:r>
            <a:r>
              <a:rPr lang="en-MY" sz="2400" dirty="0" err="1"/>
              <a:t>menjelaskan</a:t>
            </a:r>
            <a:r>
              <a:rPr lang="en-MY" sz="2400" dirty="0"/>
              <a:t> </a:t>
            </a:r>
            <a:r>
              <a:rPr lang="en-MY" sz="2400" dirty="0" err="1"/>
              <a:t>ciri</a:t>
            </a:r>
            <a:r>
              <a:rPr lang="en-MY" sz="2400" dirty="0"/>
              <a:t> </a:t>
            </a:r>
            <a:r>
              <a:rPr lang="en-MY" sz="2400" dirty="0" err="1"/>
              <a:t>sesuatu</a:t>
            </a:r>
            <a:r>
              <a:rPr lang="en-MY" sz="2400" dirty="0"/>
              <a:t> perkara.</a:t>
            </a:r>
          </a:p>
          <a:p>
            <a:pPr algn="just"/>
            <a:r>
              <a:rPr lang="en-MY" sz="2400" dirty="0"/>
              <a:t>Membantu, </a:t>
            </a:r>
            <a:r>
              <a:rPr lang="en-MY" sz="2400" dirty="0" err="1"/>
              <a:t>membentuk</a:t>
            </a:r>
            <a:r>
              <a:rPr lang="en-MY" sz="2400" dirty="0"/>
              <a:t> dan </a:t>
            </a:r>
            <a:r>
              <a:rPr lang="en-MY" sz="2400" dirty="0" err="1"/>
              <a:t>memahami</a:t>
            </a:r>
            <a:r>
              <a:rPr lang="en-MY" sz="2400" dirty="0"/>
              <a:t> </a:t>
            </a:r>
            <a:r>
              <a:rPr lang="en-MY" sz="2400" dirty="0" err="1"/>
              <a:t>situasi</a:t>
            </a:r>
            <a:endParaRPr lang="en-MY" sz="2400" dirty="0"/>
          </a:p>
          <a:p>
            <a:pPr algn="just"/>
            <a:r>
              <a:rPr lang="en-MY" sz="2400" dirty="0" err="1"/>
              <a:t>Mengandungi</a:t>
            </a:r>
            <a:r>
              <a:rPr lang="en-MY" sz="2400" dirty="0"/>
              <a:t> </a:t>
            </a:r>
            <a:r>
              <a:rPr lang="en-MY" sz="2400" dirty="0" err="1"/>
              <a:t>elemen</a:t>
            </a:r>
            <a:r>
              <a:rPr lang="en-MY" sz="2400" dirty="0"/>
              <a:t> seperti </a:t>
            </a:r>
            <a:r>
              <a:rPr lang="en-MY" sz="2400" dirty="0" err="1"/>
              <a:t>sumber</a:t>
            </a:r>
            <a:r>
              <a:rPr lang="en-MY" sz="2400" dirty="0"/>
              <a:t>, </a:t>
            </a:r>
            <a:r>
              <a:rPr lang="en-MY" sz="2400" dirty="0" err="1"/>
              <a:t>penerima</a:t>
            </a:r>
            <a:r>
              <a:rPr lang="en-MY" sz="2400" dirty="0"/>
              <a:t>, mesej, </a:t>
            </a:r>
            <a:r>
              <a:rPr lang="en-MY" sz="2400" dirty="0" err="1"/>
              <a:t>saluran</a:t>
            </a:r>
            <a:r>
              <a:rPr lang="en-MY" sz="2400" dirty="0"/>
              <a:t>, maklum </a:t>
            </a:r>
            <a:r>
              <a:rPr lang="en-MY" sz="2400" dirty="0" err="1"/>
              <a:t>balas</a:t>
            </a:r>
            <a:r>
              <a:rPr lang="en-MY" sz="2400" dirty="0"/>
              <a:t>, </a:t>
            </a:r>
            <a:r>
              <a:rPr lang="en-MY" sz="2400" dirty="0" err="1"/>
              <a:t>gangguan</a:t>
            </a:r>
            <a:r>
              <a:rPr lang="en-MY" sz="2400" dirty="0"/>
              <a:t> dan </a:t>
            </a:r>
            <a:r>
              <a:rPr lang="en-MY" sz="2400" dirty="0" err="1"/>
              <a:t>persekitaran</a:t>
            </a:r>
            <a:r>
              <a:rPr lang="en-MY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645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D9B8BF-FD7E-E0DC-0EA1-AC3478F91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741" y="98138"/>
            <a:ext cx="8042302" cy="669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058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2657</TotalTime>
  <Words>204</Words>
  <Application>Microsoft Office PowerPoint</Application>
  <PresentationFormat>Widescreen</PresentationFormat>
  <Paragraphs>35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Dreaming Outloud Pro</vt:lpstr>
      <vt:lpstr>Gill Sans MT</vt:lpstr>
      <vt:lpstr>Parcel</vt:lpstr>
      <vt:lpstr>SCCA1023  Teori Komunikasi</vt:lpstr>
      <vt:lpstr>TAKRIFAN TEORI</vt:lpstr>
      <vt:lpstr>PERBANDINGAN TEORI, KONSEP DAN MODEL</vt:lpstr>
      <vt:lpstr>peranan teori</vt:lpstr>
      <vt:lpstr>CIRI-CIRI TEORI</vt:lpstr>
      <vt:lpstr>PowerPoint Presentation</vt:lpstr>
      <vt:lpstr>PowerPoint Presentation</vt:lpstr>
      <vt:lpstr>KONSEP</vt:lpstr>
      <vt:lpstr>PowerPoint Presentation</vt:lpstr>
      <vt:lpstr>PowerPoint Presentation</vt:lpstr>
      <vt:lpstr>Sumber</vt:lpstr>
      <vt:lpstr>Penerima</vt:lpstr>
      <vt:lpstr>Mesej</vt:lpstr>
      <vt:lpstr>PowerPoint Presentation</vt:lpstr>
      <vt:lpstr>Saluran</vt:lpstr>
      <vt:lpstr>PowerPoint Presentation</vt:lpstr>
      <vt:lpstr>Maklum balas</vt:lpstr>
      <vt:lpstr>PowerPoint Presentation</vt:lpstr>
      <vt:lpstr>Gangguan</vt:lpstr>
      <vt:lpstr>PowerPoint Presentation</vt:lpstr>
      <vt:lpstr>Persekitaran</vt:lpstr>
      <vt:lpstr>PENDEKATAN INDUKTIF DAN DEDUKTIF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SCCA1023  Teori Komunikasi</dc:title>
  <dc:creator>MOHAMAD I'SA BIN ABD JALIL</dc:creator>
  <cp:lastModifiedBy>MOHAMAD I'SA BIN ABD JALIL</cp:lastModifiedBy>
  <cp:revision>16</cp:revision>
  <dcterms:created xsi:type="dcterms:W3CDTF">2023-07-25T08:31:24Z</dcterms:created>
  <dcterms:modified xsi:type="dcterms:W3CDTF">2023-07-28T15:39:52Z</dcterms:modified>
</cp:coreProperties>
</file>