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7"/>
  </p:notesMasterIdLst>
  <p:handoutMasterIdLst>
    <p:handoutMasterId r:id="rId8"/>
  </p:handoutMasterIdLst>
  <p:sldIdLst>
    <p:sldId id="265" r:id="rId3"/>
    <p:sldId id="361" r:id="rId4"/>
    <p:sldId id="406" r:id="rId5"/>
    <p:sldId id="407" r:id="rId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2" pos="2880" userDrawn="1">
          <p15:clr>
            <a:srgbClr val="A4A3A4"/>
          </p15:clr>
        </p15:guide>
        <p15:guide id="3" orient="horz" pos="402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 id="6" name="JAKARIA BIN DASAN" initials="JBD" lastIdx="1" clrIdx="6">
    <p:extLst>
      <p:ext uri="{19B8F6BF-5375-455C-9EA6-DF929625EA0E}">
        <p15:presenceInfo xmlns:p15="http://schemas.microsoft.com/office/powerpoint/2012/main" userId="S::jakaria@ums.edu.my::0240cbd3-f235-49ec-aecf-282534da92c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61" autoAdjust="0"/>
    <p:restoredTop sz="80620" autoAdjust="0"/>
  </p:normalViewPr>
  <p:slideViewPr>
    <p:cSldViewPr snapToGrid="0" snapToObjects="1">
      <p:cViewPr varScale="1">
        <p:scale>
          <a:sx n="81" d="100"/>
          <a:sy n="81" d="100"/>
        </p:scale>
        <p:origin x="1269" y="57"/>
      </p:cViewPr>
      <p:guideLst>
        <p:guide pos="2880"/>
        <p:guide orient="horz" pos="40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3054"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85CB01-6679-D646-ACB3-8B04B786C15F}" type="datetimeFigureOut">
              <a:rPr lang="en-US" smtClean="0"/>
              <a:t>12/15/2023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AC0F4D-8A6F-1C4A-B6BF-1558431E4F79}" type="slidenum">
              <a:rPr lang="en-US" smtClean="0"/>
              <a:t>‹#›</a:t>
            </a:fld>
            <a:endParaRPr lang="en-US" dirty="0"/>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cap="none" baseline="0" dirty="0">
                <a:solidFill>
                  <a:schemeClr val="tx1"/>
                </a:solidFill>
                <a:latin typeface="Arial"/>
                <a:ea typeface="Arial"/>
                <a:cs typeface="Arial"/>
                <a:sym typeface="Arial"/>
              </a:rPr>
              <a:t>To answer the question “How many people with what skills will we need?,” managers have to consider different factors:</a:t>
            </a:r>
          </a:p>
          <a:p>
            <a:endParaRPr lang="en-US" sz="1200" b="0" i="0" u="none" strike="noStrike" kern="1200" cap="none" baseline="0" dirty="0">
              <a:solidFill>
                <a:schemeClr val="tx1"/>
              </a:solidFill>
              <a:latin typeface="Arial"/>
              <a:ea typeface="Arial"/>
              <a:cs typeface="Arial"/>
              <a:sym typeface="Arial"/>
            </a:endParaRPr>
          </a:p>
          <a:p>
            <a:r>
              <a:rPr lang="en-US" sz="1200" b="0" i="0" u="none" strike="noStrike" kern="1200" cap="none" baseline="0" dirty="0">
                <a:solidFill>
                  <a:schemeClr val="tx1"/>
                </a:solidFill>
                <a:latin typeface="Arial"/>
                <a:ea typeface="Arial"/>
                <a:cs typeface="Arial"/>
                <a:sym typeface="Arial"/>
              </a:rPr>
              <a:t>A firm’s future staffing needs reflect demand for its products or services, adjusted for changes the firm plans to make in its strategic goals, and for changes in its turnover rate and productivity. Forecasting workforce demand therefore starts with estimating what the demand will be for your products or services.</a:t>
            </a:r>
            <a:endParaRPr lang="en-US" dirty="0"/>
          </a:p>
          <a:p>
            <a:endParaRPr lang="en-US" sz="1200" b="0" i="0" u="none" strike="noStrike" kern="1200" cap="none" baseline="0" dirty="0">
              <a:solidFill>
                <a:schemeClr val="tx1"/>
              </a:solidFill>
              <a:latin typeface="Arial"/>
              <a:ea typeface="Arial"/>
              <a:cs typeface="Arial"/>
              <a:sym typeface="Arial"/>
            </a:endParaRPr>
          </a:p>
          <a:p>
            <a:r>
              <a:rPr lang="en-US" sz="1200" b="0" i="0" u="none" strike="noStrike" kern="1200" cap="none" baseline="0" dirty="0">
                <a:solidFill>
                  <a:schemeClr val="tx1"/>
                </a:solidFill>
                <a:latin typeface="Arial"/>
                <a:ea typeface="Arial"/>
                <a:cs typeface="Arial"/>
                <a:sym typeface="Arial"/>
              </a:rPr>
              <a:t>Longer term managers will follow industry publications and economic forecasts closely, to try to get a sense for future demand. Such future predictions won’t be precise, but should help you address the potential changes in demand.</a:t>
            </a:r>
          </a:p>
          <a:p>
            <a:endParaRPr lang="en-US" sz="1200" b="0" i="0" u="none" strike="noStrike" kern="1200" cap="none" baseline="0" dirty="0">
              <a:solidFill>
                <a:schemeClr val="tx1"/>
              </a:solidFill>
              <a:latin typeface="Arial"/>
              <a:ea typeface="Arial"/>
              <a:cs typeface="Arial"/>
              <a:sym typeface="Arial"/>
            </a:endParaRPr>
          </a:p>
          <a:p>
            <a:r>
              <a:rPr lang="en-US" sz="1200" b="0" i="0" u="none" strike="noStrike" kern="1200" cap="none" baseline="0" dirty="0">
                <a:solidFill>
                  <a:schemeClr val="tx1"/>
                </a:solidFill>
                <a:latin typeface="Arial"/>
                <a:ea typeface="Arial"/>
                <a:cs typeface="Arial"/>
                <a:sym typeface="Arial"/>
              </a:rPr>
              <a:t>The basic process for forecasting personnel needs is to forecast revenues first. Then estimate the size of the staff required to support this sales volume.</a:t>
            </a:r>
          </a:p>
          <a:p>
            <a:r>
              <a:rPr lang="en-US" sz="1200" b="0" i="0" u="none" strike="noStrike" kern="1200" cap="none" baseline="0" dirty="0">
                <a:solidFill>
                  <a:schemeClr val="tx1"/>
                </a:solidFill>
                <a:latin typeface="Arial"/>
                <a:ea typeface="Arial"/>
                <a:cs typeface="Arial"/>
                <a:sym typeface="Arial"/>
              </a:rPr>
              <a:t>However, managers must also consider other factors. These include projected turnover, decisions to upgrade (or downgrade) products or services, productivity changes, financial resources, and decisions to enter or leave businesses. </a:t>
            </a:r>
          </a:p>
          <a:p>
            <a:endParaRPr lang="en-US" sz="1200" b="0" i="0" u="none" strike="noStrike" kern="1200" cap="none" baseline="0" dirty="0">
              <a:solidFill>
                <a:schemeClr val="tx1"/>
              </a:solidFill>
              <a:latin typeface="Arial"/>
              <a:ea typeface="Arial"/>
              <a:cs typeface="Arial"/>
              <a:sym typeface="Arial"/>
            </a:endParaRPr>
          </a:p>
          <a:p>
            <a:r>
              <a:rPr lang="en-US" sz="1200" b="0" i="0" u="none" strike="noStrike" kern="1200" cap="none" baseline="0" dirty="0">
                <a:solidFill>
                  <a:schemeClr val="tx1"/>
                </a:solidFill>
                <a:latin typeface="Arial"/>
                <a:ea typeface="Arial"/>
                <a:cs typeface="Arial"/>
                <a:sym typeface="Arial"/>
              </a:rPr>
              <a:t>The basic tools for projecting personnel needs include</a:t>
            </a:r>
            <a:r>
              <a:rPr lang="en-US" sz="1200" b="1" i="0" u="none" strike="noStrike" kern="1200" cap="none" baseline="0" dirty="0">
                <a:solidFill>
                  <a:schemeClr val="tx1"/>
                </a:solidFill>
                <a:latin typeface="Arial"/>
                <a:ea typeface="Arial"/>
                <a:cs typeface="Arial"/>
                <a:sym typeface="Arial"/>
              </a:rPr>
              <a:t> trend analysis, ratio analysis, the scatter plot, and managerial judgment</a:t>
            </a:r>
            <a:r>
              <a:rPr lang="en-US" sz="1200" b="0" i="0" u="none" strike="noStrike" kern="1200" cap="none" baseline="0" dirty="0">
                <a:solidFill>
                  <a:schemeClr val="tx1"/>
                </a:solidFill>
                <a:latin typeface="Arial"/>
                <a:ea typeface="Arial"/>
                <a:cs typeface="Arial"/>
                <a:sym typeface="Arial"/>
              </a:rPr>
              <a:t>. </a:t>
            </a:r>
          </a:p>
          <a:p>
            <a:endParaRPr lang="en-US" sz="1200" b="0" i="0" u="none" strike="noStrike" kern="1200" cap="none" baseline="0" dirty="0">
              <a:solidFill>
                <a:schemeClr val="tx1"/>
              </a:solidFill>
              <a:latin typeface="Arial"/>
              <a:ea typeface="Arial"/>
              <a:cs typeface="Arial"/>
              <a:sym typeface="Arial"/>
            </a:endParaRPr>
          </a:p>
          <a:p>
            <a:pPr marL="228600" indent="-228600">
              <a:buFont typeface="+mj-lt"/>
              <a:buAutoNum type="arabicPeriod"/>
            </a:pPr>
            <a:r>
              <a:rPr lang="en-US" sz="1200" b="1" i="0" u="none" strike="noStrike" kern="1200" cap="none" baseline="0" dirty="0">
                <a:solidFill>
                  <a:schemeClr val="tx1"/>
                </a:solidFill>
                <a:latin typeface="Arial"/>
                <a:ea typeface="Arial"/>
                <a:cs typeface="Arial"/>
                <a:sym typeface="Arial"/>
              </a:rPr>
              <a:t>Trend analysis </a:t>
            </a:r>
            <a:r>
              <a:rPr lang="en-US" sz="1200" b="0" i="0" u="none" strike="noStrike" kern="1200" cap="none" baseline="0" dirty="0">
                <a:solidFill>
                  <a:schemeClr val="tx1"/>
                </a:solidFill>
                <a:latin typeface="Arial"/>
                <a:ea typeface="Arial"/>
                <a:cs typeface="Arial"/>
                <a:sym typeface="Arial"/>
              </a:rPr>
              <a:t>–</a:t>
            </a:r>
            <a:r>
              <a:rPr lang="en-US" sz="1200" b="1" i="0" u="none" strike="noStrike" kern="1200" cap="none" baseline="0" dirty="0">
                <a:solidFill>
                  <a:schemeClr val="tx1"/>
                </a:solidFill>
                <a:latin typeface="Arial"/>
                <a:ea typeface="Arial"/>
                <a:cs typeface="Arial"/>
                <a:sym typeface="Arial"/>
              </a:rPr>
              <a:t> </a:t>
            </a:r>
            <a:r>
              <a:rPr lang="en-US" sz="1200" b="0" i="0" u="none" strike="noStrike" kern="1200" cap="none" baseline="0" dirty="0">
                <a:solidFill>
                  <a:schemeClr val="tx1"/>
                </a:solidFill>
                <a:latin typeface="Arial"/>
                <a:ea typeface="Arial"/>
                <a:cs typeface="Arial"/>
                <a:sym typeface="Arial"/>
              </a:rPr>
              <a:t>Is a study of a firm’s past employment needs over a period of years to predict future needs.</a:t>
            </a:r>
          </a:p>
          <a:p>
            <a:pPr marL="228600" indent="-228600">
              <a:buAutoNum type="arabicPeriod" startAt="2"/>
            </a:pPr>
            <a:r>
              <a:rPr lang="en-US" sz="1200" b="1" i="0" u="none" strike="noStrike" kern="1200" cap="none" baseline="0" dirty="0">
                <a:solidFill>
                  <a:schemeClr val="tx1"/>
                </a:solidFill>
                <a:latin typeface="Arial"/>
                <a:ea typeface="Arial"/>
                <a:cs typeface="Arial"/>
                <a:sym typeface="Arial"/>
              </a:rPr>
              <a:t>Ratio analysis </a:t>
            </a:r>
            <a:r>
              <a:rPr lang="en-US" sz="1200" b="0" i="0" u="none" strike="noStrike" kern="1200" cap="none" baseline="0" dirty="0">
                <a:solidFill>
                  <a:schemeClr val="tx1"/>
                </a:solidFill>
                <a:latin typeface="Arial"/>
                <a:ea typeface="Arial"/>
                <a:cs typeface="Arial"/>
                <a:sym typeface="Arial"/>
              </a:rPr>
              <a:t>– Is a forecasting technique for determining future staff needs by using ratios between, for example, sales volume and number of employees needed.</a:t>
            </a:r>
          </a:p>
          <a:p>
            <a:pPr marL="228600" indent="-228600"/>
            <a:r>
              <a:rPr lang="en-US" sz="1200" b="1" i="0" u="none" strike="noStrike" kern="1200" cap="none" baseline="0" dirty="0">
                <a:solidFill>
                  <a:schemeClr val="tx1"/>
                </a:solidFill>
                <a:latin typeface="Arial"/>
                <a:ea typeface="Arial"/>
                <a:cs typeface="Arial"/>
                <a:sym typeface="Arial"/>
              </a:rPr>
              <a:t>3. 	Scatter plot </a:t>
            </a:r>
            <a:r>
              <a:rPr lang="en-US" sz="1200" b="0" i="0" u="none" strike="noStrike" kern="1200" cap="none" baseline="0" dirty="0">
                <a:solidFill>
                  <a:schemeClr val="tx1"/>
                </a:solidFill>
                <a:latin typeface="Arial"/>
                <a:ea typeface="Arial"/>
                <a:cs typeface="Arial"/>
                <a:sym typeface="Arial"/>
              </a:rPr>
              <a:t>–</a:t>
            </a:r>
            <a:r>
              <a:rPr lang="en-US" sz="1200" b="1" i="0" u="none" strike="noStrike" kern="1200" cap="none" baseline="0" dirty="0">
                <a:solidFill>
                  <a:schemeClr val="tx1"/>
                </a:solidFill>
                <a:latin typeface="Arial"/>
                <a:ea typeface="Arial"/>
                <a:cs typeface="Arial"/>
                <a:sym typeface="Arial"/>
              </a:rPr>
              <a:t> </a:t>
            </a:r>
            <a:r>
              <a:rPr lang="en-US" sz="1200" b="0" i="0" u="none" strike="noStrike" kern="1200" cap="none" baseline="0" dirty="0">
                <a:solidFill>
                  <a:schemeClr val="tx1"/>
                </a:solidFill>
                <a:latin typeface="Arial"/>
                <a:ea typeface="Arial"/>
                <a:cs typeface="Arial"/>
                <a:sym typeface="Arial"/>
              </a:rPr>
              <a:t>Is a graphical method used to help identify the relationship between two variables.</a:t>
            </a:r>
          </a:p>
          <a:p>
            <a:pPr marL="228600" indent="-228600"/>
            <a:r>
              <a:rPr lang="en-US" sz="1200" b="1" i="0" u="none" strike="noStrike" kern="1200" cap="none" baseline="0" dirty="0">
                <a:solidFill>
                  <a:schemeClr val="tx1"/>
                </a:solidFill>
                <a:latin typeface="Arial"/>
                <a:ea typeface="Arial"/>
                <a:cs typeface="Arial"/>
                <a:sym typeface="Arial"/>
              </a:rPr>
              <a:t>4. 	Managerial judgment </a:t>
            </a:r>
            <a:r>
              <a:rPr lang="en-US" sz="1200" b="0" i="0" u="none" strike="noStrike" kern="1200" cap="none" baseline="0" dirty="0">
                <a:solidFill>
                  <a:schemeClr val="tx1"/>
                </a:solidFill>
                <a:latin typeface="Arial"/>
                <a:ea typeface="Arial"/>
                <a:cs typeface="Arial"/>
                <a:sym typeface="Arial"/>
              </a:rPr>
              <a:t>– Few historical trends, ratios, or relationships will continue unchanged into the future so managerial judgment is needed to adjust the forecast.</a:t>
            </a:r>
            <a:endParaRPr lang="en-US" dirty="0"/>
          </a:p>
          <a:p>
            <a:endParaRPr lang="en-IN"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2</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73741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3</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425081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4</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883447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8" name="Title 7"/>
          <p:cNvSpPr>
            <a:spLocks noGrp="1"/>
          </p:cNvSpPr>
          <p:nvPr>
            <p:ph type="title"/>
          </p:nvPr>
        </p:nvSpPr>
        <p:spPr/>
        <p:txBody>
          <a:bodyPr lIns="0" tIns="0" rIns="0" bIns="0"/>
          <a:lstStyle>
            <a:lvl1pPr>
              <a:defRPr sz="3600">
                <a:solidFill>
                  <a:schemeClr val="tx2"/>
                </a:solidFill>
                <a:latin typeface="+mj-lt"/>
              </a:defRPr>
            </a:lvl1pPr>
          </a:lstStyle>
          <a:p>
            <a:r>
              <a:rPr lang="en-US" dirty="0"/>
              <a:t>Click to edit Master title style</a:t>
            </a:r>
          </a:p>
        </p:txBody>
      </p:sp>
      <p:sp>
        <p:nvSpPr>
          <p:cNvPr id="3" name="Content Placeholder 2"/>
          <p:cNvSpPr>
            <a:spLocks noGrp="1"/>
          </p:cNvSpPr>
          <p:nvPr>
            <p:ph idx="1"/>
          </p:nvPr>
        </p:nvSpPr>
        <p:spPr>
          <a:xfrm>
            <a:off x="457200" y="1557470"/>
            <a:ext cx="8229600" cy="4525963"/>
          </a:xfrm>
        </p:spPr>
        <p:txBody>
          <a:bodyPr lIns="0" tIns="0" rIns="0"/>
          <a:lstStyle>
            <a:lvl1pPr marL="255600" indent="-255600">
              <a:buClr>
                <a:srgbClr val="007FA3"/>
              </a:buClr>
              <a:buSzPct val="100000"/>
              <a:buFont typeface="Arial" panose="020B0604020202020204" pitchFamily="34" charset="0"/>
              <a:buChar char="•"/>
              <a:defRPr sz="2400">
                <a:latin typeface="+mn-lt"/>
              </a:defRPr>
            </a:lvl1pPr>
            <a:lvl2pPr marL="741600" indent="-284400">
              <a:buClr>
                <a:srgbClr val="007FA3"/>
              </a:buClr>
              <a:defRPr sz="2400">
                <a:latin typeface="+mn-lt"/>
              </a:defRPr>
            </a:lvl2pPr>
            <a:lvl3pPr indent="-230400">
              <a:buClr>
                <a:srgbClr val="007FA3"/>
              </a:buClr>
              <a:defRPr sz="2400">
                <a:latin typeface="+mn-lt"/>
              </a:defRPr>
            </a:lvl3pPr>
            <a:lvl4pPr indent="-230400">
              <a:buClr>
                <a:srgbClr val="007FA3"/>
              </a:buClr>
              <a:defRPr sz="2400">
                <a:latin typeface="+mn-lt"/>
              </a:defRPr>
            </a:lvl4pPr>
            <a:lvl5pPr indent="-230400">
              <a:buClr>
                <a:srgbClr val="007FA3"/>
              </a:buClr>
              <a:defRPr sz="2400">
                <a:latin typeface="+mn-lt"/>
              </a:defRPr>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ooter Placeholder 4"/>
          <p:cNvSpPr>
            <a:spLocks noGrp="1"/>
          </p:cNvSpPr>
          <p:nvPr>
            <p:ph type="ftr" sz="quarter" idx="11"/>
          </p:nvPr>
        </p:nvSpPr>
        <p:spPr>
          <a:xfrm>
            <a:off x="93969" y="6172200"/>
            <a:ext cx="859536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pPr/>
              <a:t>12/15/2023</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pPr/>
              <a:t>‹#›</a:t>
            </a:fld>
            <a:endParaRPr lang="en-US" dirty="0"/>
          </a:p>
        </p:txBody>
      </p:sp>
    </p:spTree>
    <p:extLst>
      <p:ext uri="{BB962C8B-B14F-4D97-AF65-F5344CB8AC3E}">
        <p14:creationId xmlns:p14="http://schemas.microsoft.com/office/powerpoint/2010/main" val="3567289351"/>
      </p:ext>
    </p:extLst>
  </p:cSld>
  <p:clrMapOvr>
    <a:masterClrMapping/>
  </p:clrMapOvr>
  <p:extLst>
    <p:ext uri="{DCECCB84-F9BA-43D5-87BE-67443E8EF086}">
      <p15:sldGuideLst xmlns:p15="http://schemas.microsoft.com/office/powerpoint/2012/main">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Figure +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28600"/>
            <a:ext cx="8229600" cy="1066799"/>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55" name="Shape 55"/>
          <p:cNvSpPr txBox="1">
            <a:spLocks noGrp="1"/>
          </p:cNvSpPr>
          <p:nvPr>
            <p:ph type="body" idx="1"/>
          </p:nvPr>
        </p:nvSpPr>
        <p:spPr>
          <a:xfrm>
            <a:off x="457200" y="5368160"/>
            <a:ext cx="8229600" cy="916856"/>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8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826302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dirty="0">
              <a:solidFill>
                <a:schemeClr val="lt1"/>
              </a:solidFill>
              <a:latin typeface="Arial"/>
              <a:ea typeface="Arial"/>
              <a:cs typeface="Arial"/>
              <a:sym typeface="Arial"/>
            </a:endParaRPr>
          </a:p>
        </p:txBody>
      </p:sp>
      <p:sp>
        <p:nvSpPr>
          <p:cNvPr id="19" name="Shape 19"/>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0" name="Shape 20"/>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800" b="0" i="0" u="none" strike="noStrike" cap="none">
                <a:solidFill>
                  <a:schemeClr val="dk1"/>
                </a:solidFill>
                <a:latin typeface="Arial"/>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1" name="Shape 2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3245734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mn-lt"/>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dirty="0"/>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1" i="0" u="none" strike="noStrike" cap="none">
                <a:solidFill>
                  <a:schemeClr val="dk1"/>
                </a:solidFill>
                <a:latin typeface="+mn-lt"/>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dirty="0"/>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mn-lt"/>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dirty="0"/>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 Learning Objectives and Content">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63" name="Shape 63"/>
          <p:cNvSpPr txBox="1">
            <a:spLocks noGrp="1"/>
          </p:cNvSpPr>
          <p:nvPr>
            <p:ph type="body" idx="1"/>
          </p:nvPr>
        </p:nvSpPr>
        <p:spPr>
          <a:xfrm>
            <a:off x="457200" y="816429"/>
            <a:ext cx="8229600" cy="402769"/>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64" name="Shape 64"/>
          <p:cNvSpPr txBox="1">
            <a:spLocks noGrp="1"/>
          </p:cNvSpPr>
          <p:nvPr>
            <p:ph type="body" idx="2"/>
          </p:nvPr>
        </p:nvSpPr>
        <p:spPr>
          <a:xfrm>
            <a:off x="457200" y="1600200"/>
            <a:ext cx="8229600" cy="4525963"/>
          </a:xfrm>
          <a:prstGeom prst="rect">
            <a:avLst/>
          </a:prstGeom>
          <a:noFill/>
          <a:ln>
            <a:noFill/>
          </a:ln>
        </p:spPr>
        <p:txBody>
          <a:bodyPr lIns="91425" tIns="91425" rIns="91425" bIns="91425" anchor="t" anchorCtr="0"/>
          <a:lstStyle>
            <a:lvl1pPr marL="256032" marR="0" lvl="0" indent="-2560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65" name="Shape 65"/>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66" name="Shape 66"/>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67" name="Shape 67"/>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70" name="Shape 70"/>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a:p>
        </p:txBody>
      </p:sp>
      <p:sp>
        <p:nvSpPr>
          <p:cNvPr id="71" name="Shape 7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itle Only">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76" name="Shape 7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7" name="Shape 7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8" name="Shape 7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4C8A03-ABA8-4912-AFF4-632E0EE23B93}"/>
              </a:ext>
            </a:extLst>
          </p:cNvPr>
          <p:cNvSpPr>
            <a:spLocks noGrp="1"/>
          </p:cNvSpPr>
          <p:nvPr>
            <p:ph type="dt" sz="half" idx="10"/>
          </p:nvPr>
        </p:nvSpPr>
        <p:spPr/>
        <p:txBody>
          <a:bodyPr/>
          <a:lstStyle/>
          <a:p>
            <a:fld id="{8D742576-19D7-4EE5-9568-616C56E2D061}" type="datetimeFigureOut">
              <a:rPr lang="en-US" smtClean="0"/>
              <a:t>12/15/2023</a:t>
            </a:fld>
            <a:endParaRPr lang="en-US"/>
          </a:p>
        </p:txBody>
      </p:sp>
      <p:sp>
        <p:nvSpPr>
          <p:cNvPr id="3" name="Footer Placeholder 2">
            <a:extLst>
              <a:ext uri="{FF2B5EF4-FFF2-40B4-BE49-F238E27FC236}">
                <a16:creationId xmlns:a16="http://schemas.microsoft.com/office/drawing/2014/main" id="{07467F32-57C8-4775-9BB2-40B90716DE8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0397B5A-76E3-4F72-9AB3-8C6E7FC85B76}"/>
              </a:ext>
            </a:extLst>
          </p:cNvPr>
          <p:cNvSpPr>
            <a:spLocks noGrp="1"/>
          </p:cNvSpPr>
          <p:nvPr>
            <p:ph type="sldNum" sz="quarter" idx="12"/>
          </p:nvPr>
        </p:nvSpPr>
        <p:spPr/>
        <p:txBody>
          <a:bodyPr/>
          <a:lstStyle/>
          <a:p>
            <a:fld id="{56735078-3848-4F37-9978-6162C7315A7C}" type="slidenum">
              <a:rPr lang="en-US" smtClean="0"/>
              <a:t>‹#›</a:t>
            </a:fld>
            <a:endParaRPr lang="en-US"/>
          </a:p>
        </p:txBody>
      </p:sp>
    </p:spTree>
    <p:extLst>
      <p:ext uri="{BB962C8B-B14F-4D97-AF65-F5344CB8AC3E}">
        <p14:creationId xmlns:p14="http://schemas.microsoft.com/office/powerpoint/2010/main" val="15149647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dirty="0"/>
          </a:p>
        </p:txBody>
      </p:sp>
      <p:sp>
        <p:nvSpPr>
          <p:cNvPr id="41" name="Shape 41"/>
          <p:cNvSpPr txBox="1">
            <a:spLocks noGrp="1"/>
          </p:cNvSpPr>
          <p:nvPr>
            <p:ph type="body" idx="3"/>
          </p:nvPr>
        </p:nvSpPr>
        <p:spPr>
          <a:xfrm>
            <a:off x="5029200" y="3200401"/>
            <a:ext cx="3657600" cy="602738"/>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dirty="0"/>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9" name="Shape 39"/>
          <p:cNvSpPr txBox="1">
            <a:spLocks noGrp="1"/>
          </p:cNvSpPr>
          <p:nvPr>
            <p:ph type="body" idx="13"/>
          </p:nvPr>
        </p:nvSpPr>
        <p:spPr>
          <a:xfrm>
            <a:off x="474779" y="1500547"/>
            <a:ext cx="8229600" cy="20515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a:p>
        </p:txBody>
      </p:sp>
      <p:sp>
        <p:nvSpPr>
          <p:cNvPr id="3" name="Content Placeholder 2"/>
          <p:cNvSpPr>
            <a:spLocks noGrp="1"/>
          </p:cNvSpPr>
          <p:nvPr>
            <p:ph sz="quarter" idx="14"/>
          </p:nvPr>
        </p:nvSpPr>
        <p:spPr>
          <a:xfrm>
            <a:off x="5029200" y="4640263"/>
            <a:ext cx="3675063" cy="1050925"/>
          </a:xfrm>
        </p:spPr>
        <p:txBody>
          <a:bodyPr/>
          <a:lstStyle>
            <a:lvl1pPr marL="101600" indent="0">
              <a:buNone/>
              <a:defRPr/>
            </a:lvl1pPr>
          </a:lstStyle>
          <a:p>
            <a:pPr lvl="0"/>
            <a:endParaRPr lang="en-US" dirty="0"/>
          </a:p>
        </p:txBody>
      </p:sp>
    </p:spTree>
    <p:extLst>
      <p:ext uri="{BB962C8B-B14F-4D97-AF65-F5344CB8AC3E}">
        <p14:creationId xmlns:p14="http://schemas.microsoft.com/office/powerpoint/2010/main" val="30688579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idx="10"/>
          </p:nvPr>
        </p:nvSpPr>
        <p:spPr/>
        <p:txBody>
          <a:bodyPr/>
          <a:lstStyle/>
          <a:p>
            <a:endParaRPr lang="en-US" dirty="0"/>
          </a:p>
        </p:txBody>
      </p:sp>
      <p:sp>
        <p:nvSpPr>
          <p:cNvPr id="3" name="Date Placeholder 2"/>
          <p:cNvSpPr>
            <a:spLocks noGrp="1"/>
          </p:cNvSpPr>
          <p:nvPr>
            <p:ph type="dt" idx="1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1411768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and One Content">
    <p:spTree>
      <p:nvGrpSpPr>
        <p:cNvPr id="1" name="Shape 30"/>
        <p:cNvGrpSpPr/>
        <p:nvPr/>
      </p:nvGrpSpPr>
      <p:grpSpPr>
        <a:xfrm>
          <a:off x="0" y="0"/>
          <a:ext cx="0" cy="0"/>
          <a:chOff x="0" y="0"/>
          <a:chExt cx="0" cy="0"/>
        </a:xfrm>
      </p:grpSpPr>
      <p:sp>
        <p:nvSpPr>
          <p:cNvPr id="31" name="Title"/>
          <p:cNvSpPr txBox="1">
            <a:spLocks noGrp="1"/>
          </p:cNvSpPr>
          <p:nvPr>
            <p:ph type="title"/>
          </p:nvPr>
        </p:nvSpPr>
        <p:spPr>
          <a:xfrm>
            <a:off x="457200" y="215371"/>
            <a:ext cx="8229600" cy="1097279"/>
          </a:xfrm>
          <a:prstGeom prst="rect">
            <a:avLst/>
          </a:prstGeom>
          <a:noFill/>
          <a:ln>
            <a:noFill/>
          </a:ln>
        </p:spPr>
        <p:txBody>
          <a:bodyPr lIns="0" tIns="0" rIns="0" bIns="0"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6"/>
            <a:ext cx="8229600" cy="4434275"/>
          </a:xfrm>
        </p:spPr>
        <p:txBody>
          <a:bodyPr lIns="0" tIns="0" rIns="0" bIns="0"/>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 </a:t>
            </a:r>
          </a:p>
          <a:p>
            <a:pPr lvl="2"/>
            <a:r>
              <a:rPr lang="en-US" dirty="0"/>
              <a:t> </a:t>
            </a:r>
          </a:p>
          <a:p>
            <a:pPr lvl="3"/>
            <a:r>
              <a:rPr lang="en-US" dirty="0"/>
              <a:t> </a:t>
            </a:r>
          </a:p>
          <a:p>
            <a:pPr lvl="3"/>
            <a:endParaRPr lang="en-US" dirty="0"/>
          </a:p>
          <a:p>
            <a:pPr lvl="4"/>
            <a:endParaRPr lang="en-US" dirty="0"/>
          </a:p>
        </p:txBody>
      </p:sp>
    </p:spTree>
    <p:extLst>
      <p:ext uri="{BB962C8B-B14F-4D97-AF65-F5344CB8AC3E}">
        <p14:creationId xmlns:p14="http://schemas.microsoft.com/office/powerpoint/2010/main" val="3678147491"/>
      </p:ext>
    </p:extLst>
  </p:cSld>
  <p:clrMapOvr>
    <a:masterClrMapping/>
  </p:clrMapOvr>
  <p:extLst>
    <p:ext uri="{DCECCB84-F9BA-43D5-87BE-67443E8EF086}">
      <p15:sldGuideLst xmlns:p15="http://schemas.microsoft.com/office/powerpoint/2012/main">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Shape 30"/>
        <p:cNvGrpSpPr/>
        <p:nvPr/>
      </p:nvGrpSpPr>
      <p:grpSpPr>
        <a:xfrm>
          <a:off x="0" y="0"/>
          <a:ext cx="0" cy="0"/>
          <a:chOff x="0" y="0"/>
          <a:chExt cx="0" cy="0"/>
        </a:xfrm>
      </p:grpSpPr>
      <p:sp>
        <p:nvSpPr>
          <p:cNvPr id="31" name="Title"/>
          <p:cNvSpPr txBox="1">
            <a:spLocks noGrp="1"/>
          </p:cNvSpPr>
          <p:nvPr>
            <p:ph type="title"/>
          </p:nvPr>
        </p:nvSpPr>
        <p:spPr>
          <a:xfrm>
            <a:off x="457200" y="215371"/>
            <a:ext cx="8229600" cy="1097279"/>
          </a:xfrm>
          <a:prstGeom prst="rect">
            <a:avLst/>
          </a:prstGeom>
          <a:noFill/>
          <a:ln>
            <a:noFill/>
          </a:ln>
        </p:spPr>
        <p:txBody>
          <a:bodyPr lIns="0" tIns="0" rIns="0" bIns="0"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7"/>
            <a:ext cx="8229600" cy="1836354"/>
          </a:xfrm>
        </p:spPr>
        <p:txBody>
          <a:bodyPr lIns="0" tIns="0" rIns="0" bIns="0"/>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 </a:t>
            </a:r>
          </a:p>
          <a:p>
            <a:pPr lvl="2"/>
            <a:r>
              <a:rPr lang="en-US" dirty="0"/>
              <a:t> </a:t>
            </a:r>
          </a:p>
          <a:p>
            <a:pPr lvl="3"/>
            <a:r>
              <a:rPr lang="en-US" dirty="0"/>
              <a:t> </a:t>
            </a:r>
          </a:p>
          <a:p>
            <a:pPr lvl="3"/>
            <a:endParaRPr lang="en-US" dirty="0"/>
          </a:p>
          <a:p>
            <a:pPr lvl="4"/>
            <a:endParaRPr lang="en-US" dirty="0"/>
          </a:p>
        </p:txBody>
      </p:sp>
      <p:sp>
        <p:nvSpPr>
          <p:cNvPr id="3" name="Content Placeholder 2"/>
          <p:cNvSpPr>
            <a:spLocks noGrp="1"/>
          </p:cNvSpPr>
          <p:nvPr>
            <p:ph sz="quarter" idx="14"/>
          </p:nvPr>
        </p:nvSpPr>
        <p:spPr>
          <a:xfrm>
            <a:off x="457200" y="3632200"/>
            <a:ext cx="8229600" cy="1793875"/>
          </a:xfrm>
        </p:spPr>
        <p:txBody>
          <a:bodyPr lIns="0" tIns="0" rIns="0" bIns="0"/>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748656664"/>
      </p:ext>
    </p:extLst>
  </p:cSld>
  <p:clrMapOvr>
    <a:masterClrMapping/>
  </p:clrMapOvr>
  <p:extLst>
    <p:ext uri="{DCECCB84-F9BA-43D5-87BE-67443E8EF086}">
      <p15:sldGuideLst xmlns:p15="http://schemas.microsoft.com/office/powerpoint/2012/main">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hree Content">
    <p:spTree>
      <p:nvGrpSpPr>
        <p:cNvPr id="1" name="Shape 30"/>
        <p:cNvGrpSpPr/>
        <p:nvPr/>
      </p:nvGrpSpPr>
      <p:grpSpPr>
        <a:xfrm>
          <a:off x="0" y="0"/>
          <a:ext cx="0" cy="0"/>
          <a:chOff x="0" y="0"/>
          <a:chExt cx="0" cy="0"/>
        </a:xfrm>
      </p:grpSpPr>
      <p:sp>
        <p:nvSpPr>
          <p:cNvPr id="31" name="Title"/>
          <p:cNvSpPr txBox="1">
            <a:spLocks noGrp="1"/>
          </p:cNvSpPr>
          <p:nvPr>
            <p:ph type="title"/>
          </p:nvPr>
        </p:nvSpPr>
        <p:spPr>
          <a:xfrm>
            <a:off x="457200" y="215371"/>
            <a:ext cx="8229600" cy="1097279"/>
          </a:xfrm>
          <a:prstGeom prst="rect">
            <a:avLst/>
          </a:prstGeom>
          <a:noFill/>
          <a:ln>
            <a:noFill/>
          </a:ln>
        </p:spPr>
        <p:txBody>
          <a:bodyPr lIns="0" tIns="0" rIns="0" bIns="0"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7"/>
            <a:ext cx="8229600" cy="1263785"/>
          </a:xfrm>
        </p:spPr>
        <p:txBody>
          <a:bodyPr lIns="0" tIns="0" rIns="0" bIns="0"/>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 </a:t>
            </a:r>
          </a:p>
          <a:p>
            <a:pPr lvl="2"/>
            <a:r>
              <a:rPr lang="en-US" dirty="0"/>
              <a:t> </a:t>
            </a:r>
          </a:p>
          <a:p>
            <a:pPr lvl="3"/>
            <a:r>
              <a:rPr lang="en-US" dirty="0"/>
              <a:t> </a:t>
            </a:r>
          </a:p>
          <a:p>
            <a:pPr lvl="3"/>
            <a:endParaRPr lang="en-US" dirty="0"/>
          </a:p>
          <a:p>
            <a:pPr lvl="4"/>
            <a:endParaRPr lang="en-US" dirty="0"/>
          </a:p>
        </p:txBody>
      </p:sp>
      <p:sp>
        <p:nvSpPr>
          <p:cNvPr id="3" name="Content Placeholder 2"/>
          <p:cNvSpPr>
            <a:spLocks noGrp="1"/>
          </p:cNvSpPr>
          <p:nvPr>
            <p:ph sz="quarter" idx="14"/>
          </p:nvPr>
        </p:nvSpPr>
        <p:spPr>
          <a:xfrm>
            <a:off x="457200" y="3063790"/>
            <a:ext cx="8229600" cy="1183470"/>
          </a:xfrm>
        </p:spPr>
        <p:txBody>
          <a:bodyPr lIns="0" tIns="0" rIns="0" bIns="0"/>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Content Placeholder 4"/>
          <p:cNvSpPr>
            <a:spLocks noGrp="1"/>
          </p:cNvSpPr>
          <p:nvPr>
            <p:ph sz="quarter" idx="15"/>
          </p:nvPr>
        </p:nvSpPr>
        <p:spPr>
          <a:xfrm>
            <a:off x="457200" y="4490938"/>
            <a:ext cx="8229600" cy="1260575"/>
          </a:xfrm>
        </p:spPr>
        <p:txBody>
          <a:bodyPr lIns="0" tIns="0" rIns="0" bIns="0"/>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3266143735"/>
      </p:ext>
    </p:extLst>
  </p:cSld>
  <p:clrMapOvr>
    <a:masterClrMapping/>
  </p:clrMapOvr>
  <p:extLst>
    <p:ext uri="{DCECCB84-F9BA-43D5-87BE-67443E8EF086}">
      <p15:sldGuideLst xmlns:p15="http://schemas.microsoft.com/office/powerpoint/2012/main">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Four Content">
    <p:spTree>
      <p:nvGrpSpPr>
        <p:cNvPr id="1" name="Shape 30"/>
        <p:cNvGrpSpPr/>
        <p:nvPr/>
      </p:nvGrpSpPr>
      <p:grpSpPr>
        <a:xfrm>
          <a:off x="0" y="0"/>
          <a:ext cx="0" cy="0"/>
          <a:chOff x="0" y="0"/>
          <a:chExt cx="0" cy="0"/>
        </a:xfrm>
      </p:grpSpPr>
      <p:sp>
        <p:nvSpPr>
          <p:cNvPr id="31" name="Title"/>
          <p:cNvSpPr txBox="1">
            <a:spLocks noGrp="1"/>
          </p:cNvSpPr>
          <p:nvPr>
            <p:ph type="title"/>
          </p:nvPr>
        </p:nvSpPr>
        <p:spPr>
          <a:xfrm>
            <a:off x="457200" y="215371"/>
            <a:ext cx="8229600" cy="1097279"/>
          </a:xfrm>
          <a:prstGeom prst="rect">
            <a:avLst/>
          </a:prstGeom>
          <a:noFill/>
          <a:ln>
            <a:noFill/>
          </a:ln>
        </p:spPr>
        <p:txBody>
          <a:bodyPr lIns="0" tIns="0" rIns="0" bIns="0"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8"/>
            <a:ext cx="8229600" cy="895050"/>
          </a:xfrm>
        </p:spPr>
        <p:txBody>
          <a:bodyPr lIns="0" tIns="0" rIns="0" bIns="0"/>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 </a:t>
            </a:r>
          </a:p>
          <a:p>
            <a:pPr lvl="2"/>
            <a:r>
              <a:rPr lang="en-US" dirty="0"/>
              <a:t> </a:t>
            </a:r>
          </a:p>
          <a:p>
            <a:pPr lvl="3"/>
            <a:r>
              <a:rPr lang="en-US" dirty="0"/>
              <a:t> </a:t>
            </a:r>
          </a:p>
          <a:p>
            <a:pPr lvl="3"/>
            <a:endParaRPr lang="en-US" dirty="0"/>
          </a:p>
          <a:p>
            <a:pPr lvl="4"/>
            <a:endParaRPr lang="en-US" dirty="0"/>
          </a:p>
        </p:txBody>
      </p:sp>
      <p:sp>
        <p:nvSpPr>
          <p:cNvPr id="3" name="Content Placeholder 2"/>
          <p:cNvSpPr>
            <a:spLocks noGrp="1"/>
          </p:cNvSpPr>
          <p:nvPr>
            <p:ph sz="quarter" idx="14"/>
          </p:nvPr>
        </p:nvSpPr>
        <p:spPr>
          <a:xfrm>
            <a:off x="457200" y="2760292"/>
            <a:ext cx="8229600" cy="1076770"/>
          </a:xfrm>
        </p:spPr>
        <p:txBody>
          <a:bodyPr lIns="0" tIns="0" rIns="0" bIns="0"/>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Content Placeholder 4"/>
          <p:cNvSpPr>
            <a:spLocks noGrp="1"/>
          </p:cNvSpPr>
          <p:nvPr>
            <p:ph sz="quarter" idx="15"/>
          </p:nvPr>
        </p:nvSpPr>
        <p:spPr>
          <a:xfrm>
            <a:off x="457200" y="4016772"/>
            <a:ext cx="8229600" cy="1016701"/>
          </a:xfrm>
        </p:spPr>
        <p:txBody>
          <a:bodyPr lIns="0" tIns="0" rIns="0" bIns="0"/>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Content Placeholder 5"/>
          <p:cNvSpPr>
            <a:spLocks noGrp="1"/>
          </p:cNvSpPr>
          <p:nvPr>
            <p:ph sz="quarter" idx="16"/>
          </p:nvPr>
        </p:nvSpPr>
        <p:spPr>
          <a:xfrm>
            <a:off x="457200" y="5155500"/>
            <a:ext cx="8232775" cy="911925"/>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176294165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Five Content">
    <p:spTree>
      <p:nvGrpSpPr>
        <p:cNvPr id="1" name="Shape 30"/>
        <p:cNvGrpSpPr/>
        <p:nvPr/>
      </p:nvGrpSpPr>
      <p:grpSpPr>
        <a:xfrm>
          <a:off x="0" y="0"/>
          <a:ext cx="0" cy="0"/>
          <a:chOff x="0" y="0"/>
          <a:chExt cx="0" cy="0"/>
        </a:xfrm>
      </p:grpSpPr>
      <p:sp>
        <p:nvSpPr>
          <p:cNvPr id="31" name="Title"/>
          <p:cNvSpPr txBox="1">
            <a:spLocks noGrp="1"/>
          </p:cNvSpPr>
          <p:nvPr>
            <p:ph type="title"/>
          </p:nvPr>
        </p:nvSpPr>
        <p:spPr>
          <a:xfrm>
            <a:off x="457200" y="215371"/>
            <a:ext cx="8229600" cy="1097279"/>
          </a:xfrm>
          <a:prstGeom prst="rect">
            <a:avLst/>
          </a:prstGeom>
          <a:noFill/>
          <a:ln>
            <a:noFill/>
          </a:ln>
        </p:spPr>
        <p:txBody>
          <a:bodyPr lIns="0" tIns="0" rIns="0" bIns="0"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8"/>
            <a:ext cx="8229600" cy="708308"/>
          </a:xfrm>
        </p:spPr>
        <p:txBody>
          <a:bodyPr lIns="0" tIns="0" rIns="0" bIns="0"/>
          <a:lstStyle>
            <a:lvl1pPr indent="-255600">
              <a:defRPr sz="2400">
                <a:latin typeface="+mn-lt"/>
              </a:defRPr>
            </a:lvl1pPr>
            <a:lvl2pPr indent="-230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 </a:t>
            </a:r>
          </a:p>
          <a:p>
            <a:pPr lvl="2"/>
            <a:r>
              <a:rPr lang="en-US" dirty="0"/>
              <a:t> </a:t>
            </a:r>
          </a:p>
          <a:p>
            <a:pPr lvl="3"/>
            <a:r>
              <a:rPr lang="en-US" dirty="0"/>
              <a:t> </a:t>
            </a:r>
          </a:p>
          <a:p>
            <a:pPr lvl="3"/>
            <a:endParaRPr lang="en-US" dirty="0"/>
          </a:p>
          <a:p>
            <a:pPr lvl="4"/>
            <a:endParaRPr lang="en-US" dirty="0"/>
          </a:p>
        </p:txBody>
      </p:sp>
      <p:sp>
        <p:nvSpPr>
          <p:cNvPr id="3" name="Content Placeholder 2"/>
          <p:cNvSpPr>
            <a:spLocks noGrp="1"/>
          </p:cNvSpPr>
          <p:nvPr>
            <p:ph sz="quarter" idx="14"/>
          </p:nvPr>
        </p:nvSpPr>
        <p:spPr>
          <a:xfrm>
            <a:off x="457200" y="2451377"/>
            <a:ext cx="8229600" cy="735437"/>
          </a:xfrm>
        </p:spPr>
        <p:txBody>
          <a:bodyPr lIns="0" tIns="0" rIns="0" bIns="0"/>
          <a:lstStyle>
            <a:lvl1pPr indent="-255600">
              <a:defRPr sz="2400">
                <a:latin typeface="+mn-lt"/>
              </a:defRPr>
            </a:lvl1pPr>
            <a:lvl2pPr indent="-230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Content Placeholder 4"/>
          <p:cNvSpPr>
            <a:spLocks noGrp="1"/>
          </p:cNvSpPr>
          <p:nvPr>
            <p:ph sz="quarter" idx="15"/>
          </p:nvPr>
        </p:nvSpPr>
        <p:spPr>
          <a:xfrm>
            <a:off x="457200" y="3486685"/>
            <a:ext cx="8229600" cy="716830"/>
          </a:xfrm>
        </p:spPr>
        <p:txBody>
          <a:bodyPr lIns="0" tIns="0" rIns="0" bIns="0"/>
          <a:lstStyle>
            <a:lvl1pPr indent="-255600">
              <a:defRPr sz="2400">
                <a:latin typeface="+mn-lt"/>
              </a:defRPr>
            </a:lvl1pPr>
            <a:lvl2pPr indent="-2556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Content Placeholder 5"/>
          <p:cNvSpPr>
            <a:spLocks noGrp="1"/>
          </p:cNvSpPr>
          <p:nvPr>
            <p:ph sz="quarter" idx="16"/>
          </p:nvPr>
        </p:nvSpPr>
        <p:spPr>
          <a:xfrm>
            <a:off x="457200" y="4503386"/>
            <a:ext cx="8232775" cy="716828"/>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Content Placeholder 6"/>
          <p:cNvSpPr>
            <a:spLocks noGrp="1"/>
          </p:cNvSpPr>
          <p:nvPr>
            <p:ph sz="quarter" idx="17"/>
          </p:nvPr>
        </p:nvSpPr>
        <p:spPr>
          <a:xfrm>
            <a:off x="457200" y="5494338"/>
            <a:ext cx="8229600" cy="555625"/>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3415060848"/>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ix Content">
    <p:spTree>
      <p:nvGrpSpPr>
        <p:cNvPr id="1" name="Shape 30"/>
        <p:cNvGrpSpPr/>
        <p:nvPr/>
      </p:nvGrpSpPr>
      <p:grpSpPr>
        <a:xfrm>
          <a:off x="0" y="0"/>
          <a:ext cx="0" cy="0"/>
          <a:chOff x="0" y="0"/>
          <a:chExt cx="0" cy="0"/>
        </a:xfrm>
      </p:grpSpPr>
      <p:sp>
        <p:nvSpPr>
          <p:cNvPr id="31" name="Title"/>
          <p:cNvSpPr txBox="1">
            <a:spLocks noGrp="1"/>
          </p:cNvSpPr>
          <p:nvPr>
            <p:ph type="title"/>
          </p:nvPr>
        </p:nvSpPr>
        <p:spPr>
          <a:xfrm>
            <a:off x="457200" y="215371"/>
            <a:ext cx="8229600" cy="1097279"/>
          </a:xfrm>
          <a:prstGeom prst="rect">
            <a:avLst/>
          </a:prstGeom>
          <a:noFill/>
          <a:ln>
            <a:noFill/>
          </a:ln>
        </p:spPr>
        <p:txBody>
          <a:bodyPr lIns="0" tIns="0" rIns="0" bIns="0"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8"/>
            <a:ext cx="8229600" cy="595178"/>
          </a:xfrm>
        </p:spPr>
        <p:txBody>
          <a:bodyPr lIns="0" tIns="0" rIns="0" bIns="0"/>
          <a:lstStyle>
            <a:lvl1pPr indent="-255600">
              <a:defRPr sz="2400">
                <a:latin typeface="+mn-lt"/>
              </a:defRPr>
            </a:lvl1pPr>
            <a:lvl2pPr indent="-230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 </a:t>
            </a:r>
          </a:p>
          <a:p>
            <a:pPr lvl="2"/>
            <a:r>
              <a:rPr lang="en-US" dirty="0"/>
              <a:t> </a:t>
            </a:r>
          </a:p>
          <a:p>
            <a:pPr lvl="3"/>
            <a:r>
              <a:rPr lang="en-US" dirty="0"/>
              <a:t> </a:t>
            </a:r>
          </a:p>
          <a:p>
            <a:pPr lvl="3"/>
            <a:endParaRPr lang="en-US" dirty="0"/>
          </a:p>
          <a:p>
            <a:pPr lvl="4"/>
            <a:endParaRPr lang="en-US" dirty="0"/>
          </a:p>
        </p:txBody>
      </p:sp>
      <p:sp>
        <p:nvSpPr>
          <p:cNvPr id="3" name="Content Placeholder 2"/>
          <p:cNvSpPr>
            <a:spLocks noGrp="1"/>
          </p:cNvSpPr>
          <p:nvPr>
            <p:ph sz="quarter" idx="14"/>
          </p:nvPr>
        </p:nvSpPr>
        <p:spPr>
          <a:xfrm>
            <a:off x="457200" y="2273743"/>
            <a:ext cx="8229600" cy="554915"/>
          </a:xfrm>
        </p:spPr>
        <p:txBody>
          <a:bodyPr lIns="0" tIns="0" rIns="0" bIns="0"/>
          <a:lstStyle>
            <a:lvl1pPr indent="-255600">
              <a:defRPr sz="2400">
                <a:latin typeface="+mn-lt"/>
              </a:defRPr>
            </a:lvl1pPr>
            <a:lvl2pPr indent="-230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Content Placeholder 4"/>
          <p:cNvSpPr>
            <a:spLocks noGrp="1"/>
          </p:cNvSpPr>
          <p:nvPr>
            <p:ph sz="quarter" idx="15"/>
          </p:nvPr>
        </p:nvSpPr>
        <p:spPr>
          <a:xfrm>
            <a:off x="457200" y="2950895"/>
            <a:ext cx="8229600" cy="535791"/>
          </a:xfrm>
        </p:spPr>
        <p:txBody>
          <a:bodyPr lIns="0" tIns="0" rIns="0" bIns="0"/>
          <a:lstStyle>
            <a:lvl1pPr indent="-255600">
              <a:defRPr sz="2400">
                <a:latin typeface="+mn-lt"/>
              </a:defRPr>
            </a:lvl1pPr>
            <a:lvl2pPr indent="-2556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Content Placeholder 5"/>
          <p:cNvSpPr>
            <a:spLocks noGrp="1"/>
          </p:cNvSpPr>
          <p:nvPr>
            <p:ph sz="quarter" idx="16"/>
          </p:nvPr>
        </p:nvSpPr>
        <p:spPr>
          <a:xfrm>
            <a:off x="457200" y="3639492"/>
            <a:ext cx="8232775" cy="677152"/>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Content Placeholder 6"/>
          <p:cNvSpPr>
            <a:spLocks noGrp="1"/>
          </p:cNvSpPr>
          <p:nvPr>
            <p:ph sz="quarter" idx="17"/>
          </p:nvPr>
        </p:nvSpPr>
        <p:spPr>
          <a:xfrm>
            <a:off x="457200" y="4469451"/>
            <a:ext cx="8229600" cy="598206"/>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8" name="Content Placeholder 7"/>
          <p:cNvSpPr>
            <a:spLocks noGrp="1"/>
          </p:cNvSpPr>
          <p:nvPr>
            <p:ph sz="quarter" idx="18"/>
          </p:nvPr>
        </p:nvSpPr>
        <p:spPr>
          <a:xfrm>
            <a:off x="457200" y="5221288"/>
            <a:ext cx="8232775" cy="641350"/>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744271391"/>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even Content">
    <p:spTree>
      <p:nvGrpSpPr>
        <p:cNvPr id="1" name="Shape 30"/>
        <p:cNvGrpSpPr/>
        <p:nvPr/>
      </p:nvGrpSpPr>
      <p:grpSpPr>
        <a:xfrm>
          <a:off x="0" y="0"/>
          <a:ext cx="0" cy="0"/>
          <a:chOff x="0" y="0"/>
          <a:chExt cx="0" cy="0"/>
        </a:xfrm>
      </p:grpSpPr>
      <p:sp>
        <p:nvSpPr>
          <p:cNvPr id="31" name="Title"/>
          <p:cNvSpPr txBox="1">
            <a:spLocks noGrp="1"/>
          </p:cNvSpPr>
          <p:nvPr>
            <p:ph type="title"/>
          </p:nvPr>
        </p:nvSpPr>
        <p:spPr>
          <a:xfrm>
            <a:off x="457200" y="215371"/>
            <a:ext cx="8229600" cy="1097279"/>
          </a:xfrm>
          <a:prstGeom prst="rect">
            <a:avLst/>
          </a:prstGeom>
          <a:noFill/>
          <a:ln>
            <a:noFill/>
          </a:ln>
        </p:spPr>
        <p:txBody>
          <a:bodyPr lIns="0" tIns="0" rIns="0" bIns="0"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8"/>
            <a:ext cx="8229600" cy="407853"/>
          </a:xfrm>
        </p:spPr>
        <p:txBody>
          <a:bodyPr lIns="0" tIns="0" rIns="0" bIns="0"/>
          <a:lstStyle>
            <a:lvl1pPr indent="-255600">
              <a:defRPr sz="2400">
                <a:latin typeface="+mn-lt"/>
              </a:defRPr>
            </a:lvl1pPr>
            <a:lvl2pPr indent="-230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 </a:t>
            </a:r>
          </a:p>
          <a:p>
            <a:pPr lvl="2"/>
            <a:r>
              <a:rPr lang="en-US" dirty="0"/>
              <a:t> </a:t>
            </a:r>
          </a:p>
          <a:p>
            <a:pPr lvl="3"/>
            <a:r>
              <a:rPr lang="en-US" dirty="0"/>
              <a:t> </a:t>
            </a:r>
          </a:p>
          <a:p>
            <a:pPr lvl="3"/>
            <a:endParaRPr lang="en-US" dirty="0"/>
          </a:p>
          <a:p>
            <a:pPr lvl="4"/>
            <a:endParaRPr lang="en-US" dirty="0"/>
          </a:p>
        </p:txBody>
      </p:sp>
      <p:sp>
        <p:nvSpPr>
          <p:cNvPr id="3" name="Content Placeholder 2"/>
          <p:cNvSpPr>
            <a:spLocks noGrp="1"/>
          </p:cNvSpPr>
          <p:nvPr>
            <p:ph sz="quarter" idx="14"/>
          </p:nvPr>
        </p:nvSpPr>
        <p:spPr>
          <a:xfrm>
            <a:off x="457200" y="2116988"/>
            <a:ext cx="8229600" cy="412568"/>
          </a:xfrm>
        </p:spPr>
        <p:txBody>
          <a:bodyPr lIns="0" tIns="0" rIns="0" bIns="0"/>
          <a:lstStyle>
            <a:lvl1pPr indent="-255600">
              <a:defRPr sz="2400">
                <a:latin typeface="+mn-lt"/>
              </a:defRPr>
            </a:lvl1pPr>
            <a:lvl2pPr indent="-230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Content Placeholder 4"/>
          <p:cNvSpPr>
            <a:spLocks noGrp="1"/>
          </p:cNvSpPr>
          <p:nvPr>
            <p:ph sz="quarter" idx="15"/>
          </p:nvPr>
        </p:nvSpPr>
        <p:spPr>
          <a:xfrm>
            <a:off x="457200" y="2734849"/>
            <a:ext cx="8229600" cy="433357"/>
          </a:xfrm>
        </p:spPr>
        <p:txBody>
          <a:bodyPr lIns="0" tIns="0" rIns="0" bIns="0"/>
          <a:lstStyle>
            <a:lvl1pPr indent="-255600">
              <a:defRPr sz="2400">
                <a:latin typeface="+mn-lt"/>
              </a:defRPr>
            </a:lvl1pPr>
            <a:lvl2pPr indent="-2556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Content Placeholder 5"/>
          <p:cNvSpPr>
            <a:spLocks noGrp="1"/>
          </p:cNvSpPr>
          <p:nvPr>
            <p:ph sz="quarter" idx="16"/>
          </p:nvPr>
        </p:nvSpPr>
        <p:spPr>
          <a:xfrm>
            <a:off x="457200" y="3365732"/>
            <a:ext cx="8232775" cy="465069"/>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Content Placeholder 6"/>
          <p:cNvSpPr>
            <a:spLocks noGrp="1"/>
          </p:cNvSpPr>
          <p:nvPr>
            <p:ph sz="quarter" idx="17"/>
          </p:nvPr>
        </p:nvSpPr>
        <p:spPr>
          <a:xfrm>
            <a:off x="457200" y="3938594"/>
            <a:ext cx="8229600" cy="443837"/>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8" name="Content Placeholder 7"/>
          <p:cNvSpPr>
            <a:spLocks noGrp="1"/>
          </p:cNvSpPr>
          <p:nvPr>
            <p:ph sz="quarter" idx="18"/>
          </p:nvPr>
        </p:nvSpPr>
        <p:spPr>
          <a:xfrm>
            <a:off x="457200" y="4569758"/>
            <a:ext cx="8232775" cy="464206"/>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9" name="Content Placeholder 8"/>
          <p:cNvSpPr>
            <a:spLocks noGrp="1"/>
          </p:cNvSpPr>
          <p:nvPr>
            <p:ph sz="quarter" idx="19"/>
          </p:nvPr>
        </p:nvSpPr>
        <p:spPr>
          <a:xfrm>
            <a:off x="457200" y="5221288"/>
            <a:ext cx="8229600" cy="551633"/>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2377977732"/>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Eight Content">
    <p:spTree>
      <p:nvGrpSpPr>
        <p:cNvPr id="1" name="Shape 30"/>
        <p:cNvGrpSpPr/>
        <p:nvPr/>
      </p:nvGrpSpPr>
      <p:grpSpPr>
        <a:xfrm>
          <a:off x="0" y="0"/>
          <a:ext cx="0" cy="0"/>
          <a:chOff x="0" y="0"/>
          <a:chExt cx="0" cy="0"/>
        </a:xfrm>
      </p:grpSpPr>
      <p:sp>
        <p:nvSpPr>
          <p:cNvPr id="31" name="Title"/>
          <p:cNvSpPr txBox="1">
            <a:spLocks noGrp="1"/>
          </p:cNvSpPr>
          <p:nvPr>
            <p:ph type="title"/>
          </p:nvPr>
        </p:nvSpPr>
        <p:spPr>
          <a:xfrm>
            <a:off x="457200" y="215371"/>
            <a:ext cx="8229600" cy="1097279"/>
          </a:xfrm>
          <a:prstGeom prst="rect">
            <a:avLst/>
          </a:prstGeom>
          <a:noFill/>
          <a:ln>
            <a:noFill/>
          </a:ln>
        </p:spPr>
        <p:txBody>
          <a:bodyPr lIns="0" tIns="0" rIns="0" bIns="0"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8"/>
            <a:ext cx="8229600" cy="407853"/>
          </a:xfrm>
        </p:spPr>
        <p:txBody>
          <a:bodyPr lIns="0" tIns="0" rIns="0" bIns="0"/>
          <a:lstStyle>
            <a:lvl1pPr indent="-255600">
              <a:defRPr sz="2400">
                <a:latin typeface="+mn-lt"/>
              </a:defRPr>
            </a:lvl1pPr>
            <a:lvl2pPr indent="-230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 </a:t>
            </a:r>
          </a:p>
          <a:p>
            <a:pPr lvl="2"/>
            <a:r>
              <a:rPr lang="en-US" dirty="0"/>
              <a:t> </a:t>
            </a:r>
          </a:p>
          <a:p>
            <a:pPr lvl="3"/>
            <a:r>
              <a:rPr lang="en-US" dirty="0"/>
              <a:t> </a:t>
            </a:r>
          </a:p>
          <a:p>
            <a:pPr lvl="3"/>
            <a:endParaRPr lang="en-US" dirty="0"/>
          </a:p>
          <a:p>
            <a:pPr lvl="4"/>
            <a:endParaRPr lang="en-US" dirty="0"/>
          </a:p>
        </p:txBody>
      </p:sp>
      <p:sp>
        <p:nvSpPr>
          <p:cNvPr id="3" name="Content Placeholder 2"/>
          <p:cNvSpPr>
            <a:spLocks noGrp="1"/>
          </p:cNvSpPr>
          <p:nvPr>
            <p:ph sz="quarter" idx="14"/>
          </p:nvPr>
        </p:nvSpPr>
        <p:spPr>
          <a:xfrm>
            <a:off x="457200" y="2116988"/>
            <a:ext cx="8229600" cy="412568"/>
          </a:xfrm>
        </p:spPr>
        <p:txBody>
          <a:bodyPr lIns="0" tIns="0" rIns="0" bIns="0"/>
          <a:lstStyle>
            <a:lvl1pPr indent="-255600">
              <a:defRPr sz="2400">
                <a:latin typeface="+mn-lt"/>
              </a:defRPr>
            </a:lvl1pPr>
            <a:lvl2pPr indent="-230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Content Placeholder 4"/>
          <p:cNvSpPr>
            <a:spLocks noGrp="1"/>
          </p:cNvSpPr>
          <p:nvPr>
            <p:ph sz="quarter" idx="15"/>
          </p:nvPr>
        </p:nvSpPr>
        <p:spPr>
          <a:xfrm>
            <a:off x="457200" y="2734849"/>
            <a:ext cx="8229600" cy="433357"/>
          </a:xfrm>
        </p:spPr>
        <p:txBody>
          <a:bodyPr lIns="0" tIns="0" rIns="0" bIns="0"/>
          <a:lstStyle>
            <a:lvl1pPr indent="-255600">
              <a:defRPr sz="2400">
                <a:latin typeface="+mn-lt"/>
              </a:defRPr>
            </a:lvl1pPr>
            <a:lvl2pPr indent="-2556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Content Placeholder 5"/>
          <p:cNvSpPr>
            <a:spLocks noGrp="1"/>
          </p:cNvSpPr>
          <p:nvPr>
            <p:ph sz="quarter" idx="16"/>
          </p:nvPr>
        </p:nvSpPr>
        <p:spPr>
          <a:xfrm>
            <a:off x="457200" y="3365732"/>
            <a:ext cx="8232775" cy="385535"/>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Content Placeholder 6"/>
          <p:cNvSpPr>
            <a:spLocks noGrp="1"/>
          </p:cNvSpPr>
          <p:nvPr>
            <p:ph sz="quarter" idx="17"/>
          </p:nvPr>
        </p:nvSpPr>
        <p:spPr>
          <a:xfrm>
            <a:off x="457200" y="3938595"/>
            <a:ext cx="8229600" cy="378050"/>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8" name="Content Placeholder 7"/>
          <p:cNvSpPr>
            <a:spLocks noGrp="1"/>
          </p:cNvSpPr>
          <p:nvPr>
            <p:ph sz="quarter" idx="18"/>
          </p:nvPr>
        </p:nvSpPr>
        <p:spPr>
          <a:xfrm>
            <a:off x="457200" y="4503969"/>
            <a:ext cx="8232775" cy="384225"/>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9" name="Content Placeholder 8"/>
          <p:cNvSpPr>
            <a:spLocks noGrp="1"/>
          </p:cNvSpPr>
          <p:nvPr>
            <p:ph sz="quarter" idx="19"/>
          </p:nvPr>
        </p:nvSpPr>
        <p:spPr>
          <a:xfrm>
            <a:off x="457200" y="5069348"/>
            <a:ext cx="8229600" cy="451321"/>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0" name="Content Placeholder 9"/>
          <p:cNvSpPr>
            <a:spLocks noGrp="1"/>
          </p:cNvSpPr>
          <p:nvPr>
            <p:ph sz="quarter" idx="20"/>
          </p:nvPr>
        </p:nvSpPr>
        <p:spPr>
          <a:xfrm>
            <a:off x="457200" y="5614988"/>
            <a:ext cx="8232775" cy="444500"/>
          </a:xfrm>
        </p:spPr>
        <p:txBody>
          <a:bodyPr lIns="0" tIns="0" rIns="0" bIns="0"/>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622864151"/>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18">
            <a:alphaModFix/>
          </a:blip>
          <a:srcRect/>
          <a:stretch/>
        </p:blipFill>
        <p:spPr>
          <a:xfrm>
            <a:off x="443972" y="6429709"/>
            <a:ext cx="917999" cy="279914"/>
          </a:xfrm>
          <a:prstGeom prst="rect">
            <a:avLst/>
          </a:prstGeom>
          <a:noFill/>
          <a:ln>
            <a:noFill/>
          </a:ln>
        </p:spPr>
      </p:pic>
      <p:sp>
        <p:nvSpPr>
          <p:cNvPr id="9" name="Text Placeholder 5"/>
          <p:cNvSpPr txBox="1">
            <a:spLocks/>
          </p:cNvSpPr>
          <p:nvPr userDrawn="1"/>
        </p:nvSpPr>
        <p:spPr>
          <a:xfrm>
            <a:off x="2760134" y="6468486"/>
            <a:ext cx="5996000" cy="388650"/>
          </a:xfrm>
          <a:prstGeom prst="rect">
            <a:avLst/>
          </a:prstGeom>
        </p:spPr>
        <p:txBody>
          <a:bodyPr anchor="ctr"/>
          <a:lst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2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r">
              <a:buClrTx/>
              <a:buSzTx/>
              <a:defRPr/>
            </a:pPr>
            <a:r>
              <a:rPr lang="en-US" altLang="en-US" sz="1200" dirty="0">
                <a:solidFill>
                  <a:schemeClr val="tx1"/>
                </a:solidFill>
                <a:latin typeface="Verdana"/>
                <a:ea typeface="Verdana" panose="020B0604030504040204" pitchFamily="34" charset="0"/>
                <a:cs typeface="Verdana" panose="020B0604030504040204" pitchFamily="34" charset="0"/>
              </a:rPr>
              <a:t>Copyright © 2020 Pearson Education Ltd. All Rights Reserved</a:t>
            </a:r>
          </a:p>
        </p:txBody>
      </p:sp>
    </p:spTree>
  </p:cSld>
  <p:clrMap bg1="lt1" tx1="dk1" bg2="dk2" tx2="lt2" accent1="accent1" accent2="accent2" accent3="accent3" accent4="accent4" accent5="accent5" accent6="accent6" hlink="hlink" folHlink="folHlink"/>
  <p:sldLayoutIdLst>
    <p:sldLayoutId id="214748367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666" r:id="rId10"/>
    <p:sldLayoutId id="2147483665" r:id="rId11"/>
    <p:sldLayoutId id="2147483651" r:id="rId12"/>
    <p:sldLayoutId id="2147483654" r:id="rId13"/>
    <p:sldLayoutId id="2147483655" r:id="rId14"/>
    <p:sldLayoutId id="2147483656" r:id="rId15"/>
    <p:sldLayoutId id="214748370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L="255588" marR="0" lvl="0" indent="-255588" algn="l" rtl="0">
        <a:lnSpc>
          <a:spcPct val="100000"/>
        </a:lnSpc>
        <a:spcBef>
          <a:spcPts val="0"/>
        </a:spcBef>
        <a:spcAft>
          <a:spcPts val="0"/>
        </a:spcAft>
        <a:buNone/>
        <a:defRPr sz="2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4">
            <a:alphaModFix/>
          </a:blip>
          <a:srcRect/>
          <a:stretch/>
        </p:blipFill>
        <p:spPr>
          <a:xfrm>
            <a:off x="443972" y="6429709"/>
            <a:ext cx="917999" cy="279914"/>
          </a:xfrm>
          <a:prstGeom prst="rect">
            <a:avLst/>
          </a:prstGeom>
          <a:noFill/>
          <a:ln>
            <a:noFill/>
          </a:ln>
        </p:spPr>
      </p:pic>
    </p:spTree>
    <p:extLst>
      <p:ext uri="{BB962C8B-B14F-4D97-AF65-F5344CB8AC3E}">
        <p14:creationId xmlns:p14="http://schemas.microsoft.com/office/powerpoint/2010/main" val="200283969"/>
      </p:ext>
    </p:extLst>
  </p:cSld>
  <p:clrMap bg1="lt1" tx1="dk1" bg2="dk2" tx2="lt2" accent1="accent1" accent2="accent2" accent3="accent3" accent4="accent4" accent5="accent5" accent6="accent6" hlink="hlink" folHlink="folHlink"/>
  <p:sldLayoutIdLst>
    <p:sldLayoutId id="2147483664" r:id="rId1"/>
    <p:sldLayoutId id="214748369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L="255588" marR="0" lvl="0" indent="-25603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7AEB3CA-8E95-4229-B5F5-2E12137C9E56}"/>
              </a:ext>
            </a:extLst>
          </p:cNvPr>
          <p:cNvSpPr/>
          <p:nvPr/>
        </p:nvSpPr>
        <p:spPr>
          <a:xfrm>
            <a:off x="2041973" y="931229"/>
            <a:ext cx="5079459" cy="452712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p>
        </p:txBody>
      </p:sp>
      <p:grpSp>
        <p:nvGrpSpPr>
          <p:cNvPr id="2" name="Group 1">
            <a:extLst>
              <a:ext uri="{FF2B5EF4-FFF2-40B4-BE49-F238E27FC236}">
                <a16:creationId xmlns:a16="http://schemas.microsoft.com/office/drawing/2014/main" id="{45AAC98B-D048-404A-A0FB-A384753C4599}"/>
              </a:ext>
            </a:extLst>
          </p:cNvPr>
          <p:cNvGrpSpPr/>
          <p:nvPr/>
        </p:nvGrpSpPr>
        <p:grpSpPr>
          <a:xfrm>
            <a:off x="2926964" y="2280881"/>
            <a:ext cx="5257538" cy="1996673"/>
            <a:chOff x="2096293" y="2681289"/>
            <a:chExt cx="7010051" cy="2662230"/>
          </a:xfrm>
        </p:grpSpPr>
        <p:grpSp>
          <p:nvGrpSpPr>
            <p:cNvPr id="3" name="Group 2">
              <a:extLst>
                <a:ext uri="{FF2B5EF4-FFF2-40B4-BE49-F238E27FC236}">
                  <a16:creationId xmlns:a16="http://schemas.microsoft.com/office/drawing/2014/main" id="{DD6F2064-EAD0-4F88-B74B-21CD3480B83B}"/>
                </a:ext>
              </a:extLst>
            </p:cNvPr>
            <p:cNvGrpSpPr/>
            <p:nvPr/>
          </p:nvGrpSpPr>
          <p:grpSpPr>
            <a:xfrm>
              <a:off x="2931798" y="2992631"/>
              <a:ext cx="6174546" cy="2039547"/>
              <a:chOff x="2931798" y="2992631"/>
              <a:chExt cx="6174546" cy="2039547"/>
            </a:xfrm>
            <a:solidFill>
              <a:schemeClr val="tx1">
                <a:lumMod val="75000"/>
                <a:lumOff val="25000"/>
              </a:schemeClr>
            </a:solidFill>
          </p:grpSpPr>
          <p:sp>
            <p:nvSpPr>
              <p:cNvPr id="34" name="Freeform: Shape 33">
                <a:extLst>
                  <a:ext uri="{FF2B5EF4-FFF2-40B4-BE49-F238E27FC236}">
                    <a16:creationId xmlns:a16="http://schemas.microsoft.com/office/drawing/2014/main" id="{A829CB7A-ABE4-41F5-B8B6-AC895F14FFE4}"/>
                  </a:ext>
                </a:extLst>
              </p:cNvPr>
              <p:cNvSpPr/>
              <p:nvPr/>
            </p:nvSpPr>
            <p:spPr>
              <a:xfrm>
                <a:off x="2931798" y="3533777"/>
                <a:ext cx="33965" cy="1498401"/>
              </a:xfrm>
              <a:custGeom>
                <a:avLst/>
                <a:gdLst>
                  <a:gd name="connsiteX0" fmla="*/ 0 w 28575"/>
                  <a:gd name="connsiteY0" fmla="*/ 0 h 1260633"/>
                  <a:gd name="connsiteX1" fmla="*/ 28575 w 28575"/>
                  <a:gd name="connsiteY1" fmla="*/ 0 h 1260633"/>
                  <a:gd name="connsiteX2" fmla="*/ 28575 w 28575"/>
                  <a:gd name="connsiteY2" fmla="*/ 1260634 h 1260633"/>
                  <a:gd name="connsiteX3" fmla="*/ 0 w 28575"/>
                  <a:gd name="connsiteY3" fmla="*/ 1260634 h 1260633"/>
                </a:gdLst>
                <a:ahLst/>
                <a:cxnLst>
                  <a:cxn ang="0">
                    <a:pos x="connsiteX0" y="connsiteY0"/>
                  </a:cxn>
                  <a:cxn ang="0">
                    <a:pos x="connsiteX1" y="connsiteY1"/>
                  </a:cxn>
                  <a:cxn ang="0">
                    <a:pos x="connsiteX2" y="connsiteY2"/>
                  </a:cxn>
                  <a:cxn ang="0">
                    <a:pos x="connsiteX3" y="connsiteY3"/>
                  </a:cxn>
                </a:cxnLst>
                <a:rect l="l" t="t" r="r" b="b"/>
                <a:pathLst>
                  <a:path w="28575" h="1260633">
                    <a:moveTo>
                      <a:pt x="0" y="0"/>
                    </a:moveTo>
                    <a:lnTo>
                      <a:pt x="28575" y="0"/>
                    </a:lnTo>
                    <a:lnTo>
                      <a:pt x="28575" y="1260634"/>
                    </a:lnTo>
                    <a:lnTo>
                      <a:pt x="0" y="1260634"/>
                    </a:lnTo>
                    <a:close/>
                  </a:path>
                </a:pathLst>
              </a:custGeom>
              <a:solidFill>
                <a:schemeClr val="bg1"/>
              </a:solidFill>
              <a:ln w="9525" cap="flat">
                <a:noFill/>
                <a:prstDash val="solid"/>
                <a:miter/>
              </a:ln>
            </p:spPr>
            <p:txBody>
              <a:bodyPr rtlCol="0" anchor="ctr"/>
              <a:lstStyle/>
              <a:p>
                <a:pPr algn="ctr"/>
                <a:endParaRPr lang="en-US" sz="1050" dirty="0">
                  <a:solidFill>
                    <a:schemeClr val="tx1"/>
                  </a:solidFill>
                </a:endParaRPr>
              </a:p>
            </p:txBody>
          </p:sp>
          <p:sp>
            <p:nvSpPr>
              <p:cNvPr id="35" name="Freeform: Shape 34">
                <a:extLst>
                  <a:ext uri="{FF2B5EF4-FFF2-40B4-BE49-F238E27FC236}">
                    <a16:creationId xmlns:a16="http://schemas.microsoft.com/office/drawing/2014/main" id="{25D8A6C0-7DFB-4A65-8624-D916115DA4D7}"/>
                  </a:ext>
                </a:extLst>
              </p:cNvPr>
              <p:cNvSpPr/>
              <p:nvPr/>
            </p:nvSpPr>
            <p:spPr>
              <a:xfrm>
                <a:off x="4481168" y="2992631"/>
                <a:ext cx="33965" cy="1498401"/>
              </a:xfrm>
              <a:custGeom>
                <a:avLst/>
                <a:gdLst>
                  <a:gd name="connsiteX0" fmla="*/ 0 w 28575"/>
                  <a:gd name="connsiteY0" fmla="*/ 0 h 1260633"/>
                  <a:gd name="connsiteX1" fmla="*/ 28575 w 28575"/>
                  <a:gd name="connsiteY1" fmla="*/ 0 h 1260633"/>
                  <a:gd name="connsiteX2" fmla="*/ 28575 w 28575"/>
                  <a:gd name="connsiteY2" fmla="*/ 1260634 h 1260633"/>
                  <a:gd name="connsiteX3" fmla="*/ 0 w 28575"/>
                  <a:gd name="connsiteY3" fmla="*/ 1260634 h 1260633"/>
                </a:gdLst>
                <a:ahLst/>
                <a:cxnLst>
                  <a:cxn ang="0">
                    <a:pos x="connsiteX0" y="connsiteY0"/>
                  </a:cxn>
                  <a:cxn ang="0">
                    <a:pos x="connsiteX1" y="connsiteY1"/>
                  </a:cxn>
                  <a:cxn ang="0">
                    <a:pos x="connsiteX2" y="connsiteY2"/>
                  </a:cxn>
                  <a:cxn ang="0">
                    <a:pos x="connsiteX3" y="connsiteY3"/>
                  </a:cxn>
                </a:cxnLst>
                <a:rect l="l" t="t" r="r" b="b"/>
                <a:pathLst>
                  <a:path w="28575" h="1260633">
                    <a:moveTo>
                      <a:pt x="0" y="0"/>
                    </a:moveTo>
                    <a:lnTo>
                      <a:pt x="28575" y="0"/>
                    </a:lnTo>
                    <a:lnTo>
                      <a:pt x="28575" y="1260634"/>
                    </a:lnTo>
                    <a:lnTo>
                      <a:pt x="0" y="1260634"/>
                    </a:lnTo>
                    <a:close/>
                  </a:path>
                </a:pathLst>
              </a:custGeom>
              <a:solidFill>
                <a:schemeClr val="bg1"/>
              </a:solidFill>
              <a:ln w="9525" cap="flat">
                <a:noFill/>
                <a:prstDash val="solid"/>
                <a:miter/>
              </a:ln>
            </p:spPr>
            <p:txBody>
              <a:bodyPr rtlCol="0" anchor="ctr"/>
              <a:lstStyle/>
              <a:p>
                <a:pPr algn="ctr"/>
                <a:endParaRPr lang="en-US" sz="1050">
                  <a:solidFill>
                    <a:schemeClr val="tx1"/>
                  </a:solidFill>
                </a:endParaRPr>
              </a:p>
            </p:txBody>
          </p:sp>
          <p:sp>
            <p:nvSpPr>
              <p:cNvPr id="36" name="Freeform: Shape 35">
                <a:extLst>
                  <a:ext uri="{FF2B5EF4-FFF2-40B4-BE49-F238E27FC236}">
                    <a16:creationId xmlns:a16="http://schemas.microsoft.com/office/drawing/2014/main" id="{7551BCAC-66F0-44B7-BA16-CB6DB6495DD8}"/>
                  </a:ext>
                </a:extLst>
              </p:cNvPr>
              <p:cNvSpPr/>
              <p:nvPr/>
            </p:nvSpPr>
            <p:spPr>
              <a:xfrm>
                <a:off x="7537229" y="2992631"/>
                <a:ext cx="33965" cy="1498401"/>
              </a:xfrm>
              <a:custGeom>
                <a:avLst/>
                <a:gdLst>
                  <a:gd name="connsiteX0" fmla="*/ 0 w 28575"/>
                  <a:gd name="connsiteY0" fmla="*/ 0 h 1260633"/>
                  <a:gd name="connsiteX1" fmla="*/ 28575 w 28575"/>
                  <a:gd name="connsiteY1" fmla="*/ 0 h 1260633"/>
                  <a:gd name="connsiteX2" fmla="*/ 28575 w 28575"/>
                  <a:gd name="connsiteY2" fmla="*/ 1260634 h 1260633"/>
                  <a:gd name="connsiteX3" fmla="*/ 0 w 28575"/>
                  <a:gd name="connsiteY3" fmla="*/ 1260634 h 1260633"/>
                </a:gdLst>
                <a:ahLst/>
                <a:cxnLst>
                  <a:cxn ang="0">
                    <a:pos x="connsiteX0" y="connsiteY0"/>
                  </a:cxn>
                  <a:cxn ang="0">
                    <a:pos x="connsiteX1" y="connsiteY1"/>
                  </a:cxn>
                  <a:cxn ang="0">
                    <a:pos x="connsiteX2" y="connsiteY2"/>
                  </a:cxn>
                  <a:cxn ang="0">
                    <a:pos x="connsiteX3" y="connsiteY3"/>
                  </a:cxn>
                </a:cxnLst>
                <a:rect l="l" t="t" r="r" b="b"/>
                <a:pathLst>
                  <a:path w="28575" h="1260633">
                    <a:moveTo>
                      <a:pt x="0" y="0"/>
                    </a:moveTo>
                    <a:lnTo>
                      <a:pt x="28575" y="0"/>
                    </a:lnTo>
                    <a:lnTo>
                      <a:pt x="28575" y="1260634"/>
                    </a:lnTo>
                    <a:lnTo>
                      <a:pt x="0" y="1260634"/>
                    </a:lnTo>
                    <a:close/>
                  </a:path>
                </a:pathLst>
              </a:custGeom>
              <a:solidFill>
                <a:schemeClr val="bg1"/>
              </a:solidFill>
              <a:ln w="9525" cap="flat">
                <a:noFill/>
                <a:prstDash val="solid"/>
                <a:miter/>
              </a:ln>
            </p:spPr>
            <p:txBody>
              <a:bodyPr rtlCol="0" anchor="ctr"/>
              <a:lstStyle/>
              <a:p>
                <a:pPr algn="ctr"/>
                <a:endParaRPr lang="en-US" sz="1050">
                  <a:solidFill>
                    <a:schemeClr val="tx1"/>
                  </a:solidFill>
                </a:endParaRPr>
              </a:p>
            </p:txBody>
          </p:sp>
          <p:sp>
            <p:nvSpPr>
              <p:cNvPr id="37" name="Freeform: Shape 36">
                <a:extLst>
                  <a:ext uri="{FF2B5EF4-FFF2-40B4-BE49-F238E27FC236}">
                    <a16:creationId xmlns:a16="http://schemas.microsoft.com/office/drawing/2014/main" id="{884D61D7-6AC9-49CF-B70C-17BA10B2174D}"/>
                  </a:ext>
                </a:extLst>
              </p:cNvPr>
              <p:cNvSpPr/>
              <p:nvPr/>
            </p:nvSpPr>
            <p:spPr>
              <a:xfrm>
                <a:off x="6002089" y="3533777"/>
                <a:ext cx="33965" cy="1498401"/>
              </a:xfrm>
              <a:custGeom>
                <a:avLst/>
                <a:gdLst>
                  <a:gd name="connsiteX0" fmla="*/ 0 w 28575"/>
                  <a:gd name="connsiteY0" fmla="*/ 0 h 1260633"/>
                  <a:gd name="connsiteX1" fmla="*/ 28575 w 28575"/>
                  <a:gd name="connsiteY1" fmla="*/ 0 h 1260633"/>
                  <a:gd name="connsiteX2" fmla="*/ 28575 w 28575"/>
                  <a:gd name="connsiteY2" fmla="*/ 1260634 h 1260633"/>
                  <a:gd name="connsiteX3" fmla="*/ 0 w 28575"/>
                  <a:gd name="connsiteY3" fmla="*/ 1260634 h 1260633"/>
                </a:gdLst>
                <a:ahLst/>
                <a:cxnLst>
                  <a:cxn ang="0">
                    <a:pos x="connsiteX0" y="connsiteY0"/>
                  </a:cxn>
                  <a:cxn ang="0">
                    <a:pos x="connsiteX1" y="connsiteY1"/>
                  </a:cxn>
                  <a:cxn ang="0">
                    <a:pos x="connsiteX2" y="connsiteY2"/>
                  </a:cxn>
                  <a:cxn ang="0">
                    <a:pos x="connsiteX3" y="connsiteY3"/>
                  </a:cxn>
                </a:cxnLst>
                <a:rect l="l" t="t" r="r" b="b"/>
                <a:pathLst>
                  <a:path w="28575" h="1260633">
                    <a:moveTo>
                      <a:pt x="0" y="0"/>
                    </a:moveTo>
                    <a:lnTo>
                      <a:pt x="28575" y="0"/>
                    </a:lnTo>
                    <a:lnTo>
                      <a:pt x="28575" y="1260634"/>
                    </a:lnTo>
                    <a:lnTo>
                      <a:pt x="0" y="1260634"/>
                    </a:lnTo>
                    <a:close/>
                  </a:path>
                </a:pathLst>
              </a:custGeom>
              <a:solidFill>
                <a:schemeClr val="bg1"/>
              </a:solidFill>
              <a:ln w="9525" cap="flat">
                <a:noFill/>
                <a:prstDash val="solid"/>
                <a:miter/>
              </a:ln>
            </p:spPr>
            <p:txBody>
              <a:bodyPr rtlCol="0" anchor="ctr"/>
              <a:lstStyle/>
              <a:p>
                <a:pPr algn="ctr"/>
                <a:endParaRPr lang="en-US" sz="1050">
                  <a:solidFill>
                    <a:schemeClr val="tx1"/>
                  </a:solidFill>
                </a:endParaRPr>
              </a:p>
            </p:txBody>
          </p:sp>
          <p:sp>
            <p:nvSpPr>
              <p:cNvPr id="38" name="Freeform: Shape 37">
                <a:extLst>
                  <a:ext uri="{FF2B5EF4-FFF2-40B4-BE49-F238E27FC236}">
                    <a16:creationId xmlns:a16="http://schemas.microsoft.com/office/drawing/2014/main" id="{4AAB7E1B-90CB-4BF0-AA50-55FDB1F45B8B}"/>
                  </a:ext>
                </a:extLst>
              </p:cNvPr>
              <p:cNvSpPr/>
              <p:nvPr/>
            </p:nvSpPr>
            <p:spPr>
              <a:xfrm>
                <a:off x="9072379" y="3533777"/>
                <a:ext cx="33965" cy="1498401"/>
              </a:xfrm>
              <a:custGeom>
                <a:avLst/>
                <a:gdLst>
                  <a:gd name="connsiteX0" fmla="*/ 0 w 28575"/>
                  <a:gd name="connsiteY0" fmla="*/ 0 h 1260633"/>
                  <a:gd name="connsiteX1" fmla="*/ 28575 w 28575"/>
                  <a:gd name="connsiteY1" fmla="*/ 0 h 1260633"/>
                  <a:gd name="connsiteX2" fmla="*/ 28575 w 28575"/>
                  <a:gd name="connsiteY2" fmla="*/ 1260634 h 1260633"/>
                  <a:gd name="connsiteX3" fmla="*/ 0 w 28575"/>
                  <a:gd name="connsiteY3" fmla="*/ 1260634 h 1260633"/>
                </a:gdLst>
                <a:ahLst/>
                <a:cxnLst>
                  <a:cxn ang="0">
                    <a:pos x="connsiteX0" y="connsiteY0"/>
                  </a:cxn>
                  <a:cxn ang="0">
                    <a:pos x="connsiteX1" y="connsiteY1"/>
                  </a:cxn>
                  <a:cxn ang="0">
                    <a:pos x="connsiteX2" y="connsiteY2"/>
                  </a:cxn>
                  <a:cxn ang="0">
                    <a:pos x="connsiteX3" y="connsiteY3"/>
                  </a:cxn>
                </a:cxnLst>
                <a:rect l="l" t="t" r="r" b="b"/>
                <a:pathLst>
                  <a:path w="28575" h="1260633">
                    <a:moveTo>
                      <a:pt x="0" y="0"/>
                    </a:moveTo>
                    <a:lnTo>
                      <a:pt x="28575" y="0"/>
                    </a:lnTo>
                    <a:lnTo>
                      <a:pt x="28575" y="1260634"/>
                    </a:lnTo>
                    <a:lnTo>
                      <a:pt x="0" y="1260634"/>
                    </a:lnTo>
                    <a:close/>
                  </a:path>
                </a:pathLst>
              </a:custGeom>
              <a:solidFill>
                <a:schemeClr val="bg1"/>
              </a:solidFill>
              <a:ln w="9525" cap="flat">
                <a:noFill/>
                <a:prstDash val="solid"/>
                <a:miter/>
              </a:ln>
            </p:spPr>
            <p:txBody>
              <a:bodyPr rtlCol="0" anchor="ctr"/>
              <a:lstStyle/>
              <a:p>
                <a:pPr algn="ctr"/>
                <a:endParaRPr lang="en-US" sz="1050">
                  <a:solidFill>
                    <a:schemeClr val="tx1"/>
                  </a:solidFill>
                </a:endParaRPr>
              </a:p>
            </p:txBody>
          </p:sp>
        </p:grpSp>
        <p:sp>
          <p:nvSpPr>
            <p:cNvPr id="6" name="Freeform: Shape 5">
              <a:extLst>
                <a:ext uri="{FF2B5EF4-FFF2-40B4-BE49-F238E27FC236}">
                  <a16:creationId xmlns:a16="http://schemas.microsoft.com/office/drawing/2014/main" id="{44C8186A-7734-4BFD-8A5D-A93D1BAD53B5}"/>
                </a:ext>
              </a:extLst>
            </p:cNvPr>
            <p:cNvSpPr/>
            <p:nvPr/>
          </p:nvSpPr>
          <p:spPr>
            <a:xfrm>
              <a:off x="5166584" y="2681289"/>
              <a:ext cx="1704962" cy="1331115"/>
            </a:xfrm>
            <a:custGeom>
              <a:avLst/>
              <a:gdLst>
                <a:gd name="connsiteX0" fmla="*/ 1434417 w 1434417"/>
                <a:gd name="connsiteY0" fmla="*/ 1119892 h 1119892"/>
                <a:gd name="connsiteX1" fmla="*/ 1291542 w 1434417"/>
                <a:gd name="connsiteY1" fmla="*/ 1119892 h 1119892"/>
                <a:gd name="connsiteX2" fmla="*/ 1291542 w 1434417"/>
                <a:gd name="connsiteY2" fmla="*/ 717214 h 1119892"/>
                <a:gd name="connsiteX3" fmla="*/ 717204 w 1434417"/>
                <a:gd name="connsiteY3" fmla="*/ 142875 h 1119892"/>
                <a:gd name="connsiteX4" fmla="*/ 142875 w 1434417"/>
                <a:gd name="connsiteY4" fmla="*/ 717214 h 1119892"/>
                <a:gd name="connsiteX5" fmla="*/ 142875 w 1434417"/>
                <a:gd name="connsiteY5" fmla="*/ 1119892 h 1119892"/>
                <a:gd name="connsiteX6" fmla="*/ 0 w 1434417"/>
                <a:gd name="connsiteY6" fmla="*/ 1119892 h 1119892"/>
                <a:gd name="connsiteX7" fmla="*/ 0 w 1434417"/>
                <a:gd name="connsiteY7" fmla="*/ 717214 h 1119892"/>
                <a:gd name="connsiteX8" fmla="*/ 717204 w 1434417"/>
                <a:gd name="connsiteY8" fmla="*/ 0 h 1119892"/>
                <a:gd name="connsiteX9" fmla="*/ 1434417 w 1434417"/>
                <a:gd name="connsiteY9" fmla="*/ 717214 h 1119892"/>
                <a:gd name="connsiteX10" fmla="*/ 1434417 w 1434417"/>
                <a:gd name="connsiteY10" fmla="*/ 1119892 h 111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34417" h="1119892">
                  <a:moveTo>
                    <a:pt x="1434417" y="1119892"/>
                  </a:moveTo>
                  <a:lnTo>
                    <a:pt x="1291542" y="1119892"/>
                  </a:lnTo>
                  <a:lnTo>
                    <a:pt x="1291542" y="717214"/>
                  </a:lnTo>
                  <a:cubicBezTo>
                    <a:pt x="1291542" y="400517"/>
                    <a:pt x="1033891" y="142875"/>
                    <a:pt x="717204" y="142875"/>
                  </a:cubicBezTo>
                  <a:cubicBezTo>
                    <a:pt x="400517" y="142875"/>
                    <a:pt x="142875" y="400517"/>
                    <a:pt x="142875" y="717214"/>
                  </a:cubicBezTo>
                  <a:lnTo>
                    <a:pt x="142875" y="1119892"/>
                  </a:lnTo>
                  <a:lnTo>
                    <a:pt x="0" y="1119892"/>
                  </a:lnTo>
                  <a:lnTo>
                    <a:pt x="0" y="717214"/>
                  </a:lnTo>
                  <a:cubicBezTo>
                    <a:pt x="0" y="321735"/>
                    <a:pt x="321735" y="0"/>
                    <a:pt x="717204" y="0"/>
                  </a:cubicBezTo>
                  <a:cubicBezTo>
                    <a:pt x="1112682" y="0"/>
                    <a:pt x="1434417" y="321735"/>
                    <a:pt x="1434417" y="717214"/>
                  </a:cubicBezTo>
                  <a:lnTo>
                    <a:pt x="1434417" y="1119892"/>
                  </a:ln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pPr algn="ctr"/>
              <a:endParaRPr lang="en-US" sz="1050">
                <a:solidFill>
                  <a:schemeClr val="tx1"/>
                </a:solidFill>
              </a:endParaRPr>
            </a:p>
          </p:txBody>
        </p:sp>
        <p:sp>
          <p:nvSpPr>
            <p:cNvPr id="7" name="Freeform: Shape 6">
              <a:extLst>
                <a:ext uri="{FF2B5EF4-FFF2-40B4-BE49-F238E27FC236}">
                  <a16:creationId xmlns:a16="http://schemas.microsoft.com/office/drawing/2014/main" id="{F610FA9A-ECEB-4029-8CBD-FF59EE90A4F9}"/>
                </a:ext>
              </a:extLst>
            </p:cNvPr>
            <p:cNvSpPr/>
            <p:nvPr/>
          </p:nvSpPr>
          <p:spPr>
            <a:xfrm>
              <a:off x="3631444" y="4012404"/>
              <a:ext cx="1704973" cy="1331115"/>
            </a:xfrm>
            <a:custGeom>
              <a:avLst/>
              <a:gdLst>
                <a:gd name="connsiteX0" fmla="*/ 717214 w 1434426"/>
                <a:gd name="connsiteY0" fmla="*/ 1119892 h 1119892"/>
                <a:gd name="connsiteX1" fmla="*/ 0 w 1434426"/>
                <a:gd name="connsiteY1" fmla="*/ 402679 h 1119892"/>
                <a:gd name="connsiteX2" fmla="*/ 0 w 1434426"/>
                <a:gd name="connsiteY2" fmla="*/ 0 h 1119892"/>
                <a:gd name="connsiteX3" fmla="*/ 142875 w 1434426"/>
                <a:gd name="connsiteY3" fmla="*/ 0 h 1119892"/>
                <a:gd name="connsiteX4" fmla="*/ 142875 w 1434426"/>
                <a:gd name="connsiteY4" fmla="*/ 402679 h 1119892"/>
                <a:gd name="connsiteX5" fmla="*/ 717214 w 1434426"/>
                <a:gd name="connsiteY5" fmla="*/ 977017 h 1119892"/>
                <a:gd name="connsiteX6" fmla="*/ 1291552 w 1434426"/>
                <a:gd name="connsiteY6" fmla="*/ 402679 h 1119892"/>
                <a:gd name="connsiteX7" fmla="*/ 1291552 w 1434426"/>
                <a:gd name="connsiteY7" fmla="*/ 0 h 1119892"/>
                <a:gd name="connsiteX8" fmla="*/ 1434427 w 1434426"/>
                <a:gd name="connsiteY8" fmla="*/ 0 h 1119892"/>
                <a:gd name="connsiteX9" fmla="*/ 1434427 w 1434426"/>
                <a:gd name="connsiteY9" fmla="*/ 402679 h 1119892"/>
                <a:gd name="connsiteX10" fmla="*/ 717214 w 1434426"/>
                <a:gd name="connsiteY10" fmla="*/ 1119892 h 111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34426" h="1119892">
                  <a:moveTo>
                    <a:pt x="717214" y="1119892"/>
                  </a:moveTo>
                  <a:cubicBezTo>
                    <a:pt x="321735" y="1119892"/>
                    <a:pt x="0" y="798157"/>
                    <a:pt x="0" y="402679"/>
                  </a:cubicBezTo>
                  <a:lnTo>
                    <a:pt x="0" y="0"/>
                  </a:lnTo>
                  <a:lnTo>
                    <a:pt x="142875" y="0"/>
                  </a:lnTo>
                  <a:lnTo>
                    <a:pt x="142875" y="402679"/>
                  </a:lnTo>
                  <a:cubicBezTo>
                    <a:pt x="142875" y="719376"/>
                    <a:pt x="400526" y="977017"/>
                    <a:pt x="717214" y="977017"/>
                  </a:cubicBezTo>
                  <a:cubicBezTo>
                    <a:pt x="1033901" y="977017"/>
                    <a:pt x="1291552" y="719376"/>
                    <a:pt x="1291552" y="402679"/>
                  </a:cubicBezTo>
                  <a:lnTo>
                    <a:pt x="1291552" y="0"/>
                  </a:lnTo>
                  <a:lnTo>
                    <a:pt x="1434427" y="0"/>
                  </a:lnTo>
                  <a:lnTo>
                    <a:pt x="1434427" y="402679"/>
                  </a:lnTo>
                  <a:cubicBezTo>
                    <a:pt x="1434427" y="798148"/>
                    <a:pt x="1112682" y="1119892"/>
                    <a:pt x="717214" y="1119892"/>
                  </a:cubicBez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pPr algn="ctr"/>
              <a:endParaRPr lang="en-US" sz="1050" dirty="0">
                <a:solidFill>
                  <a:schemeClr val="tx1"/>
                </a:solidFill>
              </a:endParaRPr>
            </a:p>
          </p:txBody>
        </p:sp>
        <p:sp>
          <p:nvSpPr>
            <p:cNvPr id="8" name="Freeform: Shape 7">
              <a:extLst>
                <a:ext uri="{FF2B5EF4-FFF2-40B4-BE49-F238E27FC236}">
                  <a16:creationId xmlns:a16="http://schemas.microsoft.com/office/drawing/2014/main" id="{56733C5F-D8C2-4217-AE3E-B924B2A87FBD}"/>
                </a:ext>
              </a:extLst>
            </p:cNvPr>
            <p:cNvSpPr/>
            <p:nvPr/>
          </p:nvSpPr>
          <p:spPr>
            <a:xfrm>
              <a:off x="2096293" y="2681289"/>
              <a:ext cx="1704973" cy="1331115"/>
            </a:xfrm>
            <a:custGeom>
              <a:avLst/>
              <a:gdLst>
                <a:gd name="connsiteX0" fmla="*/ 1434427 w 1434426"/>
                <a:gd name="connsiteY0" fmla="*/ 1119892 h 1119892"/>
                <a:gd name="connsiteX1" fmla="*/ 1291552 w 1434426"/>
                <a:gd name="connsiteY1" fmla="*/ 1119892 h 1119892"/>
                <a:gd name="connsiteX2" fmla="*/ 1291552 w 1434426"/>
                <a:gd name="connsiteY2" fmla="*/ 717214 h 1119892"/>
                <a:gd name="connsiteX3" fmla="*/ 717213 w 1434426"/>
                <a:gd name="connsiteY3" fmla="*/ 142875 h 1119892"/>
                <a:gd name="connsiteX4" fmla="*/ 142875 w 1434426"/>
                <a:gd name="connsiteY4" fmla="*/ 717214 h 1119892"/>
                <a:gd name="connsiteX5" fmla="*/ 142875 w 1434426"/>
                <a:gd name="connsiteY5" fmla="*/ 1119892 h 1119892"/>
                <a:gd name="connsiteX6" fmla="*/ 0 w 1434426"/>
                <a:gd name="connsiteY6" fmla="*/ 1119892 h 1119892"/>
                <a:gd name="connsiteX7" fmla="*/ 0 w 1434426"/>
                <a:gd name="connsiteY7" fmla="*/ 717214 h 1119892"/>
                <a:gd name="connsiteX8" fmla="*/ 717213 w 1434426"/>
                <a:gd name="connsiteY8" fmla="*/ 0 h 1119892"/>
                <a:gd name="connsiteX9" fmla="*/ 1434427 w 1434426"/>
                <a:gd name="connsiteY9" fmla="*/ 717214 h 1119892"/>
                <a:gd name="connsiteX10" fmla="*/ 1434427 w 1434426"/>
                <a:gd name="connsiteY10" fmla="*/ 1119892 h 111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34426" h="1119892">
                  <a:moveTo>
                    <a:pt x="1434427" y="1119892"/>
                  </a:moveTo>
                  <a:lnTo>
                    <a:pt x="1291552" y="1119892"/>
                  </a:lnTo>
                  <a:lnTo>
                    <a:pt x="1291552" y="717214"/>
                  </a:lnTo>
                  <a:cubicBezTo>
                    <a:pt x="1291552" y="400517"/>
                    <a:pt x="1033901" y="142875"/>
                    <a:pt x="717213" y="142875"/>
                  </a:cubicBezTo>
                  <a:cubicBezTo>
                    <a:pt x="400526" y="142875"/>
                    <a:pt x="142875" y="400517"/>
                    <a:pt x="142875" y="717214"/>
                  </a:cubicBezTo>
                  <a:lnTo>
                    <a:pt x="142875" y="1119892"/>
                  </a:lnTo>
                  <a:lnTo>
                    <a:pt x="0" y="1119892"/>
                  </a:lnTo>
                  <a:lnTo>
                    <a:pt x="0" y="717214"/>
                  </a:lnTo>
                  <a:cubicBezTo>
                    <a:pt x="0" y="321735"/>
                    <a:pt x="321735" y="0"/>
                    <a:pt x="717213" y="0"/>
                  </a:cubicBezTo>
                  <a:cubicBezTo>
                    <a:pt x="1112692" y="0"/>
                    <a:pt x="1434427" y="321735"/>
                    <a:pt x="1434427" y="717214"/>
                  </a:cubicBezTo>
                  <a:lnTo>
                    <a:pt x="1434427" y="1119892"/>
                  </a:ln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pPr algn="ctr"/>
              <a:endParaRPr lang="en-US" sz="1050" dirty="0">
                <a:solidFill>
                  <a:schemeClr val="tx1"/>
                </a:solidFill>
              </a:endParaRPr>
            </a:p>
          </p:txBody>
        </p:sp>
        <p:grpSp>
          <p:nvGrpSpPr>
            <p:cNvPr id="9" name="Graphic 2">
              <a:extLst>
                <a:ext uri="{FF2B5EF4-FFF2-40B4-BE49-F238E27FC236}">
                  <a16:creationId xmlns:a16="http://schemas.microsoft.com/office/drawing/2014/main" id="{F1905F4A-CE81-4C67-BAAB-FA58BDB332A8}"/>
                </a:ext>
              </a:extLst>
            </p:cNvPr>
            <p:cNvGrpSpPr/>
            <p:nvPr/>
          </p:nvGrpSpPr>
          <p:grpSpPr>
            <a:xfrm>
              <a:off x="3477585" y="3773634"/>
              <a:ext cx="477541" cy="477541"/>
              <a:chOff x="3957275" y="3610431"/>
              <a:chExt cx="401764" cy="401764"/>
            </a:xfrm>
            <a:solidFill>
              <a:schemeClr val="accent1"/>
            </a:solidFill>
          </p:grpSpPr>
          <p:sp>
            <p:nvSpPr>
              <p:cNvPr id="32" name="Freeform: Shape 31">
                <a:extLst>
                  <a:ext uri="{FF2B5EF4-FFF2-40B4-BE49-F238E27FC236}">
                    <a16:creationId xmlns:a16="http://schemas.microsoft.com/office/drawing/2014/main" id="{9E320470-8BF9-4F54-BEC3-662BEAD8D8EE}"/>
                  </a:ext>
                </a:extLst>
              </p:cNvPr>
              <p:cNvSpPr/>
              <p:nvPr/>
            </p:nvSpPr>
            <p:spPr>
              <a:xfrm>
                <a:off x="4028713" y="3681869"/>
                <a:ext cx="258889" cy="258889"/>
              </a:xfrm>
              <a:custGeom>
                <a:avLst/>
                <a:gdLst>
                  <a:gd name="connsiteX0" fmla="*/ 258889 w 258889"/>
                  <a:gd name="connsiteY0" fmla="*/ 129445 h 258889"/>
                  <a:gd name="connsiteX1" fmla="*/ 129445 w 258889"/>
                  <a:gd name="connsiteY1" fmla="*/ 258889 h 258889"/>
                  <a:gd name="connsiteX2" fmla="*/ 0 w 258889"/>
                  <a:gd name="connsiteY2" fmla="*/ 129445 h 258889"/>
                  <a:gd name="connsiteX3" fmla="*/ 129445 w 258889"/>
                  <a:gd name="connsiteY3" fmla="*/ 0 h 258889"/>
                  <a:gd name="connsiteX4" fmla="*/ 258889 w 258889"/>
                  <a:gd name="connsiteY4" fmla="*/ 129445 h 258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889" h="258889">
                    <a:moveTo>
                      <a:pt x="258889" y="129445"/>
                    </a:moveTo>
                    <a:cubicBezTo>
                      <a:pt x="258889" y="200935"/>
                      <a:pt x="200935" y="258889"/>
                      <a:pt x="129445" y="258889"/>
                    </a:cubicBezTo>
                    <a:cubicBezTo>
                      <a:pt x="57954" y="258889"/>
                      <a:pt x="0" y="200935"/>
                      <a:pt x="0" y="129445"/>
                    </a:cubicBezTo>
                    <a:cubicBezTo>
                      <a:pt x="0" y="57954"/>
                      <a:pt x="57955" y="0"/>
                      <a:pt x="129445" y="0"/>
                    </a:cubicBezTo>
                    <a:cubicBezTo>
                      <a:pt x="200935" y="0"/>
                      <a:pt x="258889" y="57954"/>
                      <a:pt x="258889" y="129445"/>
                    </a:cubicBezTo>
                    <a:close/>
                  </a:path>
                </a:pathLst>
              </a:custGeom>
              <a:solidFill>
                <a:schemeClr val="accent1"/>
              </a:solidFill>
              <a:ln w="9525" cap="flat">
                <a:noFill/>
                <a:prstDash val="solid"/>
                <a:miter/>
              </a:ln>
            </p:spPr>
            <p:txBody>
              <a:bodyPr rtlCol="0" anchor="ctr"/>
              <a:lstStyle/>
              <a:p>
                <a:pPr algn="ctr"/>
                <a:endParaRPr lang="en-US" sz="1050">
                  <a:solidFill>
                    <a:schemeClr val="tx1"/>
                  </a:solidFill>
                </a:endParaRPr>
              </a:p>
            </p:txBody>
          </p:sp>
          <p:sp>
            <p:nvSpPr>
              <p:cNvPr id="33" name="Freeform: Shape 32">
                <a:extLst>
                  <a:ext uri="{FF2B5EF4-FFF2-40B4-BE49-F238E27FC236}">
                    <a16:creationId xmlns:a16="http://schemas.microsoft.com/office/drawing/2014/main" id="{A073D1F9-88D2-4086-BBB6-1583FF040A46}"/>
                  </a:ext>
                </a:extLst>
              </p:cNvPr>
              <p:cNvSpPr/>
              <p:nvPr/>
            </p:nvSpPr>
            <p:spPr>
              <a:xfrm>
                <a:off x="3957275" y="3610431"/>
                <a:ext cx="401764" cy="401764"/>
              </a:xfrm>
              <a:custGeom>
                <a:avLst/>
                <a:gdLst>
                  <a:gd name="connsiteX0" fmla="*/ 200882 w 401764"/>
                  <a:gd name="connsiteY0" fmla="*/ 401764 h 401764"/>
                  <a:gd name="connsiteX1" fmla="*/ 0 w 401764"/>
                  <a:gd name="connsiteY1" fmla="*/ 200882 h 401764"/>
                  <a:gd name="connsiteX2" fmla="*/ 200882 w 401764"/>
                  <a:gd name="connsiteY2" fmla="*/ 0 h 401764"/>
                  <a:gd name="connsiteX3" fmla="*/ 401764 w 401764"/>
                  <a:gd name="connsiteY3" fmla="*/ 200882 h 401764"/>
                  <a:gd name="connsiteX4" fmla="*/ 200882 w 401764"/>
                  <a:gd name="connsiteY4" fmla="*/ 401764 h 401764"/>
                  <a:gd name="connsiteX5" fmla="*/ 200882 w 401764"/>
                  <a:gd name="connsiteY5" fmla="*/ 142875 h 401764"/>
                  <a:gd name="connsiteX6" fmla="*/ 142875 w 401764"/>
                  <a:gd name="connsiteY6" fmla="*/ 200882 h 401764"/>
                  <a:gd name="connsiteX7" fmla="*/ 200882 w 401764"/>
                  <a:gd name="connsiteY7" fmla="*/ 258889 h 401764"/>
                  <a:gd name="connsiteX8" fmla="*/ 258889 w 401764"/>
                  <a:gd name="connsiteY8" fmla="*/ 200882 h 401764"/>
                  <a:gd name="connsiteX9" fmla="*/ 200882 w 401764"/>
                  <a:gd name="connsiteY9" fmla="*/ 142875 h 40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1764" h="401764">
                    <a:moveTo>
                      <a:pt x="200882" y="401764"/>
                    </a:moveTo>
                    <a:cubicBezTo>
                      <a:pt x="90116" y="401764"/>
                      <a:pt x="0" y="311648"/>
                      <a:pt x="0" y="200882"/>
                    </a:cubicBezTo>
                    <a:cubicBezTo>
                      <a:pt x="0" y="90116"/>
                      <a:pt x="90116" y="0"/>
                      <a:pt x="200882" y="0"/>
                    </a:cubicBezTo>
                    <a:cubicBezTo>
                      <a:pt x="311648" y="0"/>
                      <a:pt x="401764" y="90116"/>
                      <a:pt x="401764" y="200882"/>
                    </a:cubicBezTo>
                    <a:cubicBezTo>
                      <a:pt x="401764" y="311648"/>
                      <a:pt x="311648" y="401764"/>
                      <a:pt x="200882" y="401764"/>
                    </a:cubicBezTo>
                    <a:close/>
                    <a:moveTo>
                      <a:pt x="200882" y="142875"/>
                    </a:moveTo>
                    <a:cubicBezTo>
                      <a:pt x="168897" y="142875"/>
                      <a:pt x="142875" y="168897"/>
                      <a:pt x="142875" y="200882"/>
                    </a:cubicBezTo>
                    <a:cubicBezTo>
                      <a:pt x="142875" y="232867"/>
                      <a:pt x="168888" y="258889"/>
                      <a:pt x="200882" y="258889"/>
                    </a:cubicBezTo>
                    <a:cubicBezTo>
                      <a:pt x="232877" y="258889"/>
                      <a:pt x="258889" y="232867"/>
                      <a:pt x="258889" y="200882"/>
                    </a:cubicBezTo>
                    <a:cubicBezTo>
                      <a:pt x="258889" y="168897"/>
                      <a:pt x="232867" y="142875"/>
                      <a:pt x="200882" y="142875"/>
                    </a:cubicBez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pPr algn="ctr"/>
                <a:endParaRPr lang="en-US" sz="1050">
                  <a:solidFill>
                    <a:schemeClr val="tx1"/>
                  </a:solidFill>
                </a:endParaRPr>
              </a:p>
            </p:txBody>
          </p:sp>
        </p:grpSp>
        <p:grpSp>
          <p:nvGrpSpPr>
            <p:cNvPr id="10" name="Graphic 2">
              <a:extLst>
                <a:ext uri="{FF2B5EF4-FFF2-40B4-BE49-F238E27FC236}">
                  <a16:creationId xmlns:a16="http://schemas.microsoft.com/office/drawing/2014/main" id="{4F822152-E03F-4EE8-B741-18C2B799BB68}"/>
                </a:ext>
              </a:extLst>
            </p:cNvPr>
            <p:cNvGrpSpPr/>
            <p:nvPr/>
          </p:nvGrpSpPr>
          <p:grpSpPr>
            <a:xfrm>
              <a:off x="5012724" y="3773634"/>
              <a:ext cx="477553" cy="477541"/>
              <a:chOff x="5248817" y="3610431"/>
              <a:chExt cx="401774" cy="401764"/>
            </a:xfrm>
            <a:solidFill>
              <a:schemeClr val="accent1"/>
            </a:solidFill>
          </p:grpSpPr>
          <p:sp>
            <p:nvSpPr>
              <p:cNvPr id="30" name="Freeform: Shape 29">
                <a:extLst>
                  <a:ext uri="{FF2B5EF4-FFF2-40B4-BE49-F238E27FC236}">
                    <a16:creationId xmlns:a16="http://schemas.microsoft.com/office/drawing/2014/main" id="{113F79EA-641B-48FC-B5BB-215BBBFD4CD4}"/>
                  </a:ext>
                </a:extLst>
              </p:cNvPr>
              <p:cNvSpPr/>
              <p:nvPr/>
            </p:nvSpPr>
            <p:spPr>
              <a:xfrm>
                <a:off x="5320255" y="3681869"/>
                <a:ext cx="258889" cy="258889"/>
              </a:xfrm>
              <a:custGeom>
                <a:avLst/>
                <a:gdLst>
                  <a:gd name="connsiteX0" fmla="*/ 258890 w 258889"/>
                  <a:gd name="connsiteY0" fmla="*/ 129445 h 258889"/>
                  <a:gd name="connsiteX1" fmla="*/ 129445 w 258889"/>
                  <a:gd name="connsiteY1" fmla="*/ 258889 h 258889"/>
                  <a:gd name="connsiteX2" fmla="*/ 0 w 258889"/>
                  <a:gd name="connsiteY2" fmla="*/ 129445 h 258889"/>
                  <a:gd name="connsiteX3" fmla="*/ 129445 w 258889"/>
                  <a:gd name="connsiteY3" fmla="*/ 0 h 258889"/>
                  <a:gd name="connsiteX4" fmla="*/ 258890 w 258889"/>
                  <a:gd name="connsiteY4" fmla="*/ 129445 h 258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889" h="258889">
                    <a:moveTo>
                      <a:pt x="258890" y="129445"/>
                    </a:moveTo>
                    <a:cubicBezTo>
                      <a:pt x="258890" y="200935"/>
                      <a:pt x="200935" y="258889"/>
                      <a:pt x="129445" y="258889"/>
                    </a:cubicBezTo>
                    <a:cubicBezTo>
                      <a:pt x="57954" y="258889"/>
                      <a:pt x="0" y="200935"/>
                      <a:pt x="0" y="129445"/>
                    </a:cubicBezTo>
                    <a:cubicBezTo>
                      <a:pt x="0" y="57954"/>
                      <a:pt x="57954" y="0"/>
                      <a:pt x="129445" y="0"/>
                    </a:cubicBezTo>
                    <a:cubicBezTo>
                      <a:pt x="200935" y="0"/>
                      <a:pt x="258890" y="57954"/>
                      <a:pt x="258890" y="129445"/>
                    </a:cubicBezTo>
                    <a:close/>
                  </a:path>
                </a:pathLst>
              </a:custGeom>
              <a:solidFill>
                <a:schemeClr val="accent1"/>
              </a:solidFill>
              <a:ln w="9525" cap="flat">
                <a:noFill/>
                <a:prstDash val="solid"/>
                <a:miter/>
              </a:ln>
            </p:spPr>
            <p:txBody>
              <a:bodyPr rtlCol="0" anchor="ctr"/>
              <a:lstStyle/>
              <a:p>
                <a:pPr algn="ctr"/>
                <a:endParaRPr lang="en-US" sz="1050">
                  <a:solidFill>
                    <a:schemeClr val="tx1"/>
                  </a:solidFill>
                </a:endParaRPr>
              </a:p>
            </p:txBody>
          </p:sp>
          <p:sp>
            <p:nvSpPr>
              <p:cNvPr id="31" name="Freeform: Shape 30">
                <a:extLst>
                  <a:ext uri="{FF2B5EF4-FFF2-40B4-BE49-F238E27FC236}">
                    <a16:creationId xmlns:a16="http://schemas.microsoft.com/office/drawing/2014/main" id="{59B23052-5422-487B-952D-DB37ECE3530E}"/>
                  </a:ext>
                </a:extLst>
              </p:cNvPr>
              <p:cNvSpPr/>
              <p:nvPr/>
            </p:nvSpPr>
            <p:spPr>
              <a:xfrm>
                <a:off x="5248817" y="3610431"/>
                <a:ext cx="401774" cy="401764"/>
              </a:xfrm>
              <a:custGeom>
                <a:avLst/>
                <a:gdLst>
                  <a:gd name="connsiteX0" fmla="*/ 200892 w 401774"/>
                  <a:gd name="connsiteY0" fmla="*/ 401764 h 401764"/>
                  <a:gd name="connsiteX1" fmla="*/ 0 w 401774"/>
                  <a:gd name="connsiteY1" fmla="*/ 200882 h 401764"/>
                  <a:gd name="connsiteX2" fmla="*/ 200892 w 401774"/>
                  <a:gd name="connsiteY2" fmla="*/ 0 h 401764"/>
                  <a:gd name="connsiteX3" fmla="*/ 401774 w 401774"/>
                  <a:gd name="connsiteY3" fmla="*/ 200882 h 401764"/>
                  <a:gd name="connsiteX4" fmla="*/ 200892 w 401774"/>
                  <a:gd name="connsiteY4" fmla="*/ 401764 h 401764"/>
                  <a:gd name="connsiteX5" fmla="*/ 200892 w 401774"/>
                  <a:gd name="connsiteY5" fmla="*/ 142875 h 401764"/>
                  <a:gd name="connsiteX6" fmla="*/ 142875 w 401774"/>
                  <a:gd name="connsiteY6" fmla="*/ 200882 h 401764"/>
                  <a:gd name="connsiteX7" fmla="*/ 200892 w 401774"/>
                  <a:gd name="connsiteY7" fmla="*/ 258889 h 401764"/>
                  <a:gd name="connsiteX8" fmla="*/ 258899 w 401774"/>
                  <a:gd name="connsiteY8" fmla="*/ 200882 h 401764"/>
                  <a:gd name="connsiteX9" fmla="*/ 200892 w 401774"/>
                  <a:gd name="connsiteY9" fmla="*/ 142875 h 401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1774" h="401764">
                    <a:moveTo>
                      <a:pt x="200892" y="401764"/>
                    </a:moveTo>
                    <a:cubicBezTo>
                      <a:pt x="90116" y="401764"/>
                      <a:pt x="0" y="311648"/>
                      <a:pt x="0" y="200882"/>
                    </a:cubicBezTo>
                    <a:cubicBezTo>
                      <a:pt x="0" y="90116"/>
                      <a:pt x="90116" y="0"/>
                      <a:pt x="200892" y="0"/>
                    </a:cubicBezTo>
                    <a:cubicBezTo>
                      <a:pt x="311658" y="0"/>
                      <a:pt x="401774" y="90116"/>
                      <a:pt x="401774" y="200882"/>
                    </a:cubicBezTo>
                    <a:cubicBezTo>
                      <a:pt x="401774" y="311648"/>
                      <a:pt x="311658" y="401764"/>
                      <a:pt x="200892" y="401764"/>
                    </a:cubicBezTo>
                    <a:close/>
                    <a:moveTo>
                      <a:pt x="200892" y="142875"/>
                    </a:moveTo>
                    <a:cubicBezTo>
                      <a:pt x="168907" y="142875"/>
                      <a:pt x="142875" y="168897"/>
                      <a:pt x="142875" y="200882"/>
                    </a:cubicBezTo>
                    <a:cubicBezTo>
                      <a:pt x="142875" y="232867"/>
                      <a:pt x="168897" y="258889"/>
                      <a:pt x="200892" y="258889"/>
                    </a:cubicBezTo>
                    <a:cubicBezTo>
                      <a:pt x="232886" y="258889"/>
                      <a:pt x="258899" y="232867"/>
                      <a:pt x="258899" y="200882"/>
                    </a:cubicBezTo>
                    <a:cubicBezTo>
                      <a:pt x="258899" y="168897"/>
                      <a:pt x="232877" y="142875"/>
                      <a:pt x="200892" y="142875"/>
                    </a:cubicBezTo>
                    <a:close/>
                  </a:path>
                </a:pathLst>
              </a:custGeom>
              <a:gradFill>
                <a:gsLst>
                  <a:gs pos="0">
                    <a:schemeClr val="accent2"/>
                  </a:gs>
                  <a:gs pos="100000">
                    <a:schemeClr val="accent2">
                      <a:lumMod val="75000"/>
                    </a:schemeClr>
                  </a:gs>
                </a:gsLst>
                <a:lin ang="10800000" scaled="1"/>
              </a:gradFill>
              <a:ln w="9525" cap="flat">
                <a:noFill/>
                <a:prstDash val="solid"/>
                <a:miter/>
              </a:ln>
            </p:spPr>
            <p:txBody>
              <a:bodyPr rtlCol="0" anchor="ctr"/>
              <a:lstStyle/>
              <a:p>
                <a:pPr algn="ctr"/>
                <a:endParaRPr lang="en-US" sz="1050">
                  <a:solidFill>
                    <a:schemeClr val="tx1"/>
                  </a:solidFill>
                </a:endParaRPr>
              </a:p>
            </p:txBody>
          </p:sp>
        </p:grpSp>
        <p:sp>
          <p:nvSpPr>
            <p:cNvPr id="14" name="Freeform: Shape 13">
              <a:extLst>
                <a:ext uri="{FF2B5EF4-FFF2-40B4-BE49-F238E27FC236}">
                  <a16:creationId xmlns:a16="http://schemas.microsoft.com/office/drawing/2014/main" id="{C9B0F092-57F9-4269-91AB-9E1D0954B0A2}"/>
                </a:ext>
              </a:extLst>
            </p:cNvPr>
            <p:cNvSpPr/>
            <p:nvPr/>
          </p:nvSpPr>
          <p:spPr>
            <a:xfrm>
              <a:off x="2436414" y="3021410"/>
              <a:ext cx="1024731" cy="1024731"/>
            </a:xfrm>
            <a:custGeom>
              <a:avLst/>
              <a:gdLst>
                <a:gd name="connsiteX0" fmla="*/ 862127 w 862126"/>
                <a:gd name="connsiteY0" fmla="*/ 431063 h 862126"/>
                <a:gd name="connsiteX1" fmla="*/ 431063 w 862126"/>
                <a:gd name="connsiteY1" fmla="*/ 862127 h 862126"/>
                <a:gd name="connsiteX2" fmla="*/ 0 w 862126"/>
                <a:gd name="connsiteY2" fmla="*/ 431063 h 862126"/>
                <a:gd name="connsiteX3" fmla="*/ 431063 w 862126"/>
                <a:gd name="connsiteY3" fmla="*/ 0 h 862126"/>
                <a:gd name="connsiteX4" fmla="*/ 862127 w 862126"/>
                <a:gd name="connsiteY4" fmla="*/ 431063 h 862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126" h="862126">
                  <a:moveTo>
                    <a:pt x="862127" y="431063"/>
                  </a:moveTo>
                  <a:cubicBezTo>
                    <a:pt x="862127" y="669133"/>
                    <a:pt x="669133" y="862127"/>
                    <a:pt x="431063" y="862127"/>
                  </a:cubicBezTo>
                  <a:cubicBezTo>
                    <a:pt x="192994" y="862127"/>
                    <a:pt x="0" y="669133"/>
                    <a:pt x="0" y="431063"/>
                  </a:cubicBezTo>
                  <a:cubicBezTo>
                    <a:pt x="0" y="192994"/>
                    <a:pt x="192994" y="0"/>
                    <a:pt x="431063" y="0"/>
                  </a:cubicBezTo>
                  <a:cubicBezTo>
                    <a:pt x="669133" y="0"/>
                    <a:pt x="862127" y="192994"/>
                    <a:pt x="862127" y="431063"/>
                  </a:cubicBezTo>
                  <a:close/>
                </a:path>
              </a:pathLst>
            </a:custGeom>
            <a:solidFill>
              <a:schemeClr val="bg1">
                <a:lumMod val="95000"/>
              </a:schemeClr>
            </a:solidFill>
            <a:ln w="12700" cap="flat">
              <a:noFill/>
              <a:prstDash val="solid"/>
              <a:miter/>
            </a:ln>
          </p:spPr>
          <p:txBody>
            <a:bodyPr rtlCol="0" anchor="ctr"/>
            <a:lstStyle/>
            <a:p>
              <a:pPr algn="ctr"/>
              <a:endParaRPr lang="en-US" sz="1050" dirty="0">
                <a:solidFill>
                  <a:schemeClr val="tx1"/>
                </a:solidFill>
              </a:endParaRPr>
            </a:p>
          </p:txBody>
        </p:sp>
        <p:sp>
          <p:nvSpPr>
            <p:cNvPr id="15" name="Freeform: Shape 14">
              <a:extLst>
                <a:ext uri="{FF2B5EF4-FFF2-40B4-BE49-F238E27FC236}">
                  <a16:creationId xmlns:a16="http://schemas.microsoft.com/office/drawing/2014/main" id="{491A8329-FD28-41E2-83E3-A2A3B083A737}"/>
                </a:ext>
              </a:extLst>
            </p:cNvPr>
            <p:cNvSpPr/>
            <p:nvPr/>
          </p:nvSpPr>
          <p:spPr>
            <a:xfrm>
              <a:off x="3985784" y="3978667"/>
              <a:ext cx="1024731" cy="1024731"/>
            </a:xfrm>
            <a:custGeom>
              <a:avLst/>
              <a:gdLst>
                <a:gd name="connsiteX0" fmla="*/ 862127 w 862126"/>
                <a:gd name="connsiteY0" fmla="*/ 431063 h 862126"/>
                <a:gd name="connsiteX1" fmla="*/ 431063 w 862126"/>
                <a:gd name="connsiteY1" fmla="*/ 862127 h 862126"/>
                <a:gd name="connsiteX2" fmla="*/ 0 w 862126"/>
                <a:gd name="connsiteY2" fmla="*/ 431063 h 862126"/>
                <a:gd name="connsiteX3" fmla="*/ 431063 w 862126"/>
                <a:gd name="connsiteY3" fmla="*/ 0 h 862126"/>
                <a:gd name="connsiteX4" fmla="*/ 862127 w 862126"/>
                <a:gd name="connsiteY4" fmla="*/ 431063 h 862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126" h="862126">
                  <a:moveTo>
                    <a:pt x="862127" y="431063"/>
                  </a:moveTo>
                  <a:cubicBezTo>
                    <a:pt x="862127" y="669133"/>
                    <a:pt x="669133" y="862127"/>
                    <a:pt x="431063" y="862127"/>
                  </a:cubicBezTo>
                  <a:cubicBezTo>
                    <a:pt x="192994" y="862127"/>
                    <a:pt x="0" y="669133"/>
                    <a:pt x="0" y="431063"/>
                  </a:cubicBezTo>
                  <a:cubicBezTo>
                    <a:pt x="0" y="192994"/>
                    <a:pt x="192994" y="0"/>
                    <a:pt x="431063" y="0"/>
                  </a:cubicBezTo>
                  <a:cubicBezTo>
                    <a:pt x="669133" y="0"/>
                    <a:pt x="862127" y="192994"/>
                    <a:pt x="862127" y="431063"/>
                  </a:cubicBezTo>
                  <a:close/>
                </a:path>
              </a:pathLst>
            </a:custGeom>
            <a:solidFill>
              <a:schemeClr val="bg1">
                <a:lumMod val="95000"/>
              </a:schemeClr>
            </a:solidFill>
            <a:ln w="12700" cap="flat">
              <a:noFill/>
              <a:prstDash val="solid"/>
              <a:miter/>
            </a:ln>
          </p:spPr>
          <p:txBody>
            <a:bodyPr rtlCol="0" anchor="ctr"/>
            <a:lstStyle/>
            <a:p>
              <a:pPr algn="ctr"/>
              <a:endParaRPr lang="en-US" sz="1050">
                <a:solidFill>
                  <a:schemeClr val="tx1"/>
                </a:solidFill>
              </a:endParaRPr>
            </a:p>
          </p:txBody>
        </p:sp>
        <p:sp>
          <p:nvSpPr>
            <p:cNvPr id="17" name="Freeform: Shape 16">
              <a:extLst>
                <a:ext uri="{FF2B5EF4-FFF2-40B4-BE49-F238E27FC236}">
                  <a16:creationId xmlns:a16="http://schemas.microsoft.com/office/drawing/2014/main" id="{2C1E121E-4365-445E-AF91-8A5A9572BCB8}"/>
                </a:ext>
              </a:extLst>
            </p:cNvPr>
            <p:cNvSpPr/>
            <p:nvPr/>
          </p:nvSpPr>
          <p:spPr>
            <a:xfrm>
              <a:off x="5506705" y="3021410"/>
              <a:ext cx="1024731" cy="1024731"/>
            </a:xfrm>
            <a:custGeom>
              <a:avLst/>
              <a:gdLst>
                <a:gd name="connsiteX0" fmla="*/ 862127 w 862126"/>
                <a:gd name="connsiteY0" fmla="*/ 431063 h 862126"/>
                <a:gd name="connsiteX1" fmla="*/ 431063 w 862126"/>
                <a:gd name="connsiteY1" fmla="*/ 862127 h 862126"/>
                <a:gd name="connsiteX2" fmla="*/ 0 w 862126"/>
                <a:gd name="connsiteY2" fmla="*/ 431063 h 862126"/>
                <a:gd name="connsiteX3" fmla="*/ 431063 w 862126"/>
                <a:gd name="connsiteY3" fmla="*/ 0 h 862126"/>
                <a:gd name="connsiteX4" fmla="*/ 862127 w 862126"/>
                <a:gd name="connsiteY4" fmla="*/ 431063 h 862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126" h="862126">
                  <a:moveTo>
                    <a:pt x="862127" y="431063"/>
                  </a:moveTo>
                  <a:cubicBezTo>
                    <a:pt x="862127" y="669133"/>
                    <a:pt x="669133" y="862127"/>
                    <a:pt x="431063" y="862127"/>
                  </a:cubicBezTo>
                  <a:cubicBezTo>
                    <a:pt x="192993" y="862127"/>
                    <a:pt x="0" y="669133"/>
                    <a:pt x="0" y="431063"/>
                  </a:cubicBezTo>
                  <a:cubicBezTo>
                    <a:pt x="0" y="192994"/>
                    <a:pt x="192993" y="0"/>
                    <a:pt x="431063" y="0"/>
                  </a:cubicBezTo>
                  <a:cubicBezTo>
                    <a:pt x="669133" y="0"/>
                    <a:pt x="862127" y="192994"/>
                    <a:pt x="862127" y="431063"/>
                  </a:cubicBezTo>
                  <a:close/>
                </a:path>
              </a:pathLst>
            </a:custGeom>
            <a:solidFill>
              <a:schemeClr val="bg1">
                <a:lumMod val="95000"/>
              </a:schemeClr>
            </a:solidFill>
            <a:ln w="12700" cap="flat">
              <a:noFill/>
              <a:prstDash val="solid"/>
              <a:miter/>
            </a:ln>
          </p:spPr>
          <p:txBody>
            <a:bodyPr rtlCol="0" anchor="ctr"/>
            <a:lstStyle/>
            <a:p>
              <a:pPr algn="ctr"/>
              <a:endParaRPr lang="en-US" sz="1050">
                <a:solidFill>
                  <a:schemeClr val="tx1"/>
                </a:solidFill>
              </a:endParaRPr>
            </a:p>
          </p:txBody>
        </p:sp>
        <p:sp>
          <p:nvSpPr>
            <p:cNvPr id="19" name="Kotak Teks 3">
              <a:extLst>
                <a:ext uri="{FF2B5EF4-FFF2-40B4-BE49-F238E27FC236}">
                  <a16:creationId xmlns:a16="http://schemas.microsoft.com/office/drawing/2014/main" id="{703396FC-80C3-4D0E-8706-09EB293BCC6C}"/>
                </a:ext>
              </a:extLst>
            </p:cNvPr>
            <p:cNvSpPr txBox="1"/>
            <p:nvPr/>
          </p:nvSpPr>
          <p:spPr>
            <a:xfrm>
              <a:off x="2651668" y="3302944"/>
              <a:ext cx="614285" cy="492443"/>
            </a:xfrm>
            <a:prstGeom prst="rect">
              <a:avLst/>
            </a:prstGeom>
            <a:noFill/>
          </p:spPr>
          <p:txBody>
            <a:bodyPr wrap="square" rtlCol="0">
              <a:spAutoFit/>
            </a:bodyPr>
            <a:lstStyle/>
            <a:p>
              <a:pPr algn="ctr"/>
              <a:r>
                <a:rPr lang="en-US" sz="1800" b="1" spc="75" dirty="0">
                  <a:solidFill>
                    <a:schemeClr val="tx1"/>
                  </a:solidFill>
                  <a:latin typeface="Josefin Sans Bold Roman" pitchFamily="2" charset="0"/>
                  <a:ea typeface="Roboto" panose="02000000000000000000" pitchFamily="2" charset="0"/>
                  <a:cs typeface="Poppins SemiBold" pitchFamily="2" charset="77"/>
                </a:rPr>
                <a:t>01</a:t>
              </a:r>
              <a:endParaRPr lang="en-ID" sz="1800" b="1" spc="75" dirty="0">
                <a:solidFill>
                  <a:schemeClr val="tx1"/>
                </a:solidFill>
                <a:latin typeface="Josefin Sans Bold Roman" pitchFamily="2" charset="0"/>
                <a:ea typeface="Roboto" panose="02000000000000000000" pitchFamily="2" charset="0"/>
                <a:cs typeface="Poppins SemiBold" pitchFamily="2" charset="77"/>
              </a:endParaRPr>
            </a:p>
          </p:txBody>
        </p:sp>
        <p:sp>
          <p:nvSpPr>
            <p:cNvPr id="20" name="Kotak Teks 3">
              <a:extLst>
                <a:ext uri="{FF2B5EF4-FFF2-40B4-BE49-F238E27FC236}">
                  <a16:creationId xmlns:a16="http://schemas.microsoft.com/office/drawing/2014/main" id="{E3E8D36E-98CA-44A4-9889-68C384A5F4D2}"/>
                </a:ext>
              </a:extLst>
            </p:cNvPr>
            <p:cNvSpPr txBox="1"/>
            <p:nvPr/>
          </p:nvSpPr>
          <p:spPr>
            <a:xfrm>
              <a:off x="4162805" y="4260201"/>
              <a:ext cx="670688" cy="492443"/>
            </a:xfrm>
            <a:prstGeom prst="rect">
              <a:avLst/>
            </a:prstGeom>
            <a:noFill/>
          </p:spPr>
          <p:txBody>
            <a:bodyPr wrap="square" rtlCol="0">
              <a:spAutoFit/>
            </a:bodyPr>
            <a:lstStyle/>
            <a:p>
              <a:pPr algn="ctr"/>
              <a:r>
                <a:rPr lang="en-US" sz="1800" b="1" spc="75" dirty="0">
                  <a:solidFill>
                    <a:schemeClr val="tx1"/>
                  </a:solidFill>
                  <a:latin typeface="Josefin Sans Bold Roman" pitchFamily="2" charset="0"/>
                  <a:ea typeface="Roboto" panose="02000000000000000000" pitchFamily="2" charset="0"/>
                  <a:cs typeface="Poppins SemiBold" pitchFamily="2" charset="77"/>
                </a:rPr>
                <a:t>02</a:t>
              </a:r>
              <a:endParaRPr lang="en-ID" sz="1800" b="1" spc="75" dirty="0">
                <a:solidFill>
                  <a:schemeClr val="tx1"/>
                </a:solidFill>
                <a:latin typeface="Josefin Sans Bold Roman" pitchFamily="2" charset="0"/>
                <a:ea typeface="Roboto" panose="02000000000000000000" pitchFamily="2" charset="0"/>
                <a:cs typeface="Poppins SemiBold" pitchFamily="2" charset="77"/>
              </a:endParaRPr>
            </a:p>
          </p:txBody>
        </p:sp>
        <p:sp>
          <p:nvSpPr>
            <p:cNvPr id="21" name="Kotak Teks 3">
              <a:extLst>
                <a:ext uri="{FF2B5EF4-FFF2-40B4-BE49-F238E27FC236}">
                  <a16:creationId xmlns:a16="http://schemas.microsoft.com/office/drawing/2014/main" id="{4BABB14A-5D4D-490D-AA00-A47712651432}"/>
                </a:ext>
              </a:extLst>
            </p:cNvPr>
            <p:cNvSpPr txBox="1"/>
            <p:nvPr/>
          </p:nvSpPr>
          <p:spPr>
            <a:xfrm>
              <a:off x="5695459" y="3302942"/>
              <a:ext cx="670688" cy="492443"/>
            </a:xfrm>
            <a:prstGeom prst="rect">
              <a:avLst/>
            </a:prstGeom>
            <a:noFill/>
          </p:spPr>
          <p:txBody>
            <a:bodyPr wrap="square" rtlCol="0">
              <a:spAutoFit/>
            </a:bodyPr>
            <a:lstStyle/>
            <a:p>
              <a:pPr algn="ctr"/>
              <a:r>
                <a:rPr lang="en-US" sz="1800" b="1" spc="75" dirty="0">
                  <a:solidFill>
                    <a:schemeClr val="tx1"/>
                  </a:solidFill>
                  <a:latin typeface="Josefin Sans Bold Roman" pitchFamily="2" charset="0"/>
                  <a:ea typeface="Roboto" panose="02000000000000000000" pitchFamily="2" charset="0"/>
                  <a:cs typeface="Poppins SemiBold" pitchFamily="2" charset="77"/>
                </a:rPr>
                <a:t>03</a:t>
              </a:r>
              <a:endParaRPr lang="en-ID" sz="1800" b="1" spc="75" dirty="0">
                <a:solidFill>
                  <a:schemeClr val="tx1"/>
                </a:solidFill>
                <a:latin typeface="Josefin Sans Bold Roman" pitchFamily="2" charset="0"/>
                <a:ea typeface="Roboto" panose="02000000000000000000" pitchFamily="2" charset="0"/>
                <a:cs typeface="Poppins SemiBold" pitchFamily="2" charset="77"/>
              </a:endParaRPr>
            </a:p>
          </p:txBody>
        </p:sp>
      </p:grpSp>
      <p:sp>
        <p:nvSpPr>
          <p:cNvPr id="40" name="TextBox 39">
            <a:extLst>
              <a:ext uri="{FF2B5EF4-FFF2-40B4-BE49-F238E27FC236}">
                <a16:creationId xmlns:a16="http://schemas.microsoft.com/office/drawing/2014/main" id="{AD23BFA4-A611-4BA7-8D93-E3778514C271}"/>
              </a:ext>
            </a:extLst>
          </p:cNvPr>
          <p:cNvSpPr txBox="1"/>
          <p:nvPr/>
        </p:nvSpPr>
        <p:spPr>
          <a:xfrm>
            <a:off x="2501202" y="3436688"/>
            <a:ext cx="1512764" cy="738664"/>
          </a:xfrm>
          <a:prstGeom prst="rect">
            <a:avLst/>
          </a:prstGeom>
          <a:noFill/>
        </p:spPr>
        <p:txBody>
          <a:bodyPr wrap="square">
            <a:spAutoFit/>
          </a:bodyPr>
          <a:lstStyle/>
          <a:p>
            <a:pPr algn="ctr"/>
            <a:r>
              <a:rPr lang="en-US" b="1" dirty="0">
                <a:solidFill>
                  <a:schemeClr val="tx1"/>
                </a:solidFill>
                <a:latin typeface="Amasis MT Pro Black" panose="02040A04050005020304" pitchFamily="18" charset="0"/>
              </a:rPr>
              <a:t>Skills</a:t>
            </a:r>
            <a:r>
              <a:rPr lang="en-US" dirty="0">
                <a:solidFill>
                  <a:schemeClr val="accent3">
                    <a:lumMod val="50000"/>
                  </a:schemeClr>
                </a:solidFill>
                <a:latin typeface="Amasis MT Pro Black" panose="02040A04050005020304" pitchFamily="18" charset="0"/>
              </a:rPr>
              <a:t> required and </a:t>
            </a:r>
            <a:r>
              <a:rPr lang="en-US" dirty="0">
                <a:solidFill>
                  <a:schemeClr val="tx1"/>
                </a:solidFill>
                <a:latin typeface="Amasis MT Pro Black" panose="02040A04050005020304" pitchFamily="18" charset="0"/>
              </a:rPr>
              <a:t>positions</a:t>
            </a:r>
            <a:r>
              <a:rPr lang="en-US" dirty="0">
                <a:solidFill>
                  <a:schemeClr val="accent3">
                    <a:lumMod val="50000"/>
                  </a:schemeClr>
                </a:solidFill>
                <a:latin typeface="Amasis MT Pro Black" panose="02040A04050005020304" pitchFamily="18" charset="0"/>
              </a:rPr>
              <a:t> to be filled</a:t>
            </a:r>
            <a:endParaRPr lang="en-US" b="1" dirty="0">
              <a:solidFill>
                <a:schemeClr val="accent3">
                  <a:lumMod val="50000"/>
                </a:schemeClr>
              </a:solidFill>
              <a:latin typeface="Segoe UI" panose="020B0502040204020203" pitchFamily="34" charset="0"/>
              <a:ea typeface="Open Sans" panose="020B0606030504020204" pitchFamily="34" charset="0"/>
              <a:cs typeface="Open Sans" panose="020B0606030504020204" pitchFamily="34" charset="0"/>
            </a:endParaRPr>
          </a:p>
        </p:txBody>
      </p:sp>
      <p:sp>
        <p:nvSpPr>
          <p:cNvPr id="54" name="TextBox 53">
            <a:extLst>
              <a:ext uri="{FF2B5EF4-FFF2-40B4-BE49-F238E27FC236}">
                <a16:creationId xmlns:a16="http://schemas.microsoft.com/office/drawing/2014/main" id="{1B63323D-0DA8-4AA8-9D58-E0E203262E80}"/>
              </a:ext>
            </a:extLst>
          </p:cNvPr>
          <p:cNvSpPr txBox="1"/>
          <p:nvPr/>
        </p:nvSpPr>
        <p:spPr>
          <a:xfrm>
            <a:off x="2411575" y="1460838"/>
            <a:ext cx="4322017" cy="461665"/>
          </a:xfrm>
          <a:prstGeom prst="rect">
            <a:avLst/>
          </a:prstGeom>
          <a:noFill/>
        </p:spPr>
        <p:txBody>
          <a:bodyPr wrap="none" rtlCol="0">
            <a:spAutoFit/>
          </a:bodyPr>
          <a:lstStyle/>
          <a:p>
            <a:pPr algn="ctr"/>
            <a:r>
              <a:rPr lang="en-US" sz="2400" dirty="0">
                <a:solidFill>
                  <a:schemeClr val="bg2"/>
                </a:solidFill>
                <a:latin typeface="Arial Black" panose="020B0A04020102020204" pitchFamily="34" charset="0"/>
              </a:rPr>
              <a:t>WORKFORCE PLANNING</a:t>
            </a:r>
          </a:p>
        </p:txBody>
      </p:sp>
      <p:sp>
        <p:nvSpPr>
          <p:cNvPr id="56" name="TextBox 55">
            <a:extLst>
              <a:ext uri="{FF2B5EF4-FFF2-40B4-BE49-F238E27FC236}">
                <a16:creationId xmlns:a16="http://schemas.microsoft.com/office/drawing/2014/main" id="{C84A411D-E6A8-4106-9929-AAB69A93CC35}"/>
              </a:ext>
            </a:extLst>
          </p:cNvPr>
          <p:cNvSpPr txBox="1"/>
          <p:nvPr/>
        </p:nvSpPr>
        <p:spPr>
          <a:xfrm>
            <a:off x="4053840" y="2213457"/>
            <a:ext cx="1319827" cy="954107"/>
          </a:xfrm>
          <a:prstGeom prst="rect">
            <a:avLst/>
          </a:prstGeom>
          <a:noFill/>
        </p:spPr>
        <p:txBody>
          <a:bodyPr wrap="square">
            <a:spAutoFit/>
          </a:bodyPr>
          <a:lstStyle/>
          <a:p>
            <a:pPr marL="432" indent="0" algn="ctr">
              <a:buFont typeface="Arial"/>
              <a:buNone/>
            </a:pPr>
            <a:r>
              <a:rPr lang="en-US" sz="1400" dirty="0">
                <a:solidFill>
                  <a:schemeClr val="tx1"/>
                </a:solidFill>
                <a:latin typeface="Amasis MT Pro Black" panose="02040A04050005020304" pitchFamily="18" charset="0"/>
              </a:rPr>
              <a:t>Precedes</a:t>
            </a:r>
            <a:r>
              <a:rPr lang="en-US" sz="1400" dirty="0">
                <a:solidFill>
                  <a:srgbClr val="7030A0"/>
                </a:solidFill>
                <a:latin typeface="Amasis MT Pro Black" panose="02040A04050005020304" pitchFamily="18" charset="0"/>
              </a:rPr>
              <a:t> recruitment and selection</a:t>
            </a:r>
          </a:p>
        </p:txBody>
      </p:sp>
      <p:sp>
        <p:nvSpPr>
          <p:cNvPr id="58" name="TextBox 57">
            <a:extLst>
              <a:ext uri="{FF2B5EF4-FFF2-40B4-BE49-F238E27FC236}">
                <a16:creationId xmlns:a16="http://schemas.microsoft.com/office/drawing/2014/main" id="{FC8A33C2-6A10-4950-959D-70EC3E6D1C0D}"/>
              </a:ext>
            </a:extLst>
          </p:cNvPr>
          <p:cNvSpPr txBox="1"/>
          <p:nvPr/>
        </p:nvSpPr>
        <p:spPr>
          <a:xfrm>
            <a:off x="5280641" y="3297189"/>
            <a:ext cx="1278721" cy="1169551"/>
          </a:xfrm>
          <a:prstGeom prst="rect">
            <a:avLst/>
          </a:prstGeom>
          <a:noFill/>
        </p:spPr>
        <p:txBody>
          <a:bodyPr wrap="square">
            <a:spAutoFit/>
          </a:bodyPr>
          <a:lstStyle/>
          <a:p>
            <a:pPr marL="432" indent="0" algn="ctr">
              <a:buFont typeface="Arial"/>
              <a:buNone/>
            </a:pPr>
            <a:r>
              <a:rPr lang="en-US" sz="1400" dirty="0">
                <a:solidFill>
                  <a:schemeClr val="tx1"/>
                </a:solidFill>
                <a:latin typeface="Amasis MT Pro Black" panose="02040A04050005020304" pitchFamily="18" charset="0"/>
              </a:rPr>
              <a:t>Integral part </a:t>
            </a:r>
            <a:r>
              <a:rPr lang="en-US" sz="1400" dirty="0">
                <a:solidFill>
                  <a:schemeClr val="accent5">
                    <a:lumMod val="50000"/>
                  </a:schemeClr>
                </a:solidFill>
                <a:latin typeface="Amasis MT Pro Black" panose="02040A04050005020304" pitchFamily="18" charset="0"/>
              </a:rPr>
              <a:t>of strategic planning process</a:t>
            </a:r>
          </a:p>
        </p:txBody>
      </p:sp>
      <p:sp>
        <p:nvSpPr>
          <p:cNvPr id="59" name="Rectangle 58">
            <a:extLst>
              <a:ext uri="{FF2B5EF4-FFF2-40B4-BE49-F238E27FC236}">
                <a16:creationId xmlns:a16="http://schemas.microsoft.com/office/drawing/2014/main" id="{D5736C70-A378-44E4-BD3C-5732E58B4D6F}"/>
              </a:ext>
            </a:extLst>
          </p:cNvPr>
          <p:cNvSpPr/>
          <p:nvPr/>
        </p:nvSpPr>
        <p:spPr>
          <a:xfrm>
            <a:off x="4889589" y="4953409"/>
            <a:ext cx="1188132" cy="246221"/>
          </a:xfrm>
          <a:prstGeom prst="rect">
            <a:avLst/>
          </a:prstGeom>
        </p:spPr>
        <p:txBody>
          <a:bodyPr wrap="square">
            <a:spAutoFit/>
          </a:bodyPr>
          <a:lstStyle/>
          <a:p>
            <a:r>
              <a:rPr lang="en-US" altLang="ko-KR" sz="1000" dirty="0">
                <a:solidFill>
                  <a:schemeClr val="accent4">
                    <a:lumMod val="50000"/>
                  </a:schemeClr>
                </a:solidFill>
                <a:latin typeface="Abadi Extra Light" panose="020B0204020104020204" pitchFamily="34" charset="0"/>
                <a:cs typeface="BrowalliaUPC" panose="020B0502040204020203" pitchFamily="34" charset="-34"/>
              </a:rPr>
              <a:t>Dr. </a:t>
            </a:r>
            <a:r>
              <a:rPr lang="en-US" altLang="ko-KR" sz="1000" dirty="0" err="1">
                <a:solidFill>
                  <a:schemeClr val="accent4">
                    <a:lumMod val="50000"/>
                  </a:schemeClr>
                </a:solidFill>
                <a:latin typeface="Abadi Extra Light" panose="020B0204020104020204" pitchFamily="34" charset="0"/>
                <a:cs typeface="BrowalliaUPC" panose="020B0502040204020203" pitchFamily="34" charset="-34"/>
              </a:rPr>
              <a:t>Jakaria</a:t>
            </a:r>
            <a:r>
              <a:rPr lang="en-US" altLang="ko-KR" sz="1000" dirty="0">
                <a:solidFill>
                  <a:schemeClr val="accent4">
                    <a:lumMod val="50000"/>
                  </a:schemeClr>
                </a:solidFill>
                <a:latin typeface="Abadi Extra Light" panose="020B0204020104020204" pitchFamily="34" charset="0"/>
                <a:cs typeface="BrowalliaUPC" panose="020B0502040204020203" pitchFamily="34" charset="-34"/>
              </a:rPr>
              <a:t> </a:t>
            </a:r>
            <a:r>
              <a:rPr lang="en-US" altLang="ko-KR" sz="1000" dirty="0" err="1">
                <a:solidFill>
                  <a:schemeClr val="accent4">
                    <a:lumMod val="50000"/>
                  </a:schemeClr>
                </a:solidFill>
                <a:latin typeface="Abadi Extra Light" panose="020B0204020104020204" pitchFamily="34" charset="0"/>
                <a:cs typeface="BrowalliaUPC" panose="020B0502040204020203" pitchFamily="34" charset="-34"/>
              </a:rPr>
              <a:t>Dasan</a:t>
            </a:r>
            <a:endParaRPr lang="ko-KR" altLang="en-US" sz="1000" dirty="0">
              <a:solidFill>
                <a:schemeClr val="accent4">
                  <a:lumMod val="50000"/>
                </a:schemeClr>
              </a:solidFill>
              <a:latin typeface="Abadi Extra Light" panose="020B0204020104020204" pitchFamily="34" charset="0"/>
              <a:cs typeface="BrowalliaUPC" panose="020B0502040204020203" pitchFamily="34" charset="-34"/>
            </a:endParaRPr>
          </a:p>
        </p:txBody>
      </p:sp>
      <p:pic>
        <p:nvPicPr>
          <p:cNvPr id="60" name="Picture 2">
            <a:extLst>
              <a:ext uri="{FF2B5EF4-FFF2-40B4-BE49-F238E27FC236}">
                <a16:creationId xmlns:a16="http://schemas.microsoft.com/office/drawing/2014/main" id="{EE48BC61-9C46-434C-B840-DEE7FA6B243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2848" y="4976086"/>
            <a:ext cx="615555" cy="200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6655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dirty="0">
                <a:cs typeface="Arial" panose="020B0604020202020204" pitchFamily="34" charset="0"/>
              </a:rPr>
              <a:t>Forecasting Personnel Needs (Labor Demands)</a:t>
            </a:r>
            <a:endParaRPr lang="en-IN" sz="3400" dirty="0"/>
          </a:p>
        </p:txBody>
      </p:sp>
      <p:sp>
        <p:nvSpPr>
          <p:cNvPr id="3" name="Content Placeholder 2"/>
          <p:cNvSpPr>
            <a:spLocks noGrp="1"/>
          </p:cNvSpPr>
          <p:nvPr>
            <p:ph sz="quarter" idx="13"/>
          </p:nvPr>
        </p:nvSpPr>
        <p:spPr>
          <a:xfrm>
            <a:off x="457200" y="1556326"/>
            <a:ext cx="8229600" cy="2322947"/>
          </a:xfrm>
        </p:spPr>
        <p:txBody>
          <a:bodyPr/>
          <a:lstStyle/>
          <a:p>
            <a:pPr marL="228600" indent="-228600" algn="just">
              <a:buFont typeface="+mj-lt"/>
              <a:buAutoNum type="arabicPeriod"/>
            </a:pPr>
            <a:r>
              <a:rPr lang="en-US" b="1" kern="1200" dirty="0">
                <a:solidFill>
                  <a:schemeClr val="tx1"/>
                </a:solidFill>
              </a:rPr>
              <a:t>Trend analysis  i</a:t>
            </a:r>
            <a:r>
              <a:rPr lang="en-US" kern="1200" dirty="0">
                <a:solidFill>
                  <a:schemeClr val="tx1"/>
                </a:solidFill>
              </a:rPr>
              <a:t>s a study of a firm’s past employment needs (</a:t>
            </a:r>
            <a:r>
              <a:rPr lang="en-US" b="1" kern="1200" dirty="0">
                <a:solidFill>
                  <a:schemeClr val="tx1"/>
                </a:solidFill>
              </a:rPr>
              <a:t>variations</a:t>
            </a:r>
            <a:r>
              <a:rPr lang="en-US" kern="1200" dirty="0">
                <a:solidFill>
                  <a:schemeClr val="tx1"/>
                </a:solidFill>
              </a:rPr>
              <a:t>) </a:t>
            </a:r>
            <a:r>
              <a:rPr lang="en-US" kern="1200" dirty="0">
                <a:solidFill>
                  <a:schemeClr val="tx2"/>
                </a:solidFill>
                <a:latin typeface="Amasis MT Pro Black" panose="02040A04050005020304" pitchFamily="18" charset="0"/>
              </a:rPr>
              <a:t>over a period of years </a:t>
            </a:r>
            <a:r>
              <a:rPr lang="en-US" kern="1200" dirty="0">
                <a:solidFill>
                  <a:schemeClr val="tx1"/>
                </a:solidFill>
              </a:rPr>
              <a:t>to predict future needs.</a:t>
            </a:r>
          </a:p>
          <a:p>
            <a:pPr marL="228600" indent="-228600" algn="just">
              <a:buAutoNum type="arabicPeriod" startAt="2"/>
            </a:pPr>
            <a:r>
              <a:rPr lang="en-US" b="1" kern="1200" dirty="0">
                <a:solidFill>
                  <a:schemeClr val="tx1"/>
                </a:solidFill>
              </a:rPr>
              <a:t>Ratio analysis </a:t>
            </a:r>
            <a:r>
              <a:rPr lang="en-US" kern="1200" dirty="0">
                <a:solidFill>
                  <a:schemeClr val="tx1"/>
                </a:solidFill>
              </a:rPr>
              <a:t>– is a forecasting technique for determining future staff needs by </a:t>
            </a:r>
            <a:r>
              <a:rPr lang="en-US" b="1" kern="1200" dirty="0">
                <a:solidFill>
                  <a:schemeClr val="tx2"/>
                </a:solidFill>
              </a:rPr>
              <a:t>using historical ratios </a:t>
            </a:r>
            <a:r>
              <a:rPr lang="en-US" kern="1200" dirty="0">
                <a:solidFill>
                  <a:schemeClr val="tx1"/>
                </a:solidFill>
              </a:rPr>
              <a:t>between, for example, sales volume (causal factor) and number of employees needed.</a:t>
            </a:r>
          </a:p>
          <a:p>
            <a:pPr marL="0" indent="0" algn="just">
              <a:buNone/>
            </a:pPr>
            <a:r>
              <a:rPr lang="en-US" b="1" kern="1200" dirty="0">
                <a:solidFill>
                  <a:schemeClr val="tx1"/>
                </a:solidFill>
              </a:rPr>
              <a:t>3. Scatter plot  </a:t>
            </a:r>
            <a:r>
              <a:rPr lang="en-US" b="1" kern="1200" dirty="0">
                <a:solidFill>
                  <a:schemeClr val="tx2"/>
                </a:solidFill>
              </a:rPr>
              <a:t>is a graphical method used to help identify the relationship between two variables</a:t>
            </a:r>
            <a:r>
              <a:rPr lang="en-US" kern="1200" dirty="0">
                <a:solidFill>
                  <a:schemeClr val="tx1"/>
                </a:solidFill>
              </a:rPr>
              <a:t>.</a:t>
            </a:r>
          </a:p>
          <a:p>
            <a:pPr marL="0" indent="0" algn="just">
              <a:buNone/>
            </a:pPr>
            <a:endParaRPr lang="en-US" b="1" dirty="0">
              <a:solidFill>
                <a:schemeClr val="tx2"/>
              </a:solidFill>
            </a:endParaRPr>
          </a:p>
        </p:txBody>
      </p:sp>
      <p:pic>
        <p:nvPicPr>
          <p:cNvPr id="9" name="Picture 8">
            <a:extLst>
              <a:ext uri="{FF2B5EF4-FFF2-40B4-BE49-F238E27FC236}">
                <a16:creationId xmlns:a16="http://schemas.microsoft.com/office/drawing/2014/main" id="{6DBB496D-36C3-4A32-AA06-D3E6C44207E9}"/>
              </a:ext>
            </a:extLst>
          </p:cNvPr>
          <p:cNvPicPr>
            <a:picLocks noChangeAspect="1"/>
          </p:cNvPicPr>
          <p:nvPr/>
        </p:nvPicPr>
        <p:blipFill>
          <a:blip r:embed="rId3"/>
          <a:stretch>
            <a:fillRect/>
          </a:stretch>
        </p:blipFill>
        <p:spPr>
          <a:xfrm>
            <a:off x="698528" y="1448358"/>
            <a:ext cx="2395555" cy="500066"/>
          </a:xfrm>
          <a:prstGeom prst="rect">
            <a:avLst/>
          </a:prstGeom>
        </p:spPr>
      </p:pic>
      <p:pic>
        <p:nvPicPr>
          <p:cNvPr id="11" name="Picture 10">
            <a:extLst>
              <a:ext uri="{FF2B5EF4-FFF2-40B4-BE49-F238E27FC236}">
                <a16:creationId xmlns:a16="http://schemas.microsoft.com/office/drawing/2014/main" id="{D2ABEC92-D736-4CD8-B1E1-F6D97342CB39}"/>
              </a:ext>
            </a:extLst>
          </p:cNvPr>
          <p:cNvPicPr>
            <a:picLocks noChangeAspect="1"/>
          </p:cNvPicPr>
          <p:nvPr/>
        </p:nvPicPr>
        <p:blipFill>
          <a:blip r:embed="rId4"/>
          <a:stretch>
            <a:fillRect/>
          </a:stretch>
        </p:blipFill>
        <p:spPr>
          <a:xfrm>
            <a:off x="698528" y="2744368"/>
            <a:ext cx="2395555" cy="463174"/>
          </a:xfrm>
          <a:prstGeom prst="rect">
            <a:avLst/>
          </a:prstGeom>
        </p:spPr>
      </p:pic>
      <p:pic>
        <p:nvPicPr>
          <p:cNvPr id="13" name="Picture 12">
            <a:extLst>
              <a:ext uri="{FF2B5EF4-FFF2-40B4-BE49-F238E27FC236}">
                <a16:creationId xmlns:a16="http://schemas.microsoft.com/office/drawing/2014/main" id="{0CE360C1-5FAB-436F-8E8D-BF4CDA558AB8}"/>
              </a:ext>
            </a:extLst>
          </p:cNvPr>
          <p:cNvPicPr>
            <a:picLocks noChangeAspect="1"/>
          </p:cNvPicPr>
          <p:nvPr/>
        </p:nvPicPr>
        <p:blipFill>
          <a:blip r:embed="rId5"/>
          <a:stretch>
            <a:fillRect/>
          </a:stretch>
        </p:blipFill>
        <p:spPr>
          <a:xfrm>
            <a:off x="698528" y="4491859"/>
            <a:ext cx="2243154" cy="366715"/>
          </a:xfrm>
          <a:prstGeom prst="rect">
            <a:avLst/>
          </a:prstGeom>
        </p:spPr>
      </p:pic>
      <p:sp>
        <p:nvSpPr>
          <p:cNvPr id="16" name="Rectangle 15">
            <a:extLst>
              <a:ext uri="{FF2B5EF4-FFF2-40B4-BE49-F238E27FC236}">
                <a16:creationId xmlns:a16="http://schemas.microsoft.com/office/drawing/2014/main" id="{F0F0786A-0160-4E8E-9295-F3DAEF70F19B}"/>
              </a:ext>
            </a:extLst>
          </p:cNvPr>
          <p:cNvSpPr/>
          <p:nvPr/>
        </p:nvSpPr>
        <p:spPr>
          <a:xfrm>
            <a:off x="7227780" y="6188300"/>
            <a:ext cx="1188132" cy="246221"/>
          </a:xfrm>
          <a:prstGeom prst="rect">
            <a:avLst/>
          </a:prstGeom>
        </p:spPr>
        <p:txBody>
          <a:bodyPr wrap="square">
            <a:spAutoFit/>
          </a:bodyPr>
          <a:lstStyle/>
          <a:p>
            <a:r>
              <a:rPr lang="en-US" altLang="ko-KR" sz="1000" dirty="0">
                <a:solidFill>
                  <a:schemeClr val="accent4">
                    <a:lumMod val="50000"/>
                  </a:schemeClr>
                </a:solidFill>
                <a:latin typeface="Abadi Extra Light" panose="020B0204020104020204" pitchFamily="34" charset="0"/>
                <a:cs typeface="BrowalliaUPC" panose="020B0502040204020203" pitchFamily="34" charset="-34"/>
              </a:rPr>
              <a:t>Dr. </a:t>
            </a:r>
            <a:r>
              <a:rPr lang="en-US" altLang="ko-KR" sz="1000" dirty="0" err="1">
                <a:solidFill>
                  <a:schemeClr val="accent4">
                    <a:lumMod val="50000"/>
                  </a:schemeClr>
                </a:solidFill>
                <a:latin typeface="Abadi Extra Light" panose="020B0204020104020204" pitchFamily="34" charset="0"/>
                <a:cs typeface="BrowalliaUPC" panose="020B0502040204020203" pitchFamily="34" charset="-34"/>
              </a:rPr>
              <a:t>Jakaria</a:t>
            </a:r>
            <a:r>
              <a:rPr lang="en-US" altLang="ko-KR" sz="1000" dirty="0">
                <a:solidFill>
                  <a:schemeClr val="accent4">
                    <a:lumMod val="50000"/>
                  </a:schemeClr>
                </a:solidFill>
                <a:latin typeface="Abadi Extra Light" panose="020B0204020104020204" pitchFamily="34" charset="0"/>
                <a:cs typeface="BrowalliaUPC" panose="020B0502040204020203" pitchFamily="34" charset="-34"/>
              </a:rPr>
              <a:t> </a:t>
            </a:r>
            <a:r>
              <a:rPr lang="en-US" altLang="ko-KR" sz="1000" dirty="0" err="1">
                <a:solidFill>
                  <a:schemeClr val="accent4">
                    <a:lumMod val="50000"/>
                  </a:schemeClr>
                </a:solidFill>
                <a:latin typeface="Abadi Extra Light" panose="020B0204020104020204" pitchFamily="34" charset="0"/>
                <a:cs typeface="BrowalliaUPC" panose="020B0502040204020203" pitchFamily="34" charset="-34"/>
              </a:rPr>
              <a:t>Dasan</a:t>
            </a:r>
            <a:endParaRPr lang="ko-KR" altLang="en-US" sz="1000" dirty="0">
              <a:solidFill>
                <a:schemeClr val="accent4">
                  <a:lumMod val="50000"/>
                </a:schemeClr>
              </a:solidFill>
              <a:latin typeface="Abadi Extra Light" panose="020B0204020104020204" pitchFamily="34" charset="0"/>
              <a:cs typeface="BrowalliaUPC" panose="020B0502040204020203" pitchFamily="34" charset="-34"/>
            </a:endParaRPr>
          </a:p>
        </p:txBody>
      </p:sp>
      <p:pic>
        <p:nvPicPr>
          <p:cNvPr id="17" name="Picture 2">
            <a:extLst>
              <a:ext uri="{FF2B5EF4-FFF2-40B4-BE49-F238E27FC236}">
                <a16:creationId xmlns:a16="http://schemas.microsoft.com/office/drawing/2014/main" id="{A5C2E4A7-AFB1-4624-8E45-58B378625D0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31039" y="6210977"/>
            <a:ext cx="615555" cy="200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620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FBEE7-6DBA-4A2C-9C90-263202A25398}"/>
              </a:ext>
            </a:extLst>
          </p:cNvPr>
          <p:cNvSpPr>
            <a:spLocks noGrp="1"/>
          </p:cNvSpPr>
          <p:nvPr>
            <p:ph type="title"/>
          </p:nvPr>
        </p:nvSpPr>
        <p:spPr/>
        <p:txBody>
          <a:bodyPr/>
          <a:lstStyle/>
          <a:p>
            <a:endParaRPr lang="en-MY" dirty="0"/>
          </a:p>
        </p:txBody>
      </p:sp>
      <p:sp>
        <p:nvSpPr>
          <p:cNvPr id="3" name="Content Placeholder 2">
            <a:extLst>
              <a:ext uri="{FF2B5EF4-FFF2-40B4-BE49-F238E27FC236}">
                <a16:creationId xmlns:a16="http://schemas.microsoft.com/office/drawing/2014/main" id="{ED727A0D-FCDE-4FD7-909B-D9AE41E8B295}"/>
              </a:ext>
            </a:extLst>
          </p:cNvPr>
          <p:cNvSpPr>
            <a:spLocks noGrp="1"/>
          </p:cNvSpPr>
          <p:nvPr>
            <p:ph sz="quarter" idx="13"/>
          </p:nvPr>
        </p:nvSpPr>
        <p:spPr/>
        <p:txBody>
          <a:bodyPr/>
          <a:lstStyle/>
          <a:p>
            <a:endParaRPr lang="en-MY"/>
          </a:p>
        </p:txBody>
      </p:sp>
      <p:pic>
        <p:nvPicPr>
          <p:cNvPr id="5" name="Picture 4">
            <a:extLst>
              <a:ext uri="{FF2B5EF4-FFF2-40B4-BE49-F238E27FC236}">
                <a16:creationId xmlns:a16="http://schemas.microsoft.com/office/drawing/2014/main" id="{1CAF24FE-D9F4-4179-B92E-8A154E1A59D5}"/>
              </a:ext>
            </a:extLst>
          </p:cNvPr>
          <p:cNvPicPr>
            <a:picLocks noChangeAspect="1"/>
          </p:cNvPicPr>
          <p:nvPr/>
        </p:nvPicPr>
        <p:blipFill>
          <a:blip r:embed="rId3"/>
          <a:stretch>
            <a:fillRect/>
          </a:stretch>
        </p:blipFill>
        <p:spPr>
          <a:xfrm>
            <a:off x="0" y="0"/>
            <a:ext cx="9144000" cy="6857999"/>
          </a:xfrm>
          <a:prstGeom prst="rect">
            <a:avLst/>
          </a:prstGeom>
        </p:spPr>
      </p:pic>
      <p:sp>
        <p:nvSpPr>
          <p:cNvPr id="6" name="TextBox 5">
            <a:extLst>
              <a:ext uri="{FF2B5EF4-FFF2-40B4-BE49-F238E27FC236}">
                <a16:creationId xmlns:a16="http://schemas.microsoft.com/office/drawing/2014/main" id="{D5D3959B-9E6E-484F-A55D-EC5295C2ADA0}"/>
              </a:ext>
            </a:extLst>
          </p:cNvPr>
          <p:cNvSpPr txBox="1"/>
          <p:nvPr/>
        </p:nvSpPr>
        <p:spPr>
          <a:xfrm>
            <a:off x="2847527" y="215371"/>
            <a:ext cx="3448945" cy="400110"/>
          </a:xfrm>
          <a:prstGeom prst="rect">
            <a:avLst/>
          </a:prstGeom>
          <a:noFill/>
        </p:spPr>
        <p:txBody>
          <a:bodyPr wrap="square" rtlCol="0">
            <a:spAutoFit/>
          </a:bodyPr>
          <a:lstStyle/>
          <a:p>
            <a:r>
              <a:rPr lang="en-MY" sz="2000" dirty="0">
                <a:solidFill>
                  <a:schemeClr val="accent3">
                    <a:lumMod val="50000"/>
                  </a:schemeClr>
                </a:solidFill>
                <a:latin typeface="Amasis MT Pro Black" panose="02040A04050005020304" pitchFamily="18" charset="0"/>
              </a:rPr>
              <a:t>THE SCATTER PLOT</a:t>
            </a:r>
          </a:p>
        </p:txBody>
      </p:sp>
      <p:sp>
        <p:nvSpPr>
          <p:cNvPr id="7" name="TextBox 6">
            <a:extLst>
              <a:ext uri="{FF2B5EF4-FFF2-40B4-BE49-F238E27FC236}">
                <a16:creationId xmlns:a16="http://schemas.microsoft.com/office/drawing/2014/main" id="{01FD3677-5BB8-4DA2-B079-E6E1972C9ED5}"/>
              </a:ext>
            </a:extLst>
          </p:cNvPr>
          <p:cNvSpPr txBox="1"/>
          <p:nvPr/>
        </p:nvSpPr>
        <p:spPr>
          <a:xfrm>
            <a:off x="7393736" y="1429994"/>
            <a:ext cx="1677336" cy="1477328"/>
          </a:xfrm>
          <a:prstGeom prst="rect">
            <a:avLst/>
          </a:prstGeom>
          <a:noFill/>
        </p:spPr>
        <p:txBody>
          <a:bodyPr wrap="square" rtlCol="0">
            <a:spAutoFit/>
          </a:bodyPr>
          <a:lstStyle/>
          <a:p>
            <a:pPr algn="ctr"/>
            <a:r>
              <a:rPr lang="en-MY" sz="1800" dirty="0">
                <a:solidFill>
                  <a:schemeClr val="accent3">
                    <a:lumMod val="50000"/>
                  </a:schemeClr>
                </a:solidFill>
                <a:latin typeface="Amasis MT Pro Black" panose="02040A04050005020304" pitchFamily="18" charset="0"/>
              </a:rPr>
              <a:t>Graphically show how two variables are related?</a:t>
            </a:r>
          </a:p>
        </p:txBody>
      </p:sp>
      <p:sp>
        <p:nvSpPr>
          <p:cNvPr id="8" name="TextBox 7">
            <a:extLst>
              <a:ext uri="{FF2B5EF4-FFF2-40B4-BE49-F238E27FC236}">
                <a16:creationId xmlns:a16="http://schemas.microsoft.com/office/drawing/2014/main" id="{686D7274-A288-4D0E-9F91-A44C109BA5E9}"/>
              </a:ext>
            </a:extLst>
          </p:cNvPr>
          <p:cNvSpPr txBox="1"/>
          <p:nvPr/>
        </p:nvSpPr>
        <p:spPr>
          <a:xfrm>
            <a:off x="2385724" y="1556326"/>
            <a:ext cx="2230768" cy="1815882"/>
          </a:xfrm>
          <a:prstGeom prst="rect">
            <a:avLst/>
          </a:prstGeom>
          <a:noFill/>
        </p:spPr>
        <p:txBody>
          <a:bodyPr wrap="square" rtlCol="0">
            <a:spAutoFit/>
          </a:bodyPr>
          <a:lstStyle/>
          <a:p>
            <a:r>
              <a:rPr lang="en-MY" dirty="0">
                <a:solidFill>
                  <a:schemeClr val="accent4">
                    <a:lumMod val="50000"/>
                  </a:schemeClr>
                </a:solidFill>
              </a:rPr>
              <a:t>By carefully draw in a line to minimize the distances between the line and each one of the plotted points, you will be able to estimate the number of nurses needed for each hospital size</a:t>
            </a:r>
          </a:p>
        </p:txBody>
      </p:sp>
      <p:pic>
        <p:nvPicPr>
          <p:cNvPr id="10" name="Picture 9">
            <a:extLst>
              <a:ext uri="{FF2B5EF4-FFF2-40B4-BE49-F238E27FC236}">
                <a16:creationId xmlns:a16="http://schemas.microsoft.com/office/drawing/2014/main" id="{55BD8635-DB1D-40DA-B5C9-7484E0B8647A}"/>
              </a:ext>
            </a:extLst>
          </p:cNvPr>
          <p:cNvPicPr>
            <a:picLocks noChangeAspect="1"/>
          </p:cNvPicPr>
          <p:nvPr/>
        </p:nvPicPr>
        <p:blipFill>
          <a:blip r:embed="rId4"/>
          <a:stretch>
            <a:fillRect/>
          </a:stretch>
        </p:blipFill>
        <p:spPr>
          <a:xfrm>
            <a:off x="2562780" y="153620"/>
            <a:ext cx="3733692" cy="461862"/>
          </a:xfrm>
          <a:prstGeom prst="rect">
            <a:avLst/>
          </a:prstGeom>
        </p:spPr>
      </p:pic>
      <p:sp>
        <p:nvSpPr>
          <p:cNvPr id="11" name="Rectangle 10">
            <a:extLst>
              <a:ext uri="{FF2B5EF4-FFF2-40B4-BE49-F238E27FC236}">
                <a16:creationId xmlns:a16="http://schemas.microsoft.com/office/drawing/2014/main" id="{EF57C82C-E35E-4F09-BE3A-F4FF7DDBFA40}"/>
              </a:ext>
            </a:extLst>
          </p:cNvPr>
          <p:cNvSpPr/>
          <p:nvPr/>
        </p:nvSpPr>
        <p:spPr>
          <a:xfrm>
            <a:off x="7317537" y="6496840"/>
            <a:ext cx="1188132" cy="246221"/>
          </a:xfrm>
          <a:prstGeom prst="rect">
            <a:avLst/>
          </a:prstGeom>
        </p:spPr>
        <p:txBody>
          <a:bodyPr wrap="square">
            <a:spAutoFit/>
          </a:bodyPr>
          <a:lstStyle/>
          <a:p>
            <a:r>
              <a:rPr lang="en-US" altLang="ko-KR" sz="1000" dirty="0">
                <a:solidFill>
                  <a:schemeClr val="accent4">
                    <a:lumMod val="50000"/>
                  </a:schemeClr>
                </a:solidFill>
                <a:latin typeface="Abadi Extra Light" panose="020B0204020104020204" pitchFamily="34" charset="0"/>
                <a:cs typeface="BrowalliaUPC" panose="020B0502040204020203" pitchFamily="34" charset="-34"/>
              </a:rPr>
              <a:t>Dr. </a:t>
            </a:r>
            <a:r>
              <a:rPr lang="en-US" altLang="ko-KR" sz="1000" dirty="0" err="1">
                <a:solidFill>
                  <a:schemeClr val="accent4">
                    <a:lumMod val="50000"/>
                  </a:schemeClr>
                </a:solidFill>
                <a:latin typeface="Abadi Extra Light" panose="020B0204020104020204" pitchFamily="34" charset="0"/>
                <a:cs typeface="BrowalliaUPC" panose="020B0502040204020203" pitchFamily="34" charset="-34"/>
              </a:rPr>
              <a:t>Jakaria</a:t>
            </a:r>
            <a:r>
              <a:rPr lang="en-US" altLang="ko-KR" sz="1000" dirty="0">
                <a:solidFill>
                  <a:schemeClr val="accent4">
                    <a:lumMod val="50000"/>
                  </a:schemeClr>
                </a:solidFill>
                <a:latin typeface="Abadi Extra Light" panose="020B0204020104020204" pitchFamily="34" charset="0"/>
                <a:cs typeface="BrowalliaUPC" panose="020B0502040204020203" pitchFamily="34" charset="-34"/>
              </a:rPr>
              <a:t> </a:t>
            </a:r>
            <a:r>
              <a:rPr lang="en-US" altLang="ko-KR" sz="1000" dirty="0" err="1">
                <a:solidFill>
                  <a:schemeClr val="accent4">
                    <a:lumMod val="50000"/>
                  </a:schemeClr>
                </a:solidFill>
                <a:latin typeface="Abadi Extra Light" panose="020B0204020104020204" pitchFamily="34" charset="0"/>
                <a:cs typeface="BrowalliaUPC" panose="020B0502040204020203" pitchFamily="34" charset="-34"/>
              </a:rPr>
              <a:t>Dasan</a:t>
            </a:r>
            <a:endParaRPr lang="ko-KR" altLang="en-US" sz="1000" dirty="0">
              <a:solidFill>
                <a:schemeClr val="accent4">
                  <a:lumMod val="50000"/>
                </a:schemeClr>
              </a:solidFill>
              <a:latin typeface="Abadi Extra Light" panose="020B0204020104020204" pitchFamily="34" charset="0"/>
              <a:cs typeface="BrowalliaUPC" panose="020B0502040204020203" pitchFamily="34" charset="-34"/>
            </a:endParaRPr>
          </a:p>
        </p:txBody>
      </p:sp>
      <p:pic>
        <p:nvPicPr>
          <p:cNvPr id="12" name="Picture 2">
            <a:extLst>
              <a:ext uri="{FF2B5EF4-FFF2-40B4-BE49-F238E27FC236}">
                <a16:creationId xmlns:a16="http://schemas.microsoft.com/office/drawing/2014/main" id="{0F2D8DD3-D4E4-4D4A-A206-B65B15FE24A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20796" y="6519517"/>
            <a:ext cx="615555" cy="200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544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EEA2384C-7D0F-42D3-A5CA-5E703CCF97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55" y="1454449"/>
            <a:ext cx="9144000" cy="404115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436A2FE-9F23-4FC6-A48C-1D38F3BB941C}"/>
              </a:ext>
            </a:extLst>
          </p:cNvPr>
          <p:cNvSpPr>
            <a:spLocks noGrp="1"/>
          </p:cNvSpPr>
          <p:nvPr>
            <p:ph type="title"/>
          </p:nvPr>
        </p:nvSpPr>
        <p:spPr>
          <a:xfrm>
            <a:off x="871160" y="600681"/>
            <a:ext cx="7615909" cy="708614"/>
          </a:xfrm>
        </p:spPr>
        <p:txBody>
          <a:bodyPr/>
          <a:lstStyle/>
          <a:p>
            <a:pPr algn="ctr"/>
            <a:r>
              <a:rPr lang="en-MY" dirty="0">
                <a:solidFill>
                  <a:schemeClr val="accent3">
                    <a:lumMod val="50000"/>
                  </a:schemeClr>
                </a:solidFill>
                <a:latin typeface="Amasis MT Pro Black" panose="02040A04050005020304" pitchFamily="18" charset="0"/>
              </a:rPr>
              <a:t>WORKFORCE PLANNING</a:t>
            </a:r>
            <a:br>
              <a:rPr lang="en-MY" dirty="0">
                <a:latin typeface="Amasis MT Pro Black" panose="02040A04050005020304" pitchFamily="18" charset="0"/>
              </a:rPr>
            </a:br>
            <a:r>
              <a:rPr lang="en-MY" dirty="0">
                <a:latin typeface="Amasis MT Pro Black" panose="02040A04050005020304" pitchFamily="18" charset="0"/>
              </a:rPr>
              <a:t>- Managerial Judgment -</a:t>
            </a:r>
          </a:p>
        </p:txBody>
      </p:sp>
      <p:sp>
        <p:nvSpPr>
          <p:cNvPr id="5" name="TextBox 4">
            <a:extLst>
              <a:ext uri="{FF2B5EF4-FFF2-40B4-BE49-F238E27FC236}">
                <a16:creationId xmlns:a16="http://schemas.microsoft.com/office/drawing/2014/main" id="{88172A49-2B18-4B75-B9D2-640FE6B1FE4F}"/>
              </a:ext>
            </a:extLst>
          </p:cNvPr>
          <p:cNvSpPr txBox="1"/>
          <p:nvPr/>
        </p:nvSpPr>
        <p:spPr>
          <a:xfrm>
            <a:off x="475049" y="1615634"/>
            <a:ext cx="4148553" cy="3108543"/>
          </a:xfrm>
          <a:prstGeom prst="rect">
            <a:avLst/>
          </a:prstGeom>
          <a:noFill/>
        </p:spPr>
        <p:txBody>
          <a:bodyPr wrap="square">
            <a:spAutoFit/>
          </a:bodyPr>
          <a:lstStyle/>
          <a:p>
            <a:r>
              <a:rPr lang="en-US" sz="2800" kern="1200" dirty="0">
                <a:solidFill>
                  <a:schemeClr val="tx2"/>
                </a:solidFill>
                <a:latin typeface="Sagona Book" panose="02020503050505020204" pitchFamily="18" charset="0"/>
              </a:rPr>
              <a:t>Few historical trends, ratios, or relationships will continue unchanged into the future so </a:t>
            </a:r>
            <a:r>
              <a:rPr lang="en-US" sz="2800" b="1" kern="1200" dirty="0">
                <a:solidFill>
                  <a:schemeClr val="tx2"/>
                </a:solidFill>
                <a:latin typeface="Sagona Book" panose="02020503050505020204" pitchFamily="18" charset="0"/>
              </a:rPr>
              <a:t>managerial judgment is needed to adjust the forecast.</a:t>
            </a:r>
            <a:endParaRPr lang="en-MY" sz="2800" dirty="0">
              <a:latin typeface="Sagona Book" panose="02020503050505020204" pitchFamily="18" charset="0"/>
            </a:endParaRPr>
          </a:p>
        </p:txBody>
      </p:sp>
      <p:sp>
        <p:nvSpPr>
          <p:cNvPr id="7" name="TextBox 6">
            <a:extLst>
              <a:ext uri="{FF2B5EF4-FFF2-40B4-BE49-F238E27FC236}">
                <a16:creationId xmlns:a16="http://schemas.microsoft.com/office/drawing/2014/main" id="{B79E6548-8C70-4A83-8FA3-0938C51E3085}"/>
              </a:ext>
            </a:extLst>
          </p:cNvPr>
          <p:cNvSpPr txBox="1"/>
          <p:nvPr/>
        </p:nvSpPr>
        <p:spPr>
          <a:xfrm>
            <a:off x="7118856" y="1615634"/>
            <a:ext cx="2000034" cy="1877437"/>
          </a:xfrm>
          <a:prstGeom prst="rect">
            <a:avLst/>
          </a:prstGeom>
          <a:noFill/>
        </p:spPr>
        <p:txBody>
          <a:bodyPr wrap="square">
            <a:spAutoFit/>
          </a:bodyPr>
          <a:lstStyle/>
          <a:p>
            <a:r>
              <a:rPr lang="en-US" sz="2000" kern="1200" dirty="0">
                <a:solidFill>
                  <a:schemeClr val="tx2"/>
                </a:solidFill>
                <a:latin typeface="Sagona Book" panose="02020503050505020204" pitchFamily="18" charset="0"/>
              </a:rPr>
              <a:t>Why? </a:t>
            </a:r>
          </a:p>
          <a:p>
            <a:pPr marL="171450" indent="-171450">
              <a:buFont typeface="Arial" panose="020B0604020202020204" pitchFamily="34" charset="0"/>
              <a:buChar char="•"/>
            </a:pPr>
            <a:r>
              <a:rPr lang="en-US" sz="1200" kern="1200" dirty="0">
                <a:solidFill>
                  <a:schemeClr val="tx2"/>
                </a:solidFill>
                <a:latin typeface="Amasis MT Pro Medium" panose="02040604050005020304" pitchFamily="18" charset="0"/>
              </a:rPr>
              <a:t>To upgrade the quality or enter a new market.</a:t>
            </a:r>
          </a:p>
          <a:p>
            <a:pPr marL="171450" indent="-171450">
              <a:buFont typeface="Arial" panose="020B0604020202020204" pitchFamily="34" charset="0"/>
              <a:buChar char="•"/>
            </a:pPr>
            <a:endParaRPr lang="en-US" sz="1200" kern="1200" dirty="0">
              <a:solidFill>
                <a:schemeClr val="tx2"/>
              </a:solidFill>
              <a:latin typeface="Amasis MT Pro Medium" panose="02040604050005020304" pitchFamily="18" charset="0"/>
            </a:endParaRPr>
          </a:p>
          <a:p>
            <a:pPr marL="171450" indent="-171450">
              <a:buFont typeface="Arial" panose="020B0604020202020204" pitchFamily="34" charset="0"/>
              <a:buChar char="•"/>
            </a:pPr>
            <a:r>
              <a:rPr lang="en-US" sz="1200" kern="1200" dirty="0">
                <a:solidFill>
                  <a:schemeClr val="tx2"/>
                </a:solidFill>
                <a:latin typeface="Amasis MT Pro Medium" panose="02040604050005020304" pitchFamily="18" charset="0"/>
              </a:rPr>
              <a:t>Technological and administrative changes.</a:t>
            </a:r>
          </a:p>
          <a:p>
            <a:pPr marL="171450" indent="-171450">
              <a:buFont typeface="Arial" panose="020B0604020202020204" pitchFamily="34" charset="0"/>
              <a:buChar char="•"/>
            </a:pPr>
            <a:endParaRPr lang="en-US" sz="1200" kern="1200" dirty="0">
              <a:solidFill>
                <a:schemeClr val="tx2"/>
              </a:solidFill>
              <a:latin typeface="Amasis MT Pro Medium" panose="02040604050005020304" pitchFamily="18" charset="0"/>
            </a:endParaRPr>
          </a:p>
          <a:p>
            <a:pPr marL="171450" indent="-171450">
              <a:buFont typeface="Arial" panose="020B0604020202020204" pitchFamily="34" charset="0"/>
              <a:buChar char="•"/>
            </a:pPr>
            <a:r>
              <a:rPr lang="en-US" sz="1200" kern="1200" dirty="0">
                <a:solidFill>
                  <a:schemeClr val="tx2"/>
                </a:solidFill>
                <a:latin typeface="Amasis MT Pro Medium" panose="02040604050005020304" pitchFamily="18" charset="0"/>
              </a:rPr>
              <a:t>Financial resources available</a:t>
            </a:r>
            <a:endParaRPr lang="en-MY" sz="1200" dirty="0">
              <a:latin typeface="Amasis MT Pro Medium" panose="02040604050005020304" pitchFamily="18" charset="0"/>
            </a:endParaRPr>
          </a:p>
        </p:txBody>
      </p:sp>
      <p:sp>
        <p:nvSpPr>
          <p:cNvPr id="8" name="Rectangle 7">
            <a:extLst>
              <a:ext uri="{FF2B5EF4-FFF2-40B4-BE49-F238E27FC236}">
                <a16:creationId xmlns:a16="http://schemas.microsoft.com/office/drawing/2014/main" id="{B77A4EEC-144B-44D4-A5A2-168D41F654E4}"/>
              </a:ext>
            </a:extLst>
          </p:cNvPr>
          <p:cNvSpPr/>
          <p:nvPr/>
        </p:nvSpPr>
        <p:spPr>
          <a:xfrm>
            <a:off x="7390465" y="5656791"/>
            <a:ext cx="1188132" cy="246221"/>
          </a:xfrm>
          <a:prstGeom prst="rect">
            <a:avLst/>
          </a:prstGeom>
        </p:spPr>
        <p:txBody>
          <a:bodyPr wrap="square">
            <a:spAutoFit/>
          </a:bodyPr>
          <a:lstStyle/>
          <a:p>
            <a:r>
              <a:rPr lang="en-US" altLang="ko-KR" sz="1000" dirty="0">
                <a:solidFill>
                  <a:schemeClr val="accent4">
                    <a:lumMod val="50000"/>
                  </a:schemeClr>
                </a:solidFill>
                <a:latin typeface="Abadi Extra Light" panose="020B0204020104020204" pitchFamily="34" charset="0"/>
                <a:cs typeface="BrowalliaUPC" panose="020B0502040204020203" pitchFamily="34" charset="-34"/>
              </a:rPr>
              <a:t>Dr. </a:t>
            </a:r>
            <a:r>
              <a:rPr lang="en-US" altLang="ko-KR" sz="1000" dirty="0" err="1">
                <a:solidFill>
                  <a:schemeClr val="accent4">
                    <a:lumMod val="50000"/>
                  </a:schemeClr>
                </a:solidFill>
                <a:latin typeface="Abadi Extra Light" panose="020B0204020104020204" pitchFamily="34" charset="0"/>
                <a:cs typeface="BrowalliaUPC" panose="020B0502040204020203" pitchFamily="34" charset="-34"/>
              </a:rPr>
              <a:t>Jakaria</a:t>
            </a:r>
            <a:r>
              <a:rPr lang="en-US" altLang="ko-KR" sz="1000" dirty="0">
                <a:solidFill>
                  <a:schemeClr val="accent4">
                    <a:lumMod val="50000"/>
                  </a:schemeClr>
                </a:solidFill>
                <a:latin typeface="Abadi Extra Light" panose="020B0204020104020204" pitchFamily="34" charset="0"/>
                <a:cs typeface="BrowalliaUPC" panose="020B0502040204020203" pitchFamily="34" charset="-34"/>
              </a:rPr>
              <a:t> </a:t>
            </a:r>
            <a:r>
              <a:rPr lang="en-US" altLang="ko-KR" sz="1000" dirty="0" err="1">
                <a:solidFill>
                  <a:schemeClr val="accent4">
                    <a:lumMod val="50000"/>
                  </a:schemeClr>
                </a:solidFill>
                <a:latin typeface="Abadi Extra Light" panose="020B0204020104020204" pitchFamily="34" charset="0"/>
                <a:cs typeface="BrowalliaUPC" panose="020B0502040204020203" pitchFamily="34" charset="-34"/>
              </a:rPr>
              <a:t>Dasan</a:t>
            </a:r>
            <a:endParaRPr lang="ko-KR" altLang="en-US" sz="1000" dirty="0">
              <a:solidFill>
                <a:schemeClr val="accent4">
                  <a:lumMod val="50000"/>
                </a:schemeClr>
              </a:solidFill>
              <a:latin typeface="Abadi Extra Light" panose="020B0204020104020204" pitchFamily="34" charset="0"/>
              <a:cs typeface="BrowalliaUPC" panose="020B0502040204020203" pitchFamily="34" charset="-34"/>
            </a:endParaRPr>
          </a:p>
        </p:txBody>
      </p:sp>
      <p:pic>
        <p:nvPicPr>
          <p:cNvPr id="9" name="Picture 2">
            <a:extLst>
              <a:ext uri="{FF2B5EF4-FFF2-40B4-BE49-F238E27FC236}">
                <a16:creationId xmlns:a16="http://schemas.microsoft.com/office/drawing/2014/main" id="{A5F934AC-5CBF-4FE0-BDA7-E67BF9A6455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3724" y="5679468"/>
            <a:ext cx="615555" cy="200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9500134"/>
      </p:ext>
    </p:extLst>
  </p:cSld>
  <p:clrMapOvr>
    <a:masterClrMapping/>
  </p:clrMapOvr>
</p:sld>
</file>

<file path=ppt/theme/theme1.xml><?xml version="1.0" encoding="utf-8"?>
<a:theme xmlns:a="http://schemas.openxmlformats.org/drawingml/2006/main" name="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11277</TotalTime>
  <Words>525</Words>
  <Application>Microsoft Office PowerPoint</Application>
  <PresentationFormat>On-screen Show (4:3)</PresentationFormat>
  <Paragraphs>44</Paragraphs>
  <Slides>4</Slides>
  <Notes>3</Notes>
  <HiddenSlides>0</HiddenSlides>
  <MMClips>0</MMClips>
  <ScaleCrop>false</ScaleCrop>
  <HeadingPairs>
    <vt:vector size="6" baseType="variant">
      <vt:variant>
        <vt:lpstr>Fonts Used</vt:lpstr>
      </vt:variant>
      <vt:variant>
        <vt:i4>15</vt:i4>
      </vt:variant>
      <vt:variant>
        <vt:lpstr>Theme</vt:lpstr>
      </vt:variant>
      <vt:variant>
        <vt:i4>2</vt:i4>
      </vt:variant>
      <vt:variant>
        <vt:lpstr>Slide Titles</vt:lpstr>
      </vt:variant>
      <vt:variant>
        <vt:i4>4</vt:i4>
      </vt:variant>
    </vt:vector>
  </HeadingPairs>
  <TitlesOfParts>
    <vt:vector size="21" baseType="lpstr">
      <vt:lpstr>Abadi Extra Light</vt:lpstr>
      <vt:lpstr>Amasis MT Pro Black</vt:lpstr>
      <vt:lpstr>Amasis MT Pro Medium</vt:lpstr>
      <vt:lpstr>Arial</vt:lpstr>
      <vt:lpstr>Arial Black</vt:lpstr>
      <vt:lpstr>BrowalliaUPC</vt:lpstr>
      <vt:lpstr>Josefin Sans Bold Roman</vt:lpstr>
      <vt:lpstr>Noto Sans Symbols</vt:lpstr>
      <vt:lpstr>Open Sans</vt:lpstr>
      <vt:lpstr>Poppins SemiBold</vt:lpstr>
      <vt:lpstr>Roboto</vt:lpstr>
      <vt:lpstr>Sagona Book</vt:lpstr>
      <vt:lpstr>Segoe UI</vt:lpstr>
      <vt:lpstr>Times New Roman</vt:lpstr>
      <vt:lpstr>Verdana</vt:lpstr>
      <vt:lpstr>508 Lecture</vt:lpstr>
      <vt:lpstr>1_508 Lecture</vt:lpstr>
      <vt:lpstr>PowerPoint Presentation</vt:lpstr>
      <vt:lpstr>Forecasting Personnel Needs (Labor Demands)</vt:lpstr>
      <vt:lpstr>PowerPoint Presentation</vt:lpstr>
      <vt:lpstr>WORKFORCE PLANNING - Managerial Judgment -</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Resource Management, Sixteenth Edition, Chapter 5, Personnel Planning and Recruiting</dc:title>
  <dc:subject>Business</dc:subject>
  <dc:creator>Dessler</dc:creator>
  <cp:keywords>Human Resource Management</cp:keywords>
  <cp:lastModifiedBy>JAKARIA BIN DASAN</cp:lastModifiedBy>
  <cp:revision>1346</cp:revision>
  <dcterms:modified xsi:type="dcterms:W3CDTF">2023-12-15T13:51:15Z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682739</vt:lpwstr>
  </property>
  <property fmtid="{D5CDD505-2E9C-101B-9397-08002B2CF9AE}" pid="3" name="Offisync_ServerID">
    <vt:lpwstr>7e960520-0e88-4f05-9fa0-24079b61e486</vt:lpwstr>
  </property>
  <property fmtid="{D5CDD505-2E9C-101B-9397-08002B2CF9AE}" pid="4" name="Offisync_UpdateToken">
    <vt:lpwstr>2</vt:lpwstr>
  </property>
  <property fmtid="{D5CDD505-2E9C-101B-9397-08002B2CF9AE}" pid="5" name="Jive_VersionGuid">
    <vt:lpwstr>2e874262-9747-49d3-bf1e-677aeb587663</vt:lpwstr>
  </property>
  <property fmtid="{D5CDD505-2E9C-101B-9397-08002B2CF9AE}" pid="6" name="Offisync_ProviderInitializationData">
    <vt:lpwstr>https://neo.pearson.com</vt:lpwstr>
  </property>
  <property fmtid="{D5CDD505-2E9C-101B-9397-08002B2CF9AE}" pid="7" name="Jive_LatestUserAccountName">
    <vt:lpwstr>joel</vt:lpwstr>
  </property>
</Properties>
</file>