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6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8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9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  <p:sldMasterId id="2147483723" r:id="rId2"/>
    <p:sldMasterId id="2147483731" r:id="rId3"/>
    <p:sldMasterId id="2147483733" r:id="rId4"/>
    <p:sldMasterId id="2147483736" r:id="rId5"/>
    <p:sldMasterId id="2147483704" r:id="rId6"/>
    <p:sldMasterId id="2147483660" r:id="rId7"/>
    <p:sldMasterId id="2147483668" r:id="rId8"/>
    <p:sldMasterId id="2147483678" r:id="rId9"/>
    <p:sldMasterId id="2147483686" r:id="rId10"/>
  </p:sldMasterIdLst>
  <p:notesMasterIdLst>
    <p:notesMasterId r:id="rId12"/>
  </p:notesMasterIdLst>
  <p:sldIdLst>
    <p:sldId id="378" r:id="rId1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Content" id="{6F1EE6EB-217E-9141-813C-967FAD03D2A6}">
          <p14:sldIdLst>
            <p14:sldId id="378"/>
          </p14:sldIdLst>
        </p14:section>
        <p14:section name="Text Alternatives for Images" id="{978269BD-1670-914D-AF2D-5F9A55CEA07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resaward" initials="t" lastIdx="7" clrIdx="0">
    <p:extLst>
      <p:ext uri="{19B8F6BF-5375-455C-9EA6-DF929625EA0E}">
        <p15:presenceInfo xmlns:p15="http://schemas.microsoft.com/office/powerpoint/2012/main" userId="teresaward" providerId="None"/>
      </p:ext>
    </p:extLst>
  </p:cmAuthor>
  <p:cmAuthor id="2" name="C Fashant" initials="CF" lastIdx="3" clrIdx="1">
    <p:extLst>
      <p:ext uri="{19B8F6BF-5375-455C-9EA6-DF929625EA0E}">
        <p15:presenceInfo xmlns:p15="http://schemas.microsoft.com/office/powerpoint/2012/main" userId="fc99512686f6a957" providerId="Windows Live"/>
      </p:ext>
    </p:extLst>
  </p:cmAuthor>
  <p:cmAuthor id="3" name="Pam" initials="P" lastIdx="8" clrIdx="2">
    <p:extLst>
      <p:ext uri="{19B8F6BF-5375-455C-9EA6-DF929625EA0E}">
        <p15:presenceInfo xmlns:p15="http://schemas.microsoft.com/office/powerpoint/2012/main" userId="Pam" providerId="None"/>
      </p:ext>
    </p:extLst>
  </p:cmAuthor>
  <p:cmAuthor id="4" name="Arneson,Shelly" initials="A" lastIdx="7" clrIdx="3">
    <p:extLst>
      <p:ext uri="{19B8F6BF-5375-455C-9EA6-DF929625EA0E}">
        <p15:presenceInfo xmlns:p15="http://schemas.microsoft.com/office/powerpoint/2012/main" userId="S-1-5-21-299502267-746137067-1417001333-410698" providerId="AD"/>
      </p:ext>
    </p:extLst>
  </p:cmAuthor>
  <p:cmAuthor id="5" name="Susan C. Walsh" initials="SCW" lastIdx="2" clrIdx="4"/>
  <p:cmAuthor id="6" name="Suzanne Roush" initials="SR" lastIdx="1" clrIdx="5">
    <p:extLst>
      <p:ext uri="{19B8F6BF-5375-455C-9EA6-DF929625EA0E}">
        <p15:presenceInfo xmlns:p15="http://schemas.microsoft.com/office/powerpoint/2012/main" userId="46d70311b3fbc8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E0CA"/>
    <a:srgbClr val="E21A23"/>
    <a:srgbClr val="B01758"/>
    <a:srgbClr val="720E11"/>
    <a:srgbClr val="9F2241"/>
    <a:srgbClr val="ED7700"/>
    <a:srgbClr val="682145"/>
    <a:srgbClr val="FEB600"/>
    <a:srgbClr val="615C9C"/>
    <a:srgbClr val="94B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412" autoAdjust="0"/>
    <p:restoredTop sz="93057" autoAdjust="0"/>
  </p:normalViewPr>
  <p:slideViewPr>
    <p:cSldViewPr>
      <p:cViewPr varScale="1">
        <p:scale>
          <a:sx n="94" d="100"/>
          <a:sy n="94" d="100"/>
        </p:scale>
        <p:origin x="489" y="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71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31743-985F-4804-9E22-7B252017716E}" type="datetimeFigureOut">
              <a:rPr lang="en-US" smtClean="0"/>
              <a:pPr/>
              <a:t>12/15/2023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1EAFC-2808-4ADF-AF87-F7B5ACA203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243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11EAFC-2808-4ADF-AF87-F7B5ACA203B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253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6105" y="2099014"/>
            <a:ext cx="3863458" cy="3863458"/>
            <a:chOff x="331115" y="2099014"/>
            <a:chExt cx="3863458" cy="386345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9DDEA9-6897-2B48-BA6A-9075880AA615}"/>
                </a:ext>
              </a:extLst>
            </p:cNvPr>
            <p:cNvSpPr/>
            <p:nvPr userDrawn="1"/>
          </p:nvSpPr>
          <p:spPr>
            <a:xfrm>
              <a:off x="331115" y="2099014"/>
              <a:ext cx="3863458" cy="386345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467612" y="2368353"/>
              <a:ext cx="3457621" cy="3457621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599258" y="2898475"/>
              <a:ext cx="2793799" cy="2792652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>
            <p:ph type="ctrTitle" hasCustomPrompt="1"/>
          </p:nvPr>
        </p:nvSpPr>
        <p:spPr>
          <a:xfrm>
            <a:off x="621792" y="3140014"/>
            <a:ext cx="2788920" cy="1157665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621792" y="4261103"/>
            <a:ext cx="2788920" cy="6128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271080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>
            <p:ph type="body" sz="quarter" idx="10" hasCustomPrompt="1"/>
          </p:nvPr>
        </p:nvSpPr>
        <p:spPr>
          <a:xfrm>
            <a:off x="621792" y="5093208"/>
            <a:ext cx="2788920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8AC4EEC4-5547-4185-92E7-A6CAF88804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0" y="6478438"/>
            <a:ext cx="9144000" cy="374266"/>
          </a:xfrm>
        </p:spPr>
        <p:txBody>
          <a:bodyPr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2022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607B74-D687-8042-B7AB-FAEC1A4A18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3750"/>
          <a:stretch/>
        </p:blipFill>
        <p:spPr>
          <a:xfrm>
            <a:off x="4432297" y="1030291"/>
            <a:ext cx="4229101" cy="537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7531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57">
          <p15:clr>
            <a:srgbClr val="FBAE40"/>
          </p15:clr>
        </p15:guide>
        <p15:guide id="2" orient="horz" pos="410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One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5791200" cy="497169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18052" y="1257300"/>
            <a:ext cx="2383047" cy="49911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Appendix Link">
            <a:extLst>
              <a:ext uri="{FF2B5EF4-FFF2-40B4-BE49-F238E27FC236}">
                <a16:creationId xmlns:a16="http://schemas.microsoft.com/office/drawing/2014/main" id="{24E3FC7A-8095-4466-BF43-4B6D04A5D8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9564" y="6324600"/>
            <a:ext cx="2404872" cy="190500"/>
          </a:xfrm>
        </p:spPr>
        <p:txBody>
          <a:bodyPr anchor="b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9" name="Image Credit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62101" y="6684963"/>
            <a:ext cx="6972299" cy="173037"/>
          </a:xfrm>
        </p:spPr>
        <p:txBody>
          <a:bodyPr anchor="ctr">
            <a:noAutofit/>
          </a:bodyPr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r">
              <a:defRPr sz="9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en-US" dirty="0"/>
              <a:t>Insert Image Credit Here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745DF60F-BF33-428F-883B-9C19F8378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1E55-6873-49E2-B8D5-2F265E6F19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841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with Third as Acc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1" y="4343400"/>
            <a:ext cx="5791200" cy="1905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2432755-BCF5-451F-968D-CFFD10D87BE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00800" y="4343400"/>
            <a:ext cx="2400300" cy="1905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Appendix Link">
            <a:extLst>
              <a:ext uri="{FF2B5EF4-FFF2-40B4-BE49-F238E27FC236}">
                <a16:creationId xmlns:a16="http://schemas.microsoft.com/office/drawing/2014/main" id="{24E3FC7A-8095-4466-BF43-4B6D04A5D8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9564" y="6324600"/>
            <a:ext cx="2404872" cy="190500"/>
          </a:xfrm>
        </p:spPr>
        <p:txBody>
          <a:bodyPr anchor="b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9" name="Image Credit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62101" y="6684963"/>
            <a:ext cx="6972299" cy="173037"/>
          </a:xfrm>
        </p:spPr>
        <p:txBody>
          <a:bodyPr anchor="ctr">
            <a:noAutofit/>
          </a:bodyPr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r">
              <a:defRPr sz="9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en-US" dirty="0"/>
              <a:t>Insert Image Credit Here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745DF60F-BF33-428F-883B-9C19F8378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1E55-6873-49E2-B8D5-2F265E6F19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353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4" pos="4032">
          <p15:clr>
            <a:srgbClr val="FBAE40"/>
          </p15:clr>
        </p15:guide>
        <p15:guide id="5" pos="386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10"/>
            <a:ext cx="8458200" cy="61247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2070496"/>
            <a:ext cx="8458200" cy="6491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356A590-66B5-4770-8441-82DC031F56E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42900" y="2900944"/>
            <a:ext cx="8458200" cy="6731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0BD29E5-BD7B-4CD0-9B09-8F8B24F89FB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42900" y="3755354"/>
            <a:ext cx="8458200" cy="6985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908CA92-5DB2-4DC0-937B-1B178AA9178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342900" y="4635164"/>
            <a:ext cx="8458200" cy="6985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728CCD-2639-461B-9841-57505AC1346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42900" y="5514975"/>
            <a:ext cx="8458200" cy="7334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 6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Appendix Link">
            <a:extLst>
              <a:ext uri="{FF2B5EF4-FFF2-40B4-BE49-F238E27FC236}">
                <a16:creationId xmlns:a16="http://schemas.microsoft.com/office/drawing/2014/main" id="{24E3FC7A-8095-4466-BF43-4B6D04A5D8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9564" y="6324600"/>
            <a:ext cx="2404872" cy="190500"/>
          </a:xfrm>
        </p:spPr>
        <p:txBody>
          <a:bodyPr anchor="b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9" name="Image Credit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62101" y="6684963"/>
            <a:ext cx="6972299" cy="173037"/>
          </a:xfrm>
        </p:spPr>
        <p:txBody>
          <a:bodyPr anchor="ctr">
            <a:noAutofit/>
          </a:bodyPr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r">
              <a:defRPr sz="9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en-US" dirty="0"/>
              <a:t>Insert Image Credit Here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745DF60F-BF33-428F-883B-9C19F8378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1E55-6873-49E2-B8D5-2F265E6F19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251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idden Slide Title">
            <a:extLst>
              <a:ext uri="{FF2B5EF4-FFF2-40B4-BE49-F238E27FC236}">
                <a16:creationId xmlns:a16="http://schemas.microsoft.com/office/drawing/2014/main" id="{D3229D0C-04EF-482F-B26C-8D49CD33D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5949" y="418391"/>
            <a:ext cx="2292103" cy="2918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hidden title here </a:t>
            </a:r>
          </a:p>
        </p:txBody>
      </p:sp>
      <p:pic>
        <p:nvPicPr>
          <p:cNvPr id="6" name="MGH Logo">
            <a:extLst>
              <a:ext uri="{FF2B5EF4-FFF2-40B4-BE49-F238E27FC236}">
                <a16:creationId xmlns:a16="http://schemas.microsoft.com/office/drawing/2014/main" id="{60DCFDF5-2A5B-440E-888A-BC0BFEF9FF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211" y="1005697"/>
            <a:ext cx="2443579" cy="2443579"/>
          </a:xfrm>
          <a:prstGeom prst="rect">
            <a:avLst/>
          </a:prstGeom>
        </p:spPr>
      </p:pic>
      <p:sp>
        <p:nvSpPr>
          <p:cNvPr id="3" name="Long Copyright">
            <a:extLst>
              <a:ext uri="{FF2B5EF4-FFF2-40B4-BE49-F238E27FC236}">
                <a16:creationId xmlns:a16="http://schemas.microsoft.com/office/drawing/2014/main" id="{9AB572CE-E262-4FA6-8D47-02F068ADD1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0" y="6487064"/>
            <a:ext cx="9144000" cy="370936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  <p:sp>
        <p:nvSpPr>
          <p:cNvPr id="9" name="MGH Tagline">
            <a:extLst>
              <a:ext uri="{FF2B5EF4-FFF2-40B4-BE49-F238E27FC236}">
                <a16:creationId xmlns:a16="http://schemas.microsoft.com/office/drawing/2014/main" id="{F040BF5C-A78D-440C-93DF-72F3F641F3F1}"/>
              </a:ext>
            </a:extLst>
          </p:cNvPr>
          <p:cNvSpPr txBox="1"/>
          <p:nvPr userDrawn="1"/>
        </p:nvSpPr>
        <p:spPr>
          <a:xfrm>
            <a:off x="1730746" y="3796682"/>
            <a:ext cx="5682508" cy="46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Because learning changes everything.</a:t>
            </a:r>
            <a:r>
              <a:rPr kumimoji="0" lang="en-US" sz="1400" b="0" i="0" u="none" strike="noStrike" kern="1200" cap="none" spc="40" normalizeH="0" baseline="6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+mn-cs"/>
              </a:rPr>
              <a:t>®</a:t>
            </a:r>
            <a:endParaRPr kumimoji="0" lang="en-US" sz="2400" b="0" i="0" u="none" strike="noStrike" kern="1200" cap="none" spc="40" normalizeH="0" baseline="6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MGH URL">
            <a:extLst>
              <a:ext uri="{FF2B5EF4-FFF2-40B4-BE49-F238E27FC236}">
                <a16:creationId xmlns:a16="http://schemas.microsoft.com/office/drawing/2014/main" id="{2215B5DD-E18E-478F-81B9-79BA83A9A251}"/>
              </a:ext>
            </a:extLst>
          </p:cNvPr>
          <p:cNvSpPr txBox="1"/>
          <p:nvPr userDrawn="1"/>
        </p:nvSpPr>
        <p:spPr>
          <a:xfrm>
            <a:off x="3269085" y="5329121"/>
            <a:ext cx="2605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www.mheducation.com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1911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6CA9270-FD0E-4B64-B0D8-24095E6A29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899" y="2366309"/>
            <a:ext cx="7696919" cy="526936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lang="en-US" dirty="0"/>
              <a:t>Accessibility Content: Text Alternatives for Images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0B6E1DCB-9B8A-423D-B48B-2CCDE624B4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37202" y="6682314"/>
            <a:ext cx="342900" cy="143831"/>
          </a:xfrm>
        </p:spPr>
        <p:txBody>
          <a:bodyPr/>
          <a:lstStyle/>
          <a:p>
            <a:fld id="{68151E55-6873-49E2-B8D5-2F265E6F19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228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.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C0136BE0-3F2D-44D5-B125-B7A30D2C8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450" y="117244"/>
            <a:ext cx="6065851" cy="7309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FA117DCA-6A6D-48B9-9002-DA1E4814BF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1E55-6873-49E2-B8D5-2F265E6F197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DA8444E8-1445-4AB7-85DD-90449330C00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973249"/>
            <a:ext cx="6477000" cy="4343400"/>
          </a:xfrm>
        </p:spPr>
        <p:txBody>
          <a:bodyPr/>
          <a:lstStyle>
            <a:lvl1pPr>
              <a:defRPr/>
            </a:lvl1pPr>
            <a:lvl2pPr marL="344488" indent="-342900">
              <a:buFont typeface="Arial" panose="020B0604020202020204" pitchFamily="34" charset="0"/>
              <a:buChar char="•"/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72334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On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6" name="Return to main slide Link 1">
            <a:extLst>
              <a:ext uri="{FF2B5EF4-FFF2-40B4-BE49-F238E27FC236}">
                <a16:creationId xmlns:a16="http://schemas.microsoft.com/office/drawing/2014/main" id="{F538FEEA-434F-404A-8A40-5F717D6CB5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81587" y="1068234"/>
            <a:ext cx="2980826" cy="225425"/>
          </a:xfrm>
        </p:spPr>
        <p:txBody>
          <a:bodyPr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dirty="0"/>
              <a:t>Return to parent-slide containing images.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371601"/>
            <a:ext cx="8458200" cy="4876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turn to main slide Link 2">
            <a:extLst>
              <a:ext uri="{FF2B5EF4-FFF2-40B4-BE49-F238E27FC236}">
                <a16:creationId xmlns:a16="http://schemas.microsoft.com/office/drawing/2014/main" id="{D8AF3780-479B-4486-8AEE-B0E29BE2F87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92111" y="6350211"/>
            <a:ext cx="2959779" cy="228600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1200" dirty="0"/>
            </a:lvl1pPr>
          </a:lstStyle>
          <a:p>
            <a:pPr lvl="0" algn="ctr"/>
            <a:r>
              <a:rPr lang="en-US" dirty="0"/>
              <a:t>Return to parent-slide containing images.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745DF60F-BF33-428F-883B-9C19F8378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1E55-6873-49E2-B8D5-2F265E6F19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0388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-Two Comparison Placeholders With Identifi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/>
          <a:lstStyle>
            <a:lvl1pPr>
              <a:defRPr sz="2400"/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endParaRPr lang="en-US" dirty="0"/>
          </a:p>
        </p:txBody>
      </p:sp>
      <p:sp>
        <p:nvSpPr>
          <p:cNvPr id="9" name="Return to main slide Link 1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81528" y="1059828"/>
            <a:ext cx="2980944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1200" dirty="0"/>
            </a:lvl1pPr>
          </a:lstStyle>
          <a:p>
            <a:pPr lvl="0" algn="ctr"/>
            <a:r>
              <a:rPr lang="en-US" dirty="0"/>
              <a:t>Return to parent-slide containing images.</a:t>
            </a:r>
          </a:p>
        </p:txBody>
      </p:sp>
      <p:sp>
        <p:nvSpPr>
          <p:cNvPr id="8" name="Image Identifier 1">
            <a:extLst>
              <a:ext uri="{FF2B5EF4-FFF2-40B4-BE49-F238E27FC236}">
                <a16:creationId xmlns:a16="http://schemas.microsoft.com/office/drawing/2014/main" id="{C828D23C-A7ED-420E-B199-2D8CCF24D6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5125" y="1410562"/>
            <a:ext cx="4076700" cy="3921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Image Identifier 1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933303"/>
            <a:ext cx="4076700" cy="431509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Image Identifier 2">
            <a:extLst>
              <a:ext uri="{FF2B5EF4-FFF2-40B4-BE49-F238E27FC236}">
                <a16:creationId xmlns:a16="http://schemas.microsoft.com/office/drawing/2014/main" id="{7DBCEA22-E8D2-4B8A-B55C-3FFA6FAB31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15145" y="1410562"/>
            <a:ext cx="4078224" cy="39319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Image Identifier 2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933303"/>
            <a:ext cx="4076700" cy="431509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turn to main slide Link 2">
            <a:extLst>
              <a:ext uri="{FF2B5EF4-FFF2-40B4-BE49-F238E27FC236}">
                <a16:creationId xmlns:a16="http://schemas.microsoft.com/office/drawing/2014/main" id="{24E3FC7A-8095-4466-BF43-4B6D04A5D8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81528" y="6348550"/>
            <a:ext cx="2980944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1200" dirty="0"/>
            </a:lvl1pPr>
          </a:lstStyle>
          <a:p>
            <a:pPr lvl="0" algn="ctr"/>
            <a:r>
              <a:rPr lang="en-US" dirty="0"/>
              <a:t>Return to parent-slide containing images.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745DF60F-BF33-428F-883B-9C19F8378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26412" y="6673531"/>
            <a:ext cx="355840" cy="161396"/>
          </a:xfrm>
          <a:prstGeom prst="rect">
            <a:avLst/>
          </a:prstGeom>
        </p:spPr>
        <p:txBody>
          <a:bodyPr/>
          <a:lstStyle/>
          <a:p>
            <a:fld id="{68151E55-6873-49E2-B8D5-2F265E6F19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879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Tagline-Gray BG, Title &amp; Subtitle Left" preserve="1" userDrawn="1">
  <p:cSld name="RedTagline-Gray BG, Title &amp; Subtitle Lef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/>
          <p:nvPr/>
        </p:nvSpPr>
        <p:spPr>
          <a:xfrm>
            <a:off x="0" y="2362200"/>
            <a:ext cx="4267200" cy="2667000"/>
          </a:xfrm>
          <a:prstGeom prst="rect">
            <a:avLst/>
          </a:prstGeom>
          <a:solidFill>
            <a:srgbClr val="7E98AB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6200" y="2692636"/>
            <a:ext cx="4114800" cy="60960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FAE1"/>
              </a:buClr>
              <a:buSzPts val="3600"/>
              <a:buFont typeface="Calibri"/>
              <a:buNone/>
              <a:defRPr sz="36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5" name="Google Shape;15;p2"/>
          <p:cNvSpPr txBox="1">
            <a:spLocks noGrp="1"/>
          </p:cNvSpPr>
          <p:nvPr>
            <p:ph type="body" idx="1"/>
          </p:nvPr>
        </p:nvSpPr>
        <p:spPr>
          <a:xfrm>
            <a:off x="-76201" y="3461795"/>
            <a:ext cx="4325367" cy="1338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0" marR="0" lvl="0" indent="0" algn="ctr" rtl="0">
              <a:spcBef>
                <a:spcPts val="560"/>
              </a:spcBef>
              <a:spcAft>
                <a:spcPts val="0"/>
              </a:spcAft>
              <a:buClr>
                <a:srgbClr val="FFFAE1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AE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AE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AE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AE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28B4D8-9A25-A44D-A161-86BE242ACD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167" y="0"/>
            <a:ext cx="4894833" cy="626250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6D4C24-0DAA-456F-A561-88F4775880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6477000"/>
            <a:ext cx="9144000" cy="228600"/>
          </a:xfrm>
          <a:prstGeom prst="rect">
            <a:avLst/>
          </a:prstGeom>
        </p:spPr>
        <p:txBody>
          <a:bodyPr/>
          <a:lstStyle>
            <a:lvl1pPr>
              <a:defRPr sz="800"/>
            </a:lvl1pPr>
          </a:lstStyle>
          <a:p>
            <a:pPr lvl="0"/>
            <a:r>
              <a:rPr lang="en-US" dirty="0"/>
              <a:t>Copyright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F7C9571-3014-4376-9514-9F84C133C4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24600" y="6705600"/>
            <a:ext cx="2895600" cy="152400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bg1"/>
                </a:solidFill>
              </a:defRPr>
            </a:lvl1pPr>
            <a:lvl2pPr algn="r">
              <a:defRPr sz="800">
                <a:solidFill>
                  <a:schemeClr val="bg1"/>
                </a:solidFill>
              </a:defRPr>
            </a:lvl2pPr>
            <a:lvl3pPr algn="r">
              <a:defRPr sz="800">
                <a:solidFill>
                  <a:schemeClr val="bg1"/>
                </a:solidFill>
              </a:defRPr>
            </a:lvl3pPr>
            <a:lvl4pPr algn="r">
              <a:defRPr sz="800">
                <a:solidFill>
                  <a:schemeClr val="bg1"/>
                </a:solidFill>
              </a:defRPr>
            </a:lvl4pPr>
            <a:lvl5pPr algn="r"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Credit</a:t>
            </a:r>
          </a:p>
        </p:txBody>
      </p:sp>
    </p:spTree>
    <p:extLst>
      <p:ext uri="{BB962C8B-B14F-4D97-AF65-F5344CB8AC3E}">
        <p14:creationId xmlns:p14="http://schemas.microsoft.com/office/powerpoint/2010/main" val="31062519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Bar-Title and Content" preserve="1">
  <p:cSld name="RedBar-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74C79"/>
              </a:buClr>
              <a:buSzPts val="3600"/>
              <a:buFont typeface="Calibri"/>
              <a:buNone/>
              <a:defRPr sz="3600" b="1" i="0" u="none" strike="noStrike" cap="none">
                <a:solidFill>
                  <a:srgbClr val="174C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2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3"/>
          </p:nvPr>
        </p:nvSpPr>
        <p:spPr>
          <a:xfrm>
            <a:off x="4953000" y="6705600"/>
            <a:ext cx="41910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00" bIns="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421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/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MHE Altered Background, fixed">
            <a:extLst>
              <a:ext uri="{FF2B5EF4-FFF2-40B4-BE49-F238E27FC236}">
                <a16:creationId xmlns:a16="http://schemas.microsoft.com/office/drawing/2014/main" id="{E2D8ACCF-E5FC-4FE9-9E84-B2A0A6B1E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2900" y="2095500"/>
            <a:ext cx="3886199" cy="3886199"/>
            <a:chOff x="342900" y="2095500"/>
            <a:chExt cx="3886199" cy="38861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AD1ADE-6D88-5C48-9EEF-7E081C733011}"/>
                </a:ext>
              </a:extLst>
            </p:cNvPr>
            <p:cNvSpPr/>
            <p:nvPr userDrawn="1"/>
          </p:nvSpPr>
          <p:spPr>
            <a:xfrm>
              <a:off x="342900" y="2095500"/>
              <a:ext cx="3886199" cy="3886199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E6DE48-1064-2849-AF2D-2E29711B1885}"/>
                </a:ext>
              </a:extLst>
            </p:cNvPr>
            <p:cNvSpPr/>
            <p:nvPr userDrawn="1"/>
          </p:nvSpPr>
          <p:spPr>
            <a:xfrm>
              <a:off x="495300" y="2362200"/>
              <a:ext cx="3429000" cy="34671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"/>
          <p:cNvSpPr>
            <a:spLocks noGrp="1"/>
          </p:cNvSpPr>
          <p:nvPr userDrawn="1">
            <p:ph type="ctrTitle" hasCustomPrompt="1"/>
          </p:nvPr>
        </p:nvSpPr>
        <p:spPr>
          <a:xfrm>
            <a:off x="621792" y="2608290"/>
            <a:ext cx="3035808" cy="139408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8" name="Subtitl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21792" y="4069830"/>
            <a:ext cx="3035808" cy="8040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Presentation Subtitle</a:t>
            </a:r>
          </a:p>
        </p:txBody>
      </p:sp>
      <p:cxnSp>
        <p:nvCxnSpPr>
          <p:cNvPr id="9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13232" y="4919472"/>
            <a:ext cx="25328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21791" y="5096656"/>
            <a:ext cx="3043303" cy="56962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b="1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Extra Text</a:t>
            </a:r>
          </a:p>
        </p:txBody>
      </p:sp>
      <p:sp>
        <p:nvSpPr>
          <p:cNvPr id="3" name="Cover Placeholder">
            <a:extLst>
              <a:ext uri="{FF2B5EF4-FFF2-40B4-BE49-F238E27FC236}">
                <a16:creationId xmlns:a16="http://schemas.microsoft.com/office/drawing/2014/main" id="{67C61915-1FDF-4DF1-95F4-8BAC894B4DC1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4572000" y="1450229"/>
            <a:ext cx="4229100" cy="49764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Optional: Include Cover Here</a:t>
            </a:r>
          </a:p>
        </p:txBody>
      </p:sp>
      <p:sp>
        <p:nvSpPr>
          <p:cNvPr id="2" name="Long Copyright">
            <a:extLst>
              <a:ext uri="{FF2B5EF4-FFF2-40B4-BE49-F238E27FC236}">
                <a16:creationId xmlns:a16="http://schemas.microsoft.com/office/drawing/2014/main" id="{F4607C07-D864-4A1A-8061-D12997CC50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24820737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20">
          <p15:clr>
            <a:srgbClr val="FBAE40"/>
          </p15:clr>
        </p15:guide>
        <p15:guide id="2" orient="horz" pos="3768">
          <p15:clr>
            <a:srgbClr val="FBAE40"/>
          </p15:clr>
        </p15:guide>
        <p15:guide id="3" pos="2664">
          <p15:clr>
            <a:srgbClr val="FBAE40"/>
          </p15:clr>
        </p15:guide>
        <p15:guide id="4" pos="2880">
          <p15:clr>
            <a:srgbClr val="FBAE40"/>
          </p15:clr>
        </p15:guide>
        <p15:guide id="5" pos="2472">
          <p15:clr>
            <a:srgbClr val="FBAE40"/>
          </p15:clr>
        </p15:guide>
        <p15:guide id="6" pos="312">
          <p15:clr>
            <a:srgbClr val="FBAE40"/>
          </p15:clr>
        </p15:guide>
        <p15:guide id="7" orient="horz" pos="1488">
          <p15:clr>
            <a:srgbClr val="FBAE40"/>
          </p15:clr>
        </p15:guide>
        <p15:guide id="8" orient="horz" pos="367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Bar-Title and Content" preserve="1">
  <p:cSld name="2_RedBar-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  <a:solidFill>
            <a:srgbClr val="FFFAE2"/>
          </a:solidFill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74C79"/>
              </a:buClr>
              <a:buSzPts val="3600"/>
              <a:buFont typeface="Calibri"/>
              <a:buNone/>
              <a:defRPr sz="3600" b="1" i="0" u="none" strike="noStrike" cap="none">
                <a:solidFill>
                  <a:srgbClr val="174C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2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3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00" bIns="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2818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Bar-Two Content" preserve="1">
  <p:cSld name="RedBar-Two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74C79"/>
              </a:buClr>
              <a:buSzPts val="3600"/>
              <a:buFont typeface="Calibri"/>
              <a:buNone/>
              <a:defRPr sz="3600" b="1" i="0" u="none" strike="noStrike" cap="none">
                <a:solidFill>
                  <a:srgbClr val="174C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3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4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00" bIns="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99418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Bar-4-up_Comparison" preserve="1">
  <p:cSld name="RedBar-4-up_Comparis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74C79"/>
              </a:buClr>
              <a:buSzPts val="3600"/>
              <a:buFont typeface="Calibri"/>
              <a:buNone/>
              <a:defRPr sz="3600" b="1" i="0" u="none" strike="noStrike" cap="none">
                <a:solidFill>
                  <a:srgbClr val="174C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5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6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7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8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9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3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00" bIns="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23494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Bar-Six Content Placeholders" preserve="1">
  <p:cSld name="RedBar-Six Content Placeholder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74C79"/>
              </a:buClr>
              <a:buSzPts val="3600"/>
              <a:buFont typeface="Calibri"/>
              <a:buNone/>
              <a:defRPr sz="3600" b="1" i="0" u="none" strike="noStrike" cap="none">
                <a:solidFill>
                  <a:srgbClr val="174C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3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4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5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body" idx="6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7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00" bIns="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24147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Bar-Title and Content" preserve="1">
  <p:cSld name="1_RedBar-Title and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2057400" y="422209"/>
            <a:ext cx="6795911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74C79"/>
              </a:buClr>
              <a:buSzPts val="3600"/>
              <a:buFont typeface="Calibri"/>
              <a:buNone/>
              <a:defRPr sz="3600" b="1" i="0" u="none" strike="noStrike" cap="none">
                <a:solidFill>
                  <a:srgbClr val="174C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50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2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3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00" bIns="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4"/>
          </p:nvPr>
        </p:nvSpPr>
        <p:spPr>
          <a:xfrm>
            <a:off x="0" y="0"/>
            <a:ext cx="2057400" cy="1295400"/>
          </a:xfrm>
          <a:prstGeom prst="rect">
            <a:avLst/>
          </a:prstGeom>
          <a:solidFill>
            <a:srgbClr val="5C748F"/>
          </a:solidFill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FFFAE1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60"/>
              </a:spcBef>
              <a:spcAft>
                <a:spcPts val="0"/>
              </a:spcAft>
              <a:buClr>
                <a:srgbClr val="FFFAE1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480"/>
              </a:spcBef>
              <a:spcAft>
                <a:spcPts val="0"/>
              </a:spcAft>
              <a:buClr>
                <a:srgbClr val="FFFAE1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397538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Bar-Two-Up Comparison" preserve="1">
  <p:cSld name="RedBar-Two-Up Comparis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74C79"/>
              </a:buClr>
              <a:buSzPts val="3600"/>
              <a:buFont typeface="Calibri"/>
              <a:buNone/>
              <a:defRPr sz="3600" b="1" i="0" u="none" strike="noStrike" cap="none">
                <a:solidFill>
                  <a:srgbClr val="174C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body" idx="5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body" idx="6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00" bIns="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34804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Bar-Content with Left Side-Caption" preserve="1">
  <p:cSld name="RedBar-Content with Left Side-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74C79"/>
              </a:buClr>
              <a:buSzPts val="1800"/>
              <a:buFont typeface="Calibri"/>
              <a:buNone/>
              <a:defRPr sz="1800" b="1" i="0" u="none" strike="noStrike" cap="none">
                <a:solidFill>
                  <a:srgbClr val="174C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1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3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4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00" bIns="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89525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Bar-Content with Right Side-Caption" preserve="1">
  <p:cSld name="RedBar-Content with Right Side-Ca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74C79"/>
              </a:buClr>
              <a:buSzPts val="1800"/>
              <a:buFont typeface="Calibri"/>
              <a:buNone/>
              <a:defRPr sz="1800" b="1" i="0" u="none" strike="noStrike" cap="none">
                <a:solidFill>
                  <a:srgbClr val="174C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body" idx="2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body" idx="3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body" idx="4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00" bIns="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74407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Bar-Picture with Caption" preserve="1">
  <p:cSld name="RedBar-Picture with Caption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174C79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174C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body" idx="1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1"/>
          <p:cNvSpPr>
            <a:spLocks noGrp="1"/>
          </p:cNvSpPr>
          <p:nvPr>
            <p:ph type="pic" idx="2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3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4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00" bIns="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17728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Bar-Title and Video" preserve="1">
  <p:cSld name="RedBar-Title and Video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74C79"/>
              </a:buClr>
              <a:buSzPts val="3600"/>
              <a:buFont typeface="Calibri"/>
              <a:buNone/>
              <a:defRPr sz="3600" b="1" i="0" u="none" strike="noStrike" cap="none">
                <a:solidFill>
                  <a:srgbClr val="174C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5" name="Google Shape;85;p12"/>
          <p:cNvSpPr>
            <a:spLocks noGrp="1"/>
          </p:cNvSpPr>
          <p:nvPr>
            <p:ph type="media" idx="2"/>
          </p:nvPr>
        </p:nvSpPr>
        <p:spPr>
          <a:xfrm>
            <a:off x="0" y="1066799"/>
            <a:ext cx="9144000" cy="5315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6" name="Google Shape;86;p12"/>
          <p:cNvSpPr txBox="1">
            <a:spLocks noGrp="1"/>
          </p:cNvSpPr>
          <p:nvPr>
            <p:ph type="body" idx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45700" bIns="0" anchor="t" anchorCtr="0"/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280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MHE Official Background, fixed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52559"/>
            <a:ext cx="9144000" cy="4982750"/>
            <a:chOff x="0" y="1521567"/>
            <a:chExt cx="9144000" cy="48464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3FD8DC8-1EF1-6B48-9F31-D9D254F85818}"/>
                </a:ext>
              </a:extLst>
            </p:cNvPr>
            <p:cNvSpPr/>
            <p:nvPr userDrawn="1"/>
          </p:nvSpPr>
          <p:spPr>
            <a:xfrm>
              <a:off x="0" y="1521567"/>
              <a:ext cx="9144000" cy="4846438"/>
            </a:xfrm>
            <a:prstGeom prst="rect">
              <a:avLst/>
            </a:prstGeom>
            <a:solidFill>
              <a:srgbClr val="720F1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185629" y="2001422"/>
              <a:ext cx="8493233" cy="4166364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364385" y="2475809"/>
              <a:ext cx="7858340" cy="3513221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777240" y="2985555"/>
            <a:ext cx="6521640" cy="87321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782058" y="3986784"/>
            <a:ext cx="4297680" cy="51758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7202" y="465003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>
            <p:ph type="body" sz="quarter" idx="10"/>
          </p:nvPr>
        </p:nvSpPr>
        <p:spPr>
          <a:xfrm>
            <a:off x="777240" y="4718304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1137583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59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rgbClr val="002060">
              <a:alpha val="4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No reproduction or further distribution permitted without the prior written consent of McGraw-Hill Education.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799" y="1219200"/>
            <a:ext cx="3446318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6911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Tagline-Gray BG, Title &amp; Subtitle Left" preserve="1" userDrawn="1">
  <p:cSld name="1_RedTagline-Gray BG, Title &amp; Subtitle Lef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E28B4D8-9A25-A44D-A161-86BE242ACD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167" y="0"/>
            <a:ext cx="4894833" cy="626250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36913-F67D-4D55-A258-BF8025AB67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6705600"/>
            <a:ext cx="6096000" cy="1524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  <a:lvl2pPr algn="l">
              <a:defRPr sz="800"/>
            </a:lvl2pPr>
            <a:lvl3pPr algn="l">
              <a:defRPr sz="800"/>
            </a:lvl3pPr>
            <a:lvl4pPr algn="l">
              <a:defRPr sz="800"/>
            </a:lvl4pPr>
            <a:lvl5pPr algn="l">
              <a:defRPr sz="800"/>
            </a:lvl5pPr>
          </a:lstStyle>
          <a:p>
            <a:pPr lvl="0"/>
            <a:r>
              <a:rPr lang="en-US" dirty="0"/>
              <a:t>Copyright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F6DEB3-F608-42BF-8B41-C4D4BC6136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34200" y="6324600"/>
            <a:ext cx="2209800" cy="3048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credit</a:t>
            </a:r>
          </a:p>
        </p:txBody>
      </p:sp>
      <p:sp>
        <p:nvSpPr>
          <p:cNvPr id="9" name="Google Shape;13;p2">
            <a:extLst>
              <a:ext uri="{FF2B5EF4-FFF2-40B4-BE49-F238E27FC236}">
                <a16:creationId xmlns:a16="http://schemas.microsoft.com/office/drawing/2014/main" id="{182538D6-ED00-4DB2-8489-831F12FF22D1}"/>
              </a:ext>
            </a:extLst>
          </p:cNvPr>
          <p:cNvSpPr/>
          <p:nvPr userDrawn="1"/>
        </p:nvSpPr>
        <p:spPr>
          <a:xfrm>
            <a:off x="0" y="2362200"/>
            <a:ext cx="4267200" cy="2667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4;p2">
            <a:extLst>
              <a:ext uri="{FF2B5EF4-FFF2-40B4-BE49-F238E27FC236}">
                <a16:creationId xmlns:a16="http://schemas.microsoft.com/office/drawing/2014/main" id="{5B2E698C-1C6E-49DF-84E0-D0A7AEE3321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6200" y="2692636"/>
            <a:ext cx="4114800" cy="60960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FAE1"/>
              </a:buClr>
              <a:buSzPts val="3600"/>
              <a:buFont typeface="Calibri"/>
              <a:buNone/>
              <a:defRPr sz="36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1" name="Google Shape;15;p2">
            <a:extLst>
              <a:ext uri="{FF2B5EF4-FFF2-40B4-BE49-F238E27FC236}">
                <a16:creationId xmlns:a16="http://schemas.microsoft.com/office/drawing/2014/main" id="{66EF5872-A857-4633-BF21-2F895E17821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-1" y="3461795"/>
            <a:ext cx="4249167" cy="1338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0" marR="0" lvl="0" indent="0" algn="ctr" rtl="0">
              <a:spcBef>
                <a:spcPts val="560"/>
              </a:spcBef>
              <a:spcAft>
                <a:spcPts val="0"/>
              </a:spcAft>
              <a:buClr>
                <a:srgbClr val="FFFAE1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AE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AE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AE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AE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315518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39951919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7859588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35558682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0792727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9015986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8368433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800"/>
            </a:lvl1pPr>
            <a:lvl2pPr>
              <a:spcAft>
                <a:spcPts val="800"/>
              </a:spcAft>
              <a:defRPr sz="2400"/>
            </a:lvl2pPr>
            <a:lvl3pPr>
              <a:spcAft>
                <a:spcPts val="800"/>
              </a:spcAft>
              <a:defRPr sz="2000"/>
            </a:lvl3pPr>
            <a:lvl4pPr>
              <a:spcAft>
                <a:spcPts val="800"/>
              </a:spcAft>
              <a:defRPr sz="18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40967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543810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N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MHE altered Background, fixed">
            <a:extLst>
              <a:ext uri="{FF2B5EF4-FFF2-40B4-BE49-F238E27FC236}">
                <a16:creationId xmlns:a16="http://schemas.microsoft.com/office/drawing/2014/main" id="{7A14A7A9-A9D7-4A08-A24F-4D1C1F4C2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1446366"/>
            <a:ext cx="9143999" cy="4991100"/>
            <a:chOff x="0" y="1524000"/>
            <a:chExt cx="9143999" cy="49911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500492E-5EBE-C745-8EEE-F17D4BB4582E}"/>
                </a:ext>
              </a:extLst>
            </p:cNvPr>
            <p:cNvSpPr/>
            <p:nvPr userDrawn="1"/>
          </p:nvSpPr>
          <p:spPr>
            <a:xfrm>
              <a:off x="0" y="1524000"/>
              <a:ext cx="9143999" cy="4991100"/>
            </a:xfrm>
            <a:prstGeom prst="rect">
              <a:avLst/>
            </a:prstGeom>
            <a:solidFill>
              <a:srgbClr val="9F2241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976C39-0B94-D44F-9108-A52DD0916B5A}"/>
                </a:ext>
              </a:extLst>
            </p:cNvPr>
            <p:cNvSpPr/>
            <p:nvPr userDrawn="1"/>
          </p:nvSpPr>
          <p:spPr>
            <a:xfrm>
              <a:off x="190500" y="2019300"/>
              <a:ext cx="8496300" cy="4267200"/>
            </a:xfrm>
            <a:prstGeom prst="rect">
              <a:avLst/>
            </a:prstGeom>
            <a:solidFill>
              <a:srgbClr val="E21A2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"/>
          <p:cNvSpPr>
            <a:spLocks noGrp="1"/>
          </p:cNvSpPr>
          <p:nvPr userDrawn="1">
            <p:ph type="ctrTitle"/>
          </p:nvPr>
        </p:nvSpPr>
        <p:spPr>
          <a:xfrm>
            <a:off x="567378" y="2593298"/>
            <a:ext cx="6980170" cy="1130559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 userDrawn="1">
            <p:ph type="subTitle" idx="1"/>
          </p:nvPr>
        </p:nvSpPr>
        <p:spPr>
          <a:xfrm>
            <a:off x="567378" y="3807503"/>
            <a:ext cx="4542020" cy="71935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1" name="MHE line separating subtitles from text">
            <a:extLst>
              <a:ext uri="{FF2B5EF4-FFF2-40B4-BE49-F238E27FC236}">
                <a16:creationId xmlns:a16="http://schemas.microsoft.com/office/drawing/2014/main" id="{EC86C884-D766-9149-B40E-B86A943DE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02310" y="4665027"/>
            <a:ext cx="357478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"/>
          <p:cNvSpPr>
            <a:spLocks noGrp="1"/>
          </p:cNvSpPr>
          <p:nvPr userDrawn="1">
            <p:ph type="body" sz="quarter" idx="10"/>
          </p:nvPr>
        </p:nvSpPr>
        <p:spPr>
          <a:xfrm>
            <a:off x="567378" y="4770769"/>
            <a:ext cx="4443413" cy="57618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Long Copyright">
            <a:extLst>
              <a:ext uri="{FF2B5EF4-FFF2-40B4-BE49-F238E27FC236}">
                <a16:creationId xmlns:a16="http://schemas.microsoft.com/office/drawing/2014/main" id="{54514DA3-A928-4CD1-BFAE-B5DF399C4B36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>
          <a:xfrm>
            <a:off x="0" y="6487064"/>
            <a:ext cx="9144000" cy="370935"/>
          </a:xfrm>
        </p:spPr>
        <p:txBody>
          <a:bodyPr/>
          <a:lstStyle>
            <a:lvl1pPr algn="ctr">
              <a:defRPr/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© &lt; add the year&gt; McGraw Hill. All rights reserved. Authorized only for instructor use in the classroom.</a:t>
            </a:r>
          </a:p>
          <a:p>
            <a:pPr defTabSz="457200">
              <a:spcBef>
                <a:spcPct val="20000"/>
              </a:spcBef>
              <a:defRPr/>
            </a:pPr>
            <a:r>
              <a:rPr lang="en-US" dirty="0"/>
              <a:t>No reproduction or further distribution permitted without the prior written consent of McGraw Hill.</a:t>
            </a:r>
          </a:p>
        </p:txBody>
      </p:sp>
    </p:spTree>
    <p:extLst>
      <p:ext uri="{BB962C8B-B14F-4D97-AF65-F5344CB8AC3E}">
        <p14:creationId xmlns:p14="http://schemas.microsoft.com/office/powerpoint/2010/main" val="987232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72">
          <p15:clr>
            <a:srgbClr val="FBAE40"/>
          </p15:clr>
        </p15:guide>
        <p15:guide id="2" orient="horz" pos="3960">
          <p15:clr>
            <a:srgbClr val="FBAE40"/>
          </p15:clr>
        </p15:guide>
        <p15:guide id="3" pos="120">
          <p15:clr>
            <a:srgbClr val="FBAE40"/>
          </p15:clr>
        </p15:guide>
        <p15:guide id="4" pos="5472">
          <p15:clr>
            <a:srgbClr val="FBAE40"/>
          </p15:clr>
        </p15:guide>
        <p15:guide id="5" orient="horz" pos="226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705787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8835790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353221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5288861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637596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995032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2387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and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11449" y="866879"/>
            <a:ext cx="3217768" cy="1583016"/>
          </a:xfrm>
        </p:spPr>
        <p:txBody>
          <a:bodyPr anchor="t" anchorCtr="0"/>
          <a:lstStyle/>
          <a:p>
            <a:r>
              <a:rPr lang="en-US" dirty="0"/>
              <a:t>Headline Copy Goes Here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11449" y="2693172"/>
            <a:ext cx="3217767" cy="17434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040665" y="0"/>
            <a:ext cx="5103336" cy="6858000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67433"/>
            <a:ext cx="2309346" cy="75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8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5221158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61848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Appendix Link">
            <a:extLst>
              <a:ext uri="{FF2B5EF4-FFF2-40B4-BE49-F238E27FC236}">
                <a16:creationId xmlns:a16="http://schemas.microsoft.com/office/drawing/2014/main" id="{24E3FC7A-8095-4466-BF43-4B6D04A5D8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9347" y="6324600"/>
            <a:ext cx="2405307" cy="190500"/>
          </a:xfrm>
        </p:spPr>
        <p:txBody>
          <a:bodyPr anchor="b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9" name="Image Credit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62099" y="6684963"/>
            <a:ext cx="6972301" cy="173037"/>
          </a:xfrm>
        </p:spPr>
        <p:txBody>
          <a:bodyPr anchor="ctr">
            <a:noAutofit/>
          </a:bodyPr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r">
              <a:defRPr sz="9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en-US" dirty="0"/>
              <a:t>Insert Image Credit Here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745DF60F-BF33-428F-883B-9C19F8378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1E55-6873-49E2-B8D5-2F265E6F19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639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4696759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1096659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3442682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2108213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0396147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782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8565585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747518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Mai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497169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Appendix Link">
            <a:extLst>
              <a:ext uri="{FF2B5EF4-FFF2-40B4-BE49-F238E27FC236}">
                <a16:creationId xmlns:a16="http://schemas.microsoft.com/office/drawing/2014/main" id="{24E3FC7A-8095-4466-BF43-4B6D04A5D8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9347" y="6324600"/>
            <a:ext cx="2405307" cy="190500"/>
          </a:xfrm>
        </p:spPr>
        <p:txBody>
          <a:bodyPr anchor="b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9" name="Image Credit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62099" y="6684963"/>
            <a:ext cx="6972301" cy="173037"/>
          </a:xfrm>
        </p:spPr>
        <p:txBody>
          <a:bodyPr anchor="ctr">
            <a:noAutofit/>
          </a:bodyPr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r">
              <a:defRPr sz="9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en-US" dirty="0"/>
              <a:t>Insert Image Credit Here</a:t>
            </a:r>
          </a:p>
        </p:txBody>
      </p:sp>
      <p:sp>
        <p:nvSpPr>
          <p:cNvPr id="8" name="Google Shape;56;p7">
            <a:extLst>
              <a:ext uri="{FF2B5EF4-FFF2-40B4-BE49-F238E27FC236}">
                <a16:creationId xmlns:a16="http://schemas.microsoft.com/office/drawing/2014/main" id="{6823EC03-0AEE-C647-84DE-D162B5B23D6A}"/>
              </a:ext>
            </a:extLst>
          </p:cNvPr>
          <p:cNvSpPr txBox="1">
            <a:spLocks noGrp="1"/>
          </p:cNvSpPr>
          <p:nvPr>
            <p:ph type="body" idx="4"/>
          </p:nvPr>
        </p:nvSpPr>
        <p:spPr>
          <a:xfrm>
            <a:off x="0" y="0"/>
            <a:ext cx="2057400" cy="1295400"/>
          </a:xfrm>
          <a:prstGeom prst="rect">
            <a:avLst/>
          </a:prstGeom>
          <a:solidFill>
            <a:srgbClr val="720E11"/>
          </a:solidFill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FFFAE1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E2E0C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spcBef>
                <a:spcPts val="560"/>
              </a:spcBef>
              <a:spcAft>
                <a:spcPts val="0"/>
              </a:spcAft>
              <a:buClr>
                <a:srgbClr val="FFFAE1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spcBef>
                <a:spcPts val="480"/>
              </a:spcBef>
              <a:spcAft>
                <a:spcPts val="0"/>
              </a:spcAft>
              <a:buClr>
                <a:srgbClr val="FFFAE1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spcBef>
                <a:spcPts val="400"/>
              </a:spcBef>
              <a:spcAft>
                <a:spcPts val="0"/>
              </a:spcAft>
              <a:buClr>
                <a:srgbClr val="FFFAE1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FFFAE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94153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360">
          <p15:clr>
            <a:srgbClr val="FBAE40"/>
          </p15:clr>
        </p15:guide>
        <p15:guide id="3" pos="264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Horizontal Mai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8458200" cy="283809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2900" y="4343400"/>
            <a:ext cx="8458200" cy="1905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 marL="455613" indent="0">
              <a:buNone/>
              <a:defRPr/>
            </a:lvl4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Appendix Link">
            <a:extLst>
              <a:ext uri="{FF2B5EF4-FFF2-40B4-BE49-F238E27FC236}">
                <a16:creationId xmlns:a16="http://schemas.microsoft.com/office/drawing/2014/main" id="{24E3FC7A-8095-4466-BF43-4B6D04A5D8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9564" y="6324600"/>
            <a:ext cx="2404872" cy="190500"/>
          </a:xfrm>
        </p:spPr>
        <p:txBody>
          <a:bodyPr anchor="b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9" name="Image Credit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62100" y="6684963"/>
            <a:ext cx="6972300" cy="173037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800" dirty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algn="r"/>
            <a:r>
              <a:rPr lang="en-US" dirty="0"/>
              <a:t>Insert Image Credit Here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745DF60F-BF33-428F-883B-9C19F8378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1E55-6873-49E2-B8D5-2F265E6F19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476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276709"/>
            <a:ext cx="4076700" cy="497169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257300"/>
            <a:ext cx="4076700" cy="4991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Appendix Link">
            <a:extLst>
              <a:ext uri="{FF2B5EF4-FFF2-40B4-BE49-F238E27FC236}">
                <a16:creationId xmlns:a16="http://schemas.microsoft.com/office/drawing/2014/main" id="{24E3FC7A-8095-4466-BF43-4B6D04A5D8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9564" y="6324600"/>
            <a:ext cx="2404872" cy="190500"/>
          </a:xfrm>
        </p:spPr>
        <p:txBody>
          <a:bodyPr anchor="b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9" name="Image Credit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62099" y="6684963"/>
            <a:ext cx="6972301" cy="173037"/>
          </a:xfrm>
        </p:spPr>
        <p:txBody>
          <a:bodyPr anchor="ctr">
            <a:noAutofit/>
          </a:bodyPr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r">
              <a:defRPr sz="9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en-US" dirty="0"/>
              <a:t>Insert Image Credit Here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745DF60F-BF33-428F-883B-9C19F8378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1E55-6873-49E2-B8D5-2F265E6F19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2904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mparison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A4407840-F6A4-4638-BB2F-9FBAA1A81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0" y="304800"/>
            <a:ext cx="8458200" cy="678611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13536C2-DC17-4031-9948-17E37EF9911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42900" y="1790701"/>
            <a:ext cx="4076700" cy="44576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2D170F-7AF9-40BB-A11B-08474DF5C3A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24400" y="1819274"/>
            <a:ext cx="4076700" cy="44291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Slide Content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Appendix Link">
            <a:extLst>
              <a:ext uri="{FF2B5EF4-FFF2-40B4-BE49-F238E27FC236}">
                <a16:creationId xmlns:a16="http://schemas.microsoft.com/office/drawing/2014/main" id="{24E3FC7A-8095-4466-BF43-4B6D04A5D8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9564" y="6324600"/>
            <a:ext cx="2404872" cy="190500"/>
          </a:xfrm>
        </p:spPr>
        <p:txBody>
          <a:bodyPr anchor="b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dirty="0"/>
              <a:t>Add text alternative link, if needed.</a:t>
            </a:r>
          </a:p>
        </p:txBody>
      </p:sp>
      <p:sp>
        <p:nvSpPr>
          <p:cNvPr id="9" name="Image Credit">
            <a:extLst>
              <a:ext uri="{FF2B5EF4-FFF2-40B4-BE49-F238E27FC236}">
                <a16:creationId xmlns:a16="http://schemas.microsoft.com/office/drawing/2014/main" id="{29651301-3A88-4CBC-9B7F-A569599DC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62099" y="6684963"/>
            <a:ext cx="6972301" cy="173037"/>
          </a:xfrm>
        </p:spPr>
        <p:txBody>
          <a:bodyPr anchor="ctr">
            <a:noAutofit/>
          </a:bodyPr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algn="r">
              <a:defRPr sz="9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en-US" dirty="0"/>
              <a:t>Insert Image Credit Here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745DF60F-BF33-428F-883B-9C19F8378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51E55-6873-49E2-B8D5-2F265E6F197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45C6490-6A8B-B248-AD66-D6A5CA83140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42900" y="1153274"/>
            <a:ext cx="4076700" cy="638175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7C8681F-9770-9241-85EA-02518434720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724400" y="1181100"/>
            <a:ext cx="4076700" cy="638175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dirty="0"/>
              <a:t>Click to edit Master</a:t>
            </a:r>
          </a:p>
        </p:txBody>
      </p:sp>
    </p:spTree>
    <p:extLst>
      <p:ext uri="{BB962C8B-B14F-4D97-AF65-F5344CB8AC3E}">
        <p14:creationId xmlns:p14="http://schemas.microsoft.com/office/powerpoint/2010/main" val="11399660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92">
          <p15:clr>
            <a:srgbClr val="FBAE40"/>
          </p15:clr>
        </p15:guide>
        <p15:guide id="2" orient="horz" pos="2736">
          <p15:clr>
            <a:srgbClr val="FBAE40"/>
          </p15:clr>
        </p15:guide>
        <p15:guide id="3" pos="2880">
          <p15:clr>
            <a:srgbClr val="FBAE40"/>
          </p15:clr>
        </p15:guide>
        <p15:guide id="4" pos="2976">
          <p15:clr>
            <a:srgbClr val="FBAE40"/>
          </p15:clr>
        </p15:guide>
        <p15:guide id="5" pos="278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4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34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33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GH logo">
            <a:extLst>
              <a:ext uri="{FF2B5EF4-FFF2-40B4-BE49-F238E27FC236}">
                <a16:creationId xmlns:a16="http://schemas.microsoft.com/office/drawing/2014/main" id="{BF372B49-B6F5-4826-B4F8-2F8A4FFF889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06" y="283845"/>
            <a:ext cx="999514" cy="999514"/>
          </a:xfrm>
          <a:prstGeom prst="rect">
            <a:avLst/>
          </a:prstGeom>
        </p:spPr>
      </p:pic>
      <p:sp>
        <p:nvSpPr>
          <p:cNvPr id="3" name="MGH Tagline">
            <a:extLst>
              <a:ext uri="{FF2B5EF4-FFF2-40B4-BE49-F238E27FC236}">
                <a16:creationId xmlns:a16="http://schemas.microsoft.com/office/drawing/2014/main" id="{70E12349-CEA7-4006-B6E3-3E283BDBD258}"/>
              </a:ext>
            </a:extLst>
          </p:cNvPr>
          <p:cNvSpPr txBox="1"/>
          <p:nvPr userDrawn="1"/>
        </p:nvSpPr>
        <p:spPr>
          <a:xfrm>
            <a:off x="5060273" y="337349"/>
            <a:ext cx="3873993" cy="338554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4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Because learning changes everything.</a:t>
            </a:r>
            <a:r>
              <a:rPr lang="en-US" sz="1050" spc="40" baseline="6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®</a:t>
            </a:r>
            <a:endParaRPr lang="en-US" sz="1600" spc="40" baseline="60000" dirty="0"/>
          </a:p>
        </p:txBody>
      </p:sp>
      <p:sp>
        <p:nvSpPr>
          <p:cNvPr id="5" name="Long Copyright"/>
          <p:cNvSpPr>
            <a:spLocks noGrp="1"/>
          </p:cNvSpPr>
          <p:nvPr>
            <p:ph type="ftr" sz="quarter" idx="3"/>
          </p:nvPr>
        </p:nvSpPr>
        <p:spPr>
          <a:xfrm>
            <a:off x="0" y="6478439"/>
            <a:ext cx="9144000" cy="379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>
              <a:spcBef>
                <a:spcPct val="20000"/>
              </a:spcBef>
              <a:defRPr/>
            </a:pPr>
            <a:r>
              <a:rPr lang="en-US" dirty="0"/>
              <a:t>Add long copyright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65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880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960">
          <p15:clr>
            <a:srgbClr val="F26B43"/>
          </p15:clr>
        </p15:guide>
        <p15:guide id="11" orient="horz" pos="4104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 userDrawn="1"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 userDrawn="1"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76018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273877"/>
            <a:ext cx="8458200" cy="4944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12" name="Slide Number Placeholder">
            <a:extLst>
              <a:ext uri="{FF2B5EF4-FFF2-40B4-BE49-F238E27FC236}">
                <a16:creationId xmlns:a16="http://schemas.microsoft.com/office/drawing/2014/main" id="{C2E4AF62-4201-4F5D-966F-4A59CD13C9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26412" y="6673531"/>
            <a:ext cx="355840" cy="161396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8151E55-6873-49E2-B8D5-2F265E6F197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24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9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720E1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5691"/>
            <a:ext cx="9144000" cy="362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Add long copyright line here</a:t>
            </a:r>
          </a:p>
        </p:txBody>
      </p:sp>
      <p:sp>
        <p:nvSpPr>
          <p:cNvPr id="6" name="MGH Yellow Line">
            <a:extLst>
              <a:ext uri="{FF2B5EF4-FFF2-40B4-BE49-F238E27FC236}">
                <a16:creationId xmlns:a16="http://schemas.microsoft.com/office/drawing/2014/main" id="{F20163A4-4644-4B17-9C8A-EF42A992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32547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25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6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ct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30188" indent="-22860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60375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455613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211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2160">
          <p15:clr>
            <a:srgbClr val="F26B43"/>
          </p15:clr>
        </p15:guide>
        <p15:guide id="13" pos="364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">
            <a:extLst>
              <a:ext uri="{FF2B5EF4-FFF2-40B4-BE49-F238E27FC236}">
                <a16:creationId xmlns:a16="http://schemas.microsoft.com/office/drawing/2014/main" id="{BEB99B55-73FB-42B4-93ED-C5E818675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1" y="1976546"/>
            <a:ext cx="648059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Slide Content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24279" y="6660234"/>
            <a:ext cx="1285344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12" name="Slide Number Placeholder">
            <a:extLst>
              <a:ext uri="{FF2B5EF4-FFF2-40B4-BE49-F238E27FC236}">
                <a16:creationId xmlns:a16="http://schemas.microsoft.com/office/drawing/2014/main" id="{C2E4AF62-4201-4F5D-966F-4A59CD13C9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37202" y="6682314"/>
            <a:ext cx="342900" cy="143831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>
              <a:defRPr lang="en-US" sz="800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8151E55-6873-49E2-B8D5-2F265E6F197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MGH Shape">
            <a:extLst>
              <a:ext uri="{FF2B5EF4-FFF2-40B4-BE49-F238E27FC236}">
                <a16:creationId xmlns:a16="http://schemas.microsoft.com/office/drawing/2014/main" id="{B719ECBD-8119-4217-9D58-2638FA436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622742" y="0"/>
            <a:ext cx="2521258" cy="6623843"/>
            <a:chOff x="3491346" y="0"/>
            <a:chExt cx="2508933" cy="6367263"/>
          </a:xfrm>
        </p:grpSpPr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id="{FCAD01AC-30CD-4728-B0FD-543493B2CE55}"/>
                </a:ext>
              </a:extLst>
            </p:cNvPr>
            <p:cNvSpPr/>
            <p:nvPr/>
          </p:nvSpPr>
          <p:spPr>
            <a:xfrm rot="10800000">
              <a:off x="5468761" y="1352709"/>
              <a:ext cx="531517" cy="1821241"/>
            </a:xfrm>
            <a:custGeom>
              <a:avLst/>
              <a:gdLst>
                <a:gd name="connsiteX0" fmla="*/ 0 w 531517"/>
                <a:gd name="connsiteY0" fmla="*/ 1821241 h 1821241"/>
                <a:gd name="connsiteX1" fmla="*/ 0 w 531517"/>
                <a:gd name="connsiteY1" fmla="*/ 0 h 1821241"/>
                <a:gd name="connsiteX2" fmla="*/ 531517 w 531517"/>
                <a:gd name="connsiteY2" fmla="*/ 672400 h 1821241"/>
                <a:gd name="connsiteX3" fmla="*/ 0 w 531517"/>
                <a:gd name="connsiteY3" fmla="*/ 1821241 h 1821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517" h="1821241">
                  <a:moveTo>
                    <a:pt x="0" y="1821241"/>
                  </a:moveTo>
                  <a:lnTo>
                    <a:pt x="0" y="0"/>
                  </a:lnTo>
                  <a:lnTo>
                    <a:pt x="531517" y="672400"/>
                  </a:lnTo>
                  <a:lnTo>
                    <a:pt x="0" y="1821241"/>
                  </a:lnTo>
                  <a:close/>
                </a:path>
              </a:pathLst>
            </a:custGeom>
            <a:solidFill>
              <a:srgbClr val="9F22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9A51DD71-B849-456F-A479-25728C0B26F4}"/>
                </a:ext>
              </a:extLst>
            </p:cNvPr>
            <p:cNvSpPr/>
            <p:nvPr/>
          </p:nvSpPr>
          <p:spPr>
            <a:xfrm rot="10800000">
              <a:off x="3491346" y="0"/>
              <a:ext cx="2508932" cy="2501550"/>
            </a:xfrm>
            <a:custGeom>
              <a:avLst/>
              <a:gdLst>
                <a:gd name="connsiteX0" fmla="*/ 2508932 w 2508932"/>
                <a:gd name="connsiteY0" fmla="*/ 2501550 h 2501550"/>
                <a:gd name="connsiteX1" fmla="*/ 0 w 2508932"/>
                <a:gd name="connsiteY1" fmla="*/ 2501550 h 2501550"/>
                <a:gd name="connsiteX2" fmla="*/ 0 w 2508932"/>
                <a:gd name="connsiteY2" fmla="*/ 1148841 h 2501550"/>
                <a:gd name="connsiteX3" fmla="*/ 531517 w 2508932"/>
                <a:gd name="connsiteY3" fmla="*/ 0 h 2501550"/>
                <a:gd name="connsiteX4" fmla="*/ 2508932 w 2508932"/>
                <a:gd name="connsiteY4" fmla="*/ 2501550 h 250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8932" h="2501550">
                  <a:moveTo>
                    <a:pt x="2508932" y="2501550"/>
                  </a:moveTo>
                  <a:lnTo>
                    <a:pt x="0" y="2501550"/>
                  </a:lnTo>
                  <a:lnTo>
                    <a:pt x="0" y="1148841"/>
                  </a:lnTo>
                  <a:lnTo>
                    <a:pt x="531517" y="0"/>
                  </a:lnTo>
                  <a:lnTo>
                    <a:pt x="2508932" y="2501550"/>
                  </a:lnTo>
                  <a:close/>
                </a:path>
              </a:pathLst>
            </a:custGeom>
            <a:solidFill>
              <a:srgbClr val="E2DF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CE349BEA-4244-4589-91D3-1DECC6AB1E90}"/>
                </a:ext>
              </a:extLst>
            </p:cNvPr>
            <p:cNvSpPr/>
            <p:nvPr/>
          </p:nvSpPr>
          <p:spPr>
            <a:xfrm rot="10800000">
              <a:off x="3680272" y="1352707"/>
              <a:ext cx="2320007" cy="5014556"/>
            </a:xfrm>
            <a:custGeom>
              <a:avLst/>
              <a:gdLst>
                <a:gd name="connsiteX0" fmla="*/ 0 w 2320007"/>
                <a:gd name="connsiteY0" fmla="*/ 5014556 h 5014556"/>
                <a:gd name="connsiteX1" fmla="*/ 0 w 2320007"/>
                <a:gd name="connsiteY1" fmla="*/ 0 h 5014556"/>
                <a:gd name="connsiteX2" fmla="*/ 2320007 w 2320007"/>
                <a:gd name="connsiteY2" fmla="*/ 0 h 5014556"/>
                <a:gd name="connsiteX3" fmla="*/ 531518 w 2320007"/>
                <a:gd name="connsiteY3" fmla="*/ 3865713 h 5014556"/>
                <a:gd name="connsiteX4" fmla="*/ 1 w 2320007"/>
                <a:gd name="connsiteY4" fmla="*/ 3193313 h 5014556"/>
                <a:gd name="connsiteX5" fmla="*/ 1 w 2320007"/>
                <a:gd name="connsiteY5" fmla="*/ 5014554 h 5014556"/>
                <a:gd name="connsiteX6" fmla="*/ 0 w 2320007"/>
                <a:gd name="connsiteY6" fmla="*/ 5014556 h 501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0007" h="5014556">
                  <a:moveTo>
                    <a:pt x="0" y="5014556"/>
                  </a:moveTo>
                  <a:lnTo>
                    <a:pt x="0" y="0"/>
                  </a:lnTo>
                  <a:lnTo>
                    <a:pt x="2320007" y="0"/>
                  </a:lnTo>
                  <a:lnTo>
                    <a:pt x="531518" y="3865713"/>
                  </a:lnTo>
                  <a:lnTo>
                    <a:pt x="1" y="3193313"/>
                  </a:lnTo>
                  <a:lnTo>
                    <a:pt x="1" y="5014554"/>
                  </a:lnTo>
                  <a:lnTo>
                    <a:pt x="0" y="50145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3" name="Title Placeholder">
            <a:extLst>
              <a:ext uri="{FF2B5EF4-FFF2-40B4-BE49-F238E27FC236}">
                <a16:creationId xmlns:a16="http://schemas.microsoft.com/office/drawing/2014/main" id="{34622483-C344-43F3-82BE-D7AE2DFFF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607380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934254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1588" indent="0" algn="l" defTabSz="914400" rtl="0" eaLnBrk="1" latinLnBrk="0" hangingPunct="1">
        <a:lnSpc>
          <a:spcPct val="100000"/>
        </a:lnSpc>
        <a:spcBef>
          <a:spcPts val="800"/>
        </a:spcBef>
        <a:buClrTx/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0">
          <p15:clr>
            <a:srgbClr val="F26B43"/>
          </p15:clr>
        </p15:guide>
        <p15:guide id="2" orient="horz" pos="192">
          <p15:clr>
            <a:srgbClr val="F26B43"/>
          </p15:clr>
        </p15:guide>
        <p15:guide id="5" pos="5544">
          <p15:clr>
            <a:srgbClr val="F26B43"/>
          </p15:clr>
        </p15:guide>
        <p15:guide id="6" pos="216">
          <p15:clr>
            <a:srgbClr val="F26B43"/>
          </p15:clr>
        </p15:guide>
        <p15:guide id="7" pos="4296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1248">
          <p15:clr>
            <a:srgbClr val="F26B43"/>
          </p15:clr>
        </p15:guide>
        <p15:guide id="11" orient="horz" pos="3984">
          <p15:clr>
            <a:srgbClr val="F26B43"/>
          </p15:clr>
        </p15:guide>
        <p15:guide id="12" orient="horz" pos="1656">
          <p15:clr>
            <a:srgbClr val="F26B43"/>
          </p15:clr>
        </p15:guide>
        <p15:guide id="13" pos="2980">
          <p15:clr>
            <a:srgbClr val="F26B43"/>
          </p15:clr>
        </p15:guide>
        <p15:guide id="14" orient="horz" pos="2260">
          <p15:clr>
            <a:srgbClr val="F26B43"/>
          </p15:clr>
        </p15:guide>
        <p15:guide id="15" pos="26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">
            <a:extLst>
              <a:ext uri="{FF2B5EF4-FFF2-40B4-BE49-F238E27FC236}">
                <a16:creationId xmlns:a16="http://schemas.microsoft.com/office/drawing/2014/main" id="{881C4C4E-EEEF-442A-AE3B-63C7E062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136257"/>
            <a:ext cx="8458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4F2C87DD-ADFA-433D-B7C8-4E9E42BC9E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2900" y="1371599"/>
            <a:ext cx="8458200" cy="4876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MGH Yellow Line">
            <a:extLst>
              <a:ext uri="{FF2B5EF4-FFF2-40B4-BE49-F238E27FC236}">
                <a16:creationId xmlns:a16="http://schemas.microsoft.com/office/drawing/2014/main" id="{86E6E250-D1F9-6444-A77C-4DC8C64A97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2319"/>
            <a:ext cx="9144000" cy="545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hort Copyright">
            <a:extLst>
              <a:ext uri="{FF2B5EF4-FFF2-40B4-BE49-F238E27FC236}">
                <a16:creationId xmlns:a16="http://schemas.microsoft.com/office/drawing/2014/main" id="{36838A37-515E-4F5C-BF9F-CE51891A9C27}"/>
              </a:ext>
            </a:extLst>
          </p:cNvPr>
          <p:cNvSpPr txBox="1"/>
          <p:nvPr userDrawn="1"/>
        </p:nvSpPr>
        <p:spPr>
          <a:xfrm>
            <a:off x="215658" y="6664280"/>
            <a:ext cx="1233578" cy="215444"/>
          </a:xfrm>
          <a:prstGeom prst="rect">
            <a:avLst/>
          </a:prstGeom>
          <a:noFill/>
        </p:spPr>
        <p:txBody>
          <a:bodyPr wrap="square" lIns="45720" rIns="45720" rtlCol="0" anchor="ctr">
            <a:spAutoFit/>
          </a:bodyPr>
          <a:lstStyle/>
          <a:p>
            <a:r>
              <a:rPr lang="en-US" sz="8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McGraw Hill</a:t>
            </a:r>
          </a:p>
        </p:txBody>
      </p:sp>
      <p:sp>
        <p:nvSpPr>
          <p:cNvPr id="12" name="Slide Number Placeholder">
            <a:extLst>
              <a:ext uri="{FF2B5EF4-FFF2-40B4-BE49-F238E27FC236}">
                <a16:creationId xmlns:a16="http://schemas.microsoft.com/office/drawing/2014/main" id="{C2E4AF62-4201-4F5D-966F-4A59CD13C9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26412" y="6673531"/>
            <a:ext cx="355840" cy="161396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8151E55-6873-49E2-B8D5-2F265E6F197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683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44488" indent="-34290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ClrTx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17525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741363" indent="-285750" algn="l" defTabSz="91440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1550" indent="-28575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192">
          <p15:clr>
            <a:srgbClr val="F26B43"/>
          </p15:clr>
        </p15:guide>
        <p15:guide id="6" pos="216">
          <p15:clr>
            <a:srgbClr val="F26B43"/>
          </p15:clr>
        </p15:guide>
        <p15:guide id="7" pos="5544">
          <p15:clr>
            <a:srgbClr val="F26B43"/>
          </p15:clr>
        </p15:guide>
        <p15:guide id="9" orient="horz" pos="4211">
          <p15:clr>
            <a:srgbClr val="F26B43"/>
          </p15:clr>
        </p15:guide>
        <p15:guide id="10" orient="horz" pos="624">
          <p15:clr>
            <a:srgbClr val="F26B43"/>
          </p15:clr>
        </p15:guide>
        <p15:guide id="11" orient="horz" pos="4104">
          <p15:clr>
            <a:srgbClr val="F26B43"/>
          </p15:clr>
        </p15:guide>
        <p15:guide id="12" orient="horz" pos="864">
          <p15:clr>
            <a:srgbClr val="F26B43"/>
          </p15:clr>
        </p15:guide>
        <p15:guide id="13" orient="horz" pos="360">
          <p15:clr>
            <a:srgbClr val="F26B43"/>
          </p15:clr>
        </p15:guide>
        <p15:guide id="14" orient="horz" pos="3936">
          <p15:clr>
            <a:srgbClr val="F26B43"/>
          </p15:clr>
        </p15:guide>
        <p15:guide id="15" pos="984">
          <p15:clr>
            <a:srgbClr val="F26B43"/>
          </p15:clr>
        </p15:guide>
        <p15:guide id="16" pos="5376">
          <p15:clr>
            <a:srgbClr val="F26B43"/>
          </p15:clr>
        </p15:guide>
        <p15:guide id="17" pos="26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" descr="©McGraw-Hill Education&#10;"/>
          <p:cNvSpPr txBox="1"/>
          <p:nvPr/>
        </p:nvSpPr>
        <p:spPr>
          <a:xfrm>
            <a:off x="0" y="6705600"/>
            <a:ext cx="1371600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©McGraw-Hill Education.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068977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5" r:id="rId1"/>
    <p:sldLayoutId id="2147483707" r:id="rId2"/>
    <p:sldLayoutId id="214748371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 userDrawn="1"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AC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57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0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 userDrawn="1"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AC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 userDrawn="1"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425236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90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 userDrawn="1"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 userDrawn="1"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©McGraw-Hill EducationCopy</a:t>
            </a:r>
          </a:p>
        </p:txBody>
      </p:sp>
    </p:spTree>
    <p:extLst>
      <p:ext uri="{BB962C8B-B14F-4D97-AF65-F5344CB8AC3E}">
        <p14:creationId xmlns:p14="http://schemas.microsoft.com/office/powerpoint/2010/main" val="558814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6424C24F-E5C2-4D46-9CD1-81303971D4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50" y="2275825"/>
            <a:ext cx="9164350" cy="45821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93C4F1-7AFE-414F-BB6A-54075CE47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55" y="359525"/>
            <a:ext cx="4000500" cy="678611"/>
          </a:xfrm>
        </p:spPr>
        <p:txBody>
          <a:bodyPr>
            <a:noAutofit/>
          </a:bodyPr>
          <a:lstStyle/>
          <a:p>
            <a:pPr algn="l"/>
            <a:r>
              <a:rPr lang="en-MY" sz="4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EXCEPTIONAL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A406E-716C-4735-9E7C-7F54B838F2A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08709" y="990600"/>
            <a:ext cx="3657600" cy="2990491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Someone or something that has a particular quality, usually a good quality, to an unusually high degree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839CC2-0FE0-4603-B9B4-3309D54A0656}"/>
              </a:ext>
            </a:extLst>
          </p:cNvPr>
          <p:cNvSpPr/>
          <p:nvPr/>
        </p:nvSpPr>
        <p:spPr>
          <a:xfrm>
            <a:off x="381000" y="3683792"/>
            <a:ext cx="3924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Above average, not like most others of the same type;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CA01F1B-EF35-4079-8587-56CA32D3F696}"/>
              </a:ext>
            </a:extLst>
          </p:cNvPr>
          <p:cNvSpPr/>
          <p:nvPr/>
        </p:nvSpPr>
        <p:spPr>
          <a:xfrm>
            <a:off x="381000" y="433012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unusual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A53EA4C-DB13-4370-8379-61A75A7B3F98}"/>
              </a:ext>
            </a:extLst>
          </p:cNvPr>
          <p:cNvSpPr/>
          <p:nvPr/>
        </p:nvSpPr>
        <p:spPr>
          <a:xfrm>
            <a:off x="381000" y="46930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being intellectually gifted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CA2D674-6699-4734-A96A-32EF0EE5D3E5}"/>
              </a:ext>
            </a:extLst>
          </p:cNvPr>
          <p:cNvSpPr/>
          <p:nvPr/>
        </p:nvSpPr>
        <p:spPr>
          <a:xfrm>
            <a:off x="381000" y="50559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surpassing what is common or usual or expected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MY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B0BE3B-78FE-40D0-8733-469474C70533}"/>
              </a:ext>
            </a:extLst>
          </p:cNvPr>
          <p:cNvSpPr/>
          <p:nvPr/>
        </p:nvSpPr>
        <p:spPr>
          <a:xfrm>
            <a:off x="5108876" y="563244"/>
            <a:ext cx="352371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9525" lvl="0">
              <a:buClr>
                <a:schemeClr val="tx1"/>
              </a:buClr>
            </a:pPr>
            <a:r>
              <a:rPr lang="en-US" dirty="0"/>
              <a:t>Being an </a:t>
            </a:r>
            <a:r>
              <a:rPr lang="en-US" b="1" dirty="0"/>
              <a:t>exceptional manager </a:t>
            </a:r>
            <a:r>
              <a:rPr lang="en-US" dirty="0"/>
              <a:t>is an art that can be learned.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22CD4B-6A6C-4654-834E-3E971EC4DE7D}"/>
              </a:ext>
            </a:extLst>
          </p:cNvPr>
          <p:cNvSpPr/>
          <p:nvPr/>
        </p:nvSpPr>
        <p:spPr>
          <a:xfrm>
            <a:off x="5108876" y="1630044"/>
            <a:ext cx="3523711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9525" lvl="0" algn="just">
              <a:buClr>
                <a:schemeClr val="tx1"/>
              </a:buClr>
            </a:pPr>
            <a:r>
              <a:rPr lang="en-US" dirty="0"/>
              <a:t>Management is </a:t>
            </a:r>
            <a:r>
              <a:rPr lang="en-US" b="1" dirty="0"/>
              <a:t>the art of getting things done </a:t>
            </a:r>
            <a:r>
              <a:rPr lang="en-US" dirty="0"/>
              <a:t>through people.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875ED2-A16B-4067-9128-D405FC9273B4}"/>
              </a:ext>
            </a:extLst>
          </p:cNvPr>
          <p:cNvSpPr/>
          <p:nvPr/>
        </p:nvSpPr>
        <p:spPr>
          <a:xfrm>
            <a:off x="5077693" y="2975897"/>
            <a:ext cx="3554894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9525" lvl="0" algn="just">
              <a:buClr>
                <a:schemeClr val="tx1"/>
              </a:buClr>
            </a:pPr>
            <a:r>
              <a:rPr lang="en-US" dirty="0"/>
              <a:t>Achieve both </a:t>
            </a:r>
            <a:r>
              <a:rPr lang="en-US" b="1" dirty="0"/>
              <a:t>efficiency (cost-effective) and effectiveness (achieve result)</a:t>
            </a:r>
            <a:r>
              <a:rPr lang="en-US" dirty="0"/>
              <a:t>.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51245ADC-D494-4EC7-8C0D-44D6F1B7DFB7}"/>
              </a:ext>
            </a:extLst>
          </p:cNvPr>
          <p:cNvSpPr txBox="1">
            <a:spLocks/>
          </p:cNvSpPr>
          <p:nvPr/>
        </p:nvSpPr>
        <p:spPr>
          <a:xfrm>
            <a:off x="5077693" y="4330123"/>
            <a:ext cx="3592994" cy="1542691"/>
          </a:xfrm>
          <a:prstGeom prst="rect">
            <a:avLst/>
          </a:prstGeom>
          <a:solidFill>
            <a:schemeClr val="accent4"/>
          </a:solidFill>
          <a:ln>
            <a:solidFill>
              <a:srgbClr val="9F224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4488" indent="-3429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7525" indent="-28575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741363" indent="-285750" algn="l" defTabSz="91440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1550" indent="-28575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algn="ctr">
              <a:buClr>
                <a:schemeClr val="tx1"/>
              </a:buClr>
            </a:pPr>
            <a:r>
              <a:rPr lang="en-US" dirty="0">
                <a:solidFill>
                  <a:schemeClr val="bg1"/>
                </a:solidFill>
              </a:rPr>
              <a:t>Good managers create </a:t>
            </a:r>
            <a:r>
              <a:rPr lang="en-US" b="1" dirty="0">
                <a:solidFill>
                  <a:schemeClr val="bg1"/>
                </a:solidFill>
              </a:rPr>
              <a:t>VALUE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122D405F-4ED3-4D82-B513-A20AB590E247}"/>
              </a:ext>
            </a:extLst>
          </p:cNvPr>
          <p:cNvSpPr/>
          <p:nvPr/>
        </p:nvSpPr>
        <p:spPr>
          <a:xfrm>
            <a:off x="4488582" y="698831"/>
            <a:ext cx="547840" cy="47922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chemeClr val="tx1"/>
              </a:solidFill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5976E1BC-A518-48C0-866F-12F2CF18E6C6}"/>
              </a:ext>
            </a:extLst>
          </p:cNvPr>
          <p:cNvSpPr/>
          <p:nvPr/>
        </p:nvSpPr>
        <p:spPr>
          <a:xfrm rot="5400000">
            <a:off x="6644905" y="1211381"/>
            <a:ext cx="420470" cy="41685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480E5FBD-C419-4D97-B172-3B73CBF9FCD9}"/>
              </a:ext>
            </a:extLst>
          </p:cNvPr>
          <p:cNvSpPr/>
          <p:nvPr/>
        </p:nvSpPr>
        <p:spPr>
          <a:xfrm rot="5400000">
            <a:off x="6618335" y="2549345"/>
            <a:ext cx="420470" cy="41685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FB6B130B-30BF-44B1-815E-83E303862150}"/>
              </a:ext>
            </a:extLst>
          </p:cNvPr>
          <p:cNvSpPr/>
          <p:nvPr/>
        </p:nvSpPr>
        <p:spPr>
          <a:xfrm rot="5400000">
            <a:off x="6618334" y="3901032"/>
            <a:ext cx="420470" cy="41685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180354-12F8-431A-9523-9983474BB4C4}"/>
              </a:ext>
            </a:extLst>
          </p:cNvPr>
          <p:cNvSpPr txBox="1"/>
          <p:nvPr/>
        </p:nvSpPr>
        <p:spPr>
          <a:xfrm>
            <a:off x="5077693" y="6202044"/>
            <a:ext cx="3554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MULTIPLIER EFFECT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141AC693-C3DA-4099-B857-2483D0182BB8}"/>
              </a:ext>
            </a:extLst>
          </p:cNvPr>
          <p:cNvSpPr/>
          <p:nvPr/>
        </p:nvSpPr>
        <p:spPr>
          <a:xfrm rot="5400000">
            <a:off x="6617632" y="5874620"/>
            <a:ext cx="420470" cy="41685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C06F51-B9AF-4025-8562-77C82F52838D}"/>
              </a:ext>
            </a:extLst>
          </p:cNvPr>
          <p:cNvSpPr txBox="1"/>
          <p:nvPr/>
        </p:nvSpPr>
        <p:spPr>
          <a:xfrm>
            <a:off x="451855" y="6293285"/>
            <a:ext cx="361445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 err="1">
                <a:solidFill>
                  <a:schemeClr val="bg1"/>
                </a:solidFill>
                <a:latin typeface="Brush Script MT" panose="03060802040406070304" pitchFamily="66" charset="0"/>
              </a:rPr>
              <a:t>Dr.</a:t>
            </a:r>
            <a:r>
              <a:rPr lang="en-MY" dirty="0">
                <a:solidFill>
                  <a:schemeClr val="bg1"/>
                </a:solidFill>
                <a:latin typeface="Brush Script MT" panose="03060802040406070304" pitchFamily="66" charset="0"/>
              </a:rPr>
              <a:t> </a:t>
            </a:r>
            <a:r>
              <a:rPr lang="en-MY" dirty="0" err="1">
                <a:solidFill>
                  <a:schemeClr val="bg1"/>
                </a:solidFill>
                <a:latin typeface="Brush Script MT" panose="03060802040406070304" pitchFamily="66" charset="0"/>
              </a:rPr>
              <a:t>Jakaria</a:t>
            </a:r>
            <a:r>
              <a:rPr lang="en-MY" dirty="0">
                <a:solidFill>
                  <a:schemeClr val="bg1"/>
                </a:solidFill>
                <a:latin typeface="Brush Script MT" panose="03060802040406070304" pitchFamily="66" charset="0"/>
              </a:rPr>
              <a:t> </a:t>
            </a:r>
            <a:r>
              <a:rPr lang="en-MY" dirty="0" err="1">
                <a:solidFill>
                  <a:schemeClr val="bg1"/>
                </a:solidFill>
                <a:latin typeface="Brush Script MT" panose="03060802040406070304" pitchFamily="66" charset="0"/>
              </a:rPr>
              <a:t>Dasan</a:t>
            </a:r>
            <a:endParaRPr lang="en-MY" dirty="0">
              <a:solidFill>
                <a:schemeClr val="bg1"/>
              </a:solidFill>
              <a:latin typeface="Brush Script MT" panose="03060802040406070304" pitchFamily="66" charset="0"/>
            </a:endParaRPr>
          </a:p>
          <a:p>
            <a:r>
              <a:rPr lang="en-MY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 Extra Light" panose="020B0204020104020204" pitchFamily="34" charset="0"/>
              </a:rPr>
              <a:t>BT12303-Management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95C1E7-1176-48B6-A8F5-3779979A6E93}"/>
              </a:ext>
            </a:extLst>
          </p:cNvPr>
          <p:cNvSpPr txBox="1"/>
          <p:nvPr/>
        </p:nvSpPr>
        <p:spPr>
          <a:xfrm>
            <a:off x="451855" y="121065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>
                <a:latin typeface="Abadi Extra Light" panose="020B0204020104020204" pitchFamily="34" charset="0"/>
              </a:rPr>
              <a:t>Something to ponder today…</a:t>
            </a:r>
          </a:p>
        </p:txBody>
      </p:sp>
    </p:spTree>
    <p:extLst>
      <p:ext uri="{BB962C8B-B14F-4D97-AF65-F5344CB8AC3E}">
        <p14:creationId xmlns:p14="http://schemas.microsoft.com/office/powerpoint/2010/main" val="142522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Title Slides 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013C56F2-BD32-448D-801D-2EFF067A30D9}" vid="{807402C1-F174-418D-9BA4-5CD14936CAC8}"/>
    </a:ext>
  </a:extLst>
</a:theme>
</file>

<file path=ppt/theme/theme10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HHE_Accessible_PPT_Template-v3" id="{9B9348B0-880E-4CB8-A295-BC3AA1119653}" vid="{373DE383-A52D-430C-8B66-B302F3C13C64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inContentSlide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013C56F2-BD32-448D-801D-2EFF067A30D9}" vid="{9AE6DB3E-6497-4623-8691-2EE4CB4F7CA4}"/>
    </a:ext>
  </a:extLst>
</a:theme>
</file>

<file path=ppt/theme/theme3.xml><?xml version="1.0" encoding="utf-8"?>
<a:theme xmlns:a="http://schemas.openxmlformats.org/drawingml/2006/main" name="Closing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013C56F2-BD32-448D-801D-2EFF067A30D9}" vid="{F2635052-3C18-4769-A013-9006CA8D461F}"/>
    </a:ext>
  </a:extLst>
</a:theme>
</file>

<file path=ppt/theme/theme4.xml><?xml version="1.0" encoding="utf-8"?>
<a:theme xmlns:a="http://schemas.openxmlformats.org/drawingml/2006/main" name="DividerSlide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013C56F2-BD32-448D-801D-2EFF067A30D9}" vid="{4F7C4758-EF78-4114-B0CD-C65931E31D6B}"/>
    </a:ext>
  </a:extLst>
</a:theme>
</file>

<file path=ppt/theme/theme5.xml><?xml version="1.0" encoding="utf-8"?>
<a:theme xmlns:a="http://schemas.openxmlformats.org/drawingml/2006/main" name="ImageDescriptionAppendixSlideMaster">
  <a:themeElements>
    <a:clrScheme name="MHE PPT Theme Colors 06 15 1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21A23"/>
      </a:accent1>
      <a:accent2>
        <a:srgbClr val="FFB600"/>
      </a:accent2>
      <a:accent3>
        <a:srgbClr val="625D9C"/>
      </a:accent3>
      <a:accent4>
        <a:srgbClr val="AF1858"/>
      </a:accent4>
      <a:accent5>
        <a:srgbClr val="692146"/>
      </a:accent5>
      <a:accent6>
        <a:srgbClr val="EC7700"/>
      </a:accent6>
      <a:hlink>
        <a:srgbClr val="625D9C"/>
      </a:hlink>
      <a:folHlink>
        <a:srgbClr val="373A3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HHE_Generic Accessible PPT Template_Editorial_v9_2019.potx" id="{013C56F2-BD32-448D-801D-2EFF067A30D9}" vid="{FFB3B673-0FAC-4577-A063-A470808218D9}"/>
    </a:ext>
  </a:extLst>
</a:theme>
</file>

<file path=ppt/theme/theme6.xml><?xml version="1.0" encoding="utf-8"?>
<a:theme xmlns:a="http://schemas.openxmlformats.org/drawingml/2006/main" name="2_Red bar footer BODY/MAIN CONTENT">
  <a:themeElements>
    <a:clrScheme name="Custom 143">
      <a:dk1>
        <a:srgbClr val="000000"/>
      </a:dk1>
      <a:lt1>
        <a:srgbClr val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002060"/>
      </a:hlink>
      <a:folHlink>
        <a:srgbClr val="00206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HHE_Accessible_PPT_Template-v3" id="{9B9348B0-880E-4CB8-A295-BC3AA1119653}" vid="{61341307-7ACA-45F4-94F7-ED496AA02AFE}"/>
    </a:ext>
  </a:extLst>
</a:theme>
</file>

<file path=ppt/theme/theme8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HHE_Accessible_PPT_Template-v3" id="{9B9348B0-880E-4CB8-A295-BC3AA1119653}" vid="{8AF8D263-1FE7-4E22-9B30-55B991E709D6}"/>
    </a:ext>
  </a:extLst>
</a:theme>
</file>

<file path=ppt/theme/theme9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HHE_Accessible_PPT_Template-v3" id="{9B9348B0-880E-4CB8-A295-BC3AA1119653}" vid="{3DAB5908-852C-479B-95A4-7584DE05FA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10657</TotalTime>
  <Words>97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</vt:i4>
      </vt:variant>
    </vt:vector>
  </HeadingPairs>
  <TitlesOfParts>
    <vt:vector size="20" baseType="lpstr">
      <vt:lpstr>Abadi Extra Light</vt:lpstr>
      <vt:lpstr>Arial</vt:lpstr>
      <vt:lpstr>ArumSans Bold</vt:lpstr>
      <vt:lpstr>ArumSans Regular</vt:lpstr>
      <vt:lpstr>Berlin Sans FB Demi</vt:lpstr>
      <vt:lpstr>Brush Script MT</vt:lpstr>
      <vt:lpstr>Calibri</vt:lpstr>
      <vt:lpstr>Segoe UI Black</vt:lpstr>
      <vt:lpstr>Vectipede Rg</vt:lpstr>
      <vt:lpstr>Title Slides Master</vt:lpstr>
      <vt:lpstr>MainContentSlideMaster</vt:lpstr>
      <vt:lpstr>ClosingMaster</vt:lpstr>
      <vt:lpstr>DividerSlideMaster</vt:lpstr>
      <vt:lpstr>ImageDescriptionAppendixSlideMaster</vt:lpstr>
      <vt:lpstr>2_Red bar footer BODY/MAIN CONTENT</vt:lpstr>
      <vt:lpstr>FIRST, BREAK, LAST slides </vt:lpstr>
      <vt:lpstr>Red bar footer BODY/MAIN CONTENT</vt:lpstr>
      <vt:lpstr>RED FOOTER Section Divider, Quotes, Callouts</vt:lpstr>
      <vt:lpstr>Red Bar Footer_APPENDIX</vt:lpstr>
      <vt:lpstr>EXCEPTIONAL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Bcox;Arneson</dc:creator>
  <cp:lastModifiedBy>JAKARIA BIN DASAN</cp:lastModifiedBy>
  <cp:revision>325</cp:revision>
  <cp:lastPrinted>2023-03-29T08:08:14Z</cp:lastPrinted>
  <dcterms:created xsi:type="dcterms:W3CDTF">2014-06-13T18:40:11Z</dcterms:created>
  <dcterms:modified xsi:type="dcterms:W3CDTF">2023-12-15T14:03:59Z</dcterms:modified>
</cp:coreProperties>
</file>