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2308" y="2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9" Type="http://schemas.openxmlformats.org/officeDocument/2006/relationships/image" Target="../media/image33.png"/><Relationship Id="rId21" Type="http://schemas.openxmlformats.org/officeDocument/2006/relationships/image" Target="../media/image15.png"/><Relationship Id="rId34" Type="http://schemas.openxmlformats.org/officeDocument/2006/relationships/image" Target="../media/image28.png"/><Relationship Id="rId42" Type="http://schemas.openxmlformats.org/officeDocument/2006/relationships/image" Target="../media/image36.jpg"/><Relationship Id="rId47" Type="http://schemas.openxmlformats.org/officeDocument/2006/relationships/image" Target="../media/image41.png"/><Relationship Id="rId50" Type="http://schemas.openxmlformats.org/officeDocument/2006/relationships/image" Target="../media/image44.png"/><Relationship Id="rId55" Type="http://schemas.openxmlformats.org/officeDocument/2006/relationships/image" Target="../media/image49.pn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9" Type="http://schemas.openxmlformats.org/officeDocument/2006/relationships/image" Target="../media/image23.png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32" Type="http://schemas.openxmlformats.org/officeDocument/2006/relationships/image" Target="../media/image26.png"/><Relationship Id="rId37" Type="http://schemas.openxmlformats.org/officeDocument/2006/relationships/image" Target="../media/image31.png"/><Relationship Id="rId40" Type="http://schemas.openxmlformats.org/officeDocument/2006/relationships/image" Target="../media/image34.png"/><Relationship Id="rId45" Type="http://schemas.openxmlformats.org/officeDocument/2006/relationships/image" Target="../media/image39.png"/><Relationship Id="rId53" Type="http://schemas.openxmlformats.org/officeDocument/2006/relationships/image" Target="../media/image47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31" Type="http://schemas.openxmlformats.org/officeDocument/2006/relationships/image" Target="../media/image25.png"/><Relationship Id="rId44" Type="http://schemas.openxmlformats.org/officeDocument/2006/relationships/image" Target="../media/image38.png"/><Relationship Id="rId52" Type="http://schemas.openxmlformats.org/officeDocument/2006/relationships/image" Target="../media/image46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Relationship Id="rId30" Type="http://schemas.openxmlformats.org/officeDocument/2006/relationships/image" Target="../media/image24.png"/><Relationship Id="rId35" Type="http://schemas.openxmlformats.org/officeDocument/2006/relationships/image" Target="../media/image29.png"/><Relationship Id="rId43" Type="http://schemas.openxmlformats.org/officeDocument/2006/relationships/image" Target="../media/image37.png"/><Relationship Id="rId48" Type="http://schemas.openxmlformats.org/officeDocument/2006/relationships/image" Target="../media/image42.png"/><Relationship Id="rId56" Type="http://schemas.openxmlformats.org/officeDocument/2006/relationships/image" Target="../media/image50.png"/><Relationship Id="rId8" Type="http://schemas.openxmlformats.org/officeDocument/2006/relationships/image" Target="../media/image2.png"/><Relationship Id="rId51" Type="http://schemas.openxmlformats.org/officeDocument/2006/relationships/image" Target="../media/image45.png"/><Relationship Id="rId3" Type="http://schemas.openxmlformats.org/officeDocument/2006/relationships/slideLayout" Target="../slideLayouts/slideLayout3.xm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33" Type="http://schemas.openxmlformats.org/officeDocument/2006/relationships/image" Target="../media/image27.jpg"/><Relationship Id="rId38" Type="http://schemas.openxmlformats.org/officeDocument/2006/relationships/image" Target="../media/image32.jpg"/><Relationship Id="rId46" Type="http://schemas.openxmlformats.org/officeDocument/2006/relationships/image" Target="../media/image40.png"/><Relationship Id="rId20" Type="http://schemas.openxmlformats.org/officeDocument/2006/relationships/image" Target="../media/image14.png"/><Relationship Id="rId41" Type="http://schemas.openxmlformats.org/officeDocument/2006/relationships/image" Target="../media/image35.jpg"/><Relationship Id="rId54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36" Type="http://schemas.openxmlformats.org/officeDocument/2006/relationships/image" Target="../media/image30.png"/><Relationship Id="rId49" Type="http://schemas.openxmlformats.org/officeDocument/2006/relationships/image" Target="../media/image4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004056"/>
            <a:ext cx="14211935" cy="18100040"/>
          </a:xfrm>
          <a:custGeom>
            <a:avLst/>
            <a:gdLst/>
            <a:ahLst/>
            <a:cxnLst/>
            <a:rect l="l" t="t" r="r" b="b"/>
            <a:pathLst>
              <a:path w="14211935" h="18100040">
                <a:moveTo>
                  <a:pt x="14211321" y="457"/>
                </a:moveTo>
                <a:lnTo>
                  <a:pt x="0" y="457"/>
                </a:lnTo>
                <a:lnTo>
                  <a:pt x="0" y="18099532"/>
                </a:lnTo>
                <a:lnTo>
                  <a:pt x="14211321" y="18099532"/>
                </a:lnTo>
                <a:lnTo>
                  <a:pt x="14211321" y="457"/>
                </a:lnTo>
                <a:close/>
              </a:path>
            </a:pathLst>
          </a:custGeom>
          <a:solidFill>
            <a:srgbClr val="FFDE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4211935" cy="2004695"/>
          </a:xfrm>
          <a:custGeom>
            <a:avLst/>
            <a:gdLst/>
            <a:ahLst/>
            <a:cxnLst/>
            <a:rect l="l" t="t" r="r" b="b"/>
            <a:pathLst>
              <a:path w="14211935" h="2004695">
                <a:moveTo>
                  <a:pt x="14211321" y="508"/>
                </a:moveTo>
                <a:lnTo>
                  <a:pt x="0" y="508"/>
                </a:lnTo>
                <a:lnTo>
                  <a:pt x="0" y="2005025"/>
                </a:lnTo>
                <a:lnTo>
                  <a:pt x="14211321" y="2005025"/>
                </a:lnTo>
                <a:lnTo>
                  <a:pt x="14211321" y="508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11"/>
            <a:ext cx="2506980" cy="1970405"/>
          </a:xfrm>
          <a:custGeom>
            <a:avLst/>
            <a:gdLst/>
            <a:ahLst/>
            <a:cxnLst/>
            <a:rect l="l" t="t" r="r" b="b"/>
            <a:pathLst>
              <a:path w="2506980" h="1970405">
                <a:moveTo>
                  <a:pt x="2506408" y="0"/>
                </a:moveTo>
                <a:lnTo>
                  <a:pt x="1196213" y="0"/>
                </a:lnTo>
                <a:lnTo>
                  <a:pt x="1168869" y="12433"/>
                </a:lnTo>
                <a:lnTo>
                  <a:pt x="1089317" y="44310"/>
                </a:lnTo>
                <a:lnTo>
                  <a:pt x="1038694" y="61963"/>
                </a:lnTo>
                <a:lnTo>
                  <a:pt x="1000315" y="73012"/>
                </a:lnTo>
                <a:lnTo>
                  <a:pt x="992809" y="74409"/>
                </a:lnTo>
                <a:lnTo>
                  <a:pt x="992593" y="74155"/>
                </a:lnTo>
                <a:lnTo>
                  <a:pt x="992593" y="74028"/>
                </a:lnTo>
                <a:lnTo>
                  <a:pt x="991552" y="74409"/>
                </a:lnTo>
                <a:lnTo>
                  <a:pt x="992378" y="73901"/>
                </a:lnTo>
                <a:lnTo>
                  <a:pt x="992543" y="73774"/>
                </a:lnTo>
                <a:lnTo>
                  <a:pt x="995184" y="72631"/>
                </a:lnTo>
                <a:lnTo>
                  <a:pt x="991679" y="73901"/>
                </a:lnTo>
                <a:lnTo>
                  <a:pt x="1022870" y="61074"/>
                </a:lnTo>
                <a:lnTo>
                  <a:pt x="1010754" y="64122"/>
                </a:lnTo>
                <a:lnTo>
                  <a:pt x="0" y="337426"/>
                </a:lnTo>
                <a:lnTo>
                  <a:pt x="0" y="1969973"/>
                </a:lnTo>
                <a:lnTo>
                  <a:pt x="1435950" y="1249387"/>
                </a:lnTo>
                <a:lnTo>
                  <a:pt x="1469224" y="1232877"/>
                </a:lnTo>
                <a:lnTo>
                  <a:pt x="1501482" y="1219415"/>
                </a:lnTo>
                <a:lnTo>
                  <a:pt x="1503260" y="1218653"/>
                </a:lnTo>
                <a:lnTo>
                  <a:pt x="1501101" y="1219415"/>
                </a:lnTo>
                <a:lnTo>
                  <a:pt x="1505165" y="1217637"/>
                </a:lnTo>
                <a:lnTo>
                  <a:pt x="1552143" y="1191094"/>
                </a:lnTo>
                <a:lnTo>
                  <a:pt x="1595323" y="1164551"/>
                </a:lnTo>
                <a:lnTo>
                  <a:pt x="1636725" y="1137881"/>
                </a:lnTo>
                <a:lnTo>
                  <a:pt x="1690192" y="1101559"/>
                </a:lnTo>
                <a:lnTo>
                  <a:pt x="1742643" y="1063967"/>
                </a:lnTo>
                <a:lnTo>
                  <a:pt x="1784172" y="1033106"/>
                </a:lnTo>
                <a:lnTo>
                  <a:pt x="1825320" y="1001242"/>
                </a:lnTo>
                <a:lnTo>
                  <a:pt x="1866087" y="968349"/>
                </a:lnTo>
                <a:lnTo>
                  <a:pt x="1906600" y="934313"/>
                </a:lnTo>
                <a:lnTo>
                  <a:pt x="1946859" y="899134"/>
                </a:lnTo>
                <a:lnTo>
                  <a:pt x="1986864" y="862685"/>
                </a:lnTo>
                <a:lnTo>
                  <a:pt x="2026475" y="824839"/>
                </a:lnTo>
                <a:lnTo>
                  <a:pt x="2065718" y="785596"/>
                </a:lnTo>
                <a:lnTo>
                  <a:pt x="2104580" y="744702"/>
                </a:lnTo>
                <a:lnTo>
                  <a:pt x="2143188" y="702284"/>
                </a:lnTo>
                <a:lnTo>
                  <a:pt x="2174811" y="665327"/>
                </a:lnTo>
                <a:lnTo>
                  <a:pt x="2205926" y="627100"/>
                </a:lnTo>
                <a:lnTo>
                  <a:pt x="2236660" y="587476"/>
                </a:lnTo>
                <a:lnTo>
                  <a:pt x="2266759" y="546201"/>
                </a:lnTo>
                <a:lnTo>
                  <a:pt x="2296096" y="503402"/>
                </a:lnTo>
                <a:lnTo>
                  <a:pt x="2324671" y="458711"/>
                </a:lnTo>
                <a:lnTo>
                  <a:pt x="2348420" y="418960"/>
                </a:lnTo>
                <a:lnTo>
                  <a:pt x="2371407" y="377939"/>
                </a:lnTo>
                <a:lnTo>
                  <a:pt x="2393378" y="335394"/>
                </a:lnTo>
                <a:lnTo>
                  <a:pt x="2414333" y="291325"/>
                </a:lnTo>
                <a:lnTo>
                  <a:pt x="2434018" y="245859"/>
                </a:lnTo>
                <a:lnTo>
                  <a:pt x="2452179" y="198869"/>
                </a:lnTo>
                <a:lnTo>
                  <a:pt x="2468816" y="150228"/>
                </a:lnTo>
                <a:lnTo>
                  <a:pt x="2490025" y="74409"/>
                </a:lnTo>
                <a:lnTo>
                  <a:pt x="2496375" y="49136"/>
                </a:lnTo>
                <a:lnTo>
                  <a:pt x="2506408" y="0"/>
                </a:lnTo>
                <a:close/>
              </a:path>
            </a:pathLst>
          </a:custGeom>
          <a:solidFill>
            <a:srgbClr val="F7A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11"/>
            <a:ext cx="2382520" cy="1918335"/>
          </a:xfrm>
          <a:custGeom>
            <a:avLst/>
            <a:gdLst/>
            <a:ahLst/>
            <a:cxnLst/>
            <a:rect l="l" t="t" r="r" b="b"/>
            <a:pathLst>
              <a:path w="2382520" h="1918335">
                <a:moveTo>
                  <a:pt x="2382075" y="0"/>
                </a:moveTo>
                <a:lnTo>
                  <a:pt x="1098169" y="0"/>
                </a:lnTo>
                <a:lnTo>
                  <a:pt x="1086827" y="5575"/>
                </a:lnTo>
                <a:lnTo>
                  <a:pt x="1042314" y="25641"/>
                </a:lnTo>
                <a:lnTo>
                  <a:pt x="962685" y="57645"/>
                </a:lnTo>
                <a:lnTo>
                  <a:pt x="912139" y="75298"/>
                </a:lnTo>
                <a:lnTo>
                  <a:pt x="873633" y="86347"/>
                </a:lnTo>
                <a:lnTo>
                  <a:pt x="866025" y="87744"/>
                </a:lnTo>
                <a:lnTo>
                  <a:pt x="865822" y="87617"/>
                </a:lnTo>
                <a:lnTo>
                  <a:pt x="866025" y="87363"/>
                </a:lnTo>
                <a:lnTo>
                  <a:pt x="864984" y="87744"/>
                </a:lnTo>
                <a:lnTo>
                  <a:pt x="865809" y="87236"/>
                </a:lnTo>
                <a:lnTo>
                  <a:pt x="865974" y="87236"/>
                </a:lnTo>
                <a:lnTo>
                  <a:pt x="868616" y="85966"/>
                </a:lnTo>
                <a:lnTo>
                  <a:pt x="865111" y="87236"/>
                </a:lnTo>
                <a:lnTo>
                  <a:pt x="896315" y="74409"/>
                </a:lnTo>
                <a:lnTo>
                  <a:pt x="0" y="316598"/>
                </a:lnTo>
                <a:lnTo>
                  <a:pt x="0" y="1918284"/>
                </a:lnTo>
                <a:lnTo>
                  <a:pt x="1342605" y="1246339"/>
                </a:lnTo>
                <a:lnTo>
                  <a:pt x="1374990" y="1232750"/>
                </a:lnTo>
                <a:lnTo>
                  <a:pt x="1376641" y="1231988"/>
                </a:lnTo>
                <a:lnTo>
                  <a:pt x="1374609" y="1232750"/>
                </a:lnTo>
                <a:lnTo>
                  <a:pt x="1378546" y="1231099"/>
                </a:lnTo>
                <a:lnTo>
                  <a:pt x="1440141" y="1195666"/>
                </a:lnTo>
                <a:lnTo>
                  <a:pt x="1496402" y="1160233"/>
                </a:lnTo>
                <a:lnTo>
                  <a:pt x="1563573" y="1114894"/>
                </a:lnTo>
                <a:lnTo>
                  <a:pt x="1616024" y="1077302"/>
                </a:lnTo>
                <a:lnTo>
                  <a:pt x="1657553" y="1046441"/>
                </a:lnTo>
                <a:lnTo>
                  <a:pt x="1698701" y="1014564"/>
                </a:lnTo>
                <a:lnTo>
                  <a:pt x="1739595" y="981684"/>
                </a:lnTo>
                <a:lnTo>
                  <a:pt x="1780108" y="947648"/>
                </a:lnTo>
                <a:lnTo>
                  <a:pt x="1820240" y="912596"/>
                </a:lnTo>
                <a:lnTo>
                  <a:pt x="1860245" y="876020"/>
                </a:lnTo>
                <a:lnTo>
                  <a:pt x="1899869" y="838174"/>
                </a:lnTo>
                <a:lnTo>
                  <a:pt x="1939239" y="798931"/>
                </a:lnTo>
                <a:lnTo>
                  <a:pt x="1978101" y="758037"/>
                </a:lnTo>
                <a:lnTo>
                  <a:pt x="2016442" y="715619"/>
                </a:lnTo>
                <a:lnTo>
                  <a:pt x="2048065" y="678662"/>
                </a:lnTo>
                <a:lnTo>
                  <a:pt x="2079307" y="640435"/>
                </a:lnTo>
                <a:lnTo>
                  <a:pt x="2110041" y="600811"/>
                </a:lnTo>
                <a:lnTo>
                  <a:pt x="2140140" y="559663"/>
                </a:lnTo>
                <a:lnTo>
                  <a:pt x="2169604" y="516737"/>
                </a:lnTo>
                <a:lnTo>
                  <a:pt x="2198052" y="472046"/>
                </a:lnTo>
                <a:lnTo>
                  <a:pt x="2221801" y="432295"/>
                </a:lnTo>
                <a:lnTo>
                  <a:pt x="2244788" y="391147"/>
                </a:lnTo>
                <a:lnTo>
                  <a:pt x="2266886" y="348602"/>
                </a:lnTo>
                <a:lnTo>
                  <a:pt x="2287714" y="304660"/>
                </a:lnTo>
                <a:lnTo>
                  <a:pt x="2307399" y="259194"/>
                </a:lnTo>
                <a:lnTo>
                  <a:pt x="2325560" y="212204"/>
                </a:lnTo>
                <a:lnTo>
                  <a:pt x="2342197" y="163563"/>
                </a:lnTo>
                <a:lnTo>
                  <a:pt x="2363406" y="87744"/>
                </a:lnTo>
                <a:lnTo>
                  <a:pt x="2380424" y="10274"/>
                </a:lnTo>
                <a:lnTo>
                  <a:pt x="2382075" y="0"/>
                </a:lnTo>
                <a:close/>
              </a:path>
            </a:pathLst>
          </a:custGeom>
          <a:solidFill>
            <a:srgbClr val="034A5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11"/>
            <a:ext cx="6067425" cy="5121910"/>
          </a:xfrm>
          <a:custGeom>
            <a:avLst/>
            <a:gdLst/>
            <a:ahLst/>
            <a:cxnLst/>
            <a:rect l="l" t="t" r="r" b="b"/>
            <a:pathLst>
              <a:path w="6067425" h="5121910">
                <a:moveTo>
                  <a:pt x="842213" y="845667"/>
                </a:moveTo>
                <a:lnTo>
                  <a:pt x="779132" y="702665"/>
                </a:lnTo>
                <a:lnTo>
                  <a:pt x="174294" y="958697"/>
                </a:lnTo>
                <a:lnTo>
                  <a:pt x="243840" y="1116799"/>
                </a:lnTo>
                <a:lnTo>
                  <a:pt x="842213" y="845667"/>
                </a:lnTo>
                <a:close/>
              </a:path>
              <a:path w="6067425" h="5121910">
                <a:moveTo>
                  <a:pt x="1912442" y="52311"/>
                </a:moveTo>
                <a:lnTo>
                  <a:pt x="1821256" y="0"/>
                </a:lnTo>
                <a:lnTo>
                  <a:pt x="1799031" y="0"/>
                </a:lnTo>
                <a:lnTo>
                  <a:pt x="1769313" y="46596"/>
                </a:lnTo>
                <a:lnTo>
                  <a:pt x="1730959" y="99555"/>
                </a:lnTo>
                <a:lnTo>
                  <a:pt x="1698574" y="139814"/>
                </a:lnTo>
                <a:lnTo>
                  <a:pt x="1652346" y="192392"/>
                </a:lnTo>
                <a:lnTo>
                  <a:pt x="1621866" y="223380"/>
                </a:lnTo>
                <a:lnTo>
                  <a:pt x="1579829" y="263512"/>
                </a:lnTo>
                <a:lnTo>
                  <a:pt x="1548968" y="290182"/>
                </a:lnTo>
                <a:lnTo>
                  <a:pt x="1504657" y="324472"/>
                </a:lnTo>
                <a:lnTo>
                  <a:pt x="1436839" y="369049"/>
                </a:lnTo>
                <a:lnTo>
                  <a:pt x="1358480" y="416166"/>
                </a:lnTo>
                <a:lnTo>
                  <a:pt x="1432267" y="535152"/>
                </a:lnTo>
                <a:lnTo>
                  <a:pt x="1500339" y="492239"/>
                </a:lnTo>
                <a:lnTo>
                  <a:pt x="1529410" y="472554"/>
                </a:lnTo>
                <a:lnTo>
                  <a:pt x="1579829" y="437375"/>
                </a:lnTo>
                <a:lnTo>
                  <a:pt x="1583004" y="435597"/>
                </a:lnTo>
                <a:lnTo>
                  <a:pt x="1598244" y="423151"/>
                </a:lnTo>
                <a:lnTo>
                  <a:pt x="1620977" y="405244"/>
                </a:lnTo>
                <a:lnTo>
                  <a:pt x="1658188" y="372478"/>
                </a:lnTo>
                <a:lnTo>
                  <a:pt x="1704924" y="327393"/>
                </a:lnTo>
                <a:lnTo>
                  <a:pt x="1748866" y="280149"/>
                </a:lnTo>
                <a:lnTo>
                  <a:pt x="1789125" y="232778"/>
                </a:lnTo>
                <a:lnTo>
                  <a:pt x="1824685" y="186550"/>
                </a:lnTo>
                <a:lnTo>
                  <a:pt x="1847799" y="154292"/>
                </a:lnTo>
                <a:lnTo>
                  <a:pt x="1873961" y="115938"/>
                </a:lnTo>
                <a:lnTo>
                  <a:pt x="1912442" y="52311"/>
                </a:lnTo>
                <a:close/>
              </a:path>
              <a:path w="6067425" h="5121910">
                <a:moveTo>
                  <a:pt x="2275903" y="0"/>
                </a:moveTo>
                <a:lnTo>
                  <a:pt x="2229675" y="0"/>
                </a:lnTo>
                <a:lnTo>
                  <a:pt x="2225865" y="22466"/>
                </a:lnTo>
                <a:lnTo>
                  <a:pt x="2214308" y="73266"/>
                </a:lnTo>
                <a:lnTo>
                  <a:pt x="2200084" y="123431"/>
                </a:lnTo>
                <a:lnTo>
                  <a:pt x="2183320" y="172707"/>
                </a:lnTo>
                <a:lnTo>
                  <a:pt x="2164270" y="221221"/>
                </a:lnTo>
                <a:lnTo>
                  <a:pt x="2142934" y="268592"/>
                </a:lnTo>
                <a:lnTo>
                  <a:pt x="2119566" y="314820"/>
                </a:lnTo>
                <a:lnTo>
                  <a:pt x="2094166" y="360032"/>
                </a:lnTo>
                <a:lnTo>
                  <a:pt x="2067115" y="403974"/>
                </a:lnTo>
                <a:lnTo>
                  <a:pt x="2038286" y="446900"/>
                </a:lnTo>
                <a:lnTo>
                  <a:pt x="2007946" y="488683"/>
                </a:lnTo>
                <a:lnTo>
                  <a:pt x="1976323" y="529310"/>
                </a:lnTo>
                <a:lnTo>
                  <a:pt x="1943303" y="568807"/>
                </a:lnTo>
                <a:lnTo>
                  <a:pt x="1909267" y="607161"/>
                </a:lnTo>
                <a:lnTo>
                  <a:pt x="1874215" y="644372"/>
                </a:lnTo>
                <a:lnTo>
                  <a:pt x="1838020" y="680440"/>
                </a:lnTo>
                <a:lnTo>
                  <a:pt x="1801063" y="715365"/>
                </a:lnTo>
                <a:lnTo>
                  <a:pt x="1763217" y="749274"/>
                </a:lnTo>
                <a:lnTo>
                  <a:pt x="1724736" y="782167"/>
                </a:lnTo>
                <a:lnTo>
                  <a:pt x="1685493" y="813917"/>
                </a:lnTo>
                <a:lnTo>
                  <a:pt x="1645742" y="844651"/>
                </a:lnTo>
                <a:lnTo>
                  <a:pt x="1605483" y="874369"/>
                </a:lnTo>
                <a:lnTo>
                  <a:pt x="1564589" y="902944"/>
                </a:lnTo>
                <a:lnTo>
                  <a:pt x="1523441" y="930376"/>
                </a:lnTo>
                <a:lnTo>
                  <a:pt x="1481797" y="956919"/>
                </a:lnTo>
                <a:lnTo>
                  <a:pt x="1439633" y="981684"/>
                </a:lnTo>
                <a:lnTo>
                  <a:pt x="1397342" y="1003782"/>
                </a:lnTo>
                <a:lnTo>
                  <a:pt x="0" y="1686509"/>
                </a:lnTo>
                <a:lnTo>
                  <a:pt x="0" y="1766900"/>
                </a:lnTo>
                <a:lnTo>
                  <a:pt x="1422996" y="1055839"/>
                </a:lnTo>
                <a:lnTo>
                  <a:pt x="1468335" y="1031582"/>
                </a:lnTo>
                <a:lnTo>
                  <a:pt x="1511757" y="1005306"/>
                </a:lnTo>
                <a:lnTo>
                  <a:pt x="1554429" y="977747"/>
                </a:lnTo>
                <a:lnTo>
                  <a:pt x="1596593" y="949045"/>
                </a:lnTo>
                <a:lnTo>
                  <a:pt x="1638122" y="919327"/>
                </a:lnTo>
                <a:lnTo>
                  <a:pt x="1679270" y="888593"/>
                </a:lnTo>
                <a:lnTo>
                  <a:pt x="1719783" y="856589"/>
                </a:lnTo>
                <a:lnTo>
                  <a:pt x="1759661" y="823696"/>
                </a:lnTo>
                <a:lnTo>
                  <a:pt x="1798904" y="789533"/>
                </a:lnTo>
                <a:lnTo>
                  <a:pt x="1837258" y="754354"/>
                </a:lnTo>
                <a:lnTo>
                  <a:pt x="1874977" y="718032"/>
                </a:lnTo>
                <a:lnTo>
                  <a:pt x="1911807" y="680567"/>
                </a:lnTo>
                <a:lnTo>
                  <a:pt x="1947494" y="641959"/>
                </a:lnTo>
                <a:lnTo>
                  <a:pt x="1982292" y="602081"/>
                </a:lnTo>
                <a:lnTo>
                  <a:pt x="2015934" y="561187"/>
                </a:lnTo>
                <a:lnTo>
                  <a:pt x="2048319" y="518896"/>
                </a:lnTo>
                <a:lnTo>
                  <a:pt x="2079307" y="475348"/>
                </a:lnTo>
                <a:lnTo>
                  <a:pt x="2108771" y="430644"/>
                </a:lnTo>
                <a:lnTo>
                  <a:pt x="2136584" y="384670"/>
                </a:lnTo>
                <a:lnTo>
                  <a:pt x="2162619" y="337426"/>
                </a:lnTo>
                <a:lnTo>
                  <a:pt x="2183955" y="294500"/>
                </a:lnTo>
                <a:lnTo>
                  <a:pt x="2203640" y="250558"/>
                </a:lnTo>
                <a:lnTo>
                  <a:pt x="2221547" y="205727"/>
                </a:lnTo>
                <a:lnTo>
                  <a:pt x="2237549" y="160134"/>
                </a:lnTo>
                <a:lnTo>
                  <a:pt x="2251519" y="113779"/>
                </a:lnTo>
                <a:lnTo>
                  <a:pt x="2263330" y="66789"/>
                </a:lnTo>
                <a:lnTo>
                  <a:pt x="2272982" y="19291"/>
                </a:lnTo>
                <a:lnTo>
                  <a:pt x="2275903" y="0"/>
                </a:lnTo>
                <a:close/>
              </a:path>
              <a:path w="6067425" h="5121910">
                <a:moveTo>
                  <a:pt x="6067387" y="2138870"/>
                </a:moveTo>
                <a:lnTo>
                  <a:pt x="6060529" y="2096452"/>
                </a:lnTo>
                <a:lnTo>
                  <a:pt x="6041479" y="2059495"/>
                </a:lnTo>
                <a:lnTo>
                  <a:pt x="6012408" y="2030412"/>
                </a:lnTo>
                <a:lnTo>
                  <a:pt x="5975578" y="2011362"/>
                </a:lnTo>
                <a:lnTo>
                  <a:pt x="5933033" y="2004517"/>
                </a:lnTo>
                <a:lnTo>
                  <a:pt x="96126" y="2004517"/>
                </a:lnTo>
                <a:lnTo>
                  <a:pt x="53670" y="2011362"/>
                </a:lnTo>
                <a:lnTo>
                  <a:pt x="16789" y="2030412"/>
                </a:lnTo>
                <a:lnTo>
                  <a:pt x="0" y="2047303"/>
                </a:lnTo>
                <a:lnTo>
                  <a:pt x="0" y="5079098"/>
                </a:lnTo>
                <a:lnTo>
                  <a:pt x="16789" y="5095862"/>
                </a:lnTo>
                <a:lnTo>
                  <a:pt x="53670" y="5115039"/>
                </a:lnTo>
                <a:lnTo>
                  <a:pt x="96126" y="5121897"/>
                </a:lnTo>
                <a:lnTo>
                  <a:pt x="5933033" y="5121897"/>
                </a:lnTo>
                <a:lnTo>
                  <a:pt x="5975578" y="5115039"/>
                </a:lnTo>
                <a:lnTo>
                  <a:pt x="6012408" y="5095862"/>
                </a:lnTo>
                <a:lnTo>
                  <a:pt x="6041479" y="5066906"/>
                </a:lnTo>
                <a:lnTo>
                  <a:pt x="6060529" y="5029949"/>
                </a:lnTo>
                <a:lnTo>
                  <a:pt x="6067387" y="4987544"/>
                </a:lnTo>
                <a:lnTo>
                  <a:pt x="6067387" y="21388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85674" y="2004579"/>
            <a:ext cx="5686425" cy="45085"/>
          </a:xfrm>
          <a:custGeom>
            <a:avLst/>
            <a:gdLst/>
            <a:ahLst/>
            <a:cxnLst/>
            <a:rect l="l" t="t" r="r" b="b"/>
            <a:pathLst>
              <a:path w="5686425" h="45085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5686425" h="45085">
                <a:moveTo>
                  <a:pt x="134315" y="0"/>
                </a:moveTo>
                <a:lnTo>
                  <a:pt x="89547" y="0"/>
                </a:lnTo>
                <a:lnTo>
                  <a:pt x="89547" y="44767"/>
                </a:lnTo>
                <a:lnTo>
                  <a:pt x="134315" y="44767"/>
                </a:lnTo>
                <a:lnTo>
                  <a:pt x="134315" y="0"/>
                </a:lnTo>
                <a:close/>
              </a:path>
              <a:path w="5686425" h="45085">
                <a:moveTo>
                  <a:pt x="223875" y="0"/>
                </a:moveTo>
                <a:lnTo>
                  <a:pt x="179108" y="0"/>
                </a:lnTo>
                <a:lnTo>
                  <a:pt x="179108" y="44767"/>
                </a:lnTo>
                <a:lnTo>
                  <a:pt x="223875" y="44767"/>
                </a:lnTo>
                <a:lnTo>
                  <a:pt x="223875" y="0"/>
                </a:lnTo>
                <a:close/>
              </a:path>
              <a:path w="5686425" h="45085">
                <a:moveTo>
                  <a:pt x="313423" y="0"/>
                </a:moveTo>
                <a:lnTo>
                  <a:pt x="268655" y="0"/>
                </a:lnTo>
                <a:lnTo>
                  <a:pt x="268655" y="44767"/>
                </a:lnTo>
                <a:lnTo>
                  <a:pt x="313423" y="44767"/>
                </a:lnTo>
                <a:lnTo>
                  <a:pt x="313423" y="0"/>
                </a:lnTo>
                <a:close/>
              </a:path>
              <a:path w="5686425" h="45085">
                <a:moveTo>
                  <a:pt x="402971" y="0"/>
                </a:moveTo>
                <a:lnTo>
                  <a:pt x="358190" y="0"/>
                </a:lnTo>
                <a:lnTo>
                  <a:pt x="358190" y="44767"/>
                </a:lnTo>
                <a:lnTo>
                  <a:pt x="402971" y="44767"/>
                </a:lnTo>
                <a:lnTo>
                  <a:pt x="402971" y="0"/>
                </a:lnTo>
                <a:close/>
              </a:path>
              <a:path w="5686425" h="45085">
                <a:moveTo>
                  <a:pt x="492518" y="0"/>
                </a:moveTo>
                <a:lnTo>
                  <a:pt x="447738" y="0"/>
                </a:lnTo>
                <a:lnTo>
                  <a:pt x="447738" y="44767"/>
                </a:lnTo>
                <a:lnTo>
                  <a:pt x="492518" y="44767"/>
                </a:lnTo>
                <a:lnTo>
                  <a:pt x="492518" y="0"/>
                </a:lnTo>
                <a:close/>
              </a:path>
              <a:path w="5686425" h="45085">
                <a:moveTo>
                  <a:pt x="582079" y="0"/>
                </a:moveTo>
                <a:lnTo>
                  <a:pt x="537298" y="0"/>
                </a:lnTo>
                <a:lnTo>
                  <a:pt x="537298" y="44767"/>
                </a:lnTo>
                <a:lnTo>
                  <a:pt x="582079" y="44767"/>
                </a:lnTo>
                <a:lnTo>
                  <a:pt x="582079" y="0"/>
                </a:lnTo>
                <a:close/>
              </a:path>
              <a:path w="5686425" h="45085">
                <a:moveTo>
                  <a:pt x="671614" y="0"/>
                </a:moveTo>
                <a:lnTo>
                  <a:pt x="626846" y="0"/>
                </a:lnTo>
                <a:lnTo>
                  <a:pt x="626846" y="44767"/>
                </a:lnTo>
                <a:lnTo>
                  <a:pt x="671614" y="44767"/>
                </a:lnTo>
                <a:lnTo>
                  <a:pt x="671614" y="0"/>
                </a:lnTo>
                <a:close/>
              </a:path>
              <a:path w="5686425" h="45085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5686425" h="45085">
                <a:moveTo>
                  <a:pt x="850709" y="0"/>
                </a:moveTo>
                <a:lnTo>
                  <a:pt x="805942" y="0"/>
                </a:lnTo>
                <a:lnTo>
                  <a:pt x="805942" y="44767"/>
                </a:lnTo>
                <a:lnTo>
                  <a:pt x="850709" y="44767"/>
                </a:lnTo>
                <a:lnTo>
                  <a:pt x="850709" y="0"/>
                </a:lnTo>
                <a:close/>
              </a:path>
              <a:path w="5686425" h="45085">
                <a:moveTo>
                  <a:pt x="940257" y="0"/>
                </a:moveTo>
                <a:lnTo>
                  <a:pt x="895477" y="0"/>
                </a:lnTo>
                <a:lnTo>
                  <a:pt x="895477" y="44767"/>
                </a:lnTo>
                <a:lnTo>
                  <a:pt x="940257" y="44767"/>
                </a:lnTo>
                <a:lnTo>
                  <a:pt x="940257" y="0"/>
                </a:lnTo>
                <a:close/>
              </a:path>
              <a:path w="5686425" h="45085">
                <a:moveTo>
                  <a:pt x="1029817" y="0"/>
                </a:moveTo>
                <a:lnTo>
                  <a:pt x="985037" y="0"/>
                </a:lnTo>
                <a:lnTo>
                  <a:pt x="985037" y="44767"/>
                </a:lnTo>
                <a:lnTo>
                  <a:pt x="1029817" y="44767"/>
                </a:lnTo>
                <a:lnTo>
                  <a:pt x="1029817" y="0"/>
                </a:lnTo>
                <a:close/>
              </a:path>
              <a:path w="5686425" h="45085">
                <a:moveTo>
                  <a:pt x="1119365" y="0"/>
                </a:moveTo>
                <a:lnTo>
                  <a:pt x="1074585" y="0"/>
                </a:lnTo>
                <a:lnTo>
                  <a:pt x="1074585" y="44767"/>
                </a:lnTo>
                <a:lnTo>
                  <a:pt x="1119365" y="44767"/>
                </a:lnTo>
                <a:lnTo>
                  <a:pt x="1119365" y="0"/>
                </a:lnTo>
                <a:close/>
              </a:path>
              <a:path w="5686425" h="45085">
                <a:moveTo>
                  <a:pt x="1208938" y="0"/>
                </a:moveTo>
                <a:lnTo>
                  <a:pt x="1164170" y="0"/>
                </a:lnTo>
                <a:lnTo>
                  <a:pt x="1164170" y="44767"/>
                </a:lnTo>
                <a:lnTo>
                  <a:pt x="1208938" y="44767"/>
                </a:lnTo>
                <a:lnTo>
                  <a:pt x="1208938" y="0"/>
                </a:lnTo>
                <a:close/>
              </a:path>
              <a:path w="5686425" h="45085">
                <a:moveTo>
                  <a:pt x="1298473" y="0"/>
                </a:moveTo>
                <a:lnTo>
                  <a:pt x="1253705" y="0"/>
                </a:lnTo>
                <a:lnTo>
                  <a:pt x="1253705" y="44767"/>
                </a:lnTo>
                <a:lnTo>
                  <a:pt x="1298473" y="44767"/>
                </a:lnTo>
                <a:lnTo>
                  <a:pt x="1298473" y="0"/>
                </a:lnTo>
                <a:close/>
              </a:path>
              <a:path w="5686425" h="45085">
                <a:moveTo>
                  <a:pt x="1388008" y="0"/>
                </a:moveTo>
                <a:lnTo>
                  <a:pt x="1343228" y="0"/>
                </a:lnTo>
                <a:lnTo>
                  <a:pt x="1343228" y="44767"/>
                </a:lnTo>
                <a:lnTo>
                  <a:pt x="1388008" y="44767"/>
                </a:lnTo>
                <a:lnTo>
                  <a:pt x="1388008" y="0"/>
                </a:lnTo>
                <a:close/>
              </a:path>
              <a:path w="5686425" h="45085">
                <a:moveTo>
                  <a:pt x="1477543" y="0"/>
                </a:moveTo>
                <a:lnTo>
                  <a:pt x="1432763" y="0"/>
                </a:lnTo>
                <a:lnTo>
                  <a:pt x="1432763" y="44767"/>
                </a:lnTo>
                <a:lnTo>
                  <a:pt x="1477543" y="44767"/>
                </a:lnTo>
                <a:lnTo>
                  <a:pt x="1477543" y="0"/>
                </a:lnTo>
                <a:close/>
              </a:path>
              <a:path w="5686425" h="45085">
                <a:moveTo>
                  <a:pt x="1567078" y="0"/>
                </a:moveTo>
                <a:lnTo>
                  <a:pt x="1522298" y="0"/>
                </a:lnTo>
                <a:lnTo>
                  <a:pt x="1522298" y="44767"/>
                </a:lnTo>
                <a:lnTo>
                  <a:pt x="1567078" y="44767"/>
                </a:lnTo>
                <a:lnTo>
                  <a:pt x="1567078" y="0"/>
                </a:lnTo>
                <a:close/>
              </a:path>
              <a:path w="5686425" h="45085">
                <a:moveTo>
                  <a:pt x="1656600" y="0"/>
                </a:moveTo>
                <a:lnTo>
                  <a:pt x="1611833" y="0"/>
                </a:lnTo>
                <a:lnTo>
                  <a:pt x="1611833" y="44767"/>
                </a:lnTo>
                <a:lnTo>
                  <a:pt x="1656600" y="44767"/>
                </a:lnTo>
                <a:lnTo>
                  <a:pt x="1656600" y="0"/>
                </a:lnTo>
                <a:close/>
              </a:path>
              <a:path w="5686425" h="45085">
                <a:moveTo>
                  <a:pt x="1746135" y="0"/>
                </a:moveTo>
                <a:lnTo>
                  <a:pt x="1701368" y="0"/>
                </a:lnTo>
                <a:lnTo>
                  <a:pt x="1701368" y="44767"/>
                </a:lnTo>
                <a:lnTo>
                  <a:pt x="1746135" y="44767"/>
                </a:lnTo>
                <a:lnTo>
                  <a:pt x="1746135" y="0"/>
                </a:lnTo>
                <a:close/>
              </a:path>
              <a:path w="5686425" h="45085">
                <a:moveTo>
                  <a:pt x="1835797" y="0"/>
                </a:moveTo>
                <a:lnTo>
                  <a:pt x="1791030" y="0"/>
                </a:lnTo>
                <a:lnTo>
                  <a:pt x="1791030" y="44767"/>
                </a:lnTo>
                <a:lnTo>
                  <a:pt x="1835797" y="44767"/>
                </a:lnTo>
                <a:lnTo>
                  <a:pt x="1835797" y="0"/>
                </a:lnTo>
                <a:close/>
              </a:path>
              <a:path w="5686425" h="45085">
                <a:moveTo>
                  <a:pt x="1925332" y="0"/>
                </a:moveTo>
                <a:lnTo>
                  <a:pt x="1880552" y="0"/>
                </a:lnTo>
                <a:lnTo>
                  <a:pt x="1880552" y="44767"/>
                </a:lnTo>
                <a:lnTo>
                  <a:pt x="1925332" y="44767"/>
                </a:lnTo>
                <a:lnTo>
                  <a:pt x="1925332" y="0"/>
                </a:lnTo>
                <a:close/>
              </a:path>
              <a:path w="5686425" h="45085">
                <a:moveTo>
                  <a:pt x="2014867" y="0"/>
                </a:moveTo>
                <a:lnTo>
                  <a:pt x="1970087" y="0"/>
                </a:lnTo>
                <a:lnTo>
                  <a:pt x="1970087" y="44767"/>
                </a:lnTo>
                <a:lnTo>
                  <a:pt x="2014867" y="44767"/>
                </a:lnTo>
                <a:lnTo>
                  <a:pt x="2014867" y="0"/>
                </a:lnTo>
                <a:close/>
              </a:path>
              <a:path w="5686425" h="45085">
                <a:moveTo>
                  <a:pt x="2104402" y="0"/>
                </a:moveTo>
                <a:lnTo>
                  <a:pt x="2059622" y="0"/>
                </a:lnTo>
                <a:lnTo>
                  <a:pt x="2059622" y="44767"/>
                </a:lnTo>
                <a:lnTo>
                  <a:pt x="2104402" y="44767"/>
                </a:lnTo>
                <a:lnTo>
                  <a:pt x="2104402" y="0"/>
                </a:lnTo>
                <a:close/>
              </a:path>
              <a:path w="5686425" h="45085">
                <a:moveTo>
                  <a:pt x="2193925" y="0"/>
                </a:moveTo>
                <a:lnTo>
                  <a:pt x="2149157" y="0"/>
                </a:lnTo>
                <a:lnTo>
                  <a:pt x="2149157" y="44767"/>
                </a:lnTo>
                <a:lnTo>
                  <a:pt x="2193925" y="44767"/>
                </a:lnTo>
                <a:lnTo>
                  <a:pt x="2193925" y="0"/>
                </a:lnTo>
                <a:close/>
              </a:path>
              <a:path w="5686425" h="45085">
                <a:moveTo>
                  <a:pt x="2283460" y="0"/>
                </a:moveTo>
                <a:lnTo>
                  <a:pt x="2238692" y="0"/>
                </a:lnTo>
                <a:lnTo>
                  <a:pt x="2238692" y="44767"/>
                </a:lnTo>
                <a:lnTo>
                  <a:pt x="2283460" y="44767"/>
                </a:lnTo>
                <a:lnTo>
                  <a:pt x="2283460" y="0"/>
                </a:lnTo>
                <a:close/>
              </a:path>
              <a:path w="5686425" h="45085">
                <a:moveTo>
                  <a:pt x="2372995" y="0"/>
                </a:moveTo>
                <a:lnTo>
                  <a:pt x="2328214" y="0"/>
                </a:lnTo>
                <a:lnTo>
                  <a:pt x="2328214" y="44767"/>
                </a:lnTo>
                <a:lnTo>
                  <a:pt x="2372995" y="44767"/>
                </a:lnTo>
                <a:lnTo>
                  <a:pt x="2372995" y="0"/>
                </a:lnTo>
                <a:close/>
              </a:path>
              <a:path w="5686425" h="45085">
                <a:moveTo>
                  <a:pt x="2462530" y="0"/>
                </a:moveTo>
                <a:lnTo>
                  <a:pt x="2417749" y="0"/>
                </a:lnTo>
                <a:lnTo>
                  <a:pt x="2417749" y="44767"/>
                </a:lnTo>
                <a:lnTo>
                  <a:pt x="2462530" y="44767"/>
                </a:lnTo>
                <a:lnTo>
                  <a:pt x="2462530" y="0"/>
                </a:lnTo>
                <a:close/>
              </a:path>
              <a:path w="5686425" h="45085">
                <a:moveTo>
                  <a:pt x="2552192" y="0"/>
                </a:moveTo>
                <a:lnTo>
                  <a:pt x="2507411" y="0"/>
                </a:lnTo>
                <a:lnTo>
                  <a:pt x="2507411" y="44767"/>
                </a:lnTo>
                <a:lnTo>
                  <a:pt x="2552192" y="44767"/>
                </a:lnTo>
                <a:lnTo>
                  <a:pt x="2552192" y="0"/>
                </a:lnTo>
                <a:close/>
              </a:path>
              <a:path w="5686425" h="45085">
                <a:moveTo>
                  <a:pt x="2641714" y="0"/>
                </a:moveTo>
                <a:lnTo>
                  <a:pt x="2596946" y="0"/>
                </a:lnTo>
                <a:lnTo>
                  <a:pt x="2596946" y="44767"/>
                </a:lnTo>
                <a:lnTo>
                  <a:pt x="2641714" y="44767"/>
                </a:lnTo>
                <a:lnTo>
                  <a:pt x="2641714" y="0"/>
                </a:lnTo>
                <a:close/>
              </a:path>
              <a:path w="5686425" h="45085">
                <a:moveTo>
                  <a:pt x="2731249" y="0"/>
                </a:moveTo>
                <a:lnTo>
                  <a:pt x="2686481" y="0"/>
                </a:lnTo>
                <a:lnTo>
                  <a:pt x="2686481" y="44767"/>
                </a:lnTo>
                <a:lnTo>
                  <a:pt x="2731249" y="44767"/>
                </a:lnTo>
                <a:lnTo>
                  <a:pt x="2731249" y="0"/>
                </a:lnTo>
                <a:close/>
              </a:path>
              <a:path w="5686425" h="45085">
                <a:moveTo>
                  <a:pt x="2820784" y="0"/>
                </a:moveTo>
                <a:lnTo>
                  <a:pt x="2776016" y="0"/>
                </a:lnTo>
                <a:lnTo>
                  <a:pt x="2776016" y="44767"/>
                </a:lnTo>
                <a:lnTo>
                  <a:pt x="2820784" y="44767"/>
                </a:lnTo>
                <a:lnTo>
                  <a:pt x="2820784" y="0"/>
                </a:lnTo>
                <a:close/>
              </a:path>
              <a:path w="5686425" h="45085">
                <a:moveTo>
                  <a:pt x="2910319" y="0"/>
                </a:moveTo>
                <a:lnTo>
                  <a:pt x="2865539" y="0"/>
                </a:lnTo>
                <a:lnTo>
                  <a:pt x="2865539" y="44767"/>
                </a:lnTo>
                <a:lnTo>
                  <a:pt x="2910319" y="44767"/>
                </a:lnTo>
                <a:lnTo>
                  <a:pt x="2910319" y="0"/>
                </a:lnTo>
                <a:close/>
              </a:path>
              <a:path w="5686425" h="45085">
                <a:moveTo>
                  <a:pt x="2999854" y="0"/>
                </a:moveTo>
                <a:lnTo>
                  <a:pt x="2955074" y="0"/>
                </a:lnTo>
                <a:lnTo>
                  <a:pt x="2955074" y="44767"/>
                </a:lnTo>
                <a:lnTo>
                  <a:pt x="2999854" y="44767"/>
                </a:lnTo>
                <a:lnTo>
                  <a:pt x="2999854" y="0"/>
                </a:lnTo>
                <a:close/>
              </a:path>
              <a:path w="5686425" h="45085">
                <a:moveTo>
                  <a:pt x="3089389" y="0"/>
                </a:moveTo>
                <a:lnTo>
                  <a:pt x="3044609" y="0"/>
                </a:lnTo>
                <a:lnTo>
                  <a:pt x="3044609" y="44767"/>
                </a:lnTo>
                <a:lnTo>
                  <a:pt x="3089389" y="44767"/>
                </a:lnTo>
                <a:lnTo>
                  <a:pt x="3089389" y="0"/>
                </a:lnTo>
                <a:close/>
              </a:path>
              <a:path w="5686425" h="45085">
                <a:moveTo>
                  <a:pt x="3178911" y="0"/>
                </a:moveTo>
                <a:lnTo>
                  <a:pt x="3134144" y="0"/>
                </a:lnTo>
                <a:lnTo>
                  <a:pt x="3134144" y="44767"/>
                </a:lnTo>
                <a:lnTo>
                  <a:pt x="3178911" y="44767"/>
                </a:lnTo>
                <a:lnTo>
                  <a:pt x="3178911" y="0"/>
                </a:lnTo>
                <a:close/>
              </a:path>
              <a:path w="5686425" h="45085">
                <a:moveTo>
                  <a:pt x="3268573" y="0"/>
                </a:moveTo>
                <a:lnTo>
                  <a:pt x="3223806" y="0"/>
                </a:lnTo>
                <a:lnTo>
                  <a:pt x="3223806" y="44767"/>
                </a:lnTo>
                <a:lnTo>
                  <a:pt x="3268573" y="44767"/>
                </a:lnTo>
                <a:lnTo>
                  <a:pt x="3268573" y="0"/>
                </a:lnTo>
                <a:close/>
              </a:path>
              <a:path w="5686425" h="45085">
                <a:moveTo>
                  <a:pt x="3358108" y="0"/>
                </a:moveTo>
                <a:lnTo>
                  <a:pt x="3313341" y="0"/>
                </a:lnTo>
                <a:lnTo>
                  <a:pt x="3313341" y="44767"/>
                </a:lnTo>
                <a:lnTo>
                  <a:pt x="3358108" y="44767"/>
                </a:lnTo>
                <a:lnTo>
                  <a:pt x="3358108" y="0"/>
                </a:lnTo>
                <a:close/>
              </a:path>
              <a:path w="5686425" h="45085">
                <a:moveTo>
                  <a:pt x="3447643" y="0"/>
                </a:moveTo>
                <a:lnTo>
                  <a:pt x="3402863" y="0"/>
                </a:lnTo>
                <a:lnTo>
                  <a:pt x="3402863" y="44767"/>
                </a:lnTo>
                <a:lnTo>
                  <a:pt x="3447643" y="44767"/>
                </a:lnTo>
                <a:lnTo>
                  <a:pt x="3447643" y="0"/>
                </a:lnTo>
                <a:close/>
              </a:path>
              <a:path w="5686425" h="45085">
                <a:moveTo>
                  <a:pt x="3537178" y="0"/>
                </a:moveTo>
                <a:lnTo>
                  <a:pt x="3492398" y="0"/>
                </a:lnTo>
                <a:lnTo>
                  <a:pt x="3492398" y="44767"/>
                </a:lnTo>
                <a:lnTo>
                  <a:pt x="3537178" y="44767"/>
                </a:lnTo>
                <a:lnTo>
                  <a:pt x="3537178" y="0"/>
                </a:lnTo>
                <a:close/>
              </a:path>
              <a:path w="5686425" h="45085">
                <a:moveTo>
                  <a:pt x="3626713" y="0"/>
                </a:moveTo>
                <a:lnTo>
                  <a:pt x="3581933" y="0"/>
                </a:lnTo>
                <a:lnTo>
                  <a:pt x="3581933" y="44767"/>
                </a:lnTo>
                <a:lnTo>
                  <a:pt x="3626713" y="44767"/>
                </a:lnTo>
                <a:lnTo>
                  <a:pt x="3626713" y="0"/>
                </a:lnTo>
                <a:close/>
              </a:path>
              <a:path w="5686425" h="45085">
                <a:moveTo>
                  <a:pt x="3716236" y="0"/>
                </a:moveTo>
                <a:lnTo>
                  <a:pt x="3671468" y="0"/>
                </a:lnTo>
                <a:lnTo>
                  <a:pt x="3671468" y="44767"/>
                </a:lnTo>
                <a:lnTo>
                  <a:pt x="3716236" y="44767"/>
                </a:lnTo>
                <a:lnTo>
                  <a:pt x="3716236" y="0"/>
                </a:lnTo>
                <a:close/>
              </a:path>
              <a:path w="5686425" h="45085">
                <a:moveTo>
                  <a:pt x="3805771" y="0"/>
                </a:moveTo>
                <a:lnTo>
                  <a:pt x="3761003" y="0"/>
                </a:lnTo>
                <a:lnTo>
                  <a:pt x="3761003" y="44767"/>
                </a:lnTo>
                <a:lnTo>
                  <a:pt x="3805771" y="44767"/>
                </a:lnTo>
                <a:lnTo>
                  <a:pt x="3805771" y="0"/>
                </a:lnTo>
                <a:close/>
              </a:path>
              <a:path w="5686425" h="45085">
                <a:moveTo>
                  <a:pt x="3895306" y="0"/>
                </a:moveTo>
                <a:lnTo>
                  <a:pt x="3850525" y="0"/>
                </a:lnTo>
                <a:lnTo>
                  <a:pt x="3850525" y="44767"/>
                </a:lnTo>
                <a:lnTo>
                  <a:pt x="3895306" y="44767"/>
                </a:lnTo>
                <a:lnTo>
                  <a:pt x="3895306" y="0"/>
                </a:lnTo>
                <a:close/>
              </a:path>
              <a:path w="5686425" h="45085">
                <a:moveTo>
                  <a:pt x="3984968" y="0"/>
                </a:moveTo>
                <a:lnTo>
                  <a:pt x="3940187" y="0"/>
                </a:lnTo>
                <a:lnTo>
                  <a:pt x="3940187" y="44767"/>
                </a:lnTo>
                <a:lnTo>
                  <a:pt x="3984968" y="44767"/>
                </a:lnTo>
                <a:lnTo>
                  <a:pt x="3984968" y="0"/>
                </a:lnTo>
                <a:close/>
              </a:path>
              <a:path w="5686425" h="45085">
                <a:moveTo>
                  <a:pt x="4074503" y="0"/>
                </a:moveTo>
                <a:lnTo>
                  <a:pt x="4029722" y="0"/>
                </a:lnTo>
                <a:lnTo>
                  <a:pt x="4029722" y="44767"/>
                </a:lnTo>
                <a:lnTo>
                  <a:pt x="4074503" y="44767"/>
                </a:lnTo>
                <a:lnTo>
                  <a:pt x="4074503" y="0"/>
                </a:lnTo>
                <a:close/>
              </a:path>
              <a:path w="5686425" h="45085">
                <a:moveTo>
                  <a:pt x="4164025" y="0"/>
                </a:moveTo>
                <a:lnTo>
                  <a:pt x="4119257" y="0"/>
                </a:lnTo>
                <a:lnTo>
                  <a:pt x="4119257" y="44767"/>
                </a:lnTo>
                <a:lnTo>
                  <a:pt x="4164025" y="44767"/>
                </a:lnTo>
                <a:lnTo>
                  <a:pt x="4164025" y="0"/>
                </a:lnTo>
                <a:close/>
              </a:path>
              <a:path w="5686425" h="45085">
                <a:moveTo>
                  <a:pt x="4253560" y="0"/>
                </a:moveTo>
                <a:lnTo>
                  <a:pt x="4208792" y="0"/>
                </a:lnTo>
                <a:lnTo>
                  <a:pt x="4208792" y="44767"/>
                </a:lnTo>
                <a:lnTo>
                  <a:pt x="4253560" y="44767"/>
                </a:lnTo>
                <a:lnTo>
                  <a:pt x="4253560" y="0"/>
                </a:lnTo>
                <a:close/>
              </a:path>
              <a:path w="5686425" h="45085">
                <a:moveTo>
                  <a:pt x="4343095" y="0"/>
                </a:moveTo>
                <a:lnTo>
                  <a:pt x="4298327" y="0"/>
                </a:lnTo>
                <a:lnTo>
                  <a:pt x="4298327" y="44767"/>
                </a:lnTo>
                <a:lnTo>
                  <a:pt x="4343095" y="44767"/>
                </a:lnTo>
                <a:lnTo>
                  <a:pt x="4343095" y="0"/>
                </a:lnTo>
                <a:close/>
              </a:path>
              <a:path w="5686425" h="45085">
                <a:moveTo>
                  <a:pt x="4432630" y="0"/>
                </a:moveTo>
                <a:lnTo>
                  <a:pt x="4387850" y="0"/>
                </a:lnTo>
                <a:lnTo>
                  <a:pt x="4387850" y="44767"/>
                </a:lnTo>
                <a:lnTo>
                  <a:pt x="4432630" y="44767"/>
                </a:lnTo>
                <a:lnTo>
                  <a:pt x="4432630" y="0"/>
                </a:lnTo>
                <a:close/>
              </a:path>
              <a:path w="5686425" h="45085">
                <a:moveTo>
                  <a:pt x="4522165" y="0"/>
                </a:moveTo>
                <a:lnTo>
                  <a:pt x="4477385" y="0"/>
                </a:lnTo>
                <a:lnTo>
                  <a:pt x="4477385" y="44767"/>
                </a:lnTo>
                <a:lnTo>
                  <a:pt x="4522165" y="44767"/>
                </a:lnTo>
                <a:lnTo>
                  <a:pt x="4522165" y="0"/>
                </a:lnTo>
                <a:close/>
              </a:path>
              <a:path w="5686425" h="45085">
                <a:moveTo>
                  <a:pt x="4611700" y="0"/>
                </a:moveTo>
                <a:lnTo>
                  <a:pt x="4566920" y="0"/>
                </a:lnTo>
                <a:lnTo>
                  <a:pt x="4566920" y="44767"/>
                </a:lnTo>
                <a:lnTo>
                  <a:pt x="4611700" y="44767"/>
                </a:lnTo>
                <a:lnTo>
                  <a:pt x="4611700" y="0"/>
                </a:lnTo>
                <a:close/>
              </a:path>
              <a:path w="5686425" h="45085">
                <a:moveTo>
                  <a:pt x="4701222" y="0"/>
                </a:moveTo>
                <a:lnTo>
                  <a:pt x="4656455" y="0"/>
                </a:lnTo>
                <a:lnTo>
                  <a:pt x="4656455" y="44767"/>
                </a:lnTo>
                <a:lnTo>
                  <a:pt x="4701222" y="44767"/>
                </a:lnTo>
                <a:lnTo>
                  <a:pt x="4701222" y="0"/>
                </a:lnTo>
                <a:close/>
              </a:path>
              <a:path w="5686425" h="45085">
                <a:moveTo>
                  <a:pt x="4790884" y="0"/>
                </a:moveTo>
                <a:lnTo>
                  <a:pt x="4746117" y="0"/>
                </a:lnTo>
                <a:lnTo>
                  <a:pt x="4746117" y="44767"/>
                </a:lnTo>
                <a:lnTo>
                  <a:pt x="4790884" y="44767"/>
                </a:lnTo>
                <a:lnTo>
                  <a:pt x="4790884" y="0"/>
                </a:lnTo>
                <a:close/>
              </a:path>
              <a:path w="5686425" h="45085">
                <a:moveTo>
                  <a:pt x="4880419" y="0"/>
                </a:moveTo>
                <a:lnTo>
                  <a:pt x="4835652" y="0"/>
                </a:lnTo>
                <a:lnTo>
                  <a:pt x="4835652" y="44767"/>
                </a:lnTo>
                <a:lnTo>
                  <a:pt x="4880419" y="44767"/>
                </a:lnTo>
                <a:lnTo>
                  <a:pt x="4880419" y="0"/>
                </a:lnTo>
                <a:close/>
              </a:path>
              <a:path w="5686425" h="45085">
                <a:moveTo>
                  <a:pt x="4969954" y="0"/>
                </a:moveTo>
                <a:lnTo>
                  <a:pt x="4925174" y="0"/>
                </a:lnTo>
                <a:lnTo>
                  <a:pt x="4925174" y="44767"/>
                </a:lnTo>
                <a:lnTo>
                  <a:pt x="4969954" y="44767"/>
                </a:lnTo>
                <a:lnTo>
                  <a:pt x="4969954" y="0"/>
                </a:lnTo>
                <a:close/>
              </a:path>
              <a:path w="5686425" h="45085">
                <a:moveTo>
                  <a:pt x="5059489" y="0"/>
                </a:moveTo>
                <a:lnTo>
                  <a:pt x="5014709" y="0"/>
                </a:lnTo>
                <a:lnTo>
                  <a:pt x="5014709" y="44767"/>
                </a:lnTo>
                <a:lnTo>
                  <a:pt x="5059489" y="44767"/>
                </a:lnTo>
                <a:lnTo>
                  <a:pt x="5059489" y="0"/>
                </a:lnTo>
                <a:close/>
              </a:path>
              <a:path w="5686425" h="45085">
                <a:moveTo>
                  <a:pt x="5149024" y="0"/>
                </a:moveTo>
                <a:lnTo>
                  <a:pt x="5104244" y="0"/>
                </a:lnTo>
                <a:lnTo>
                  <a:pt x="5104244" y="44767"/>
                </a:lnTo>
                <a:lnTo>
                  <a:pt x="5149024" y="44767"/>
                </a:lnTo>
                <a:lnTo>
                  <a:pt x="5149024" y="0"/>
                </a:lnTo>
                <a:close/>
              </a:path>
              <a:path w="5686425" h="45085">
                <a:moveTo>
                  <a:pt x="5238547" y="0"/>
                </a:moveTo>
                <a:lnTo>
                  <a:pt x="5193779" y="0"/>
                </a:lnTo>
                <a:lnTo>
                  <a:pt x="5193779" y="44767"/>
                </a:lnTo>
                <a:lnTo>
                  <a:pt x="5238547" y="44767"/>
                </a:lnTo>
                <a:lnTo>
                  <a:pt x="5238547" y="0"/>
                </a:lnTo>
                <a:close/>
              </a:path>
              <a:path w="5686425" h="45085">
                <a:moveTo>
                  <a:pt x="5328082" y="0"/>
                </a:moveTo>
                <a:lnTo>
                  <a:pt x="5283314" y="0"/>
                </a:lnTo>
                <a:lnTo>
                  <a:pt x="5283314" y="44767"/>
                </a:lnTo>
                <a:lnTo>
                  <a:pt x="5328082" y="44767"/>
                </a:lnTo>
                <a:lnTo>
                  <a:pt x="5328082" y="0"/>
                </a:lnTo>
                <a:close/>
              </a:path>
              <a:path w="5686425" h="45085">
                <a:moveTo>
                  <a:pt x="5417617" y="0"/>
                </a:moveTo>
                <a:lnTo>
                  <a:pt x="5372836" y="0"/>
                </a:lnTo>
                <a:lnTo>
                  <a:pt x="5372836" y="44767"/>
                </a:lnTo>
                <a:lnTo>
                  <a:pt x="5417617" y="44767"/>
                </a:lnTo>
                <a:lnTo>
                  <a:pt x="5417617" y="0"/>
                </a:lnTo>
                <a:close/>
              </a:path>
              <a:path w="5686425" h="45085">
                <a:moveTo>
                  <a:pt x="5507279" y="0"/>
                </a:moveTo>
                <a:lnTo>
                  <a:pt x="5462498" y="0"/>
                </a:lnTo>
                <a:lnTo>
                  <a:pt x="5462498" y="44767"/>
                </a:lnTo>
                <a:lnTo>
                  <a:pt x="5507279" y="44767"/>
                </a:lnTo>
                <a:lnTo>
                  <a:pt x="5507279" y="0"/>
                </a:lnTo>
                <a:close/>
              </a:path>
              <a:path w="5686425" h="45085">
                <a:moveTo>
                  <a:pt x="5596814" y="0"/>
                </a:moveTo>
                <a:lnTo>
                  <a:pt x="5552033" y="0"/>
                </a:lnTo>
                <a:lnTo>
                  <a:pt x="5552033" y="44767"/>
                </a:lnTo>
                <a:lnTo>
                  <a:pt x="5596814" y="44767"/>
                </a:lnTo>
                <a:lnTo>
                  <a:pt x="5596814" y="0"/>
                </a:lnTo>
                <a:close/>
              </a:path>
              <a:path w="5686425" h="45085">
                <a:moveTo>
                  <a:pt x="5686336" y="0"/>
                </a:moveTo>
                <a:lnTo>
                  <a:pt x="5641568" y="0"/>
                </a:lnTo>
                <a:lnTo>
                  <a:pt x="5641568" y="44767"/>
                </a:lnTo>
                <a:lnTo>
                  <a:pt x="5686336" y="44767"/>
                </a:lnTo>
                <a:lnTo>
                  <a:pt x="56863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916929" y="2004059"/>
            <a:ext cx="150241" cy="132969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2635300" y="2181617"/>
            <a:ext cx="3432175" cy="2939415"/>
          </a:xfrm>
          <a:custGeom>
            <a:avLst/>
            <a:gdLst/>
            <a:ahLst/>
            <a:cxnLst/>
            <a:rect l="l" t="t" r="r" b="b"/>
            <a:pathLst>
              <a:path w="3432175" h="2939415">
                <a:moveTo>
                  <a:pt x="44780" y="2895473"/>
                </a:moveTo>
                <a:lnTo>
                  <a:pt x="0" y="2895473"/>
                </a:lnTo>
                <a:lnTo>
                  <a:pt x="0" y="2939275"/>
                </a:lnTo>
                <a:lnTo>
                  <a:pt x="44780" y="2939275"/>
                </a:lnTo>
                <a:lnTo>
                  <a:pt x="44780" y="2895473"/>
                </a:lnTo>
                <a:close/>
              </a:path>
              <a:path w="3432175" h="2939415">
                <a:moveTo>
                  <a:pt x="134442" y="2895473"/>
                </a:moveTo>
                <a:lnTo>
                  <a:pt x="89662" y="2895473"/>
                </a:lnTo>
                <a:lnTo>
                  <a:pt x="89662" y="2939275"/>
                </a:lnTo>
                <a:lnTo>
                  <a:pt x="134442" y="2939275"/>
                </a:lnTo>
                <a:lnTo>
                  <a:pt x="134442" y="2895473"/>
                </a:lnTo>
                <a:close/>
              </a:path>
              <a:path w="3432175" h="2939415">
                <a:moveTo>
                  <a:pt x="223964" y="2895473"/>
                </a:moveTo>
                <a:lnTo>
                  <a:pt x="179197" y="2895473"/>
                </a:lnTo>
                <a:lnTo>
                  <a:pt x="179197" y="2939275"/>
                </a:lnTo>
                <a:lnTo>
                  <a:pt x="223964" y="2939275"/>
                </a:lnTo>
                <a:lnTo>
                  <a:pt x="223964" y="2895473"/>
                </a:lnTo>
                <a:close/>
              </a:path>
              <a:path w="3432175" h="2939415">
                <a:moveTo>
                  <a:pt x="313499" y="2895473"/>
                </a:moveTo>
                <a:lnTo>
                  <a:pt x="268732" y="2895473"/>
                </a:lnTo>
                <a:lnTo>
                  <a:pt x="268732" y="2939275"/>
                </a:lnTo>
                <a:lnTo>
                  <a:pt x="313499" y="2939275"/>
                </a:lnTo>
                <a:lnTo>
                  <a:pt x="313499" y="2895473"/>
                </a:lnTo>
                <a:close/>
              </a:path>
              <a:path w="3432175" h="2939415">
                <a:moveTo>
                  <a:pt x="403034" y="2895473"/>
                </a:moveTo>
                <a:lnTo>
                  <a:pt x="358267" y="2895473"/>
                </a:lnTo>
                <a:lnTo>
                  <a:pt x="358267" y="2939275"/>
                </a:lnTo>
                <a:lnTo>
                  <a:pt x="403034" y="2939275"/>
                </a:lnTo>
                <a:lnTo>
                  <a:pt x="403034" y="2895473"/>
                </a:lnTo>
                <a:close/>
              </a:path>
              <a:path w="3432175" h="2939415">
                <a:moveTo>
                  <a:pt x="492569" y="2895473"/>
                </a:moveTo>
                <a:lnTo>
                  <a:pt x="447789" y="2895473"/>
                </a:lnTo>
                <a:lnTo>
                  <a:pt x="447789" y="2939275"/>
                </a:lnTo>
                <a:lnTo>
                  <a:pt x="492569" y="2939275"/>
                </a:lnTo>
                <a:lnTo>
                  <a:pt x="492569" y="2895473"/>
                </a:lnTo>
                <a:close/>
              </a:path>
              <a:path w="3432175" h="2939415">
                <a:moveTo>
                  <a:pt x="582104" y="2895473"/>
                </a:moveTo>
                <a:lnTo>
                  <a:pt x="537324" y="2895473"/>
                </a:lnTo>
                <a:lnTo>
                  <a:pt x="537324" y="2939275"/>
                </a:lnTo>
                <a:lnTo>
                  <a:pt x="582104" y="2939275"/>
                </a:lnTo>
                <a:lnTo>
                  <a:pt x="582104" y="2895473"/>
                </a:lnTo>
                <a:close/>
              </a:path>
              <a:path w="3432175" h="2939415">
                <a:moveTo>
                  <a:pt x="671639" y="2895473"/>
                </a:moveTo>
                <a:lnTo>
                  <a:pt x="626859" y="2895473"/>
                </a:lnTo>
                <a:lnTo>
                  <a:pt x="626859" y="2939275"/>
                </a:lnTo>
                <a:lnTo>
                  <a:pt x="671639" y="2939275"/>
                </a:lnTo>
                <a:lnTo>
                  <a:pt x="671639" y="2895473"/>
                </a:lnTo>
                <a:close/>
              </a:path>
              <a:path w="3432175" h="2939415">
                <a:moveTo>
                  <a:pt x="761161" y="2895473"/>
                </a:moveTo>
                <a:lnTo>
                  <a:pt x="716394" y="2895473"/>
                </a:lnTo>
                <a:lnTo>
                  <a:pt x="716394" y="2939275"/>
                </a:lnTo>
                <a:lnTo>
                  <a:pt x="761161" y="2939275"/>
                </a:lnTo>
                <a:lnTo>
                  <a:pt x="761161" y="2895473"/>
                </a:lnTo>
                <a:close/>
              </a:path>
              <a:path w="3432175" h="2939415">
                <a:moveTo>
                  <a:pt x="850823" y="2895473"/>
                </a:moveTo>
                <a:lnTo>
                  <a:pt x="806056" y="2895473"/>
                </a:lnTo>
                <a:lnTo>
                  <a:pt x="806056" y="2939275"/>
                </a:lnTo>
                <a:lnTo>
                  <a:pt x="850823" y="2939275"/>
                </a:lnTo>
                <a:lnTo>
                  <a:pt x="850823" y="2895473"/>
                </a:lnTo>
                <a:close/>
              </a:path>
              <a:path w="3432175" h="2939415">
                <a:moveTo>
                  <a:pt x="940358" y="2895473"/>
                </a:moveTo>
                <a:lnTo>
                  <a:pt x="895578" y="2895473"/>
                </a:lnTo>
                <a:lnTo>
                  <a:pt x="895578" y="2939275"/>
                </a:lnTo>
                <a:lnTo>
                  <a:pt x="940358" y="2939275"/>
                </a:lnTo>
                <a:lnTo>
                  <a:pt x="940358" y="2895473"/>
                </a:lnTo>
                <a:close/>
              </a:path>
              <a:path w="3432175" h="2939415">
                <a:moveTo>
                  <a:pt x="1029893" y="2895473"/>
                </a:moveTo>
                <a:lnTo>
                  <a:pt x="985113" y="2895473"/>
                </a:lnTo>
                <a:lnTo>
                  <a:pt x="985113" y="2939275"/>
                </a:lnTo>
                <a:lnTo>
                  <a:pt x="1029893" y="2939275"/>
                </a:lnTo>
                <a:lnTo>
                  <a:pt x="1029893" y="2895473"/>
                </a:lnTo>
                <a:close/>
              </a:path>
              <a:path w="3432175" h="2939415">
                <a:moveTo>
                  <a:pt x="1119428" y="2895473"/>
                </a:moveTo>
                <a:lnTo>
                  <a:pt x="1074648" y="2895473"/>
                </a:lnTo>
                <a:lnTo>
                  <a:pt x="1074648" y="2939275"/>
                </a:lnTo>
                <a:lnTo>
                  <a:pt x="1119428" y="2939275"/>
                </a:lnTo>
                <a:lnTo>
                  <a:pt x="1119428" y="2895473"/>
                </a:lnTo>
                <a:close/>
              </a:path>
              <a:path w="3432175" h="2939415">
                <a:moveTo>
                  <a:pt x="1208963" y="2895473"/>
                </a:moveTo>
                <a:lnTo>
                  <a:pt x="1164183" y="2895473"/>
                </a:lnTo>
                <a:lnTo>
                  <a:pt x="1164183" y="2939275"/>
                </a:lnTo>
                <a:lnTo>
                  <a:pt x="1208963" y="2939275"/>
                </a:lnTo>
                <a:lnTo>
                  <a:pt x="1208963" y="2895473"/>
                </a:lnTo>
                <a:close/>
              </a:path>
              <a:path w="3432175" h="2939415">
                <a:moveTo>
                  <a:pt x="1298486" y="2895473"/>
                </a:moveTo>
                <a:lnTo>
                  <a:pt x="1253718" y="2895473"/>
                </a:lnTo>
                <a:lnTo>
                  <a:pt x="1253718" y="2939275"/>
                </a:lnTo>
                <a:lnTo>
                  <a:pt x="1298486" y="2939275"/>
                </a:lnTo>
                <a:lnTo>
                  <a:pt x="1298486" y="2895473"/>
                </a:lnTo>
                <a:close/>
              </a:path>
              <a:path w="3432175" h="2939415">
                <a:moveTo>
                  <a:pt x="1388021" y="2895473"/>
                </a:moveTo>
                <a:lnTo>
                  <a:pt x="1343253" y="2895473"/>
                </a:lnTo>
                <a:lnTo>
                  <a:pt x="1343253" y="2939275"/>
                </a:lnTo>
                <a:lnTo>
                  <a:pt x="1388021" y="2939275"/>
                </a:lnTo>
                <a:lnTo>
                  <a:pt x="1388021" y="2895473"/>
                </a:lnTo>
                <a:close/>
              </a:path>
              <a:path w="3432175" h="2939415">
                <a:moveTo>
                  <a:pt x="1477556" y="2895473"/>
                </a:moveTo>
                <a:lnTo>
                  <a:pt x="1432775" y="2895473"/>
                </a:lnTo>
                <a:lnTo>
                  <a:pt x="1432775" y="2939275"/>
                </a:lnTo>
                <a:lnTo>
                  <a:pt x="1477556" y="2939275"/>
                </a:lnTo>
                <a:lnTo>
                  <a:pt x="1477556" y="2895473"/>
                </a:lnTo>
                <a:close/>
              </a:path>
              <a:path w="3432175" h="2939415">
                <a:moveTo>
                  <a:pt x="1567218" y="2895473"/>
                </a:moveTo>
                <a:lnTo>
                  <a:pt x="1522437" y="2895473"/>
                </a:lnTo>
                <a:lnTo>
                  <a:pt x="1522437" y="2939275"/>
                </a:lnTo>
                <a:lnTo>
                  <a:pt x="1567218" y="2939275"/>
                </a:lnTo>
                <a:lnTo>
                  <a:pt x="1567218" y="2895473"/>
                </a:lnTo>
                <a:close/>
              </a:path>
              <a:path w="3432175" h="2939415">
                <a:moveTo>
                  <a:pt x="1656753" y="2895473"/>
                </a:moveTo>
                <a:lnTo>
                  <a:pt x="1611972" y="2895473"/>
                </a:lnTo>
                <a:lnTo>
                  <a:pt x="1611972" y="2939275"/>
                </a:lnTo>
                <a:lnTo>
                  <a:pt x="1656753" y="2939275"/>
                </a:lnTo>
                <a:lnTo>
                  <a:pt x="1656753" y="2895473"/>
                </a:lnTo>
                <a:close/>
              </a:path>
              <a:path w="3432175" h="2939415">
                <a:moveTo>
                  <a:pt x="1746275" y="2895473"/>
                </a:moveTo>
                <a:lnTo>
                  <a:pt x="1701507" y="2895473"/>
                </a:lnTo>
                <a:lnTo>
                  <a:pt x="1701507" y="2939275"/>
                </a:lnTo>
                <a:lnTo>
                  <a:pt x="1746275" y="2939275"/>
                </a:lnTo>
                <a:lnTo>
                  <a:pt x="1746275" y="2895473"/>
                </a:lnTo>
                <a:close/>
              </a:path>
              <a:path w="3432175" h="2939415">
                <a:moveTo>
                  <a:pt x="1835810" y="2895473"/>
                </a:moveTo>
                <a:lnTo>
                  <a:pt x="1791042" y="2895473"/>
                </a:lnTo>
                <a:lnTo>
                  <a:pt x="1791042" y="2939275"/>
                </a:lnTo>
                <a:lnTo>
                  <a:pt x="1835810" y="2939275"/>
                </a:lnTo>
                <a:lnTo>
                  <a:pt x="1835810" y="2895473"/>
                </a:lnTo>
                <a:close/>
              </a:path>
              <a:path w="3432175" h="2939415">
                <a:moveTo>
                  <a:pt x="1925345" y="2895473"/>
                </a:moveTo>
                <a:lnTo>
                  <a:pt x="1880577" y="2895473"/>
                </a:lnTo>
                <a:lnTo>
                  <a:pt x="1880577" y="2939275"/>
                </a:lnTo>
                <a:lnTo>
                  <a:pt x="1925345" y="2939275"/>
                </a:lnTo>
                <a:lnTo>
                  <a:pt x="1925345" y="2895473"/>
                </a:lnTo>
                <a:close/>
              </a:path>
              <a:path w="3432175" h="2939415">
                <a:moveTo>
                  <a:pt x="2014880" y="2895473"/>
                </a:moveTo>
                <a:lnTo>
                  <a:pt x="1970100" y="2895473"/>
                </a:lnTo>
                <a:lnTo>
                  <a:pt x="1970100" y="2939275"/>
                </a:lnTo>
                <a:lnTo>
                  <a:pt x="2014880" y="2939275"/>
                </a:lnTo>
                <a:lnTo>
                  <a:pt x="2014880" y="2895473"/>
                </a:lnTo>
                <a:close/>
              </a:path>
              <a:path w="3432175" h="2939415">
                <a:moveTo>
                  <a:pt x="2104415" y="2895473"/>
                </a:moveTo>
                <a:lnTo>
                  <a:pt x="2059635" y="2895473"/>
                </a:lnTo>
                <a:lnTo>
                  <a:pt x="2059635" y="2939275"/>
                </a:lnTo>
                <a:lnTo>
                  <a:pt x="2104415" y="2939275"/>
                </a:lnTo>
                <a:lnTo>
                  <a:pt x="2104415" y="2895473"/>
                </a:lnTo>
                <a:close/>
              </a:path>
              <a:path w="3432175" h="2939415">
                <a:moveTo>
                  <a:pt x="2193937" y="2895473"/>
                </a:moveTo>
                <a:lnTo>
                  <a:pt x="2149170" y="2895473"/>
                </a:lnTo>
                <a:lnTo>
                  <a:pt x="2149170" y="2939275"/>
                </a:lnTo>
                <a:lnTo>
                  <a:pt x="2193937" y="2939275"/>
                </a:lnTo>
                <a:lnTo>
                  <a:pt x="2193937" y="2895473"/>
                </a:lnTo>
                <a:close/>
              </a:path>
              <a:path w="3432175" h="2939415">
                <a:moveTo>
                  <a:pt x="2283599" y="2895473"/>
                </a:moveTo>
                <a:lnTo>
                  <a:pt x="2238832" y="2895473"/>
                </a:lnTo>
                <a:lnTo>
                  <a:pt x="2238832" y="2939275"/>
                </a:lnTo>
                <a:lnTo>
                  <a:pt x="2283599" y="2939275"/>
                </a:lnTo>
                <a:lnTo>
                  <a:pt x="2283599" y="2895473"/>
                </a:lnTo>
                <a:close/>
              </a:path>
              <a:path w="3432175" h="2939415">
                <a:moveTo>
                  <a:pt x="2373134" y="2895473"/>
                </a:moveTo>
                <a:lnTo>
                  <a:pt x="2328367" y="2895473"/>
                </a:lnTo>
                <a:lnTo>
                  <a:pt x="2328367" y="2939275"/>
                </a:lnTo>
                <a:lnTo>
                  <a:pt x="2373134" y="2939275"/>
                </a:lnTo>
                <a:lnTo>
                  <a:pt x="2373134" y="2895473"/>
                </a:lnTo>
                <a:close/>
              </a:path>
              <a:path w="3432175" h="2939415">
                <a:moveTo>
                  <a:pt x="2462669" y="2895473"/>
                </a:moveTo>
                <a:lnTo>
                  <a:pt x="2417889" y="2895473"/>
                </a:lnTo>
                <a:lnTo>
                  <a:pt x="2417889" y="2939275"/>
                </a:lnTo>
                <a:lnTo>
                  <a:pt x="2462669" y="2939275"/>
                </a:lnTo>
                <a:lnTo>
                  <a:pt x="2462669" y="2895473"/>
                </a:lnTo>
                <a:close/>
              </a:path>
              <a:path w="3432175" h="2939415">
                <a:moveTo>
                  <a:pt x="2552204" y="2895473"/>
                </a:moveTo>
                <a:lnTo>
                  <a:pt x="2507424" y="2895473"/>
                </a:lnTo>
                <a:lnTo>
                  <a:pt x="2507424" y="2939275"/>
                </a:lnTo>
                <a:lnTo>
                  <a:pt x="2552204" y="2939275"/>
                </a:lnTo>
                <a:lnTo>
                  <a:pt x="2552204" y="2895473"/>
                </a:lnTo>
                <a:close/>
              </a:path>
              <a:path w="3432175" h="2939415">
                <a:moveTo>
                  <a:pt x="2641739" y="2895473"/>
                </a:moveTo>
                <a:lnTo>
                  <a:pt x="2596959" y="2895473"/>
                </a:lnTo>
                <a:lnTo>
                  <a:pt x="2596959" y="2939275"/>
                </a:lnTo>
                <a:lnTo>
                  <a:pt x="2641739" y="2939275"/>
                </a:lnTo>
                <a:lnTo>
                  <a:pt x="2641739" y="2895473"/>
                </a:lnTo>
                <a:close/>
              </a:path>
              <a:path w="3432175" h="2939415">
                <a:moveTo>
                  <a:pt x="2731262" y="2895473"/>
                </a:moveTo>
                <a:lnTo>
                  <a:pt x="2686494" y="2895473"/>
                </a:lnTo>
                <a:lnTo>
                  <a:pt x="2686494" y="2939275"/>
                </a:lnTo>
                <a:lnTo>
                  <a:pt x="2731262" y="2939275"/>
                </a:lnTo>
                <a:lnTo>
                  <a:pt x="2731262" y="2895473"/>
                </a:lnTo>
                <a:close/>
              </a:path>
              <a:path w="3432175" h="2939415">
                <a:moveTo>
                  <a:pt x="2820797" y="2895473"/>
                </a:moveTo>
                <a:lnTo>
                  <a:pt x="2776029" y="2895473"/>
                </a:lnTo>
                <a:lnTo>
                  <a:pt x="2776029" y="2939275"/>
                </a:lnTo>
                <a:lnTo>
                  <a:pt x="2820797" y="2939275"/>
                </a:lnTo>
                <a:lnTo>
                  <a:pt x="2820797" y="2895473"/>
                </a:lnTo>
                <a:close/>
              </a:path>
              <a:path w="3432175" h="2939415">
                <a:moveTo>
                  <a:pt x="2910332" y="2895473"/>
                </a:moveTo>
                <a:lnTo>
                  <a:pt x="2865564" y="2895473"/>
                </a:lnTo>
                <a:lnTo>
                  <a:pt x="2865564" y="2939275"/>
                </a:lnTo>
                <a:lnTo>
                  <a:pt x="2910332" y="2939275"/>
                </a:lnTo>
                <a:lnTo>
                  <a:pt x="2910332" y="2895473"/>
                </a:lnTo>
                <a:close/>
              </a:path>
              <a:path w="3432175" h="2939415">
                <a:moveTo>
                  <a:pt x="2999867" y="2895473"/>
                </a:moveTo>
                <a:lnTo>
                  <a:pt x="2955086" y="2895473"/>
                </a:lnTo>
                <a:lnTo>
                  <a:pt x="2955086" y="2939275"/>
                </a:lnTo>
                <a:lnTo>
                  <a:pt x="2999867" y="2939275"/>
                </a:lnTo>
                <a:lnTo>
                  <a:pt x="2999867" y="2895473"/>
                </a:lnTo>
                <a:close/>
              </a:path>
              <a:path w="3432175" h="2939415">
                <a:moveTo>
                  <a:pt x="3089529" y="2895473"/>
                </a:moveTo>
                <a:lnTo>
                  <a:pt x="3044748" y="2895473"/>
                </a:lnTo>
                <a:lnTo>
                  <a:pt x="3044748" y="2939275"/>
                </a:lnTo>
                <a:lnTo>
                  <a:pt x="3089529" y="2939275"/>
                </a:lnTo>
                <a:lnTo>
                  <a:pt x="3089529" y="2895473"/>
                </a:lnTo>
                <a:close/>
              </a:path>
              <a:path w="3432175" h="2939415">
                <a:moveTo>
                  <a:pt x="3179064" y="2895473"/>
                </a:moveTo>
                <a:lnTo>
                  <a:pt x="3134283" y="2895473"/>
                </a:lnTo>
                <a:lnTo>
                  <a:pt x="3134283" y="2939275"/>
                </a:lnTo>
                <a:lnTo>
                  <a:pt x="3179064" y="2939275"/>
                </a:lnTo>
                <a:lnTo>
                  <a:pt x="3179064" y="2895473"/>
                </a:lnTo>
                <a:close/>
              </a:path>
              <a:path w="3432175" h="2939415">
                <a:moveTo>
                  <a:pt x="3268586" y="2895473"/>
                </a:moveTo>
                <a:lnTo>
                  <a:pt x="3223818" y="2895473"/>
                </a:lnTo>
                <a:lnTo>
                  <a:pt x="3223818" y="2939275"/>
                </a:lnTo>
                <a:lnTo>
                  <a:pt x="3268586" y="2939275"/>
                </a:lnTo>
                <a:lnTo>
                  <a:pt x="3268586" y="2895473"/>
                </a:lnTo>
                <a:close/>
              </a:path>
              <a:path w="3432175" h="2939415">
                <a:moveTo>
                  <a:pt x="3355898" y="2925305"/>
                </a:moveTo>
                <a:lnTo>
                  <a:pt x="3336848" y="2886443"/>
                </a:lnTo>
                <a:lnTo>
                  <a:pt x="3330117" y="2889364"/>
                </a:lnTo>
                <a:lnTo>
                  <a:pt x="3323005" y="2891777"/>
                </a:lnTo>
                <a:lnTo>
                  <a:pt x="3315893" y="2893555"/>
                </a:lnTo>
                <a:lnTo>
                  <a:pt x="3308527" y="2894825"/>
                </a:lnTo>
                <a:lnTo>
                  <a:pt x="3313607" y="2937624"/>
                </a:lnTo>
                <a:lnTo>
                  <a:pt x="3340277" y="2933433"/>
                </a:lnTo>
                <a:lnTo>
                  <a:pt x="3355898" y="2925305"/>
                </a:lnTo>
                <a:close/>
              </a:path>
              <a:path w="3432175" h="2939415">
                <a:moveTo>
                  <a:pt x="3417481" y="2863456"/>
                </a:moveTo>
                <a:lnTo>
                  <a:pt x="3378504" y="2844673"/>
                </a:lnTo>
                <a:lnTo>
                  <a:pt x="3374948" y="2851264"/>
                </a:lnTo>
                <a:lnTo>
                  <a:pt x="3370884" y="2857487"/>
                </a:lnTo>
                <a:lnTo>
                  <a:pt x="3366312" y="2863456"/>
                </a:lnTo>
                <a:lnTo>
                  <a:pt x="3361232" y="2869044"/>
                </a:lnTo>
                <a:lnTo>
                  <a:pt x="3391839" y="2899524"/>
                </a:lnTo>
                <a:lnTo>
                  <a:pt x="3406178" y="2885300"/>
                </a:lnTo>
                <a:lnTo>
                  <a:pt x="3417481" y="2863456"/>
                </a:lnTo>
                <a:close/>
              </a:path>
              <a:path w="3432175" h="2939415">
                <a:moveTo>
                  <a:pt x="3432086" y="2776093"/>
                </a:moveTo>
                <a:lnTo>
                  <a:pt x="3387267" y="2776093"/>
                </a:lnTo>
                <a:lnTo>
                  <a:pt x="3387267" y="2809367"/>
                </a:lnTo>
                <a:lnTo>
                  <a:pt x="3387013" y="2812796"/>
                </a:lnTo>
                <a:lnTo>
                  <a:pt x="3386632" y="2816225"/>
                </a:lnTo>
                <a:lnTo>
                  <a:pt x="3429673" y="2821051"/>
                </a:lnTo>
                <a:lnTo>
                  <a:pt x="3432086" y="2805938"/>
                </a:lnTo>
                <a:lnTo>
                  <a:pt x="3432086" y="2776093"/>
                </a:lnTo>
                <a:close/>
              </a:path>
              <a:path w="3432175" h="2939415">
                <a:moveTo>
                  <a:pt x="3432124" y="2686481"/>
                </a:moveTo>
                <a:lnTo>
                  <a:pt x="3387267" y="2686481"/>
                </a:lnTo>
                <a:lnTo>
                  <a:pt x="3387267" y="2731262"/>
                </a:lnTo>
                <a:lnTo>
                  <a:pt x="3432124" y="2731262"/>
                </a:lnTo>
                <a:lnTo>
                  <a:pt x="3432124" y="2686481"/>
                </a:lnTo>
                <a:close/>
              </a:path>
              <a:path w="3432175" h="2939415">
                <a:moveTo>
                  <a:pt x="3432124" y="2596946"/>
                </a:moveTo>
                <a:lnTo>
                  <a:pt x="3387267" y="2596946"/>
                </a:lnTo>
                <a:lnTo>
                  <a:pt x="3387267" y="2641727"/>
                </a:lnTo>
                <a:lnTo>
                  <a:pt x="3432124" y="2641727"/>
                </a:lnTo>
                <a:lnTo>
                  <a:pt x="3432124" y="2596946"/>
                </a:lnTo>
                <a:close/>
              </a:path>
              <a:path w="3432175" h="2939415">
                <a:moveTo>
                  <a:pt x="3432124" y="2507411"/>
                </a:moveTo>
                <a:lnTo>
                  <a:pt x="3387267" y="2507411"/>
                </a:lnTo>
                <a:lnTo>
                  <a:pt x="3387267" y="2552192"/>
                </a:lnTo>
                <a:lnTo>
                  <a:pt x="3432124" y="2552192"/>
                </a:lnTo>
                <a:lnTo>
                  <a:pt x="3432124" y="2507411"/>
                </a:lnTo>
                <a:close/>
              </a:path>
              <a:path w="3432175" h="2939415">
                <a:moveTo>
                  <a:pt x="3432124" y="2417889"/>
                </a:moveTo>
                <a:lnTo>
                  <a:pt x="3387267" y="2417889"/>
                </a:lnTo>
                <a:lnTo>
                  <a:pt x="3387267" y="2462657"/>
                </a:lnTo>
                <a:lnTo>
                  <a:pt x="3432124" y="2462657"/>
                </a:lnTo>
                <a:lnTo>
                  <a:pt x="3432124" y="2417889"/>
                </a:lnTo>
                <a:close/>
              </a:path>
              <a:path w="3432175" h="2939415">
                <a:moveTo>
                  <a:pt x="3432124" y="2328227"/>
                </a:moveTo>
                <a:lnTo>
                  <a:pt x="3387267" y="2328227"/>
                </a:lnTo>
                <a:lnTo>
                  <a:pt x="3387267" y="2372995"/>
                </a:lnTo>
                <a:lnTo>
                  <a:pt x="3432124" y="2372995"/>
                </a:lnTo>
                <a:lnTo>
                  <a:pt x="3432124" y="2328227"/>
                </a:lnTo>
                <a:close/>
              </a:path>
              <a:path w="3432175" h="2939415">
                <a:moveTo>
                  <a:pt x="3432124" y="2238692"/>
                </a:moveTo>
                <a:lnTo>
                  <a:pt x="3387267" y="2238692"/>
                </a:lnTo>
                <a:lnTo>
                  <a:pt x="3387267" y="2283472"/>
                </a:lnTo>
                <a:lnTo>
                  <a:pt x="3432124" y="2283472"/>
                </a:lnTo>
                <a:lnTo>
                  <a:pt x="3432124" y="2238692"/>
                </a:lnTo>
                <a:close/>
              </a:path>
              <a:path w="3432175" h="2939415">
                <a:moveTo>
                  <a:pt x="3432124" y="2149157"/>
                </a:moveTo>
                <a:lnTo>
                  <a:pt x="3387267" y="2149157"/>
                </a:lnTo>
                <a:lnTo>
                  <a:pt x="3387267" y="2193937"/>
                </a:lnTo>
                <a:lnTo>
                  <a:pt x="3432124" y="2193937"/>
                </a:lnTo>
                <a:lnTo>
                  <a:pt x="3432124" y="2149157"/>
                </a:lnTo>
                <a:close/>
              </a:path>
              <a:path w="3432175" h="2939415">
                <a:moveTo>
                  <a:pt x="3432124" y="2059622"/>
                </a:moveTo>
                <a:lnTo>
                  <a:pt x="3387267" y="2059622"/>
                </a:lnTo>
                <a:lnTo>
                  <a:pt x="3387267" y="2104402"/>
                </a:lnTo>
                <a:lnTo>
                  <a:pt x="3432124" y="2104402"/>
                </a:lnTo>
                <a:lnTo>
                  <a:pt x="3432124" y="2059622"/>
                </a:lnTo>
                <a:close/>
              </a:path>
              <a:path w="3432175" h="2939415">
                <a:moveTo>
                  <a:pt x="3432124" y="1970100"/>
                </a:moveTo>
                <a:lnTo>
                  <a:pt x="3387267" y="1970100"/>
                </a:lnTo>
                <a:lnTo>
                  <a:pt x="3387267" y="2014867"/>
                </a:lnTo>
                <a:lnTo>
                  <a:pt x="3432124" y="2014867"/>
                </a:lnTo>
                <a:lnTo>
                  <a:pt x="3432124" y="1970100"/>
                </a:lnTo>
                <a:close/>
              </a:path>
              <a:path w="3432175" h="2939415">
                <a:moveTo>
                  <a:pt x="3432124" y="1880565"/>
                </a:moveTo>
                <a:lnTo>
                  <a:pt x="3387267" y="1880565"/>
                </a:lnTo>
                <a:lnTo>
                  <a:pt x="3387267" y="1925332"/>
                </a:lnTo>
                <a:lnTo>
                  <a:pt x="3432124" y="1925332"/>
                </a:lnTo>
                <a:lnTo>
                  <a:pt x="3432124" y="1880565"/>
                </a:lnTo>
                <a:close/>
              </a:path>
              <a:path w="3432175" h="2939415">
                <a:moveTo>
                  <a:pt x="3432124" y="1791030"/>
                </a:moveTo>
                <a:lnTo>
                  <a:pt x="3387267" y="1791030"/>
                </a:lnTo>
                <a:lnTo>
                  <a:pt x="3387267" y="1835810"/>
                </a:lnTo>
                <a:lnTo>
                  <a:pt x="3432124" y="1835810"/>
                </a:lnTo>
                <a:lnTo>
                  <a:pt x="3432124" y="1791030"/>
                </a:lnTo>
                <a:close/>
              </a:path>
              <a:path w="3432175" h="2939415">
                <a:moveTo>
                  <a:pt x="3432124" y="1701495"/>
                </a:moveTo>
                <a:lnTo>
                  <a:pt x="3387267" y="1701495"/>
                </a:lnTo>
                <a:lnTo>
                  <a:pt x="3387267" y="1746275"/>
                </a:lnTo>
                <a:lnTo>
                  <a:pt x="3432124" y="1746275"/>
                </a:lnTo>
                <a:lnTo>
                  <a:pt x="3432124" y="1701495"/>
                </a:lnTo>
                <a:close/>
              </a:path>
              <a:path w="3432175" h="2939415">
                <a:moveTo>
                  <a:pt x="3432124" y="1611960"/>
                </a:moveTo>
                <a:lnTo>
                  <a:pt x="3387267" y="1611960"/>
                </a:lnTo>
                <a:lnTo>
                  <a:pt x="3387267" y="1656740"/>
                </a:lnTo>
                <a:lnTo>
                  <a:pt x="3432124" y="1656740"/>
                </a:lnTo>
                <a:lnTo>
                  <a:pt x="3432124" y="1611960"/>
                </a:lnTo>
                <a:close/>
              </a:path>
              <a:path w="3432175" h="2939415">
                <a:moveTo>
                  <a:pt x="3432124" y="1522298"/>
                </a:moveTo>
                <a:lnTo>
                  <a:pt x="3387267" y="1522298"/>
                </a:lnTo>
                <a:lnTo>
                  <a:pt x="3387267" y="1567078"/>
                </a:lnTo>
                <a:lnTo>
                  <a:pt x="3432124" y="1567078"/>
                </a:lnTo>
                <a:lnTo>
                  <a:pt x="3432124" y="1522298"/>
                </a:lnTo>
                <a:close/>
              </a:path>
              <a:path w="3432175" h="2939415">
                <a:moveTo>
                  <a:pt x="3432124" y="1432775"/>
                </a:moveTo>
                <a:lnTo>
                  <a:pt x="3387267" y="1432775"/>
                </a:lnTo>
                <a:lnTo>
                  <a:pt x="3387267" y="1477543"/>
                </a:lnTo>
                <a:lnTo>
                  <a:pt x="3432124" y="1477543"/>
                </a:lnTo>
                <a:lnTo>
                  <a:pt x="3432124" y="1432775"/>
                </a:lnTo>
                <a:close/>
              </a:path>
              <a:path w="3432175" h="2939415">
                <a:moveTo>
                  <a:pt x="3432124" y="1343240"/>
                </a:moveTo>
                <a:lnTo>
                  <a:pt x="3387267" y="1343240"/>
                </a:lnTo>
                <a:lnTo>
                  <a:pt x="3387267" y="1388008"/>
                </a:lnTo>
                <a:lnTo>
                  <a:pt x="3432124" y="1388008"/>
                </a:lnTo>
                <a:lnTo>
                  <a:pt x="3432124" y="1343240"/>
                </a:lnTo>
                <a:close/>
              </a:path>
              <a:path w="3432175" h="2939415">
                <a:moveTo>
                  <a:pt x="3432124" y="1253705"/>
                </a:moveTo>
                <a:lnTo>
                  <a:pt x="3387267" y="1253705"/>
                </a:lnTo>
                <a:lnTo>
                  <a:pt x="3387267" y="1298486"/>
                </a:lnTo>
                <a:lnTo>
                  <a:pt x="3432124" y="1298486"/>
                </a:lnTo>
                <a:lnTo>
                  <a:pt x="3432124" y="1253705"/>
                </a:lnTo>
                <a:close/>
              </a:path>
              <a:path w="3432175" h="2939415">
                <a:moveTo>
                  <a:pt x="3432124" y="1164170"/>
                </a:moveTo>
                <a:lnTo>
                  <a:pt x="3387267" y="1164170"/>
                </a:lnTo>
                <a:lnTo>
                  <a:pt x="3387267" y="1208951"/>
                </a:lnTo>
                <a:lnTo>
                  <a:pt x="3432124" y="1208951"/>
                </a:lnTo>
                <a:lnTo>
                  <a:pt x="3432124" y="1164170"/>
                </a:lnTo>
                <a:close/>
              </a:path>
              <a:path w="3432175" h="2939415">
                <a:moveTo>
                  <a:pt x="3432124" y="1074635"/>
                </a:moveTo>
                <a:lnTo>
                  <a:pt x="3387267" y="1074635"/>
                </a:lnTo>
                <a:lnTo>
                  <a:pt x="3387267" y="1119416"/>
                </a:lnTo>
                <a:lnTo>
                  <a:pt x="3432124" y="1119416"/>
                </a:lnTo>
                <a:lnTo>
                  <a:pt x="3432124" y="1074635"/>
                </a:lnTo>
                <a:close/>
              </a:path>
              <a:path w="3432175" h="2939415">
                <a:moveTo>
                  <a:pt x="3432124" y="985113"/>
                </a:moveTo>
                <a:lnTo>
                  <a:pt x="3387267" y="985113"/>
                </a:lnTo>
                <a:lnTo>
                  <a:pt x="3387267" y="1029881"/>
                </a:lnTo>
                <a:lnTo>
                  <a:pt x="3432124" y="1029881"/>
                </a:lnTo>
                <a:lnTo>
                  <a:pt x="3432124" y="985113"/>
                </a:lnTo>
                <a:close/>
              </a:path>
              <a:path w="3432175" h="2939415">
                <a:moveTo>
                  <a:pt x="3432124" y="895578"/>
                </a:moveTo>
                <a:lnTo>
                  <a:pt x="3387267" y="895578"/>
                </a:lnTo>
                <a:lnTo>
                  <a:pt x="3387267" y="940346"/>
                </a:lnTo>
                <a:lnTo>
                  <a:pt x="3432124" y="940346"/>
                </a:lnTo>
                <a:lnTo>
                  <a:pt x="3432124" y="895578"/>
                </a:lnTo>
                <a:close/>
              </a:path>
              <a:path w="3432175" h="2939415">
                <a:moveTo>
                  <a:pt x="3432124" y="805916"/>
                </a:moveTo>
                <a:lnTo>
                  <a:pt x="3387267" y="805916"/>
                </a:lnTo>
                <a:lnTo>
                  <a:pt x="3387267" y="850684"/>
                </a:lnTo>
                <a:lnTo>
                  <a:pt x="3432124" y="850684"/>
                </a:lnTo>
                <a:lnTo>
                  <a:pt x="3432124" y="805916"/>
                </a:lnTo>
                <a:close/>
              </a:path>
              <a:path w="3432175" h="2939415">
                <a:moveTo>
                  <a:pt x="3432124" y="716381"/>
                </a:moveTo>
                <a:lnTo>
                  <a:pt x="3387267" y="716381"/>
                </a:lnTo>
                <a:lnTo>
                  <a:pt x="3387267" y="761161"/>
                </a:lnTo>
                <a:lnTo>
                  <a:pt x="3432124" y="761161"/>
                </a:lnTo>
                <a:lnTo>
                  <a:pt x="3432124" y="716381"/>
                </a:lnTo>
                <a:close/>
              </a:path>
              <a:path w="3432175" h="2939415">
                <a:moveTo>
                  <a:pt x="3432124" y="626846"/>
                </a:moveTo>
                <a:lnTo>
                  <a:pt x="3387267" y="626846"/>
                </a:lnTo>
                <a:lnTo>
                  <a:pt x="3387267" y="671626"/>
                </a:lnTo>
                <a:lnTo>
                  <a:pt x="3432124" y="671626"/>
                </a:lnTo>
                <a:lnTo>
                  <a:pt x="3432124" y="626846"/>
                </a:lnTo>
                <a:close/>
              </a:path>
              <a:path w="3432175" h="2939415">
                <a:moveTo>
                  <a:pt x="3432124" y="537311"/>
                </a:moveTo>
                <a:lnTo>
                  <a:pt x="3387267" y="537311"/>
                </a:lnTo>
                <a:lnTo>
                  <a:pt x="3387267" y="582091"/>
                </a:lnTo>
                <a:lnTo>
                  <a:pt x="3432124" y="582091"/>
                </a:lnTo>
                <a:lnTo>
                  <a:pt x="3432124" y="537311"/>
                </a:lnTo>
                <a:close/>
              </a:path>
              <a:path w="3432175" h="2939415">
                <a:moveTo>
                  <a:pt x="3432124" y="447789"/>
                </a:moveTo>
                <a:lnTo>
                  <a:pt x="3387267" y="447789"/>
                </a:lnTo>
                <a:lnTo>
                  <a:pt x="3387267" y="492556"/>
                </a:lnTo>
                <a:lnTo>
                  <a:pt x="3432124" y="492556"/>
                </a:lnTo>
                <a:lnTo>
                  <a:pt x="3432124" y="447789"/>
                </a:lnTo>
                <a:close/>
              </a:path>
              <a:path w="3432175" h="2939415">
                <a:moveTo>
                  <a:pt x="3432124" y="358254"/>
                </a:moveTo>
                <a:lnTo>
                  <a:pt x="3387267" y="358254"/>
                </a:lnTo>
                <a:lnTo>
                  <a:pt x="3387267" y="403021"/>
                </a:lnTo>
                <a:lnTo>
                  <a:pt x="3432124" y="403021"/>
                </a:lnTo>
                <a:lnTo>
                  <a:pt x="3432124" y="358254"/>
                </a:lnTo>
                <a:close/>
              </a:path>
              <a:path w="3432175" h="2939415">
                <a:moveTo>
                  <a:pt x="3432124" y="268719"/>
                </a:moveTo>
                <a:lnTo>
                  <a:pt x="3387267" y="268719"/>
                </a:lnTo>
                <a:lnTo>
                  <a:pt x="3387267" y="313499"/>
                </a:lnTo>
                <a:lnTo>
                  <a:pt x="3432124" y="313499"/>
                </a:lnTo>
                <a:lnTo>
                  <a:pt x="3432124" y="268719"/>
                </a:lnTo>
                <a:close/>
              </a:path>
              <a:path w="3432175" h="2939415">
                <a:moveTo>
                  <a:pt x="3432124" y="179184"/>
                </a:moveTo>
                <a:lnTo>
                  <a:pt x="3387267" y="179184"/>
                </a:lnTo>
                <a:lnTo>
                  <a:pt x="3387267" y="223964"/>
                </a:lnTo>
                <a:lnTo>
                  <a:pt x="3432124" y="223964"/>
                </a:lnTo>
                <a:lnTo>
                  <a:pt x="3432124" y="179184"/>
                </a:lnTo>
                <a:close/>
              </a:path>
              <a:path w="3432175" h="2939415">
                <a:moveTo>
                  <a:pt x="3432124" y="89522"/>
                </a:moveTo>
                <a:lnTo>
                  <a:pt x="3387267" y="89522"/>
                </a:lnTo>
                <a:lnTo>
                  <a:pt x="3387267" y="134302"/>
                </a:lnTo>
                <a:lnTo>
                  <a:pt x="3432124" y="134302"/>
                </a:lnTo>
                <a:lnTo>
                  <a:pt x="3432124" y="89522"/>
                </a:lnTo>
                <a:close/>
              </a:path>
              <a:path w="3432175" h="2939415">
                <a:moveTo>
                  <a:pt x="3432124" y="0"/>
                </a:moveTo>
                <a:lnTo>
                  <a:pt x="3387267" y="0"/>
                </a:lnTo>
                <a:lnTo>
                  <a:pt x="3387267" y="44767"/>
                </a:lnTo>
                <a:lnTo>
                  <a:pt x="3432124" y="44767"/>
                </a:lnTo>
                <a:lnTo>
                  <a:pt x="343212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28003" y="5077090"/>
            <a:ext cx="2552700" cy="43815"/>
          </a:xfrm>
          <a:custGeom>
            <a:avLst/>
            <a:gdLst/>
            <a:ahLst/>
            <a:cxnLst/>
            <a:rect l="l" t="t" r="r" b="b"/>
            <a:pathLst>
              <a:path w="2552700" h="43814">
                <a:moveTo>
                  <a:pt x="44780" y="0"/>
                </a:moveTo>
                <a:lnTo>
                  <a:pt x="0" y="0"/>
                </a:lnTo>
                <a:lnTo>
                  <a:pt x="0" y="43802"/>
                </a:lnTo>
                <a:lnTo>
                  <a:pt x="44780" y="43802"/>
                </a:lnTo>
                <a:lnTo>
                  <a:pt x="44780" y="0"/>
                </a:lnTo>
                <a:close/>
              </a:path>
              <a:path w="2552700" h="43814">
                <a:moveTo>
                  <a:pt x="134327" y="0"/>
                </a:moveTo>
                <a:lnTo>
                  <a:pt x="89547" y="0"/>
                </a:lnTo>
                <a:lnTo>
                  <a:pt x="89547" y="43802"/>
                </a:lnTo>
                <a:lnTo>
                  <a:pt x="134327" y="43802"/>
                </a:lnTo>
                <a:lnTo>
                  <a:pt x="134327" y="0"/>
                </a:lnTo>
                <a:close/>
              </a:path>
              <a:path w="2552700" h="43814">
                <a:moveTo>
                  <a:pt x="223875" y="0"/>
                </a:moveTo>
                <a:lnTo>
                  <a:pt x="179108" y="0"/>
                </a:lnTo>
                <a:lnTo>
                  <a:pt x="179108" y="43802"/>
                </a:lnTo>
                <a:lnTo>
                  <a:pt x="223875" y="43802"/>
                </a:lnTo>
                <a:lnTo>
                  <a:pt x="223875" y="0"/>
                </a:lnTo>
                <a:close/>
              </a:path>
              <a:path w="2552700" h="43814">
                <a:moveTo>
                  <a:pt x="313423" y="0"/>
                </a:moveTo>
                <a:lnTo>
                  <a:pt x="268655" y="0"/>
                </a:lnTo>
                <a:lnTo>
                  <a:pt x="268655" y="43802"/>
                </a:lnTo>
                <a:lnTo>
                  <a:pt x="313423" y="43802"/>
                </a:lnTo>
                <a:lnTo>
                  <a:pt x="313423" y="0"/>
                </a:lnTo>
                <a:close/>
              </a:path>
              <a:path w="2552700" h="43814">
                <a:moveTo>
                  <a:pt x="402971" y="0"/>
                </a:moveTo>
                <a:lnTo>
                  <a:pt x="358203" y="0"/>
                </a:lnTo>
                <a:lnTo>
                  <a:pt x="358203" y="43802"/>
                </a:lnTo>
                <a:lnTo>
                  <a:pt x="402971" y="43802"/>
                </a:lnTo>
                <a:lnTo>
                  <a:pt x="402971" y="0"/>
                </a:lnTo>
                <a:close/>
              </a:path>
              <a:path w="2552700" h="43814">
                <a:moveTo>
                  <a:pt x="492518" y="0"/>
                </a:moveTo>
                <a:lnTo>
                  <a:pt x="447738" y="0"/>
                </a:lnTo>
                <a:lnTo>
                  <a:pt x="447738" y="43802"/>
                </a:lnTo>
                <a:lnTo>
                  <a:pt x="492518" y="43802"/>
                </a:lnTo>
                <a:lnTo>
                  <a:pt x="492518" y="0"/>
                </a:lnTo>
                <a:close/>
              </a:path>
              <a:path w="2552700" h="43814">
                <a:moveTo>
                  <a:pt x="582079" y="0"/>
                </a:moveTo>
                <a:lnTo>
                  <a:pt x="537298" y="0"/>
                </a:lnTo>
                <a:lnTo>
                  <a:pt x="537298" y="43802"/>
                </a:lnTo>
                <a:lnTo>
                  <a:pt x="582079" y="43802"/>
                </a:lnTo>
                <a:lnTo>
                  <a:pt x="582079" y="0"/>
                </a:lnTo>
                <a:close/>
              </a:path>
              <a:path w="2552700" h="43814">
                <a:moveTo>
                  <a:pt x="671626" y="0"/>
                </a:moveTo>
                <a:lnTo>
                  <a:pt x="626846" y="0"/>
                </a:lnTo>
                <a:lnTo>
                  <a:pt x="626846" y="43802"/>
                </a:lnTo>
                <a:lnTo>
                  <a:pt x="671626" y="43802"/>
                </a:lnTo>
                <a:lnTo>
                  <a:pt x="671626" y="0"/>
                </a:lnTo>
                <a:close/>
              </a:path>
              <a:path w="2552700" h="43814">
                <a:moveTo>
                  <a:pt x="761161" y="0"/>
                </a:moveTo>
                <a:lnTo>
                  <a:pt x="716394" y="0"/>
                </a:lnTo>
                <a:lnTo>
                  <a:pt x="716394" y="43802"/>
                </a:lnTo>
                <a:lnTo>
                  <a:pt x="761161" y="43802"/>
                </a:lnTo>
                <a:lnTo>
                  <a:pt x="761161" y="0"/>
                </a:lnTo>
                <a:close/>
              </a:path>
              <a:path w="2552700" h="43814">
                <a:moveTo>
                  <a:pt x="850709" y="0"/>
                </a:moveTo>
                <a:lnTo>
                  <a:pt x="805942" y="0"/>
                </a:lnTo>
                <a:lnTo>
                  <a:pt x="805942" y="43802"/>
                </a:lnTo>
                <a:lnTo>
                  <a:pt x="850709" y="43802"/>
                </a:lnTo>
                <a:lnTo>
                  <a:pt x="850709" y="0"/>
                </a:lnTo>
                <a:close/>
              </a:path>
              <a:path w="2552700" h="43814">
                <a:moveTo>
                  <a:pt x="940257" y="0"/>
                </a:moveTo>
                <a:lnTo>
                  <a:pt x="895477" y="0"/>
                </a:lnTo>
                <a:lnTo>
                  <a:pt x="895477" y="43802"/>
                </a:lnTo>
                <a:lnTo>
                  <a:pt x="940257" y="43802"/>
                </a:lnTo>
                <a:lnTo>
                  <a:pt x="940257" y="0"/>
                </a:lnTo>
                <a:close/>
              </a:path>
              <a:path w="2552700" h="43814">
                <a:moveTo>
                  <a:pt x="1029817" y="0"/>
                </a:moveTo>
                <a:lnTo>
                  <a:pt x="985037" y="0"/>
                </a:lnTo>
                <a:lnTo>
                  <a:pt x="985037" y="43802"/>
                </a:lnTo>
                <a:lnTo>
                  <a:pt x="1029817" y="43802"/>
                </a:lnTo>
                <a:lnTo>
                  <a:pt x="1029817" y="0"/>
                </a:lnTo>
                <a:close/>
              </a:path>
              <a:path w="2552700" h="43814">
                <a:moveTo>
                  <a:pt x="1119365" y="0"/>
                </a:moveTo>
                <a:lnTo>
                  <a:pt x="1074585" y="0"/>
                </a:lnTo>
                <a:lnTo>
                  <a:pt x="1074585" y="43802"/>
                </a:lnTo>
                <a:lnTo>
                  <a:pt x="1119365" y="43802"/>
                </a:lnTo>
                <a:lnTo>
                  <a:pt x="1119365" y="0"/>
                </a:lnTo>
                <a:close/>
              </a:path>
              <a:path w="2552700" h="43814">
                <a:moveTo>
                  <a:pt x="1208951" y="0"/>
                </a:moveTo>
                <a:lnTo>
                  <a:pt x="1164183" y="0"/>
                </a:lnTo>
                <a:lnTo>
                  <a:pt x="1164183" y="43802"/>
                </a:lnTo>
                <a:lnTo>
                  <a:pt x="1208951" y="43802"/>
                </a:lnTo>
                <a:lnTo>
                  <a:pt x="1208951" y="0"/>
                </a:lnTo>
                <a:close/>
              </a:path>
              <a:path w="2552700" h="43814">
                <a:moveTo>
                  <a:pt x="1298486" y="0"/>
                </a:moveTo>
                <a:lnTo>
                  <a:pt x="1253718" y="0"/>
                </a:lnTo>
                <a:lnTo>
                  <a:pt x="1253718" y="43802"/>
                </a:lnTo>
                <a:lnTo>
                  <a:pt x="1298486" y="43802"/>
                </a:lnTo>
                <a:lnTo>
                  <a:pt x="1298486" y="0"/>
                </a:lnTo>
                <a:close/>
              </a:path>
              <a:path w="2552700" h="43814">
                <a:moveTo>
                  <a:pt x="1388021" y="0"/>
                </a:moveTo>
                <a:lnTo>
                  <a:pt x="1343253" y="0"/>
                </a:lnTo>
                <a:lnTo>
                  <a:pt x="1343253" y="43802"/>
                </a:lnTo>
                <a:lnTo>
                  <a:pt x="1388021" y="43802"/>
                </a:lnTo>
                <a:lnTo>
                  <a:pt x="1388021" y="0"/>
                </a:lnTo>
                <a:close/>
              </a:path>
              <a:path w="2552700" h="43814">
                <a:moveTo>
                  <a:pt x="1477556" y="0"/>
                </a:moveTo>
                <a:lnTo>
                  <a:pt x="1432775" y="0"/>
                </a:lnTo>
                <a:lnTo>
                  <a:pt x="1432775" y="43802"/>
                </a:lnTo>
                <a:lnTo>
                  <a:pt x="1477556" y="43802"/>
                </a:lnTo>
                <a:lnTo>
                  <a:pt x="1477556" y="0"/>
                </a:lnTo>
                <a:close/>
              </a:path>
              <a:path w="2552700" h="43814">
                <a:moveTo>
                  <a:pt x="1567091" y="0"/>
                </a:moveTo>
                <a:lnTo>
                  <a:pt x="1522310" y="0"/>
                </a:lnTo>
                <a:lnTo>
                  <a:pt x="1522310" y="43802"/>
                </a:lnTo>
                <a:lnTo>
                  <a:pt x="1567091" y="43802"/>
                </a:lnTo>
                <a:lnTo>
                  <a:pt x="1567091" y="0"/>
                </a:lnTo>
                <a:close/>
              </a:path>
              <a:path w="2552700" h="43814">
                <a:moveTo>
                  <a:pt x="1656626" y="0"/>
                </a:moveTo>
                <a:lnTo>
                  <a:pt x="1611845" y="0"/>
                </a:lnTo>
                <a:lnTo>
                  <a:pt x="1611845" y="43802"/>
                </a:lnTo>
                <a:lnTo>
                  <a:pt x="1656626" y="43802"/>
                </a:lnTo>
                <a:lnTo>
                  <a:pt x="1656626" y="0"/>
                </a:lnTo>
                <a:close/>
              </a:path>
              <a:path w="2552700" h="43814">
                <a:moveTo>
                  <a:pt x="1746148" y="0"/>
                </a:moveTo>
                <a:lnTo>
                  <a:pt x="1701380" y="0"/>
                </a:lnTo>
                <a:lnTo>
                  <a:pt x="1701380" y="43802"/>
                </a:lnTo>
                <a:lnTo>
                  <a:pt x="1746148" y="43802"/>
                </a:lnTo>
                <a:lnTo>
                  <a:pt x="1746148" y="0"/>
                </a:lnTo>
                <a:close/>
              </a:path>
              <a:path w="2552700" h="43814">
                <a:moveTo>
                  <a:pt x="1835683" y="0"/>
                </a:moveTo>
                <a:lnTo>
                  <a:pt x="1790915" y="0"/>
                </a:lnTo>
                <a:lnTo>
                  <a:pt x="1790915" y="43802"/>
                </a:lnTo>
                <a:lnTo>
                  <a:pt x="1835683" y="43802"/>
                </a:lnTo>
                <a:lnTo>
                  <a:pt x="1835683" y="0"/>
                </a:lnTo>
                <a:close/>
              </a:path>
              <a:path w="2552700" h="43814">
                <a:moveTo>
                  <a:pt x="1925345" y="0"/>
                </a:moveTo>
                <a:lnTo>
                  <a:pt x="1880577" y="0"/>
                </a:lnTo>
                <a:lnTo>
                  <a:pt x="1880577" y="43802"/>
                </a:lnTo>
                <a:lnTo>
                  <a:pt x="1925345" y="43802"/>
                </a:lnTo>
                <a:lnTo>
                  <a:pt x="1925345" y="0"/>
                </a:lnTo>
                <a:close/>
              </a:path>
              <a:path w="2552700" h="43814">
                <a:moveTo>
                  <a:pt x="2014880" y="0"/>
                </a:moveTo>
                <a:lnTo>
                  <a:pt x="1970100" y="0"/>
                </a:lnTo>
                <a:lnTo>
                  <a:pt x="1970100" y="43802"/>
                </a:lnTo>
                <a:lnTo>
                  <a:pt x="2014880" y="43802"/>
                </a:lnTo>
                <a:lnTo>
                  <a:pt x="2014880" y="0"/>
                </a:lnTo>
                <a:close/>
              </a:path>
              <a:path w="2552700" h="43814">
                <a:moveTo>
                  <a:pt x="2104415" y="0"/>
                </a:moveTo>
                <a:lnTo>
                  <a:pt x="2059635" y="0"/>
                </a:lnTo>
                <a:lnTo>
                  <a:pt x="2059635" y="43802"/>
                </a:lnTo>
                <a:lnTo>
                  <a:pt x="2104415" y="43802"/>
                </a:lnTo>
                <a:lnTo>
                  <a:pt x="2104415" y="0"/>
                </a:lnTo>
                <a:close/>
              </a:path>
              <a:path w="2552700" h="43814">
                <a:moveTo>
                  <a:pt x="2193937" y="0"/>
                </a:moveTo>
                <a:lnTo>
                  <a:pt x="2149170" y="0"/>
                </a:lnTo>
                <a:lnTo>
                  <a:pt x="2149170" y="43802"/>
                </a:lnTo>
                <a:lnTo>
                  <a:pt x="2193937" y="43802"/>
                </a:lnTo>
                <a:lnTo>
                  <a:pt x="2193937" y="0"/>
                </a:lnTo>
                <a:close/>
              </a:path>
              <a:path w="2552700" h="43814">
                <a:moveTo>
                  <a:pt x="2283472" y="0"/>
                </a:moveTo>
                <a:lnTo>
                  <a:pt x="2238705" y="0"/>
                </a:lnTo>
                <a:lnTo>
                  <a:pt x="2238705" y="43802"/>
                </a:lnTo>
                <a:lnTo>
                  <a:pt x="2283472" y="43802"/>
                </a:lnTo>
                <a:lnTo>
                  <a:pt x="2283472" y="0"/>
                </a:lnTo>
                <a:close/>
              </a:path>
              <a:path w="2552700" h="43814">
                <a:moveTo>
                  <a:pt x="2373007" y="0"/>
                </a:moveTo>
                <a:lnTo>
                  <a:pt x="2328240" y="0"/>
                </a:lnTo>
                <a:lnTo>
                  <a:pt x="2328240" y="43802"/>
                </a:lnTo>
                <a:lnTo>
                  <a:pt x="2373007" y="43802"/>
                </a:lnTo>
                <a:lnTo>
                  <a:pt x="2373007" y="0"/>
                </a:lnTo>
                <a:close/>
              </a:path>
              <a:path w="2552700" h="43814">
                <a:moveTo>
                  <a:pt x="2462542" y="0"/>
                </a:moveTo>
                <a:lnTo>
                  <a:pt x="2417762" y="0"/>
                </a:lnTo>
                <a:lnTo>
                  <a:pt x="2417762" y="43802"/>
                </a:lnTo>
                <a:lnTo>
                  <a:pt x="2462542" y="43802"/>
                </a:lnTo>
                <a:lnTo>
                  <a:pt x="2462542" y="0"/>
                </a:lnTo>
                <a:close/>
              </a:path>
              <a:path w="2552700" h="43814">
                <a:moveTo>
                  <a:pt x="2552077" y="0"/>
                </a:moveTo>
                <a:lnTo>
                  <a:pt x="2507297" y="0"/>
                </a:lnTo>
                <a:lnTo>
                  <a:pt x="2507297" y="43802"/>
                </a:lnTo>
                <a:lnTo>
                  <a:pt x="2552077" y="43802"/>
                </a:lnTo>
                <a:lnTo>
                  <a:pt x="25520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5027549"/>
            <a:ext cx="87227" cy="91821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5717" y="2105278"/>
            <a:ext cx="0" cy="2894965"/>
          </a:xfrm>
          <a:custGeom>
            <a:avLst/>
            <a:gdLst/>
            <a:ahLst/>
            <a:cxnLst/>
            <a:rect l="l" t="t" r="r" b="b"/>
            <a:pathLst>
              <a:path h="2894965">
                <a:moveTo>
                  <a:pt x="0" y="0"/>
                </a:moveTo>
                <a:lnTo>
                  <a:pt x="0" y="2894965"/>
                </a:lnTo>
              </a:path>
            </a:pathLst>
          </a:custGeom>
          <a:ln w="6589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2004059"/>
            <a:ext cx="140919" cy="79121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0" y="7057644"/>
            <a:ext cx="6068060" cy="1798955"/>
          </a:xfrm>
          <a:custGeom>
            <a:avLst/>
            <a:gdLst/>
            <a:ahLst/>
            <a:cxnLst/>
            <a:rect l="l" t="t" r="r" b="b"/>
            <a:pathLst>
              <a:path w="6068060" h="1798954">
                <a:moveTo>
                  <a:pt x="5933544" y="329"/>
                </a:moveTo>
                <a:lnTo>
                  <a:pt x="96614" y="329"/>
                </a:lnTo>
                <a:lnTo>
                  <a:pt x="54157" y="7187"/>
                </a:lnTo>
                <a:lnTo>
                  <a:pt x="17284" y="26237"/>
                </a:lnTo>
                <a:lnTo>
                  <a:pt x="0" y="43508"/>
                </a:lnTo>
                <a:lnTo>
                  <a:pt x="0" y="1755679"/>
                </a:lnTo>
                <a:lnTo>
                  <a:pt x="17284" y="1772950"/>
                </a:lnTo>
                <a:lnTo>
                  <a:pt x="54157" y="1792000"/>
                </a:lnTo>
                <a:lnTo>
                  <a:pt x="96614" y="1798858"/>
                </a:lnTo>
                <a:lnTo>
                  <a:pt x="5933544" y="1798858"/>
                </a:lnTo>
                <a:lnTo>
                  <a:pt x="5976087" y="1792000"/>
                </a:lnTo>
                <a:lnTo>
                  <a:pt x="6012917" y="1772950"/>
                </a:lnTo>
                <a:lnTo>
                  <a:pt x="6041999" y="1743868"/>
                </a:lnTo>
                <a:lnTo>
                  <a:pt x="6061048" y="1707039"/>
                </a:lnTo>
                <a:lnTo>
                  <a:pt x="6067906" y="1664495"/>
                </a:lnTo>
                <a:lnTo>
                  <a:pt x="6067906" y="134692"/>
                </a:lnTo>
                <a:lnTo>
                  <a:pt x="6061048" y="92148"/>
                </a:lnTo>
                <a:lnTo>
                  <a:pt x="6041999" y="55319"/>
                </a:lnTo>
                <a:lnTo>
                  <a:pt x="6012917" y="26237"/>
                </a:lnTo>
                <a:lnTo>
                  <a:pt x="5976087" y="7187"/>
                </a:lnTo>
                <a:lnTo>
                  <a:pt x="5933544" y="3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186309" y="7058037"/>
            <a:ext cx="5686425" cy="45085"/>
          </a:xfrm>
          <a:custGeom>
            <a:avLst/>
            <a:gdLst/>
            <a:ahLst/>
            <a:cxnLst/>
            <a:rect l="l" t="t" r="r" b="b"/>
            <a:pathLst>
              <a:path w="5686425" h="45084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5686425" h="45084">
                <a:moveTo>
                  <a:pt x="134327" y="0"/>
                </a:moveTo>
                <a:lnTo>
                  <a:pt x="89560" y="0"/>
                </a:lnTo>
                <a:lnTo>
                  <a:pt x="89560" y="44767"/>
                </a:lnTo>
                <a:lnTo>
                  <a:pt x="134327" y="44767"/>
                </a:lnTo>
                <a:lnTo>
                  <a:pt x="134327" y="0"/>
                </a:lnTo>
                <a:close/>
              </a:path>
              <a:path w="5686425" h="45084">
                <a:moveTo>
                  <a:pt x="223875" y="0"/>
                </a:moveTo>
                <a:lnTo>
                  <a:pt x="179108" y="0"/>
                </a:lnTo>
                <a:lnTo>
                  <a:pt x="179108" y="44767"/>
                </a:lnTo>
                <a:lnTo>
                  <a:pt x="223875" y="44767"/>
                </a:lnTo>
                <a:lnTo>
                  <a:pt x="223875" y="0"/>
                </a:lnTo>
                <a:close/>
              </a:path>
              <a:path w="5686425" h="45084">
                <a:moveTo>
                  <a:pt x="313423" y="0"/>
                </a:moveTo>
                <a:lnTo>
                  <a:pt x="268655" y="0"/>
                </a:lnTo>
                <a:lnTo>
                  <a:pt x="268655" y="44767"/>
                </a:lnTo>
                <a:lnTo>
                  <a:pt x="313423" y="44767"/>
                </a:lnTo>
                <a:lnTo>
                  <a:pt x="313423" y="0"/>
                </a:lnTo>
                <a:close/>
              </a:path>
              <a:path w="5686425" h="45084">
                <a:moveTo>
                  <a:pt x="402971" y="0"/>
                </a:moveTo>
                <a:lnTo>
                  <a:pt x="358190" y="0"/>
                </a:lnTo>
                <a:lnTo>
                  <a:pt x="358190" y="44767"/>
                </a:lnTo>
                <a:lnTo>
                  <a:pt x="402971" y="44767"/>
                </a:lnTo>
                <a:lnTo>
                  <a:pt x="402971" y="0"/>
                </a:lnTo>
                <a:close/>
              </a:path>
              <a:path w="5686425" h="45084">
                <a:moveTo>
                  <a:pt x="492518" y="0"/>
                </a:moveTo>
                <a:lnTo>
                  <a:pt x="447738" y="0"/>
                </a:lnTo>
                <a:lnTo>
                  <a:pt x="447738" y="44767"/>
                </a:lnTo>
                <a:lnTo>
                  <a:pt x="492518" y="44767"/>
                </a:lnTo>
                <a:lnTo>
                  <a:pt x="492518" y="0"/>
                </a:lnTo>
                <a:close/>
              </a:path>
              <a:path w="5686425" h="45084">
                <a:moveTo>
                  <a:pt x="582079" y="0"/>
                </a:moveTo>
                <a:lnTo>
                  <a:pt x="537298" y="0"/>
                </a:lnTo>
                <a:lnTo>
                  <a:pt x="537298" y="44767"/>
                </a:lnTo>
                <a:lnTo>
                  <a:pt x="582079" y="44767"/>
                </a:lnTo>
                <a:lnTo>
                  <a:pt x="582079" y="0"/>
                </a:lnTo>
                <a:close/>
              </a:path>
              <a:path w="5686425" h="45084">
                <a:moveTo>
                  <a:pt x="671614" y="0"/>
                </a:moveTo>
                <a:lnTo>
                  <a:pt x="626846" y="0"/>
                </a:lnTo>
                <a:lnTo>
                  <a:pt x="626846" y="44767"/>
                </a:lnTo>
                <a:lnTo>
                  <a:pt x="671614" y="44767"/>
                </a:lnTo>
                <a:lnTo>
                  <a:pt x="671614" y="0"/>
                </a:lnTo>
                <a:close/>
              </a:path>
              <a:path w="5686425" h="45084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5686425" h="45084">
                <a:moveTo>
                  <a:pt x="850709" y="0"/>
                </a:moveTo>
                <a:lnTo>
                  <a:pt x="805942" y="0"/>
                </a:lnTo>
                <a:lnTo>
                  <a:pt x="805942" y="44767"/>
                </a:lnTo>
                <a:lnTo>
                  <a:pt x="850709" y="44767"/>
                </a:lnTo>
                <a:lnTo>
                  <a:pt x="850709" y="0"/>
                </a:lnTo>
                <a:close/>
              </a:path>
              <a:path w="5686425" h="45084">
                <a:moveTo>
                  <a:pt x="940269" y="0"/>
                </a:moveTo>
                <a:lnTo>
                  <a:pt x="895489" y="0"/>
                </a:lnTo>
                <a:lnTo>
                  <a:pt x="895489" y="44767"/>
                </a:lnTo>
                <a:lnTo>
                  <a:pt x="940269" y="44767"/>
                </a:lnTo>
                <a:lnTo>
                  <a:pt x="940269" y="0"/>
                </a:lnTo>
                <a:close/>
              </a:path>
              <a:path w="5686425" h="45084">
                <a:moveTo>
                  <a:pt x="1029817" y="0"/>
                </a:moveTo>
                <a:lnTo>
                  <a:pt x="985037" y="0"/>
                </a:lnTo>
                <a:lnTo>
                  <a:pt x="985037" y="44767"/>
                </a:lnTo>
                <a:lnTo>
                  <a:pt x="1029817" y="44767"/>
                </a:lnTo>
                <a:lnTo>
                  <a:pt x="1029817" y="0"/>
                </a:lnTo>
                <a:close/>
              </a:path>
              <a:path w="5686425" h="45084">
                <a:moveTo>
                  <a:pt x="1119365" y="0"/>
                </a:moveTo>
                <a:lnTo>
                  <a:pt x="1074585" y="0"/>
                </a:lnTo>
                <a:lnTo>
                  <a:pt x="1074585" y="44767"/>
                </a:lnTo>
                <a:lnTo>
                  <a:pt x="1119365" y="44767"/>
                </a:lnTo>
                <a:lnTo>
                  <a:pt x="1119365" y="0"/>
                </a:lnTo>
                <a:close/>
              </a:path>
              <a:path w="5686425" h="45084">
                <a:moveTo>
                  <a:pt x="1208938" y="0"/>
                </a:moveTo>
                <a:lnTo>
                  <a:pt x="1164170" y="0"/>
                </a:lnTo>
                <a:lnTo>
                  <a:pt x="1164170" y="44767"/>
                </a:lnTo>
                <a:lnTo>
                  <a:pt x="1208938" y="44767"/>
                </a:lnTo>
                <a:lnTo>
                  <a:pt x="1208938" y="0"/>
                </a:lnTo>
                <a:close/>
              </a:path>
              <a:path w="5686425" h="45084">
                <a:moveTo>
                  <a:pt x="1298473" y="0"/>
                </a:moveTo>
                <a:lnTo>
                  <a:pt x="1253705" y="0"/>
                </a:lnTo>
                <a:lnTo>
                  <a:pt x="1253705" y="44767"/>
                </a:lnTo>
                <a:lnTo>
                  <a:pt x="1298473" y="44767"/>
                </a:lnTo>
                <a:lnTo>
                  <a:pt x="1298473" y="0"/>
                </a:lnTo>
                <a:close/>
              </a:path>
              <a:path w="5686425" h="45084">
                <a:moveTo>
                  <a:pt x="1388008" y="0"/>
                </a:moveTo>
                <a:lnTo>
                  <a:pt x="1343228" y="0"/>
                </a:lnTo>
                <a:lnTo>
                  <a:pt x="1343228" y="44767"/>
                </a:lnTo>
                <a:lnTo>
                  <a:pt x="1388008" y="44767"/>
                </a:lnTo>
                <a:lnTo>
                  <a:pt x="1388008" y="0"/>
                </a:lnTo>
                <a:close/>
              </a:path>
              <a:path w="5686425" h="45084">
                <a:moveTo>
                  <a:pt x="1477543" y="0"/>
                </a:moveTo>
                <a:lnTo>
                  <a:pt x="1432763" y="0"/>
                </a:lnTo>
                <a:lnTo>
                  <a:pt x="1432763" y="44767"/>
                </a:lnTo>
                <a:lnTo>
                  <a:pt x="1477543" y="44767"/>
                </a:lnTo>
                <a:lnTo>
                  <a:pt x="1477543" y="0"/>
                </a:lnTo>
                <a:close/>
              </a:path>
              <a:path w="5686425" h="45084">
                <a:moveTo>
                  <a:pt x="1567078" y="0"/>
                </a:moveTo>
                <a:lnTo>
                  <a:pt x="1522298" y="0"/>
                </a:lnTo>
                <a:lnTo>
                  <a:pt x="1522298" y="44767"/>
                </a:lnTo>
                <a:lnTo>
                  <a:pt x="1567078" y="44767"/>
                </a:lnTo>
                <a:lnTo>
                  <a:pt x="1567078" y="0"/>
                </a:lnTo>
                <a:close/>
              </a:path>
              <a:path w="5686425" h="45084">
                <a:moveTo>
                  <a:pt x="1656613" y="0"/>
                </a:moveTo>
                <a:lnTo>
                  <a:pt x="1611833" y="0"/>
                </a:lnTo>
                <a:lnTo>
                  <a:pt x="1611833" y="44767"/>
                </a:lnTo>
                <a:lnTo>
                  <a:pt x="1656613" y="44767"/>
                </a:lnTo>
                <a:lnTo>
                  <a:pt x="1656613" y="0"/>
                </a:lnTo>
                <a:close/>
              </a:path>
              <a:path w="5686425" h="45084">
                <a:moveTo>
                  <a:pt x="1746135" y="0"/>
                </a:moveTo>
                <a:lnTo>
                  <a:pt x="1701368" y="0"/>
                </a:lnTo>
                <a:lnTo>
                  <a:pt x="1701368" y="44767"/>
                </a:lnTo>
                <a:lnTo>
                  <a:pt x="1746135" y="44767"/>
                </a:lnTo>
                <a:lnTo>
                  <a:pt x="1746135" y="0"/>
                </a:lnTo>
                <a:close/>
              </a:path>
              <a:path w="5686425" h="45084">
                <a:moveTo>
                  <a:pt x="1835797" y="0"/>
                </a:moveTo>
                <a:lnTo>
                  <a:pt x="1791030" y="0"/>
                </a:lnTo>
                <a:lnTo>
                  <a:pt x="1791030" y="44767"/>
                </a:lnTo>
                <a:lnTo>
                  <a:pt x="1835797" y="44767"/>
                </a:lnTo>
                <a:lnTo>
                  <a:pt x="1835797" y="0"/>
                </a:lnTo>
                <a:close/>
              </a:path>
              <a:path w="5686425" h="45084">
                <a:moveTo>
                  <a:pt x="1925332" y="0"/>
                </a:moveTo>
                <a:lnTo>
                  <a:pt x="1880552" y="0"/>
                </a:lnTo>
                <a:lnTo>
                  <a:pt x="1880552" y="44767"/>
                </a:lnTo>
                <a:lnTo>
                  <a:pt x="1925332" y="44767"/>
                </a:lnTo>
                <a:lnTo>
                  <a:pt x="1925332" y="0"/>
                </a:lnTo>
                <a:close/>
              </a:path>
              <a:path w="5686425" h="45084">
                <a:moveTo>
                  <a:pt x="2014867" y="0"/>
                </a:moveTo>
                <a:lnTo>
                  <a:pt x="1970087" y="0"/>
                </a:lnTo>
                <a:lnTo>
                  <a:pt x="1970087" y="44767"/>
                </a:lnTo>
                <a:lnTo>
                  <a:pt x="2014867" y="44767"/>
                </a:lnTo>
                <a:lnTo>
                  <a:pt x="2014867" y="0"/>
                </a:lnTo>
                <a:close/>
              </a:path>
              <a:path w="5686425" h="45084">
                <a:moveTo>
                  <a:pt x="2104402" y="0"/>
                </a:moveTo>
                <a:lnTo>
                  <a:pt x="2059622" y="0"/>
                </a:lnTo>
                <a:lnTo>
                  <a:pt x="2059622" y="44767"/>
                </a:lnTo>
                <a:lnTo>
                  <a:pt x="2104402" y="44767"/>
                </a:lnTo>
                <a:lnTo>
                  <a:pt x="2104402" y="0"/>
                </a:lnTo>
                <a:close/>
              </a:path>
              <a:path w="5686425" h="45084">
                <a:moveTo>
                  <a:pt x="2193925" y="0"/>
                </a:moveTo>
                <a:lnTo>
                  <a:pt x="2149157" y="0"/>
                </a:lnTo>
                <a:lnTo>
                  <a:pt x="2149157" y="44767"/>
                </a:lnTo>
                <a:lnTo>
                  <a:pt x="2193925" y="44767"/>
                </a:lnTo>
                <a:lnTo>
                  <a:pt x="2193925" y="0"/>
                </a:lnTo>
                <a:close/>
              </a:path>
              <a:path w="5686425" h="45084">
                <a:moveTo>
                  <a:pt x="2283460" y="0"/>
                </a:moveTo>
                <a:lnTo>
                  <a:pt x="2238692" y="0"/>
                </a:lnTo>
                <a:lnTo>
                  <a:pt x="2238692" y="44767"/>
                </a:lnTo>
                <a:lnTo>
                  <a:pt x="2283460" y="44767"/>
                </a:lnTo>
                <a:lnTo>
                  <a:pt x="2283460" y="0"/>
                </a:lnTo>
                <a:close/>
              </a:path>
              <a:path w="5686425" h="45084">
                <a:moveTo>
                  <a:pt x="2372995" y="0"/>
                </a:moveTo>
                <a:lnTo>
                  <a:pt x="2328214" y="0"/>
                </a:lnTo>
                <a:lnTo>
                  <a:pt x="2328214" y="44767"/>
                </a:lnTo>
                <a:lnTo>
                  <a:pt x="2372995" y="44767"/>
                </a:lnTo>
                <a:lnTo>
                  <a:pt x="2372995" y="0"/>
                </a:lnTo>
                <a:close/>
              </a:path>
              <a:path w="5686425" h="45084">
                <a:moveTo>
                  <a:pt x="2462530" y="0"/>
                </a:moveTo>
                <a:lnTo>
                  <a:pt x="2417749" y="0"/>
                </a:lnTo>
                <a:lnTo>
                  <a:pt x="2417749" y="44767"/>
                </a:lnTo>
                <a:lnTo>
                  <a:pt x="2462530" y="44767"/>
                </a:lnTo>
                <a:lnTo>
                  <a:pt x="2462530" y="0"/>
                </a:lnTo>
                <a:close/>
              </a:path>
              <a:path w="5686425" h="45084">
                <a:moveTo>
                  <a:pt x="2552192" y="0"/>
                </a:moveTo>
                <a:lnTo>
                  <a:pt x="2507411" y="0"/>
                </a:lnTo>
                <a:lnTo>
                  <a:pt x="2507411" y="44767"/>
                </a:lnTo>
                <a:lnTo>
                  <a:pt x="2552192" y="44767"/>
                </a:lnTo>
                <a:lnTo>
                  <a:pt x="2552192" y="0"/>
                </a:lnTo>
                <a:close/>
              </a:path>
              <a:path w="5686425" h="45084">
                <a:moveTo>
                  <a:pt x="2641727" y="0"/>
                </a:moveTo>
                <a:lnTo>
                  <a:pt x="2596946" y="0"/>
                </a:lnTo>
                <a:lnTo>
                  <a:pt x="2596946" y="44767"/>
                </a:lnTo>
                <a:lnTo>
                  <a:pt x="2641727" y="44767"/>
                </a:lnTo>
                <a:lnTo>
                  <a:pt x="2641727" y="0"/>
                </a:lnTo>
                <a:close/>
              </a:path>
              <a:path w="5686425" h="45084">
                <a:moveTo>
                  <a:pt x="2731249" y="0"/>
                </a:moveTo>
                <a:lnTo>
                  <a:pt x="2686481" y="0"/>
                </a:lnTo>
                <a:lnTo>
                  <a:pt x="2686481" y="44767"/>
                </a:lnTo>
                <a:lnTo>
                  <a:pt x="2731249" y="44767"/>
                </a:lnTo>
                <a:lnTo>
                  <a:pt x="2731249" y="0"/>
                </a:lnTo>
                <a:close/>
              </a:path>
              <a:path w="5686425" h="45084">
                <a:moveTo>
                  <a:pt x="2820784" y="0"/>
                </a:moveTo>
                <a:lnTo>
                  <a:pt x="2776016" y="0"/>
                </a:lnTo>
                <a:lnTo>
                  <a:pt x="2776016" y="44767"/>
                </a:lnTo>
                <a:lnTo>
                  <a:pt x="2820784" y="44767"/>
                </a:lnTo>
                <a:lnTo>
                  <a:pt x="2820784" y="0"/>
                </a:lnTo>
                <a:close/>
              </a:path>
              <a:path w="5686425" h="45084">
                <a:moveTo>
                  <a:pt x="2910319" y="0"/>
                </a:moveTo>
                <a:lnTo>
                  <a:pt x="2865539" y="0"/>
                </a:lnTo>
                <a:lnTo>
                  <a:pt x="2865539" y="44767"/>
                </a:lnTo>
                <a:lnTo>
                  <a:pt x="2910319" y="44767"/>
                </a:lnTo>
                <a:lnTo>
                  <a:pt x="2910319" y="0"/>
                </a:lnTo>
                <a:close/>
              </a:path>
              <a:path w="5686425" h="45084">
                <a:moveTo>
                  <a:pt x="2999854" y="0"/>
                </a:moveTo>
                <a:lnTo>
                  <a:pt x="2955074" y="0"/>
                </a:lnTo>
                <a:lnTo>
                  <a:pt x="2955074" y="44767"/>
                </a:lnTo>
                <a:lnTo>
                  <a:pt x="2999854" y="44767"/>
                </a:lnTo>
                <a:lnTo>
                  <a:pt x="2999854" y="0"/>
                </a:lnTo>
                <a:close/>
              </a:path>
              <a:path w="5686425" h="45084">
                <a:moveTo>
                  <a:pt x="3089389" y="0"/>
                </a:moveTo>
                <a:lnTo>
                  <a:pt x="3044609" y="0"/>
                </a:lnTo>
                <a:lnTo>
                  <a:pt x="3044609" y="44767"/>
                </a:lnTo>
                <a:lnTo>
                  <a:pt x="3089389" y="44767"/>
                </a:lnTo>
                <a:lnTo>
                  <a:pt x="3089389" y="0"/>
                </a:lnTo>
                <a:close/>
              </a:path>
              <a:path w="5686425" h="45084">
                <a:moveTo>
                  <a:pt x="3178911" y="0"/>
                </a:moveTo>
                <a:lnTo>
                  <a:pt x="3134144" y="0"/>
                </a:lnTo>
                <a:lnTo>
                  <a:pt x="3134144" y="44767"/>
                </a:lnTo>
                <a:lnTo>
                  <a:pt x="3178911" y="44767"/>
                </a:lnTo>
                <a:lnTo>
                  <a:pt x="3178911" y="0"/>
                </a:lnTo>
                <a:close/>
              </a:path>
              <a:path w="5686425" h="45084">
                <a:moveTo>
                  <a:pt x="3268573" y="0"/>
                </a:moveTo>
                <a:lnTo>
                  <a:pt x="3223806" y="0"/>
                </a:lnTo>
                <a:lnTo>
                  <a:pt x="3223806" y="44767"/>
                </a:lnTo>
                <a:lnTo>
                  <a:pt x="3268573" y="44767"/>
                </a:lnTo>
                <a:lnTo>
                  <a:pt x="3268573" y="0"/>
                </a:lnTo>
                <a:close/>
              </a:path>
              <a:path w="5686425" h="45084">
                <a:moveTo>
                  <a:pt x="3358108" y="0"/>
                </a:moveTo>
                <a:lnTo>
                  <a:pt x="3313341" y="0"/>
                </a:lnTo>
                <a:lnTo>
                  <a:pt x="3313341" y="44767"/>
                </a:lnTo>
                <a:lnTo>
                  <a:pt x="3358108" y="44767"/>
                </a:lnTo>
                <a:lnTo>
                  <a:pt x="3358108" y="0"/>
                </a:lnTo>
                <a:close/>
              </a:path>
              <a:path w="5686425" h="45084">
                <a:moveTo>
                  <a:pt x="3447643" y="0"/>
                </a:moveTo>
                <a:lnTo>
                  <a:pt x="3402863" y="0"/>
                </a:lnTo>
                <a:lnTo>
                  <a:pt x="3402863" y="44767"/>
                </a:lnTo>
                <a:lnTo>
                  <a:pt x="3447643" y="44767"/>
                </a:lnTo>
                <a:lnTo>
                  <a:pt x="3447643" y="0"/>
                </a:lnTo>
                <a:close/>
              </a:path>
              <a:path w="5686425" h="45084">
                <a:moveTo>
                  <a:pt x="3537178" y="0"/>
                </a:moveTo>
                <a:lnTo>
                  <a:pt x="3492398" y="0"/>
                </a:lnTo>
                <a:lnTo>
                  <a:pt x="3492398" y="44767"/>
                </a:lnTo>
                <a:lnTo>
                  <a:pt x="3537178" y="44767"/>
                </a:lnTo>
                <a:lnTo>
                  <a:pt x="3537178" y="0"/>
                </a:lnTo>
                <a:close/>
              </a:path>
              <a:path w="5686425" h="45084">
                <a:moveTo>
                  <a:pt x="3626713" y="0"/>
                </a:moveTo>
                <a:lnTo>
                  <a:pt x="3581933" y="0"/>
                </a:lnTo>
                <a:lnTo>
                  <a:pt x="3581933" y="44767"/>
                </a:lnTo>
                <a:lnTo>
                  <a:pt x="3626713" y="44767"/>
                </a:lnTo>
                <a:lnTo>
                  <a:pt x="3626713" y="0"/>
                </a:lnTo>
                <a:close/>
              </a:path>
              <a:path w="5686425" h="45084">
                <a:moveTo>
                  <a:pt x="3716236" y="0"/>
                </a:moveTo>
                <a:lnTo>
                  <a:pt x="3671468" y="0"/>
                </a:lnTo>
                <a:lnTo>
                  <a:pt x="3671468" y="44767"/>
                </a:lnTo>
                <a:lnTo>
                  <a:pt x="3716236" y="44767"/>
                </a:lnTo>
                <a:lnTo>
                  <a:pt x="3716236" y="0"/>
                </a:lnTo>
                <a:close/>
              </a:path>
              <a:path w="5686425" h="45084">
                <a:moveTo>
                  <a:pt x="3805771" y="0"/>
                </a:moveTo>
                <a:lnTo>
                  <a:pt x="3761003" y="0"/>
                </a:lnTo>
                <a:lnTo>
                  <a:pt x="3761003" y="44767"/>
                </a:lnTo>
                <a:lnTo>
                  <a:pt x="3805771" y="44767"/>
                </a:lnTo>
                <a:lnTo>
                  <a:pt x="3805771" y="0"/>
                </a:lnTo>
                <a:close/>
              </a:path>
              <a:path w="5686425" h="45084">
                <a:moveTo>
                  <a:pt x="3895306" y="0"/>
                </a:moveTo>
                <a:lnTo>
                  <a:pt x="3850525" y="0"/>
                </a:lnTo>
                <a:lnTo>
                  <a:pt x="3850525" y="44767"/>
                </a:lnTo>
                <a:lnTo>
                  <a:pt x="3895306" y="44767"/>
                </a:lnTo>
                <a:lnTo>
                  <a:pt x="3895306" y="0"/>
                </a:lnTo>
                <a:close/>
              </a:path>
              <a:path w="5686425" h="45084">
                <a:moveTo>
                  <a:pt x="3984968" y="0"/>
                </a:moveTo>
                <a:lnTo>
                  <a:pt x="3940187" y="0"/>
                </a:lnTo>
                <a:lnTo>
                  <a:pt x="3940187" y="44767"/>
                </a:lnTo>
                <a:lnTo>
                  <a:pt x="3984968" y="44767"/>
                </a:lnTo>
                <a:lnTo>
                  <a:pt x="3984968" y="0"/>
                </a:lnTo>
                <a:close/>
              </a:path>
              <a:path w="5686425" h="45084">
                <a:moveTo>
                  <a:pt x="4074503" y="0"/>
                </a:moveTo>
                <a:lnTo>
                  <a:pt x="4029722" y="0"/>
                </a:lnTo>
                <a:lnTo>
                  <a:pt x="4029722" y="44767"/>
                </a:lnTo>
                <a:lnTo>
                  <a:pt x="4074503" y="44767"/>
                </a:lnTo>
                <a:lnTo>
                  <a:pt x="4074503" y="0"/>
                </a:lnTo>
                <a:close/>
              </a:path>
              <a:path w="5686425" h="45084">
                <a:moveTo>
                  <a:pt x="4164038" y="0"/>
                </a:moveTo>
                <a:lnTo>
                  <a:pt x="4119257" y="0"/>
                </a:lnTo>
                <a:lnTo>
                  <a:pt x="4119257" y="44767"/>
                </a:lnTo>
                <a:lnTo>
                  <a:pt x="4164038" y="44767"/>
                </a:lnTo>
                <a:lnTo>
                  <a:pt x="4164038" y="0"/>
                </a:lnTo>
                <a:close/>
              </a:path>
              <a:path w="5686425" h="45084">
                <a:moveTo>
                  <a:pt x="4253560" y="0"/>
                </a:moveTo>
                <a:lnTo>
                  <a:pt x="4208792" y="0"/>
                </a:lnTo>
                <a:lnTo>
                  <a:pt x="4208792" y="44767"/>
                </a:lnTo>
                <a:lnTo>
                  <a:pt x="4253560" y="44767"/>
                </a:lnTo>
                <a:lnTo>
                  <a:pt x="4253560" y="0"/>
                </a:lnTo>
                <a:close/>
              </a:path>
              <a:path w="5686425" h="45084">
                <a:moveTo>
                  <a:pt x="4343095" y="0"/>
                </a:moveTo>
                <a:lnTo>
                  <a:pt x="4298327" y="0"/>
                </a:lnTo>
                <a:lnTo>
                  <a:pt x="4298327" y="44767"/>
                </a:lnTo>
                <a:lnTo>
                  <a:pt x="4343095" y="44767"/>
                </a:lnTo>
                <a:lnTo>
                  <a:pt x="4343095" y="0"/>
                </a:lnTo>
                <a:close/>
              </a:path>
              <a:path w="5686425" h="45084">
                <a:moveTo>
                  <a:pt x="4432630" y="0"/>
                </a:moveTo>
                <a:lnTo>
                  <a:pt x="4387850" y="0"/>
                </a:lnTo>
                <a:lnTo>
                  <a:pt x="4387850" y="44767"/>
                </a:lnTo>
                <a:lnTo>
                  <a:pt x="4432630" y="44767"/>
                </a:lnTo>
                <a:lnTo>
                  <a:pt x="4432630" y="0"/>
                </a:lnTo>
                <a:close/>
              </a:path>
              <a:path w="5686425" h="45084">
                <a:moveTo>
                  <a:pt x="4522165" y="0"/>
                </a:moveTo>
                <a:lnTo>
                  <a:pt x="4477385" y="0"/>
                </a:lnTo>
                <a:lnTo>
                  <a:pt x="4477385" y="44767"/>
                </a:lnTo>
                <a:lnTo>
                  <a:pt x="4522165" y="44767"/>
                </a:lnTo>
                <a:lnTo>
                  <a:pt x="4522165" y="0"/>
                </a:lnTo>
                <a:close/>
              </a:path>
              <a:path w="5686425" h="45084">
                <a:moveTo>
                  <a:pt x="4611700" y="0"/>
                </a:moveTo>
                <a:lnTo>
                  <a:pt x="4566920" y="0"/>
                </a:lnTo>
                <a:lnTo>
                  <a:pt x="4566920" y="44767"/>
                </a:lnTo>
                <a:lnTo>
                  <a:pt x="4611700" y="44767"/>
                </a:lnTo>
                <a:lnTo>
                  <a:pt x="4611700" y="0"/>
                </a:lnTo>
                <a:close/>
              </a:path>
              <a:path w="5686425" h="45084">
                <a:moveTo>
                  <a:pt x="4701222" y="0"/>
                </a:moveTo>
                <a:lnTo>
                  <a:pt x="4656455" y="0"/>
                </a:lnTo>
                <a:lnTo>
                  <a:pt x="4656455" y="44767"/>
                </a:lnTo>
                <a:lnTo>
                  <a:pt x="4701222" y="44767"/>
                </a:lnTo>
                <a:lnTo>
                  <a:pt x="4701222" y="0"/>
                </a:lnTo>
                <a:close/>
              </a:path>
              <a:path w="5686425" h="45084">
                <a:moveTo>
                  <a:pt x="4790884" y="0"/>
                </a:moveTo>
                <a:lnTo>
                  <a:pt x="4746117" y="0"/>
                </a:lnTo>
                <a:lnTo>
                  <a:pt x="4746117" y="44767"/>
                </a:lnTo>
                <a:lnTo>
                  <a:pt x="4790884" y="44767"/>
                </a:lnTo>
                <a:lnTo>
                  <a:pt x="4790884" y="0"/>
                </a:lnTo>
                <a:close/>
              </a:path>
              <a:path w="5686425" h="45084">
                <a:moveTo>
                  <a:pt x="4880419" y="0"/>
                </a:moveTo>
                <a:lnTo>
                  <a:pt x="4835652" y="0"/>
                </a:lnTo>
                <a:lnTo>
                  <a:pt x="4835652" y="44767"/>
                </a:lnTo>
                <a:lnTo>
                  <a:pt x="4880419" y="44767"/>
                </a:lnTo>
                <a:lnTo>
                  <a:pt x="4880419" y="0"/>
                </a:lnTo>
                <a:close/>
              </a:path>
              <a:path w="5686425" h="45084">
                <a:moveTo>
                  <a:pt x="4969954" y="0"/>
                </a:moveTo>
                <a:lnTo>
                  <a:pt x="4925174" y="0"/>
                </a:lnTo>
                <a:lnTo>
                  <a:pt x="4925174" y="44767"/>
                </a:lnTo>
                <a:lnTo>
                  <a:pt x="4969954" y="44767"/>
                </a:lnTo>
                <a:lnTo>
                  <a:pt x="4969954" y="0"/>
                </a:lnTo>
                <a:close/>
              </a:path>
              <a:path w="5686425" h="45084">
                <a:moveTo>
                  <a:pt x="5059489" y="0"/>
                </a:moveTo>
                <a:lnTo>
                  <a:pt x="5014709" y="0"/>
                </a:lnTo>
                <a:lnTo>
                  <a:pt x="5014709" y="44767"/>
                </a:lnTo>
                <a:lnTo>
                  <a:pt x="5059489" y="44767"/>
                </a:lnTo>
                <a:lnTo>
                  <a:pt x="5059489" y="0"/>
                </a:lnTo>
                <a:close/>
              </a:path>
              <a:path w="5686425" h="45084">
                <a:moveTo>
                  <a:pt x="5149012" y="0"/>
                </a:moveTo>
                <a:lnTo>
                  <a:pt x="5104244" y="0"/>
                </a:lnTo>
                <a:lnTo>
                  <a:pt x="5104244" y="44767"/>
                </a:lnTo>
                <a:lnTo>
                  <a:pt x="5149012" y="44767"/>
                </a:lnTo>
                <a:lnTo>
                  <a:pt x="5149012" y="0"/>
                </a:lnTo>
                <a:close/>
              </a:path>
              <a:path w="5686425" h="45084">
                <a:moveTo>
                  <a:pt x="5238547" y="0"/>
                </a:moveTo>
                <a:lnTo>
                  <a:pt x="5193779" y="0"/>
                </a:lnTo>
                <a:lnTo>
                  <a:pt x="5193779" y="44767"/>
                </a:lnTo>
                <a:lnTo>
                  <a:pt x="5238547" y="44767"/>
                </a:lnTo>
                <a:lnTo>
                  <a:pt x="5238547" y="0"/>
                </a:lnTo>
                <a:close/>
              </a:path>
              <a:path w="5686425" h="45084">
                <a:moveTo>
                  <a:pt x="5328082" y="0"/>
                </a:moveTo>
                <a:lnTo>
                  <a:pt x="5283314" y="0"/>
                </a:lnTo>
                <a:lnTo>
                  <a:pt x="5283314" y="44767"/>
                </a:lnTo>
                <a:lnTo>
                  <a:pt x="5328082" y="44767"/>
                </a:lnTo>
                <a:lnTo>
                  <a:pt x="5328082" y="0"/>
                </a:lnTo>
                <a:close/>
              </a:path>
              <a:path w="5686425" h="45084">
                <a:moveTo>
                  <a:pt x="5417617" y="0"/>
                </a:moveTo>
                <a:lnTo>
                  <a:pt x="5372836" y="0"/>
                </a:lnTo>
                <a:lnTo>
                  <a:pt x="5372836" y="44767"/>
                </a:lnTo>
                <a:lnTo>
                  <a:pt x="5417617" y="44767"/>
                </a:lnTo>
                <a:lnTo>
                  <a:pt x="5417617" y="0"/>
                </a:lnTo>
                <a:close/>
              </a:path>
              <a:path w="5686425" h="45084">
                <a:moveTo>
                  <a:pt x="5507279" y="0"/>
                </a:moveTo>
                <a:lnTo>
                  <a:pt x="5462498" y="0"/>
                </a:lnTo>
                <a:lnTo>
                  <a:pt x="5462498" y="44767"/>
                </a:lnTo>
                <a:lnTo>
                  <a:pt x="5507279" y="44767"/>
                </a:lnTo>
                <a:lnTo>
                  <a:pt x="5507279" y="0"/>
                </a:lnTo>
                <a:close/>
              </a:path>
              <a:path w="5686425" h="45084">
                <a:moveTo>
                  <a:pt x="5596814" y="0"/>
                </a:moveTo>
                <a:lnTo>
                  <a:pt x="5552033" y="0"/>
                </a:lnTo>
                <a:lnTo>
                  <a:pt x="5552033" y="44767"/>
                </a:lnTo>
                <a:lnTo>
                  <a:pt x="5596814" y="44767"/>
                </a:lnTo>
                <a:lnTo>
                  <a:pt x="5596814" y="0"/>
                </a:lnTo>
                <a:close/>
              </a:path>
              <a:path w="5686425" h="45084">
                <a:moveTo>
                  <a:pt x="5686336" y="0"/>
                </a:moveTo>
                <a:lnTo>
                  <a:pt x="5641568" y="0"/>
                </a:lnTo>
                <a:lnTo>
                  <a:pt x="5641568" y="44767"/>
                </a:lnTo>
                <a:lnTo>
                  <a:pt x="5686336" y="44767"/>
                </a:lnTo>
                <a:lnTo>
                  <a:pt x="56863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bg object 3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917565" y="7057644"/>
            <a:ext cx="149987" cy="133096"/>
          </a:xfrm>
          <a:prstGeom prst="rect">
            <a:avLst/>
          </a:prstGeom>
        </p:spPr>
      </p:pic>
      <p:sp>
        <p:nvSpPr>
          <p:cNvPr id="31" name="bg object 31"/>
          <p:cNvSpPr/>
          <p:nvPr/>
        </p:nvSpPr>
        <p:spPr>
          <a:xfrm>
            <a:off x="6022823" y="7235329"/>
            <a:ext cx="45085" cy="1477645"/>
          </a:xfrm>
          <a:custGeom>
            <a:avLst/>
            <a:gdLst/>
            <a:ahLst/>
            <a:cxnLst/>
            <a:rect l="l" t="t" r="r" b="b"/>
            <a:pathLst>
              <a:path w="45085" h="1477645">
                <a:moveTo>
                  <a:pt x="44767" y="1432775"/>
                </a:moveTo>
                <a:lnTo>
                  <a:pt x="0" y="1432775"/>
                </a:lnTo>
                <a:lnTo>
                  <a:pt x="0" y="1477543"/>
                </a:lnTo>
                <a:lnTo>
                  <a:pt x="44767" y="1477543"/>
                </a:lnTo>
                <a:lnTo>
                  <a:pt x="44767" y="1432775"/>
                </a:lnTo>
                <a:close/>
              </a:path>
              <a:path w="45085" h="1477645">
                <a:moveTo>
                  <a:pt x="44767" y="1343240"/>
                </a:moveTo>
                <a:lnTo>
                  <a:pt x="0" y="1343240"/>
                </a:lnTo>
                <a:lnTo>
                  <a:pt x="0" y="1388008"/>
                </a:lnTo>
                <a:lnTo>
                  <a:pt x="44767" y="1388008"/>
                </a:lnTo>
                <a:lnTo>
                  <a:pt x="44767" y="1343240"/>
                </a:lnTo>
                <a:close/>
              </a:path>
              <a:path w="45085" h="1477645">
                <a:moveTo>
                  <a:pt x="44767" y="1253705"/>
                </a:moveTo>
                <a:lnTo>
                  <a:pt x="0" y="1253705"/>
                </a:lnTo>
                <a:lnTo>
                  <a:pt x="0" y="1298486"/>
                </a:lnTo>
                <a:lnTo>
                  <a:pt x="44767" y="1298486"/>
                </a:lnTo>
                <a:lnTo>
                  <a:pt x="44767" y="1253705"/>
                </a:lnTo>
                <a:close/>
              </a:path>
              <a:path w="45085" h="1477645">
                <a:moveTo>
                  <a:pt x="44767" y="1164170"/>
                </a:moveTo>
                <a:lnTo>
                  <a:pt x="0" y="1164170"/>
                </a:lnTo>
                <a:lnTo>
                  <a:pt x="0" y="1208951"/>
                </a:lnTo>
                <a:lnTo>
                  <a:pt x="44767" y="1208951"/>
                </a:lnTo>
                <a:lnTo>
                  <a:pt x="44767" y="1164170"/>
                </a:lnTo>
                <a:close/>
              </a:path>
              <a:path w="45085" h="1477645">
                <a:moveTo>
                  <a:pt x="44767" y="1074635"/>
                </a:moveTo>
                <a:lnTo>
                  <a:pt x="0" y="1074635"/>
                </a:lnTo>
                <a:lnTo>
                  <a:pt x="0" y="1119416"/>
                </a:lnTo>
                <a:lnTo>
                  <a:pt x="44767" y="1119416"/>
                </a:lnTo>
                <a:lnTo>
                  <a:pt x="44767" y="1074635"/>
                </a:lnTo>
                <a:close/>
              </a:path>
              <a:path w="45085" h="1477645">
                <a:moveTo>
                  <a:pt x="44767" y="985113"/>
                </a:moveTo>
                <a:lnTo>
                  <a:pt x="0" y="985113"/>
                </a:lnTo>
                <a:lnTo>
                  <a:pt x="0" y="1029881"/>
                </a:lnTo>
                <a:lnTo>
                  <a:pt x="44767" y="1029881"/>
                </a:lnTo>
                <a:lnTo>
                  <a:pt x="44767" y="985113"/>
                </a:lnTo>
                <a:close/>
              </a:path>
              <a:path w="45085" h="1477645">
                <a:moveTo>
                  <a:pt x="44767" y="895578"/>
                </a:moveTo>
                <a:lnTo>
                  <a:pt x="0" y="895578"/>
                </a:lnTo>
                <a:lnTo>
                  <a:pt x="0" y="940346"/>
                </a:lnTo>
                <a:lnTo>
                  <a:pt x="44767" y="940346"/>
                </a:lnTo>
                <a:lnTo>
                  <a:pt x="44767" y="895578"/>
                </a:lnTo>
                <a:close/>
              </a:path>
              <a:path w="45085" h="1477645">
                <a:moveTo>
                  <a:pt x="44767" y="806043"/>
                </a:moveTo>
                <a:lnTo>
                  <a:pt x="0" y="806043"/>
                </a:lnTo>
                <a:lnTo>
                  <a:pt x="0" y="850811"/>
                </a:lnTo>
                <a:lnTo>
                  <a:pt x="44767" y="850811"/>
                </a:lnTo>
                <a:lnTo>
                  <a:pt x="44767" y="806043"/>
                </a:lnTo>
                <a:close/>
              </a:path>
              <a:path w="45085" h="1477645">
                <a:moveTo>
                  <a:pt x="44767" y="716381"/>
                </a:moveTo>
                <a:lnTo>
                  <a:pt x="0" y="716381"/>
                </a:lnTo>
                <a:lnTo>
                  <a:pt x="0" y="761161"/>
                </a:lnTo>
                <a:lnTo>
                  <a:pt x="44767" y="761161"/>
                </a:lnTo>
                <a:lnTo>
                  <a:pt x="44767" y="716381"/>
                </a:lnTo>
                <a:close/>
              </a:path>
              <a:path w="45085" h="1477645">
                <a:moveTo>
                  <a:pt x="44767" y="626846"/>
                </a:moveTo>
                <a:lnTo>
                  <a:pt x="0" y="626846"/>
                </a:lnTo>
                <a:lnTo>
                  <a:pt x="0" y="671626"/>
                </a:lnTo>
                <a:lnTo>
                  <a:pt x="44767" y="671626"/>
                </a:lnTo>
                <a:lnTo>
                  <a:pt x="44767" y="626846"/>
                </a:lnTo>
                <a:close/>
              </a:path>
              <a:path w="45085" h="1477645">
                <a:moveTo>
                  <a:pt x="44767" y="537311"/>
                </a:moveTo>
                <a:lnTo>
                  <a:pt x="0" y="537311"/>
                </a:lnTo>
                <a:lnTo>
                  <a:pt x="0" y="582091"/>
                </a:lnTo>
                <a:lnTo>
                  <a:pt x="44767" y="582091"/>
                </a:lnTo>
                <a:lnTo>
                  <a:pt x="44767" y="537311"/>
                </a:lnTo>
                <a:close/>
              </a:path>
              <a:path w="45085" h="1477645">
                <a:moveTo>
                  <a:pt x="44767" y="447789"/>
                </a:moveTo>
                <a:lnTo>
                  <a:pt x="0" y="447789"/>
                </a:lnTo>
                <a:lnTo>
                  <a:pt x="0" y="492556"/>
                </a:lnTo>
                <a:lnTo>
                  <a:pt x="44767" y="492556"/>
                </a:lnTo>
                <a:lnTo>
                  <a:pt x="44767" y="447789"/>
                </a:lnTo>
                <a:close/>
              </a:path>
              <a:path w="45085" h="1477645">
                <a:moveTo>
                  <a:pt x="44767" y="358254"/>
                </a:moveTo>
                <a:lnTo>
                  <a:pt x="0" y="358254"/>
                </a:lnTo>
                <a:lnTo>
                  <a:pt x="0" y="403021"/>
                </a:lnTo>
                <a:lnTo>
                  <a:pt x="44767" y="403021"/>
                </a:lnTo>
                <a:lnTo>
                  <a:pt x="44767" y="358254"/>
                </a:lnTo>
                <a:close/>
              </a:path>
              <a:path w="45085" h="1477645">
                <a:moveTo>
                  <a:pt x="44767" y="268719"/>
                </a:moveTo>
                <a:lnTo>
                  <a:pt x="0" y="268719"/>
                </a:lnTo>
                <a:lnTo>
                  <a:pt x="0" y="313486"/>
                </a:lnTo>
                <a:lnTo>
                  <a:pt x="44767" y="313486"/>
                </a:lnTo>
                <a:lnTo>
                  <a:pt x="44767" y="268719"/>
                </a:lnTo>
                <a:close/>
              </a:path>
              <a:path w="45085" h="1477645">
                <a:moveTo>
                  <a:pt x="44767" y="179184"/>
                </a:moveTo>
                <a:lnTo>
                  <a:pt x="0" y="179184"/>
                </a:lnTo>
                <a:lnTo>
                  <a:pt x="0" y="223964"/>
                </a:lnTo>
                <a:lnTo>
                  <a:pt x="44767" y="223964"/>
                </a:lnTo>
                <a:lnTo>
                  <a:pt x="44767" y="179184"/>
                </a:lnTo>
                <a:close/>
              </a:path>
              <a:path w="45085" h="1477645">
                <a:moveTo>
                  <a:pt x="44767" y="89649"/>
                </a:moveTo>
                <a:lnTo>
                  <a:pt x="0" y="89649"/>
                </a:lnTo>
                <a:lnTo>
                  <a:pt x="0" y="134429"/>
                </a:lnTo>
                <a:lnTo>
                  <a:pt x="44767" y="134429"/>
                </a:lnTo>
                <a:lnTo>
                  <a:pt x="44767" y="89649"/>
                </a:lnTo>
                <a:close/>
              </a:path>
              <a:path w="45085" h="1477645">
                <a:moveTo>
                  <a:pt x="44767" y="0"/>
                </a:moveTo>
                <a:lnTo>
                  <a:pt x="0" y="0"/>
                </a:lnTo>
                <a:lnTo>
                  <a:pt x="0" y="44767"/>
                </a:lnTo>
                <a:lnTo>
                  <a:pt x="44767" y="44767"/>
                </a:lnTo>
                <a:lnTo>
                  <a:pt x="447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" name="bg object 3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959855" y="8745600"/>
            <a:ext cx="102235" cy="104140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0" y="8775699"/>
            <a:ext cx="107596" cy="80391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0" y="8718423"/>
            <a:ext cx="12065" cy="34925"/>
          </a:xfrm>
          <a:custGeom>
            <a:avLst/>
            <a:gdLst/>
            <a:ahLst/>
            <a:cxnLst/>
            <a:rect l="l" t="t" r="r" b="b"/>
            <a:pathLst>
              <a:path w="12065" h="34925">
                <a:moveTo>
                  <a:pt x="7233" y="287"/>
                </a:moveTo>
                <a:lnTo>
                  <a:pt x="0" y="287"/>
                </a:lnTo>
                <a:lnTo>
                  <a:pt x="0" y="34830"/>
                </a:lnTo>
                <a:lnTo>
                  <a:pt x="11524" y="31147"/>
                </a:lnTo>
                <a:lnTo>
                  <a:pt x="9646" y="24417"/>
                </a:lnTo>
                <a:lnTo>
                  <a:pt x="8305" y="17559"/>
                </a:lnTo>
                <a:lnTo>
                  <a:pt x="7501" y="10701"/>
                </a:lnTo>
                <a:lnTo>
                  <a:pt x="7233" y="3589"/>
                </a:lnTo>
                <a:lnTo>
                  <a:pt x="7233" y="2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3617" y="7196003"/>
            <a:ext cx="0" cy="1477645"/>
          </a:xfrm>
          <a:custGeom>
            <a:avLst/>
            <a:gdLst/>
            <a:ahLst/>
            <a:cxnLst/>
            <a:rect l="l" t="t" r="r" b="b"/>
            <a:pathLst>
              <a:path h="1477645">
                <a:moveTo>
                  <a:pt x="0" y="0"/>
                </a:moveTo>
                <a:lnTo>
                  <a:pt x="0" y="1477589"/>
                </a:lnTo>
              </a:path>
            </a:pathLst>
          </a:custGeom>
          <a:ln w="7234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6" name="bg object 3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0" y="7063232"/>
            <a:ext cx="73558" cy="101599"/>
          </a:xfrm>
          <a:prstGeom prst="rect">
            <a:avLst/>
          </a:prstGeom>
        </p:spPr>
      </p:pic>
      <p:sp>
        <p:nvSpPr>
          <p:cNvPr id="37" name="bg object 37"/>
          <p:cNvSpPr/>
          <p:nvPr/>
        </p:nvSpPr>
        <p:spPr>
          <a:xfrm>
            <a:off x="96775" y="705769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44771" y="329"/>
                </a:moveTo>
                <a:lnTo>
                  <a:pt x="-2" y="329"/>
                </a:lnTo>
                <a:lnTo>
                  <a:pt x="-2" y="45103"/>
                </a:lnTo>
                <a:lnTo>
                  <a:pt x="44771" y="45103"/>
                </a:lnTo>
                <a:lnTo>
                  <a:pt x="44771" y="32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6483858" y="2011552"/>
            <a:ext cx="7338059" cy="2674620"/>
          </a:xfrm>
          <a:custGeom>
            <a:avLst/>
            <a:gdLst/>
            <a:ahLst/>
            <a:cxnLst/>
            <a:rect l="l" t="t" r="r" b="b"/>
            <a:pathLst>
              <a:path w="7338059" h="2674620">
                <a:moveTo>
                  <a:pt x="7203094" y="457"/>
                </a:moveTo>
                <a:lnTo>
                  <a:pt x="134198" y="457"/>
                </a:lnTo>
                <a:lnTo>
                  <a:pt x="91654" y="7315"/>
                </a:lnTo>
                <a:lnTo>
                  <a:pt x="54825" y="26364"/>
                </a:lnTo>
                <a:lnTo>
                  <a:pt x="25743" y="55446"/>
                </a:lnTo>
                <a:lnTo>
                  <a:pt x="6693" y="92275"/>
                </a:lnTo>
                <a:lnTo>
                  <a:pt x="-163" y="134819"/>
                </a:lnTo>
                <a:lnTo>
                  <a:pt x="-163" y="2540774"/>
                </a:lnTo>
                <a:lnTo>
                  <a:pt x="6693" y="2583190"/>
                </a:lnTo>
                <a:lnTo>
                  <a:pt x="25743" y="2620020"/>
                </a:lnTo>
                <a:lnTo>
                  <a:pt x="54825" y="2649102"/>
                </a:lnTo>
                <a:lnTo>
                  <a:pt x="91654" y="2668151"/>
                </a:lnTo>
                <a:lnTo>
                  <a:pt x="134198" y="2675009"/>
                </a:lnTo>
                <a:lnTo>
                  <a:pt x="7203094" y="2675009"/>
                </a:lnTo>
                <a:lnTo>
                  <a:pt x="7245511" y="2668151"/>
                </a:lnTo>
                <a:lnTo>
                  <a:pt x="7282467" y="2649102"/>
                </a:lnTo>
                <a:lnTo>
                  <a:pt x="7311549" y="2620020"/>
                </a:lnTo>
                <a:lnTo>
                  <a:pt x="7330598" y="2583190"/>
                </a:lnTo>
                <a:lnTo>
                  <a:pt x="7337456" y="2540774"/>
                </a:lnTo>
                <a:lnTo>
                  <a:pt x="7337456" y="134819"/>
                </a:lnTo>
                <a:lnTo>
                  <a:pt x="7330598" y="92275"/>
                </a:lnTo>
                <a:lnTo>
                  <a:pt x="7311549" y="55446"/>
                </a:lnTo>
                <a:lnTo>
                  <a:pt x="7282467" y="26364"/>
                </a:lnTo>
                <a:lnTo>
                  <a:pt x="7245511" y="7315"/>
                </a:lnTo>
                <a:lnTo>
                  <a:pt x="7203094" y="45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6707581" y="2012072"/>
            <a:ext cx="6313170" cy="45085"/>
          </a:xfrm>
          <a:custGeom>
            <a:avLst/>
            <a:gdLst/>
            <a:ahLst/>
            <a:cxnLst/>
            <a:rect l="l" t="t" r="r" b="b"/>
            <a:pathLst>
              <a:path w="6313169" h="45085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6313169" h="45085">
                <a:moveTo>
                  <a:pt x="134302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6313169" h="45085">
                <a:moveTo>
                  <a:pt x="223837" y="0"/>
                </a:moveTo>
                <a:lnTo>
                  <a:pt x="179070" y="0"/>
                </a:lnTo>
                <a:lnTo>
                  <a:pt x="179070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6313169" h="45085">
                <a:moveTo>
                  <a:pt x="313372" y="0"/>
                </a:moveTo>
                <a:lnTo>
                  <a:pt x="268605" y="0"/>
                </a:lnTo>
                <a:lnTo>
                  <a:pt x="268605" y="44767"/>
                </a:lnTo>
                <a:lnTo>
                  <a:pt x="313372" y="44767"/>
                </a:lnTo>
                <a:lnTo>
                  <a:pt x="313372" y="0"/>
                </a:lnTo>
                <a:close/>
              </a:path>
              <a:path w="6313169" h="45085">
                <a:moveTo>
                  <a:pt x="402907" y="0"/>
                </a:moveTo>
                <a:lnTo>
                  <a:pt x="358127" y="0"/>
                </a:lnTo>
                <a:lnTo>
                  <a:pt x="358127" y="44767"/>
                </a:lnTo>
                <a:lnTo>
                  <a:pt x="402907" y="44767"/>
                </a:lnTo>
                <a:lnTo>
                  <a:pt x="402907" y="0"/>
                </a:lnTo>
                <a:close/>
              </a:path>
              <a:path w="6313169" h="45085">
                <a:moveTo>
                  <a:pt x="492442" y="0"/>
                </a:moveTo>
                <a:lnTo>
                  <a:pt x="447662" y="0"/>
                </a:lnTo>
                <a:lnTo>
                  <a:pt x="447662" y="44767"/>
                </a:lnTo>
                <a:lnTo>
                  <a:pt x="492442" y="44767"/>
                </a:lnTo>
                <a:lnTo>
                  <a:pt x="492442" y="0"/>
                </a:lnTo>
                <a:close/>
              </a:path>
              <a:path w="6313169" h="45085">
                <a:moveTo>
                  <a:pt x="581977" y="0"/>
                </a:moveTo>
                <a:lnTo>
                  <a:pt x="537197" y="0"/>
                </a:lnTo>
                <a:lnTo>
                  <a:pt x="537197" y="44767"/>
                </a:lnTo>
                <a:lnTo>
                  <a:pt x="581977" y="44767"/>
                </a:lnTo>
                <a:lnTo>
                  <a:pt x="581977" y="0"/>
                </a:lnTo>
                <a:close/>
              </a:path>
              <a:path w="6313169" h="45085">
                <a:moveTo>
                  <a:pt x="671626" y="0"/>
                </a:moveTo>
                <a:lnTo>
                  <a:pt x="626859" y="0"/>
                </a:lnTo>
                <a:lnTo>
                  <a:pt x="626859" y="44767"/>
                </a:lnTo>
                <a:lnTo>
                  <a:pt x="671626" y="44767"/>
                </a:lnTo>
                <a:lnTo>
                  <a:pt x="671626" y="0"/>
                </a:lnTo>
                <a:close/>
              </a:path>
              <a:path w="6313169" h="45085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6313169" h="45085">
                <a:moveTo>
                  <a:pt x="850696" y="0"/>
                </a:moveTo>
                <a:lnTo>
                  <a:pt x="805929" y="0"/>
                </a:lnTo>
                <a:lnTo>
                  <a:pt x="805929" y="44767"/>
                </a:lnTo>
                <a:lnTo>
                  <a:pt x="850696" y="44767"/>
                </a:lnTo>
                <a:lnTo>
                  <a:pt x="850696" y="0"/>
                </a:lnTo>
                <a:close/>
              </a:path>
              <a:path w="6313169" h="45085">
                <a:moveTo>
                  <a:pt x="940231" y="0"/>
                </a:moveTo>
                <a:lnTo>
                  <a:pt x="895451" y="0"/>
                </a:lnTo>
                <a:lnTo>
                  <a:pt x="895451" y="44767"/>
                </a:lnTo>
                <a:lnTo>
                  <a:pt x="940231" y="44767"/>
                </a:lnTo>
                <a:lnTo>
                  <a:pt x="940231" y="0"/>
                </a:lnTo>
                <a:close/>
              </a:path>
              <a:path w="6313169" h="45085">
                <a:moveTo>
                  <a:pt x="1029766" y="0"/>
                </a:moveTo>
                <a:lnTo>
                  <a:pt x="984986" y="0"/>
                </a:lnTo>
                <a:lnTo>
                  <a:pt x="984986" y="44767"/>
                </a:lnTo>
                <a:lnTo>
                  <a:pt x="1029766" y="44767"/>
                </a:lnTo>
                <a:lnTo>
                  <a:pt x="1029766" y="0"/>
                </a:lnTo>
                <a:close/>
              </a:path>
              <a:path w="6313169" h="45085">
                <a:moveTo>
                  <a:pt x="1119301" y="0"/>
                </a:moveTo>
                <a:lnTo>
                  <a:pt x="1074521" y="0"/>
                </a:lnTo>
                <a:lnTo>
                  <a:pt x="1074521" y="44767"/>
                </a:lnTo>
                <a:lnTo>
                  <a:pt x="1119301" y="44767"/>
                </a:lnTo>
                <a:lnTo>
                  <a:pt x="1119301" y="0"/>
                </a:lnTo>
                <a:close/>
              </a:path>
              <a:path w="6313169" h="45085">
                <a:moveTo>
                  <a:pt x="1208824" y="0"/>
                </a:moveTo>
                <a:lnTo>
                  <a:pt x="1164056" y="0"/>
                </a:lnTo>
                <a:lnTo>
                  <a:pt x="1164056" y="44767"/>
                </a:lnTo>
                <a:lnTo>
                  <a:pt x="1208824" y="44767"/>
                </a:lnTo>
                <a:lnTo>
                  <a:pt x="1208824" y="0"/>
                </a:lnTo>
                <a:close/>
              </a:path>
              <a:path w="6313169" h="45085">
                <a:moveTo>
                  <a:pt x="1298359" y="0"/>
                </a:moveTo>
                <a:lnTo>
                  <a:pt x="1253591" y="0"/>
                </a:lnTo>
                <a:lnTo>
                  <a:pt x="1253591" y="44767"/>
                </a:lnTo>
                <a:lnTo>
                  <a:pt x="1298359" y="44767"/>
                </a:lnTo>
                <a:lnTo>
                  <a:pt x="1298359" y="0"/>
                </a:lnTo>
                <a:close/>
              </a:path>
              <a:path w="6313169" h="45085">
                <a:moveTo>
                  <a:pt x="1388021" y="0"/>
                </a:moveTo>
                <a:lnTo>
                  <a:pt x="1343240" y="0"/>
                </a:lnTo>
                <a:lnTo>
                  <a:pt x="1343240" y="44767"/>
                </a:lnTo>
                <a:lnTo>
                  <a:pt x="1388021" y="44767"/>
                </a:lnTo>
                <a:lnTo>
                  <a:pt x="1388021" y="0"/>
                </a:lnTo>
                <a:close/>
              </a:path>
              <a:path w="6313169" h="45085">
                <a:moveTo>
                  <a:pt x="1477556" y="0"/>
                </a:moveTo>
                <a:lnTo>
                  <a:pt x="1432775" y="0"/>
                </a:lnTo>
                <a:lnTo>
                  <a:pt x="1432775" y="44767"/>
                </a:lnTo>
                <a:lnTo>
                  <a:pt x="1477556" y="44767"/>
                </a:lnTo>
                <a:lnTo>
                  <a:pt x="1477556" y="0"/>
                </a:lnTo>
                <a:close/>
              </a:path>
              <a:path w="6313169" h="45085">
                <a:moveTo>
                  <a:pt x="1567091" y="0"/>
                </a:moveTo>
                <a:lnTo>
                  <a:pt x="1522310" y="0"/>
                </a:lnTo>
                <a:lnTo>
                  <a:pt x="1522310" y="44767"/>
                </a:lnTo>
                <a:lnTo>
                  <a:pt x="1567091" y="44767"/>
                </a:lnTo>
                <a:lnTo>
                  <a:pt x="1567091" y="0"/>
                </a:lnTo>
                <a:close/>
              </a:path>
              <a:path w="6313169" h="45085">
                <a:moveTo>
                  <a:pt x="1656613" y="0"/>
                </a:moveTo>
                <a:lnTo>
                  <a:pt x="1611845" y="0"/>
                </a:lnTo>
                <a:lnTo>
                  <a:pt x="1611845" y="44767"/>
                </a:lnTo>
                <a:lnTo>
                  <a:pt x="1656613" y="44767"/>
                </a:lnTo>
                <a:lnTo>
                  <a:pt x="1656613" y="0"/>
                </a:lnTo>
                <a:close/>
              </a:path>
              <a:path w="6313169" h="45085">
                <a:moveTo>
                  <a:pt x="1746148" y="0"/>
                </a:moveTo>
                <a:lnTo>
                  <a:pt x="1701380" y="0"/>
                </a:lnTo>
                <a:lnTo>
                  <a:pt x="1701380" y="44767"/>
                </a:lnTo>
                <a:lnTo>
                  <a:pt x="1746148" y="44767"/>
                </a:lnTo>
                <a:lnTo>
                  <a:pt x="1746148" y="0"/>
                </a:lnTo>
                <a:close/>
              </a:path>
              <a:path w="6313169" h="45085">
                <a:moveTo>
                  <a:pt x="1835683" y="0"/>
                </a:moveTo>
                <a:lnTo>
                  <a:pt x="1790915" y="0"/>
                </a:lnTo>
                <a:lnTo>
                  <a:pt x="1790915" y="44767"/>
                </a:lnTo>
                <a:lnTo>
                  <a:pt x="1835683" y="44767"/>
                </a:lnTo>
                <a:lnTo>
                  <a:pt x="1835683" y="0"/>
                </a:lnTo>
                <a:close/>
              </a:path>
              <a:path w="6313169" h="45085">
                <a:moveTo>
                  <a:pt x="1925218" y="0"/>
                </a:moveTo>
                <a:lnTo>
                  <a:pt x="1880438" y="0"/>
                </a:lnTo>
                <a:lnTo>
                  <a:pt x="1880438" y="44767"/>
                </a:lnTo>
                <a:lnTo>
                  <a:pt x="1925218" y="44767"/>
                </a:lnTo>
                <a:lnTo>
                  <a:pt x="1925218" y="0"/>
                </a:lnTo>
                <a:close/>
              </a:path>
              <a:path w="6313169" h="45085">
                <a:moveTo>
                  <a:pt x="2014753" y="0"/>
                </a:moveTo>
                <a:lnTo>
                  <a:pt x="1969973" y="0"/>
                </a:lnTo>
                <a:lnTo>
                  <a:pt x="1969973" y="44767"/>
                </a:lnTo>
                <a:lnTo>
                  <a:pt x="2014753" y="44767"/>
                </a:lnTo>
                <a:lnTo>
                  <a:pt x="2014753" y="0"/>
                </a:lnTo>
                <a:close/>
              </a:path>
              <a:path w="6313169" h="45085">
                <a:moveTo>
                  <a:pt x="2104288" y="0"/>
                </a:moveTo>
                <a:lnTo>
                  <a:pt x="2059508" y="0"/>
                </a:lnTo>
                <a:lnTo>
                  <a:pt x="2059508" y="44767"/>
                </a:lnTo>
                <a:lnTo>
                  <a:pt x="2104288" y="44767"/>
                </a:lnTo>
                <a:lnTo>
                  <a:pt x="2104288" y="0"/>
                </a:lnTo>
                <a:close/>
              </a:path>
              <a:path w="6313169" h="45085">
                <a:moveTo>
                  <a:pt x="2193937" y="0"/>
                </a:moveTo>
                <a:lnTo>
                  <a:pt x="2149170" y="0"/>
                </a:lnTo>
                <a:lnTo>
                  <a:pt x="2149170" y="44767"/>
                </a:lnTo>
                <a:lnTo>
                  <a:pt x="2193937" y="44767"/>
                </a:lnTo>
                <a:lnTo>
                  <a:pt x="2193937" y="0"/>
                </a:lnTo>
                <a:close/>
              </a:path>
              <a:path w="6313169" h="45085">
                <a:moveTo>
                  <a:pt x="2283472" y="0"/>
                </a:moveTo>
                <a:lnTo>
                  <a:pt x="2238705" y="0"/>
                </a:lnTo>
                <a:lnTo>
                  <a:pt x="2238705" y="44767"/>
                </a:lnTo>
                <a:lnTo>
                  <a:pt x="2283472" y="44767"/>
                </a:lnTo>
                <a:lnTo>
                  <a:pt x="2283472" y="0"/>
                </a:lnTo>
                <a:close/>
              </a:path>
              <a:path w="6313169" h="45085">
                <a:moveTo>
                  <a:pt x="2373007" y="0"/>
                </a:moveTo>
                <a:lnTo>
                  <a:pt x="2328240" y="0"/>
                </a:lnTo>
                <a:lnTo>
                  <a:pt x="2328240" y="44767"/>
                </a:lnTo>
                <a:lnTo>
                  <a:pt x="2373007" y="44767"/>
                </a:lnTo>
                <a:lnTo>
                  <a:pt x="2373007" y="0"/>
                </a:lnTo>
                <a:close/>
              </a:path>
              <a:path w="6313169" h="45085">
                <a:moveTo>
                  <a:pt x="2462542" y="0"/>
                </a:moveTo>
                <a:lnTo>
                  <a:pt x="2417762" y="0"/>
                </a:lnTo>
                <a:lnTo>
                  <a:pt x="2417762" y="44767"/>
                </a:lnTo>
                <a:lnTo>
                  <a:pt x="2462542" y="44767"/>
                </a:lnTo>
                <a:lnTo>
                  <a:pt x="2462542" y="0"/>
                </a:lnTo>
                <a:close/>
              </a:path>
              <a:path w="6313169" h="45085">
                <a:moveTo>
                  <a:pt x="2552077" y="0"/>
                </a:moveTo>
                <a:lnTo>
                  <a:pt x="2507297" y="0"/>
                </a:lnTo>
                <a:lnTo>
                  <a:pt x="2507297" y="44767"/>
                </a:lnTo>
                <a:lnTo>
                  <a:pt x="2552077" y="44767"/>
                </a:lnTo>
                <a:lnTo>
                  <a:pt x="2552077" y="0"/>
                </a:lnTo>
                <a:close/>
              </a:path>
              <a:path w="6313169" h="45085">
                <a:moveTo>
                  <a:pt x="2641600" y="0"/>
                </a:moveTo>
                <a:lnTo>
                  <a:pt x="2596832" y="0"/>
                </a:lnTo>
                <a:lnTo>
                  <a:pt x="2596832" y="44767"/>
                </a:lnTo>
                <a:lnTo>
                  <a:pt x="2641600" y="44767"/>
                </a:lnTo>
                <a:lnTo>
                  <a:pt x="2641600" y="0"/>
                </a:lnTo>
                <a:close/>
              </a:path>
              <a:path w="6313169" h="45085">
                <a:moveTo>
                  <a:pt x="2731135" y="0"/>
                </a:moveTo>
                <a:lnTo>
                  <a:pt x="2686367" y="0"/>
                </a:lnTo>
                <a:lnTo>
                  <a:pt x="2686367" y="44767"/>
                </a:lnTo>
                <a:lnTo>
                  <a:pt x="2731135" y="44767"/>
                </a:lnTo>
                <a:lnTo>
                  <a:pt x="2731135" y="0"/>
                </a:lnTo>
                <a:close/>
              </a:path>
              <a:path w="6313169" h="45085">
                <a:moveTo>
                  <a:pt x="2820670" y="0"/>
                </a:moveTo>
                <a:lnTo>
                  <a:pt x="2775902" y="0"/>
                </a:lnTo>
                <a:lnTo>
                  <a:pt x="2775902" y="44767"/>
                </a:lnTo>
                <a:lnTo>
                  <a:pt x="2820670" y="44767"/>
                </a:lnTo>
                <a:lnTo>
                  <a:pt x="2820670" y="0"/>
                </a:lnTo>
                <a:close/>
              </a:path>
              <a:path w="6313169" h="45085">
                <a:moveTo>
                  <a:pt x="2910332" y="0"/>
                </a:moveTo>
                <a:lnTo>
                  <a:pt x="2865551" y="0"/>
                </a:lnTo>
                <a:lnTo>
                  <a:pt x="2865551" y="44767"/>
                </a:lnTo>
                <a:lnTo>
                  <a:pt x="2910332" y="44767"/>
                </a:lnTo>
                <a:lnTo>
                  <a:pt x="2910332" y="0"/>
                </a:lnTo>
                <a:close/>
              </a:path>
              <a:path w="6313169" h="45085">
                <a:moveTo>
                  <a:pt x="2999867" y="0"/>
                </a:moveTo>
                <a:lnTo>
                  <a:pt x="2955086" y="0"/>
                </a:lnTo>
                <a:lnTo>
                  <a:pt x="2955086" y="44767"/>
                </a:lnTo>
                <a:lnTo>
                  <a:pt x="2999867" y="44767"/>
                </a:lnTo>
                <a:lnTo>
                  <a:pt x="2999867" y="0"/>
                </a:lnTo>
                <a:close/>
              </a:path>
              <a:path w="6313169" h="45085">
                <a:moveTo>
                  <a:pt x="3089402" y="0"/>
                </a:moveTo>
                <a:lnTo>
                  <a:pt x="3044621" y="0"/>
                </a:lnTo>
                <a:lnTo>
                  <a:pt x="3044621" y="44767"/>
                </a:lnTo>
                <a:lnTo>
                  <a:pt x="3089402" y="44767"/>
                </a:lnTo>
                <a:lnTo>
                  <a:pt x="3089402" y="0"/>
                </a:lnTo>
                <a:close/>
              </a:path>
              <a:path w="6313169" h="45085">
                <a:moveTo>
                  <a:pt x="3178924" y="0"/>
                </a:moveTo>
                <a:lnTo>
                  <a:pt x="3134156" y="0"/>
                </a:lnTo>
                <a:lnTo>
                  <a:pt x="3134156" y="44767"/>
                </a:lnTo>
                <a:lnTo>
                  <a:pt x="3178924" y="44767"/>
                </a:lnTo>
                <a:lnTo>
                  <a:pt x="3178924" y="0"/>
                </a:lnTo>
                <a:close/>
              </a:path>
              <a:path w="6313169" h="45085">
                <a:moveTo>
                  <a:pt x="3268459" y="0"/>
                </a:moveTo>
                <a:lnTo>
                  <a:pt x="3223691" y="0"/>
                </a:lnTo>
                <a:lnTo>
                  <a:pt x="3223691" y="44767"/>
                </a:lnTo>
                <a:lnTo>
                  <a:pt x="3268459" y="44767"/>
                </a:lnTo>
                <a:lnTo>
                  <a:pt x="3268459" y="0"/>
                </a:lnTo>
                <a:close/>
              </a:path>
              <a:path w="6313169" h="45085">
                <a:moveTo>
                  <a:pt x="3357994" y="0"/>
                </a:moveTo>
                <a:lnTo>
                  <a:pt x="3313226" y="0"/>
                </a:lnTo>
                <a:lnTo>
                  <a:pt x="3313226" y="44767"/>
                </a:lnTo>
                <a:lnTo>
                  <a:pt x="3357994" y="44767"/>
                </a:lnTo>
                <a:lnTo>
                  <a:pt x="3357994" y="0"/>
                </a:lnTo>
                <a:close/>
              </a:path>
              <a:path w="6313169" h="45085">
                <a:moveTo>
                  <a:pt x="3447529" y="0"/>
                </a:moveTo>
                <a:lnTo>
                  <a:pt x="3402749" y="0"/>
                </a:lnTo>
                <a:lnTo>
                  <a:pt x="3402749" y="44767"/>
                </a:lnTo>
                <a:lnTo>
                  <a:pt x="3447529" y="44767"/>
                </a:lnTo>
                <a:lnTo>
                  <a:pt x="3447529" y="0"/>
                </a:lnTo>
                <a:close/>
              </a:path>
              <a:path w="6313169" h="45085">
                <a:moveTo>
                  <a:pt x="3537064" y="0"/>
                </a:moveTo>
                <a:lnTo>
                  <a:pt x="3492284" y="0"/>
                </a:lnTo>
                <a:lnTo>
                  <a:pt x="3492284" y="44767"/>
                </a:lnTo>
                <a:lnTo>
                  <a:pt x="3537064" y="44767"/>
                </a:lnTo>
                <a:lnTo>
                  <a:pt x="3537064" y="0"/>
                </a:lnTo>
                <a:close/>
              </a:path>
              <a:path w="6313169" h="45085">
                <a:moveTo>
                  <a:pt x="3626726" y="0"/>
                </a:moveTo>
                <a:lnTo>
                  <a:pt x="3581946" y="0"/>
                </a:lnTo>
                <a:lnTo>
                  <a:pt x="3581946" y="44767"/>
                </a:lnTo>
                <a:lnTo>
                  <a:pt x="3626726" y="44767"/>
                </a:lnTo>
                <a:lnTo>
                  <a:pt x="3626726" y="0"/>
                </a:lnTo>
                <a:close/>
              </a:path>
              <a:path w="6313169" h="45085">
                <a:moveTo>
                  <a:pt x="3716248" y="0"/>
                </a:moveTo>
                <a:lnTo>
                  <a:pt x="3671481" y="0"/>
                </a:lnTo>
                <a:lnTo>
                  <a:pt x="3671481" y="44767"/>
                </a:lnTo>
                <a:lnTo>
                  <a:pt x="3716248" y="44767"/>
                </a:lnTo>
                <a:lnTo>
                  <a:pt x="3716248" y="0"/>
                </a:lnTo>
                <a:close/>
              </a:path>
              <a:path w="6313169" h="45085">
                <a:moveTo>
                  <a:pt x="3805783" y="0"/>
                </a:moveTo>
                <a:lnTo>
                  <a:pt x="3761016" y="0"/>
                </a:lnTo>
                <a:lnTo>
                  <a:pt x="3761016" y="44767"/>
                </a:lnTo>
                <a:lnTo>
                  <a:pt x="3805783" y="44767"/>
                </a:lnTo>
                <a:lnTo>
                  <a:pt x="3805783" y="0"/>
                </a:lnTo>
                <a:close/>
              </a:path>
              <a:path w="6313169" h="45085">
                <a:moveTo>
                  <a:pt x="3895318" y="0"/>
                </a:moveTo>
                <a:lnTo>
                  <a:pt x="3850538" y="0"/>
                </a:lnTo>
                <a:lnTo>
                  <a:pt x="3850538" y="44767"/>
                </a:lnTo>
                <a:lnTo>
                  <a:pt x="3895318" y="44767"/>
                </a:lnTo>
                <a:lnTo>
                  <a:pt x="3895318" y="0"/>
                </a:lnTo>
                <a:close/>
              </a:path>
              <a:path w="6313169" h="45085">
                <a:moveTo>
                  <a:pt x="3984853" y="0"/>
                </a:moveTo>
                <a:lnTo>
                  <a:pt x="3940073" y="0"/>
                </a:lnTo>
                <a:lnTo>
                  <a:pt x="3940073" y="44767"/>
                </a:lnTo>
                <a:lnTo>
                  <a:pt x="3984853" y="44767"/>
                </a:lnTo>
                <a:lnTo>
                  <a:pt x="3984853" y="0"/>
                </a:lnTo>
                <a:close/>
              </a:path>
              <a:path w="6313169" h="45085">
                <a:moveTo>
                  <a:pt x="4074388" y="0"/>
                </a:moveTo>
                <a:lnTo>
                  <a:pt x="4029608" y="0"/>
                </a:lnTo>
                <a:lnTo>
                  <a:pt x="4029608" y="44767"/>
                </a:lnTo>
                <a:lnTo>
                  <a:pt x="4074388" y="44767"/>
                </a:lnTo>
                <a:lnTo>
                  <a:pt x="4074388" y="0"/>
                </a:lnTo>
                <a:close/>
              </a:path>
              <a:path w="6313169" h="45085">
                <a:moveTo>
                  <a:pt x="4163911" y="0"/>
                </a:moveTo>
                <a:lnTo>
                  <a:pt x="4119143" y="0"/>
                </a:lnTo>
                <a:lnTo>
                  <a:pt x="4119143" y="44767"/>
                </a:lnTo>
                <a:lnTo>
                  <a:pt x="4163911" y="44767"/>
                </a:lnTo>
                <a:lnTo>
                  <a:pt x="4163911" y="0"/>
                </a:lnTo>
                <a:close/>
              </a:path>
              <a:path w="6313169" h="45085">
                <a:moveTo>
                  <a:pt x="4253446" y="0"/>
                </a:moveTo>
                <a:lnTo>
                  <a:pt x="4208678" y="0"/>
                </a:lnTo>
                <a:lnTo>
                  <a:pt x="4208678" y="44767"/>
                </a:lnTo>
                <a:lnTo>
                  <a:pt x="4253446" y="44767"/>
                </a:lnTo>
                <a:lnTo>
                  <a:pt x="4253446" y="0"/>
                </a:lnTo>
                <a:close/>
              </a:path>
              <a:path w="6313169" h="45085">
                <a:moveTo>
                  <a:pt x="4343108" y="0"/>
                </a:moveTo>
                <a:lnTo>
                  <a:pt x="4298340" y="0"/>
                </a:lnTo>
                <a:lnTo>
                  <a:pt x="4298340" y="44767"/>
                </a:lnTo>
                <a:lnTo>
                  <a:pt x="4343108" y="44767"/>
                </a:lnTo>
                <a:lnTo>
                  <a:pt x="4343108" y="0"/>
                </a:lnTo>
                <a:close/>
              </a:path>
              <a:path w="6313169" h="45085">
                <a:moveTo>
                  <a:pt x="4432643" y="0"/>
                </a:moveTo>
                <a:lnTo>
                  <a:pt x="4387862" y="0"/>
                </a:lnTo>
                <a:lnTo>
                  <a:pt x="4387862" y="44767"/>
                </a:lnTo>
                <a:lnTo>
                  <a:pt x="4432643" y="44767"/>
                </a:lnTo>
                <a:lnTo>
                  <a:pt x="4432643" y="0"/>
                </a:lnTo>
                <a:close/>
              </a:path>
              <a:path w="6313169" h="45085">
                <a:moveTo>
                  <a:pt x="4522178" y="0"/>
                </a:moveTo>
                <a:lnTo>
                  <a:pt x="4477397" y="0"/>
                </a:lnTo>
                <a:lnTo>
                  <a:pt x="4477397" y="44767"/>
                </a:lnTo>
                <a:lnTo>
                  <a:pt x="4522178" y="44767"/>
                </a:lnTo>
                <a:lnTo>
                  <a:pt x="4522178" y="0"/>
                </a:lnTo>
                <a:close/>
              </a:path>
              <a:path w="6313169" h="45085">
                <a:moveTo>
                  <a:pt x="4611713" y="0"/>
                </a:moveTo>
                <a:lnTo>
                  <a:pt x="4566932" y="0"/>
                </a:lnTo>
                <a:lnTo>
                  <a:pt x="4566932" y="44767"/>
                </a:lnTo>
                <a:lnTo>
                  <a:pt x="4611713" y="44767"/>
                </a:lnTo>
                <a:lnTo>
                  <a:pt x="4611713" y="0"/>
                </a:lnTo>
                <a:close/>
              </a:path>
              <a:path w="6313169" h="45085">
                <a:moveTo>
                  <a:pt x="4701235" y="0"/>
                </a:moveTo>
                <a:lnTo>
                  <a:pt x="4656467" y="0"/>
                </a:lnTo>
                <a:lnTo>
                  <a:pt x="4656467" y="44767"/>
                </a:lnTo>
                <a:lnTo>
                  <a:pt x="4701235" y="44767"/>
                </a:lnTo>
                <a:lnTo>
                  <a:pt x="4701235" y="0"/>
                </a:lnTo>
                <a:close/>
              </a:path>
              <a:path w="6313169" h="45085">
                <a:moveTo>
                  <a:pt x="4790770" y="0"/>
                </a:moveTo>
                <a:lnTo>
                  <a:pt x="4746002" y="0"/>
                </a:lnTo>
                <a:lnTo>
                  <a:pt x="4746002" y="44767"/>
                </a:lnTo>
                <a:lnTo>
                  <a:pt x="4790770" y="44767"/>
                </a:lnTo>
                <a:lnTo>
                  <a:pt x="4790770" y="0"/>
                </a:lnTo>
                <a:close/>
              </a:path>
              <a:path w="6313169" h="45085">
                <a:moveTo>
                  <a:pt x="4880305" y="0"/>
                </a:moveTo>
                <a:lnTo>
                  <a:pt x="4835537" y="0"/>
                </a:lnTo>
                <a:lnTo>
                  <a:pt x="4835537" y="44767"/>
                </a:lnTo>
                <a:lnTo>
                  <a:pt x="4880305" y="44767"/>
                </a:lnTo>
                <a:lnTo>
                  <a:pt x="4880305" y="0"/>
                </a:lnTo>
                <a:close/>
              </a:path>
              <a:path w="6313169" h="45085">
                <a:moveTo>
                  <a:pt x="4969840" y="0"/>
                </a:moveTo>
                <a:lnTo>
                  <a:pt x="4925060" y="0"/>
                </a:lnTo>
                <a:lnTo>
                  <a:pt x="4925060" y="44767"/>
                </a:lnTo>
                <a:lnTo>
                  <a:pt x="4969840" y="44767"/>
                </a:lnTo>
                <a:lnTo>
                  <a:pt x="4969840" y="0"/>
                </a:lnTo>
                <a:close/>
              </a:path>
              <a:path w="6313169" h="45085">
                <a:moveTo>
                  <a:pt x="5059502" y="0"/>
                </a:moveTo>
                <a:lnTo>
                  <a:pt x="5014722" y="0"/>
                </a:lnTo>
                <a:lnTo>
                  <a:pt x="5014722" y="44767"/>
                </a:lnTo>
                <a:lnTo>
                  <a:pt x="5059502" y="44767"/>
                </a:lnTo>
                <a:lnTo>
                  <a:pt x="5059502" y="0"/>
                </a:lnTo>
                <a:close/>
              </a:path>
              <a:path w="6313169" h="45085">
                <a:moveTo>
                  <a:pt x="5149037" y="0"/>
                </a:moveTo>
                <a:lnTo>
                  <a:pt x="5104257" y="0"/>
                </a:lnTo>
                <a:lnTo>
                  <a:pt x="5104257" y="44767"/>
                </a:lnTo>
                <a:lnTo>
                  <a:pt x="5149037" y="44767"/>
                </a:lnTo>
                <a:lnTo>
                  <a:pt x="5149037" y="0"/>
                </a:lnTo>
                <a:close/>
              </a:path>
              <a:path w="6313169" h="45085">
                <a:moveTo>
                  <a:pt x="5238559" y="0"/>
                </a:moveTo>
                <a:lnTo>
                  <a:pt x="5193792" y="0"/>
                </a:lnTo>
                <a:lnTo>
                  <a:pt x="5193792" y="44767"/>
                </a:lnTo>
                <a:lnTo>
                  <a:pt x="5238559" y="44767"/>
                </a:lnTo>
                <a:lnTo>
                  <a:pt x="5238559" y="0"/>
                </a:lnTo>
                <a:close/>
              </a:path>
              <a:path w="6313169" h="45085">
                <a:moveTo>
                  <a:pt x="5328094" y="0"/>
                </a:moveTo>
                <a:lnTo>
                  <a:pt x="5283327" y="0"/>
                </a:lnTo>
                <a:lnTo>
                  <a:pt x="5283327" y="44767"/>
                </a:lnTo>
                <a:lnTo>
                  <a:pt x="5328094" y="44767"/>
                </a:lnTo>
                <a:lnTo>
                  <a:pt x="5328094" y="0"/>
                </a:lnTo>
                <a:close/>
              </a:path>
              <a:path w="6313169" h="45085">
                <a:moveTo>
                  <a:pt x="5417629" y="0"/>
                </a:moveTo>
                <a:lnTo>
                  <a:pt x="5372849" y="0"/>
                </a:lnTo>
                <a:lnTo>
                  <a:pt x="5372849" y="44767"/>
                </a:lnTo>
                <a:lnTo>
                  <a:pt x="5417629" y="44767"/>
                </a:lnTo>
                <a:lnTo>
                  <a:pt x="5417629" y="0"/>
                </a:lnTo>
                <a:close/>
              </a:path>
              <a:path w="6313169" h="45085">
                <a:moveTo>
                  <a:pt x="5507164" y="0"/>
                </a:moveTo>
                <a:lnTo>
                  <a:pt x="5462384" y="0"/>
                </a:lnTo>
                <a:lnTo>
                  <a:pt x="5462384" y="44767"/>
                </a:lnTo>
                <a:lnTo>
                  <a:pt x="5507164" y="44767"/>
                </a:lnTo>
                <a:lnTo>
                  <a:pt x="5507164" y="0"/>
                </a:lnTo>
                <a:close/>
              </a:path>
              <a:path w="6313169" h="45085">
                <a:moveTo>
                  <a:pt x="5596699" y="0"/>
                </a:moveTo>
                <a:lnTo>
                  <a:pt x="5551919" y="0"/>
                </a:lnTo>
                <a:lnTo>
                  <a:pt x="5551919" y="44767"/>
                </a:lnTo>
                <a:lnTo>
                  <a:pt x="5596699" y="44767"/>
                </a:lnTo>
                <a:lnTo>
                  <a:pt x="5596699" y="0"/>
                </a:lnTo>
                <a:close/>
              </a:path>
              <a:path w="6313169" h="45085">
                <a:moveTo>
                  <a:pt x="5686222" y="0"/>
                </a:moveTo>
                <a:lnTo>
                  <a:pt x="5641454" y="0"/>
                </a:lnTo>
                <a:lnTo>
                  <a:pt x="5641454" y="44767"/>
                </a:lnTo>
                <a:lnTo>
                  <a:pt x="5686222" y="44767"/>
                </a:lnTo>
                <a:lnTo>
                  <a:pt x="5686222" y="0"/>
                </a:lnTo>
                <a:close/>
              </a:path>
              <a:path w="6313169" h="45085">
                <a:moveTo>
                  <a:pt x="5775884" y="0"/>
                </a:moveTo>
                <a:lnTo>
                  <a:pt x="5731116" y="0"/>
                </a:lnTo>
                <a:lnTo>
                  <a:pt x="5731116" y="44767"/>
                </a:lnTo>
                <a:lnTo>
                  <a:pt x="5775884" y="44767"/>
                </a:lnTo>
                <a:lnTo>
                  <a:pt x="5775884" y="0"/>
                </a:lnTo>
                <a:close/>
              </a:path>
              <a:path w="6313169" h="45085">
                <a:moveTo>
                  <a:pt x="5865419" y="0"/>
                </a:moveTo>
                <a:lnTo>
                  <a:pt x="5820651" y="0"/>
                </a:lnTo>
                <a:lnTo>
                  <a:pt x="5820651" y="44767"/>
                </a:lnTo>
                <a:lnTo>
                  <a:pt x="5865419" y="44767"/>
                </a:lnTo>
                <a:lnTo>
                  <a:pt x="5865419" y="0"/>
                </a:lnTo>
                <a:close/>
              </a:path>
              <a:path w="6313169" h="45085">
                <a:moveTo>
                  <a:pt x="5954954" y="0"/>
                </a:moveTo>
                <a:lnTo>
                  <a:pt x="5910173" y="0"/>
                </a:lnTo>
                <a:lnTo>
                  <a:pt x="5910173" y="44767"/>
                </a:lnTo>
                <a:lnTo>
                  <a:pt x="5954954" y="44767"/>
                </a:lnTo>
                <a:lnTo>
                  <a:pt x="5954954" y="0"/>
                </a:lnTo>
                <a:close/>
              </a:path>
              <a:path w="6313169" h="45085">
                <a:moveTo>
                  <a:pt x="6044489" y="0"/>
                </a:moveTo>
                <a:lnTo>
                  <a:pt x="5999708" y="0"/>
                </a:lnTo>
                <a:lnTo>
                  <a:pt x="5999708" y="44767"/>
                </a:lnTo>
                <a:lnTo>
                  <a:pt x="6044489" y="44767"/>
                </a:lnTo>
                <a:lnTo>
                  <a:pt x="6044489" y="0"/>
                </a:lnTo>
                <a:close/>
              </a:path>
              <a:path w="6313169" h="45085">
                <a:moveTo>
                  <a:pt x="6134024" y="0"/>
                </a:moveTo>
                <a:lnTo>
                  <a:pt x="6089243" y="0"/>
                </a:lnTo>
                <a:lnTo>
                  <a:pt x="6089243" y="44767"/>
                </a:lnTo>
                <a:lnTo>
                  <a:pt x="6134024" y="44767"/>
                </a:lnTo>
                <a:lnTo>
                  <a:pt x="6134024" y="0"/>
                </a:lnTo>
                <a:close/>
              </a:path>
              <a:path w="6313169" h="45085">
                <a:moveTo>
                  <a:pt x="6223546" y="0"/>
                </a:moveTo>
                <a:lnTo>
                  <a:pt x="6178778" y="0"/>
                </a:lnTo>
                <a:lnTo>
                  <a:pt x="6178778" y="44767"/>
                </a:lnTo>
                <a:lnTo>
                  <a:pt x="6223546" y="44767"/>
                </a:lnTo>
                <a:lnTo>
                  <a:pt x="6223546" y="0"/>
                </a:lnTo>
                <a:close/>
              </a:path>
              <a:path w="6313169" h="45085">
                <a:moveTo>
                  <a:pt x="6313081" y="0"/>
                </a:moveTo>
                <a:lnTo>
                  <a:pt x="6268313" y="0"/>
                </a:lnTo>
                <a:lnTo>
                  <a:pt x="6268313" y="44767"/>
                </a:lnTo>
                <a:lnTo>
                  <a:pt x="6313081" y="44767"/>
                </a:lnTo>
                <a:lnTo>
                  <a:pt x="63130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g object 40"/>
          <p:cNvSpPr/>
          <p:nvPr/>
        </p:nvSpPr>
        <p:spPr>
          <a:xfrm>
            <a:off x="12975895" y="2012072"/>
            <a:ext cx="671830" cy="45085"/>
          </a:xfrm>
          <a:custGeom>
            <a:avLst/>
            <a:gdLst/>
            <a:ahLst/>
            <a:cxnLst/>
            <a:rect l="l" t="t" r="r" b="b"/>
            <a:pathLst>
              <a:path w="671830" h="45085">
                <a:moveTo>
                  <a:pt x="44767" y="0"/>
                </a:moveTo>
                <a:lnTo>
                  <a:pt x="0" y="0"/>
                </a:lnTo>
                <a:lnTo>
                  <a:pt x="0" y="44767"/>
                </a:lnTo>
                <a:lnTo>
                  <a:pt x="44767" y="44767"/>
                </a:lnTo>
                <a:lnTo>
                  <a:pt x="44767" y="0"/>
                </a:lnTo>
                <a:close/>
              </a:path>
              <a:path w="671830" h="45085">
                <a:moveTo>
                  <a:pt x="134302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671830" h="45085">
                <a:moveTo>
                  <a:pt x="223837" y="0"/>
                </a:moveTo>
                <a:lnTo>
                  <a:pt x="179057" y="0"/>
                </a:lnTo>
                <a:lnTo>
                  <a:pt x="179057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671830" h="45085">
                <a:moveTo>
                  <a:pt x="313499" y="0"/>
                </a:moveTo>
                <a:lnTo>
                  <a:pt x="268719" y="0"/>
                </a:lnTo>
                <a:lnTo>
                  <a:pt x="268719" y="44767"/>
                </a:lnTo>
                <a:lnTo>
                  <a:pt x="313499" y="44767"/>
                </a:lnTo>
                <a:lnTo>
                  <a:pt x="313499" y="0"/>
                </a:lnTo>
                <a:close/>
              </a:path>
              <a:path w="671830" h="45085">
                <a:moveTo>
                  <a:pt x="403021" y="0"/>
                </a:moveTo>
                <a:lnTo>
                  <a:pt x="358254" y="0"/>
                </a:lnTo>
                <a:lnTo>
                  <a:pt x="358254" y="44767"/>
                </a:lnTo>
                <a:lnTo>
                  <a:pt x="403021" y="44767"/>
                </a:lnTo>
                <a:lnTo>
                  <a:pt x="403021" y="0"/>
                </a:lnTo>
                <a:close/>
              </a:path>
              <a:path w="671830" h="45085">
                <a:moveTo>
                  <a:pt x="492556" y="0"/>
                </a:moveTo>
                <a:lnTo>
                  <a:pt x="447789" y="0"/>
                </a:lnTo>
                <a:lnTo>
                  <a:pt x="447789" y="44767"/>
                </a:lnTo>
                <a:lnTo>
                  <a:pt x="492556" y="44767"/>
                </a:lnTo>
                <a:lnTo>
                  <a:pt x="492556" y="0"/>
                </a:lnTo>
                <a:close/>
              </a:path>
              <a:path w="671830" h="45085">
                <a:moveTo>
                  <a:pt x="582091" y="0"/>
                </a:moveTo>
                <a:lnTo>
                  <a:pt x="537324" y="0"/>
                </a:lnTo>
                <a:lnTo>
                  <a:pt x="537324" y="44767"/>
                </a:lnTo>
                <a:lnTo>
                  <a:pt x="582091" y="44767"/>
                </a:lnTo>
                <a:lnTo>
                  <a:pt x="582091" y="0"/>
                </a:lnTo>
                <a:close/>
              </a:path>
              <a:path w="671830" h="45085">
                <a:moveTo>
                  <a:pt x="671626" y="0"/>
                </a:moveTo>
                <a:lnTo>
                  <a:pt x="626846" y="0"/>
                </a:lnTo>
                <a:lnTo>
                  <a:pt x="626846" y="44767"/>
                </a:lnTo>
                <a:lnTo>
                  <a:pt x="671626" y="44767"/>
                </a:lnTo>
                <a:lnTo>
                  <a:pt x="67162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4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3690981" y="2012442"/>
            <a:ext cx="111378" cy="88646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13774827" y="2121102"/>
            <a:ext cx="43180" cy="2373630"/>
          </a:xfrm>
          <a:custGeom>
            <a:avLst/>
            <a:gdLst/>
            <a:ahLst/>
            <a:cxnLst/>
            <a:rect l="l" t="t" r="r" b="b"/>
            <a:pathLst>
              <a:path w="43180" h="2373629">
                <a:moveTo>
                  <a:pt x="42799" y="2328418"/>
                </a:moveTo>
                <a:lnTo>
                  <a:pt x="1524" y="2328418"/>
                </a:lnTo>
                <a:lnTo>
                  <a:pt x="1524" y="2373198"/>
                </a:lnTo>
                <a:lnTo>
                  <a:pt x="42799" y="2373198"/>
                </a:lnTo>
                <a:lnTo>
                  <a:pt x="42799" y="2328418"/>
                </a:lnTo>
                <a:close/>
              </a:path>
              <a:path w="43180" h="2373629">
                <a:moveTo>
                  <a:pt x="42799" y="2238883"/>
                </a:moveTo>
                <a:lnTo>
                  <a:pt x="1524" y="2238883"/>
                </a:lnTo>
                <a:lnTo>
                  <a:pt x="1524" y="2283663"/>
                </a:lnTo>
                <a:lnTo>
                  <a:pt x="42799" y="2283663"/>
                </a:lnTo>
                <a:lnTo>
                  <a:pt x="42799" y="2238883"/>
                </a:lnTo>
                <a:close/>
              </a:path>
              <a:path w="43180" h="2373629">
                <a:moveTo>
                  <a:pt x="42799" y="2149221"/>
                </a:moveTo>
                <a:lnTo>
                  <a:pt x="1524" y="2149221"/>
                </a:lnTo>
                <a:lnTo>
                  <a:pt x="1524" y="2194001"/>
                </a:lnTo>
                <a:lnTo>
                  <a:pt x="42799" y="2194001"/>
                </a:lnTo>
                <a:lnTo>
                  <a:pt x="42799" y="2149221"/>
                </a:lnTo>
                <a:close/>
              </a:path>
              <a:path w="43180" h="2373629">
                <a:moveTo>
                  <a:pt x="42799" y="2059698"/>
                </a:moveTo>
                <a:lnTo>
                  <a:pt x="1524" y="2059698"/>
                </a:lnTo>
                <a:lnTo>
                  <a:pt x="1524" y="2104466"/>
                </a:lnTo>
                <a:lnTo>
                  <a:pt x="42799" y="2104466"/>
                </a:lnTo>
                <a:lnTo>
                  <a:pt x="42799" y="2059698"/>
                </a:lnTo>
                <a:close/>
              </a:path>
              <a:path w="43180" h="2373629">
                <a:moveTo>
                  <a:pt x="42799" y="1970163"/>
                </a:moveTo>
                <a:lnTo>
                  <a:pt x="1524" y="1970163"/>
                </a:lnTo>
                <a:lnTo>
                  <a:pt x="1524" y="2014931"/>
                </a:lnTo>
                <a:lnTo>
                  <a:pt x="42799" y="2014931"/>
                </a:lnTo>
                <a:lnTo>
                  <a:pt x="42799" y="1970163"/>
                </a:lnTo>
                <a:close/>
              </a:path>
              <a:path w="43180" h="2373629">
                <a:moveTo>
                  <a:pt x="42799" y="1880628"/>
                </a:moveTo>
                <a:lnTo>
                  <a:pt x="1524" y="1880628"/>
                </a:lnTo>
                <a:lnTo>
                  <a:pt x="1524" y="1925396"/>
                </a:lnTo>
                <a:lnTo>
                  <a:pt x="42799" y="1925396"/>
                </a:lnTo>
                <a:lnTo>
                  <a:pt x="42799" y="1880628"/>
                </a:lnTo>
                <a:close/>
              </a:path>
              <a:path w="43180" h="2373629">
                <a:moveTo>
                  <a:pt x="42799" y="1791093"/>
                </a:moveTo>
                <a:lnTo>
                  <a:pt x="1524" y="1791093"/>
                </a:lnTo>
                <a:lnTo>
                  <a:pt x="1524" y="1835873"/>
                </a:lnTo>
                <a:lnTo>
                  <a:pt x="42799" y="1835873"/>
                </a:lnTo>
                <a:lnTo>
                  <a:pt x="42799" y="1791093"/>
                </a:lnTo>
                <a:close/>
              </a:path>
              <a:path w="43180" h="2373629">
                <a:moveTo>
                  <a:pt x="42799" y="1701558"/>
                </a:moveTo>
                <a:lnTo>
                  <a:pt x="1524" y="1701558"/>
                </a:lnTo>
                <a:lnTo>
                  <a:pt x="1524" y="1746338"/>
                </a:lnTo>
                <a:lnTo>
                  <a:pt x="42799" y="1746338"/>
                </a:lnTo>
                <a:lnTo>
                  <a:pt x="42799" y="1701558"/>
                </a:lnTo>
                <a:close/>
              </a:path>
              <a:path w="43180" h="2373629">
                <a:moveTo>
                  <a:pt x="42799" y="1612023"/>
                </a:moveTo>
                <a:lnTo>
                  <a:pt x="1524" y="1612023"/>
                </a:lnTo>
                <a:lnTo>
                  <a:pt x="1524" y="1656803"/>
                </a:lnTo>
                <a:lnTo>
                  <a:pt x="42799" y="1656803"/>
                </a:lnTo>
                <a:lnTo>
                  <a:pt x="42799" y="1612023"/>
                </a:lnTo>
                <a:close/>
              </a:path>
              <a:path w="43180" h="2373629">
                <a:moveTo>
                  <a:pt x="42799" y="1522501"/>
                </a:moveTo>
                <a:lnTo>
                  <a:pt x="1524" y="1522501"/>
                </a:lnTo>
                <a:lnTo>
                  <a:pt x="1524" y="1567268"/>
                </a:lnTo>
                <a:lnTo>
                  <a:pt x="42799" y="1567268"/>
                </a:lnTo>
                <a:lnTo>
                  <a:pt x="42799" y="1522501"/>
                </a:lnTo>
                <a:close/>
              </a:path>
              <a:path w="43180" h="2373629">
                <a:moveTo>
                  <a:pt x="42799" y="1432839"/>
                </a:moveTo>
                <a:lnTo>
                  <a:pt x="1524" y="1432839"/>
                </a:lnTo>
                <a:lnTo>
                  <a:pt x="1524" y="1477606"/>
                </a:lnTo>
                <a:lnTo>
                  <a:pt x="42799" y="1477606"/>
                </a:lnTo>
                <a:lnTo>
                  <a:pt x="42799" y="1432839"/>
                </a:lnTo>
                <a:close/>
              </a:path>
              <a:path w="43180" h="2373629">
                <a:moveTo>
                  <a:pt x="42799" y="1343304"/>
                </a:moveTo>
                <a:lnTo>
                  <a:pt x="1524" y="1343304"/>
                </a:lnTo>
                <a:lnTo>
                  <a:pt x="1524" y="1388084"/>
                </a:lnTo>
                <a:lnTo>
                  <a:pt x="42799" y="1388084"/>
                </a:lnTo>
                <a:lnTo>
                  <a:pt x="42799" y="1343304"/>
                </a:lnTo>
                <a:close/>
              </a:path>
              <a:path w="43180" h="2373629">
                <a:moveTo>
                  <a:pt x="42799" y="1253769"/>
                </a:moveTo>
                <a:lnTo>
                  <a:pt x="1524" y="1253769"/>
                </a:lnTo>
                <a:lnTo>
                  <a:pt x="1524" y="1298549"/>
                </a:lnTo>
                <a:lnTo>
                  <a:pt x="42799" y="1298549"/>
                </a:lnTo>
                <a:lnTo>
                  <a:pt x="42799" y="1253769"/>
                </a:lnTo>
                <a:close/>
              </a:path>
              <a:path w="43180" h="2373629">
                <a:moveTo>
                  <a:pt x="42799" y="1164234"/>
                </a:moveTo>
                <a:lnTo>
                  <a:pt x="1524" y="1164234"/>
                </a:lnTo>
                <a:lnTo>
                  <a:pt x="1524" y="1209014"/>
                </a:lnTo>
                <a:lnTo>
                  <a:pt x="42799" y="1209014"/>
                </a:lnTo>
                <a:lnTo>
                  <a:pt x="42799" y="1164234"/>
                </a:lnTo>
                <a:close/>
              </a:path>
              <a:path w="43180" h="2373629">
                <a:moveTo>
                  <a:pt x="42799" y="1074699"/>
                </a:moveTo>
                <a:lnTo>
                  <a:pt x="1524" y="1074699"/>
                </a:lnTo>
                <a:lnTo>
                  <a:pt x="1524" y="1119479"/>
                </a:lnTo>
                <a:lnTo>
                  <a:pt x="42799" y="1119479"/>
                </a:lnTo>
                <a:lnTo>
                  <a:pt x="42799" y="1074699"/>
                </a:lnTo>
                <a:close/>
              </a:path>
              <a:path w="43180" h="2373629">
                <a:moveTo>
                  <a:pt x="42799" y="985177"/>
                </a:moveTo>
                <a:lnTo>
                  <a:pt x="1524" y="985177"/>
                </a:lnTo>
                <a:lnTo>
                  <a:pt x="1524" y="1029944"/>
                </a:lnTo>
                <a:lnTo>
                  <a:pt x="42799" y="1029944"/>
                </a:lnTo>
                <a:lnTo>
                  <a:pt x="42799" y="985177"/>
                </a:lnTo>
                <a:close/>
              </a:path>
              <a:path w="43180" h="2373629">
                <a:moveTo>
                  <a:pt x="42799" y="895642"/>
                </a:moveTo>
                <a:lnTo>
                  <a:pt x="1524" y="895642"/>
                </a:lnTo>
                <a:lnTo>
                  <a:pt x="1524" y="940409"/>
                </a:lnTo>
                <a:lnTo>
                  <a:pt x="42799" y="940409"/>
                </a:lnTo>
                <a:lnTo>
                  <a:pt x="42799" y="895642"/>
                </a:lnTo>
                <a:close/>
              </a:path>
              <a:path w="43180" h="2373629">
                <a:moveTo>
                  <a:pt x="42799" y="806107"/>
                </a:moveTo>
                <a:lnTo>
                  <a:pt x="1524" y="806107"/>
                </a:lnTo>
                <a:lnTo>
                  <a:pt x="1524" y="850887"/>
                </a:lnTo>
                <a:lnTo>
                  <a:pt x="42799" y="850887"/>
                </a:lnTo>
                <a:lnTo>
                  <a:pt x="42799" y="806107"/>
                </a:lnTo>
                <a:close/>
              </a:path>
              <a:path w="43180" h="2373629">
                <a:moveTo>
                  <a:pt x="42799" y="716572"/>
                </a:moveTo>
                <a:lnTo>
                  <a:pt x="1524" y="716572"/>
                </a:lnTo>
                <a:lnTo>
                  <a:pt x="1524" y="761352"/>
                </a:lnTo>
                <a:lnTo>
                  <a:pt x="42799" y="761352"/>
                </a:lnTo>
                <a:lnTo>
                  <a:pt x="42799" y="716572"/>
                </a:lnTo>
                <a:close/>
              </a:path>
              <a:path w="43180" h="2373629">
                <a:moveTo>
                  <a:pt x="42799" y="626910"/>
                </a:moveTo>
                <a:lnTo>
                  <a:pt x="1524" y="626910"/>
                </a:lnTo>
                <a:lnTo>
                  <a:pt x="1524" y="671690"/>
                </a:lnTo>
                <a:lnTo>
                  <a:pt x="42799" y="671690"/>
                </a:lnTo>
                <a:lnTo>
                  <a:pt x="42799" y="626910"/>
                </a:lnTo>
                <a:close/>
              </a:path>
              <a:path w="43180" h="2373629">
                <a:moveTo>
                  <a:pt x="42799" y="537387"/>
                </a:moveTo>
                <a:lnTo>
                  <a:pt x="1524" y="537387"/>
                </a:lnTo>
                <a:lnTo>
                  <a:pt x="1524" y="582155"/>
                </a:lnTo>
                <a:lnTo>
                  <a:pt x="42799" y="582155"/>
                </a:lnTo>
                <a:lnTo>
                  <a:pt x="42799" y="537387"/>
                </a:lnTo>
                <a:close/>
              </a:path>
              <a:path w="43180" h="2373629">
                <a:moveTo>
                  <a:pt x="42799" y="447852"/>
                </a:moveTo>
                <a:lnTo>
                  <a:pt x="1524" y="447852"/>
                </a:lnTo>
                <a:lnTo>
                  <a:pt x="1524" y="492620"/>
                </a:lnTo>
                <a:lnTo>
                  <a:pt x="42799" y="492620"/>
                </a:lnTo>
                <a:lnTo>
                  <a:pt x="42799" y="447852"/>
                </a:lnTo>
                <a:close/>
              </a:path>
              <a:path w="43180" h="2373629">
                <a:moveTo>
                  <a:pt x="42799" y="358317"/>
                </a:moveTo>
                <a:lnTo>
                  <a:pt x="1524" y="358317"/>
                </a:lnTo>
                <a:lnTo>
                  <a:pt x="1524" y="403085"/>
                </a:lnTo>
                <a:lnTo>
                  <a:pt x="42799" y="403085"/>
                </a:lnTo>
                <a:lnTo>
                  <a:pt x="42799" y="358317"/>
                </a:lnTo>
                <a:close/>
              </a:path>
              <a:path w="43180" h="2373629">
                <a:moveTo>
                  <a:pt x="42799" y="268782"/>
                </a:moveTo>
                <a:lnTo>
                  <a:pt x="1524" y="268782"/>
                </a:lnTo>
                <a:lnTo>
                  <a:pt x="1524" y="313563"/>
                </a:lnTo>
                <a:lnTo>
                  <a:pt x="42799" y="313563"/>
                </a:lnTo>
                <a:lnTo>
                  <a:pt x="42799" y="268782"/>
                </a:lnTo>
                <a:close/>
              </a:path>
              <a:path w="43180" h="2373629">
                <a:moveTo>
                  <a:pt x="42799" y="179247"/>
                </a:moveTo>
                <a:lnTo>
                  <a:pt x="1524" y="179247"/>
                </a:lnTo>
                <a:lnTo>
                  <a:pt x="1524" y="224028"/>
                </a:lnTo>
                <a:lnTo>
                  <a:pt x="42799" y="224028"/>
                </a:lnTo>
                <a:lnTo>
                  <a:pt x="42799" y="179247"/>
                </a:lnTo>
                <a:close/>
              </a:path>
              <a:path w="43180" h="2373629">
                <a:moveTo>
                  <a:pt x="42799" y="89725"/>
                </a:moveTo>
                <a:lnTo>
                  <a:pt x="1524" y="89725"/>
                </a:lnTo>
                <a:lnTo>
                  <a:pt x="1524" y="134493"/>
                </a:lnTo>
                <a:lnTo>
                  <a:pt x="42799" y="134493"/>
                </a:lnTo>
                <a:lnTo>
                  <a:pt x="42799" y="89725"/>
                </a:lnTo>
                <a:close/>
              </a:path>
              <a:path w="43180" h="2373629">
                <a:moveTo>
                  <a:pt x="42799" y="2921"/>
                </a:moveTo>
                <a:lnTo>
                  <a:pt x="42418" y="0"/>
                </a:lnTo>
                <a:lnTo>
                  <a:pt x="0" y="8128"/>
                </a:lnTo>
                <a:lnTo>
                  <a:pt x="1016" y="13716"/>
                </a:lnTo>
                <a:lnTo>
                  <a:pt x="1524" y="19431"/>
                </a:lnTo>
                <a:lnTo>
                  <a:pt x="1524" y="44958"/>
                </a:lnTo>
                <a:lnTo>
                  <a:pt x="42799" y="44958"/>
                </a:lnTo>
                <a:lnTo>
                  <a:pt x="42799" y="29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bg object 43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3686155" y="4538599"/>
            <a:ext cx="131825" cy="147574"/>
          </a:xfrm>
          <a:prstGeom prst="rect">
            <a:avLst/>
          </a:prstGeom>
        </p:spPr>
      </p:pic>
      <p:sp>
        <p:nvSpPr>
          <p:cNvPr id="44" name="bg object 44"/>
          <p:cNvSpPr/>
          <p:nvPr/>
        </p:nvSpPr>
        <p:spPr>
          <a:xfrm>
            <a:off x="7327963" y="4641760"/>
            <a:ext cx="6313170" cy="45085"/>
          </a:xfrm>
          <a:custGeom>
            <a:avLst/>
            <a:gdLst/>
            <a:ahLst/>
            <a:cxnLst/>
            <a:rect l="l" t="t" r="r" b="b"/>
            <a:pathLst>
              <a:path w="6313169" h="45085">
                <a:moveTo>
                  <a:pt x="44780" y="0"/>
                </a:moveTo>
                <a:lnTo>
                  <a:pt x="0" y="0"/>
                </a:lnTo>
                <a:lnTo>
                  <a:pt x="0" y="44805"/>
                </a:lnTo>
                <a:lnTo>
                  <a:pt x="44780" y="44805"/>
                </a:lnTo>
                <a:lnTo>
                  <a:pt x="44780" y="0"/>
                </a:lnTo>
                <a:close/>
              </a:path>
              <a:path w="6313169" h="45085">
                <a:moveTo>
                  <a:pt x="134302" y="0"/>
                </a:moveTo>
                <a:lnTo>
                  <a:pt x="89535" y="0"/>
                </a:lnTo>
                <a:lnTo>
                  <a:pt x="89535" y="44805"/>
                </a:lnTo>
                <a:lnTo>
                  <a:pt x="134302" y="44805"/>
                </a:lnTo>
                <a:lnTo>
                  <a:pt x="134302" y="0"/>
                </a:lnTo>
                <a:close/>
              </a:path>
              <a:path w="6313169" h="45085">
                <a:moveTo>
                  <a:pt x="223837" y="0"/>
                </a:moveTo>
                <a:lnTo>
                  <a:pt x="179070" y="0"/>
                </a:lnTo>
                <a:lnTo>
                  <a:pt x="179070" y="44805"/>
                </a:lnTo>
                <a:lnTo>
                  <a:pt x="223837" y="44805"/>
                </a:lnTo>
                <a:lnTo>
                  <a:pt x="223837" y="0"/>
                </a:lnTo>
                <a:close/>
              </a:path>
              <a:path w="6313169" h="45085">
                <a:moveTo>
                  <a:pt x="313372" y="0"/>
                </a:moveTo>
                <a:lnTo>
                  <a:pt x="268592" y="0"/>
                </a:lnTo>
                <a:lnTo>
                  <a:pt x="268592" y="44805"/>
                </a:lnTo>
                <a:lnTo>
                  <a:pt x="313372" y="44805"/>
                </a:lnTo>
                <a:lnTo>
                  <a:pt x="313372" y="0"/>
                </a:lnTo>
                <a:close/>
              </a:path>
              <a:path w="6313169" h="45085">
                <a:moveTo>
                  <a:pt x="402907" y="0"/>
                </a:moveTo>
                <a:lnTo>
                  <a:pt x="358127" y="0"/>
                </a:lnTo>
                <a:lnTo>
                  <a:pt x="358127" y="44805"/>
                </a:lnTo>
                <a:lnTo>
                  <a:pt x="402907" y="44805"/>
                </a:lnTo>
                <a:lnTo>
                  <a:pt x="402907" y="0"/>
                </a:lnTo>
                <a:close/>
              </a:path>
              <a:path w="6313169" h="45085">
                <a:moveTo>
                  <a:pt x="492442" y="0"/>
                </a:moveTo>
                <a:lnTo>
                  <a:pt x="447662" y="0"/>
                </a:lnTo>
                <a:lnTo>
                  <a:pt x="447662" y="44805"/>
                </a:lnTo>
                <a:lnTo>
                  <a:pt x="492442" y="44805"/>
                </a:lnTo>
                <a:lnTo>
                  <a:pt x="492442" y="0"/>
                </a:lnTo>
                <a:close/>
              </a:path>
              <a:path w="6313169" h="45085">
                <a:moveTo>
                  <a:pt x="582091" y="0"/>
                </a:moveTo>
                <a:lnTo>
                  <a:pt x="537324" y="0"/>
                </a:lnTo>
                <a:lnTo>
                  <a:pt x="537324" y="44805"/>
                </a:lnTo>
                <a:lnTo>
                  <a:pt x="582091" y="44805"/>
                </a:lnTo>
                <a:lnTo>
                  <a:pt x="582091" y="0"/>
                </a:lnTo>
                <a:close/>
              </a:path>
              <a:path w="6313169" h="45085">
                <a:moveTo>
                  <a:pt x="671626" y="0"/>
                </a:moveTo>
                <a:lnTo>
                  <a:pt x="626859" y="0"/>
                </a:lnTo>
                <a:lnTo>
                  <a:pt x="626859" y="44805"/>
                </a:lnTo>
                <a:lnTo>
                  <a:pt x="671626" y="44805"/>
                </a:lnTo>
                <a:lnTo>
                  <a:pt x="671626" y="0"/>
                </a:lnTo>
                <a:close/>
              </a:path>
              <a:path w="6313169" h="45085">
                <a:moveTo>
                  <a:pt x="761161" y="0"/>
                </a:moveTo>
                <a:lnTo>
                  <a:pt x="716381" y="0"/>
                </a:lnTo>
                <a:lnTo>
                  <a:pt x="716381" y="44805"/>
                </a:lnTo>
                <a:lnTo>
                  <a:pt x="761161" y="44805"/>
                </a:lnTo>
                <a:lnTo>
                  <a:pt x="761161" y="0"/>
                </a:lnTo>
                <a:close/>
              </a:path>
              <a:path w="6313169" h="45085">
                <a:moveTo>
                  <a:pt x="850696" y="0"/>
                </a:moveTo>
                <a:lnTo>
                  <a:pt x="805916" y="0"/>
                </a:lnTo>
                <a:lnTo>
                  <a:pt x="805916" y="44805"/>
                </a:lnTo>
                <a:lnTo>
                  <a:pt x="850696" y="44805"/>
                </a:lnTo>
                <a:lnTo>
                  <a:pt x="850696" y="0"/>
                </a:lnTo>
                <a:close/>
              </a:path>
              <a:path w="6313169" h="45085">
                <a:moveTo>
                  <a:pt x="940231" y="0"/>
                </a:moveTo>
                <a:lnTo>
                  <a:pt x="895451" y="0"/>
                </a:lnTo>
                <a:lnTo>
                  <a:pt x="895451" y="44805"/>
                </a:lnTo>
                <a:lnTo>
                  <a:pt x="940231" y="44805"/>
                </a:lnTo>
                <a:lnTo>
                  <a:pt x="940231" y="0"/>
                </a:lnTo>
                <a:close/>
              </a:path>
              <a:path w="6313169" h="45085">
                <a:moveTo>
                  <a:pt x="1029754" y="0"/>
                </a:moveTo>
                <a:lnTo>
                  <a:pt x="984986" y="0"/>
                </a:lnTo>
                <a:lnTo>
                  <a:pt x="984986" y="44805"/>
                </a:lnTo>
                <a:lnTo>
                  <a:pt x="1029754" y="44805"/>
                </a:lnTo>
                <a:lnTo>
                  <a:pt x="1029754" y="0"/>
                </a:lnTo>
                <a:close/>
              </a:path>
              <a:path w="6313169" h="45085">
                <a:moveTo>
                  <a:pt x="1119289" y="0"/>
                </a:moveTo>
                <a:lnTo>
                  <a:pt x="1074521" y="0"/>
                </a:lnTo>
                <a:lnTo>
                  <a:pt x="1074521" y="44805"/>
                </a:lnTo>
                <a:lnTo>
                  <a:pt x="1119289" y="44805"/>
                </a:lnTo>
                <a:lnTo>
                  <a:pt x="1119289" y="0"/>
                </a:lnTo>
                <a:close/>
              </a:path>
              <a:path w="6313169" h="45085">
                <a:moveTo>
                  <a:pt x="1208824" y="0"/>
                </a:moveTo>
                <a:lnTo>
                  <a:pt x="1164056" y="0"/>
                </a:lnTo>
                <a:lnTo>
                  <a:pt x="1164056" y="44805"/>
                </a:lnTo>
                <a:lnTo>
                  <a:pt x="1208824" y="44805"/>
                </a:lnTo>
                <a:lnTo>
                  <a:pt x="1208824" y="0"/>
                </a:lnTo>
                <a:close/>
              </a:path>
              <a:path w="6313169" h="45085">
                <a:moveTo>
                  <a:pt x="1298486" y="0"/>
                </a:moveTo>
                <a:lnTo>
                  <a:pt x="1253705" y="0"/>
                </a:lnTo>
                <a:lnTo>
                  <a:pt x="1253705" y="44805"/>
                </a:lnTo>
                <a:lnTo>
                  <a:pt x="1298486" y="44805"/>
                </a:lnTo>
                <a:lnTo>
                  <a:pt x="1298486" y="0"/>
                </a:lnTo>
                <a:close/>
              </a:path>
              <a:path w="6313169" h="45085">
                <a:moveTo>
                  <a:pt x="1388021" y="0"/>
                </a:moveTo>
                <a:lnTo>
                  <a:pt x="1343240" y="0"/>
                </a:lnTo>
                <a:lnTo>
                  <a:pt x="1343240" y="44805"/>
                </a:lnTo>
                <a:lnTo>
                  <a:pt x="1388021" y="44805"/>
                </a:lnTo>
                <a:lnTo>
                  <a:pt x="1388021" y="0"/>
                </a:lnTo>
                <a:close/>
              </a:path>
              <a:path w="6313169" h="45085">
                <a:moveTo>
                  <a:pt x="1477556" y="0"/>
                </a:moveTo>
                <a:lnTo>
                  <a:pt x="1432775" y="0"/>
                </a:lnTo>
                <a:lnTo>
                  <a:pt x="1432775" y="44805"/>
                </a:lnTo>
                <a:lnTo>
                  <a:pt x="1477556" y="44805"/>
                </a:lnTo>
                <a:lnTo>
                  <a:pt x="1477556" y="0"/>
                </a:lnTo>
                <a:close/>
              </a:path>
              <a:path w="6313169" h="45085">
                <a:moveTo>
                  <a:pt x="1567078" y="0"/>
                </a:moveTo>
                <a:lnTo>
                  <a:pt x="1522310" y="0"/>
                </a:lnTo>
                <a:lnTo>
                  <a:pt x="1522310" y="44805"/>
                </a:lnTo>
                <a:lnTo>
                  <a:pt x="1567078" y="44805"/>
                </a:lnTo>
                <a:lnTo>
                  <a:pt x="1567078" y="0"/>
                </a:lnTo>
                <a:close/>
              </a:path>
              <a:path w="6313169" h="45085">
                <a:moveTo>
                  <a:pt x="1656613" y="0"/>
                </a:moveTo>
                <a:lnTo>
                  <a:pt x="1611845" y="0"/>
                </a:lnTo>
                <a:lnTo>
                  <a:pt x="1611845" y="44805"/>
                </a:lnTo>
                <a:lnTo>
                  <a:pt x="1656613" y="44805"/>
                </a:lnTo>
                <a:lnTo>
                  <a:pt x="1656613" y="0"/>
                </a:lnTo>
                <a:close/>
              </a:path>
              <a:path w="6313169" h="45085">
                <a:moveTo>
                  <a:pt x="1746148" y="0"/>
                </a:moveTo>
                <a:lnTo>
                  <a:pt x="1701380" y="0"/>
                </a:lnTo>
                <a:lnTo>
                  <a:pt x="1701380" y="44805"/>
                </a:lnTo>
                <a:lnTo>
                  <a:pt x="1746148" y="44805"/>
                </a:lnTo>
                <a:lnTo>
                  <a:pt x="1746148" y="0"/>
                </a:lnTo>
                <a:close/>
              </a:path>
              <a:path w="6313169" h="45085">
                <a:moveTo>
                  <a:pt x="1835683" y="0"/>
                </a:moveTo>
                <a:lnTo>
                  <a:pt x="1790903" y="0"/>
                </a:lnTo>
                <a:lnTo>
                  <a:pt x="1790903" y="44805"/>
                </a:lnTo>
                <a:lnTo>
                  <a:pt x="1835683" y="44805"/>
                </a:lnTo>
                <a:lnTo>
                  <a:pt x="1835683" y="0"/>
                </a:lnTo>
                <a:close/>
              </a:path>
              <a:path w="6313169" h="45085">
                <a:moveTo>
                  <a:pt x="1925218" y="0"/>
                </a:moveTo>
                <a:lnTo>
                  <a:pt x="1880438" y="0"/>
                </a:lnTo>
                <a:lnTo>
                  <a:pt x="1880438" y="44805"/>
                </a:lnTo>
                <a:lnTo>
                  <a:pt x="1925218" y="44805"/>
                </a:lnTo>
                <a:lnTo>
                  <a:pt x="1925218" y="0"/>
                </a:lnTo>
                <a:close/>
              </a:path>
              <a:path w="6313169" h="45085">
                <a:moveTo>
                  <a:pt x="2014880" y="0"/>
                </a:moveTo>
                <a:lnTo>
                  <a:pt x="1970100" y="0"/>
                </a:lnTo>
                <a:lnTo>
                  <a:pt x="1970100" y="44805"/>
                </a:lnTo>
                <a:lnTo>
                  <a:pt x="2014880" y="44805"/>
                </a:lnTo>
                <a:lnTo>
                  <a:pt x="2014880" y="0"/>
                </a:lnTo>
                <a:close/>
              </a:path>
              <a:path w="6313169" h="45085">
                <a:moveTo>
                  <a:pt x="2104402" y="0"/>
                </a:moveTo>
                <a:lnTo>
                  <a:pt x="2059635" y="0"/>
                </a:lnTo>
                <a:lnTo>
                  <a:pt x="2059635" y="44805"/>
                </a:lnTo>
                <a:lnTo>
                  <a:pt x="2104402" y="44805"/>
                </a:lnTo>
                <a:lnTo>
                  <a:pt x="2104402" y="0"/>
                </a:lnTo>
                <a:close/>
              </a:path>
              <a:path w="6313169" h="45085">
                <a:moveTo>
                  <a:pt x="2193937" y="0"/>
                </a:moveTo>
                <a:lnTo>
                  <a:pt x="2149170" y="0"/>
                </a:lnTo>
                <a:lnTo>
                  <a:pt x="2149170" y="44805"/>
                </a:lnTo>
                <a:lnTo>
                  <a:pt x="2193937" y="44805"/>
                </a:lnTo>
                <a:lnTo>
                  <a:pt x="2193937" y="0"/>
                </a:lnTo>
                <a:close/>
              </a:path>
              <a:path w="6313169" h="45085">
                <a:moveTo>
                  <a:pt x="2283472" y="0"/>
                </a:moveTo>
                <a:lnTo>
                  <a:pt x="2238692" y="0"/>
                </a:lnTo>
                <a:lnTo>
                  <a:pt x="2238692" y="44805"/>
                </a:lnTo>
                <a:lnTo>
                  <a:pt x="2283472" y="44805"/>
                </a:lnTo>
                <a:lnTo>
                  <a:pt x="2283472" y="0"/>
                </a:lnTo>
                <a:close/>
              </a:path>
              <a:path w="6313169" h="45085">
                <a:moveTo>
                  <a:pt x="2373007" y="0"/>
                </a:moveTo>
                <a:lnTo>
                  <a:pt x="2328227" y="0"/>
                </a:lnTo>
                <a:lnTo>
                  <a:pt x="2328227" y="44805"/>
                </a:lnTo>
                <a:lnTo>
                  <a:pt x="2373007" y="44805"/>
                </a:lnTo>
                <a:lnTo>
                  <a:pt x="2373007" y="0"/>
                </a:lnTo>
                <a:close/>
              </a:path>
              <a:path w="6313169" h="45085">
                <a:moveTo>
                  <a:pt x="2462542" y="0"/>
                </a:moveTo>
                <a:lnTo>
                  <a:pt x="2417762" y="0"/>
                </a:lnTo>
                <a:lnTo>
                  <a:pt x="2417762" y="44805"/>
                </a:lnTo>
                <a:lnTo>
                  <a:pt x="2462542" y="44805"/>
                </a:lnTo>
                <a:lnTo>
                  <a:pt x="2462542" y="0"/>
                </a:lnTo>
                <a:close/>
              </a:path>
              <a:path w="6313169" h="45085">
                <a:moveTo>
                  <a:pt x="2552065" y="0"/>
                </a:moveTo>
                <a:lnTo>
                  <a:pt x="2507297" y="0"/>
                </a:lnTo>
                <a:lnTo>
                  <a:pt x="2507297" y="44805"/>
                </a:lnTo>
                <a:lnTo>
                  <a:pt x="2552065" y="44805"/>
                </a:lnTo>
                <a:lnTo>
                  <a:pt x="2552065" y="0"/>
                </a:lnTo>
                <a:close/>
              </a:path>
              <a:path w="6313169" h="45085">
                <a:moveTo>
                  <a:pt x="2641600" y="0"/>
                </a:moveTo>
                <a:lnTo>
                  <a:pt x="2596832" y="0"/>
                </a:lnTo>
                <a:lnTo>
                  <a:pt x="2596832" y="44805"/>
                </a:lnTo>
                <a:lnTo>
                  <a:pt x="2641600" y="44805"/>
                </a:lnTo>
                <a:lnTo>
                  <a:pt x="2641600" y="0"/>
                </a:lnTo>
                <a:close/>
              </a:path>
              <a:path w="6313169" h="45085">
                <a:moveTo>
                  <a:pt x="2731135" y="0"/>
                </a:moveTo>
                <a:lnTo>
                  <a:pt x="2686367" y="0"/>
                </a:lnTo>
                <a:lnTo>
                  <a:pt x="2686367" y="44805"/>
                </a:lnTo>
                <a:lnTo>
                  <a:pt x="2731135" y="44805"/>
                </a:lnTo>
                <a:lnTo>
                  <a:pt x="2731135" y="0"/>
                </a:lnTo>
                <a:close/>
              </a:path>
              <a:path w="6313169" h="45085">
                <a:moveTo>
                  <a:pt x="2820797" y="0"/>
                </a:moveTo>
                <a:lnTo>
                  <a:pt x="2776016" y="0"/>
                </a:lnTo>
                <a:lnTo>
                  <a:pt x="2776016" y="44805"/>
                </a:lnTo>
                <a:lnTo>
                  <a:pt x="2820797" y="44805"/>
                </a:lnTo>
                <a:lnTo>
                  <a:pt x="2820797" y="0"/>
                </a:lnTo>
                <a:close/>
              </a:path>
              <a:path w="6313169" h="45085">
                <a:moveTo>
                  <a:pt x="2910332" y="0"/>
                </a:moveTo>
                <a:lnTo>
                  <a:pt x="2865551" y="0"/>
                </a:lnTo>
                <a:lnTo>
                  <a:pt x="2865551" y="44805"/>
                </a:lnTo>
                <a:lnTo>
                  <a:pt x="2910332" y="44805"/>
                </a:lnTo>
                <a:lnTo>
                  <a:pt x="2910332" y="0"/>
                </a:lnTo>
                <a:close/>
              </a:path>
              <a:path w="6313169" h="45085">
                <a:moveTo>
                  <a:pt x="2999867" y="0"/>
                </a:moveTo>
                <a:lnTo>
                  <a:pt x="2955086" y="0"/>
                </a:lnTo>
                <a:lnTo>
                  <a:pt x="2955086" y="44805"/>
                </a:lnTo>
                <a:lnTo>
                  <a:pt x="2999867" y="44805"/>
                </a:lnTo>
                <a:lnTo>
                  <a:pt x="2999867" y="0"/>
                </a:lnTo>
                <a:close/>
              </a:path>
              <a:path w="6313169" h="45085">
                <a:moveTo>
                  <a:pt x="3089389" y="0"/>
                </a:moveTo>
                <a:lnTo>
                  <a:pt x="3044621" y="0"/>
                </a:lnTo>
                <a:lnTo>
                  <a:pt x="3044621" y="44805"/>
                </a:lnTo>
                <a:lnTo>
                  <a:pt x="3089389" y="44805"/>
                </a:lnTo>
                <a:lnTo>
                  <a:pt x="3089389" y="0"/>
                </a:lnTo>
                <a:close/>
              </a:path>
              <a:path w="6313169" h="45085">
                <a:moveTo>
                  <a:pt x="3178924" y="0"/>
                </a:moveTo>
                <a:lnTo>
                  <a:pt x="3134156" y="0"/>
                </a:lnTo>
                <a:lnTo>
                  <a:pt x="3134156" y="44805"/>
                </a:lnTo>
                <a:lnTo>
                  <a:pt x="3178924" y="44805"/>
                </a:lnTo>
                <a:lnTo>
                  <a:pt x="3178924" y="0"/>
                </a:lnTo>
                <a:close/>
              </a:path>
              <a:path w="6313169" h="45085">
                <a:moveTo>
                  <a:pt x="3268459" y="0"/>
                </a:moveTo>
                <a:lnTo>
                  <a:pt x="3223691" y="0"/>
                </a:lnTo>
                <a:lnTo>
                  <a:pt x="3223691" y="44805"/>
                </a:lnTo>
                <a:lnTo>
                  <a:pt x="3268459" y="44805"/>
                </a:lnTo>
                <a:lnTo>
                  <a:pt x="3268459" y="0"/>
                </a:lnTo>
                <a:close/>
              </a:path>
              <a:path w="6313169" h="45085">
                <a:moveTo>
                  <a:pt x="3357994" y="0"/>
                </a:moveTo>
                <a:lnTo>
                  <a:pt x="3313214" y="0"/>
                </a:lnTo>
                <a:lnTo>
                  <a:pt x="3313214" y="44805"/>
                </a:lnTo>
                <a:lnTo>
                  <a:pt x="3357994" y="44805"/>
                </a:lnTo>
                <a:lnTo>
                  <a:pt x="3357994" y="0"/>
                </a:lnTo>
                <a:close/>
              </a:path>
              <a:path w="6313169" h="45085">
                <a:moveTo>
                  <a:pt x="3447529" y="0"/>
                </a:moveTo>
                <a:lnTo>
                  <a:pt x="3402749" y="0"/>
                </a:lnTo>
                <a:lnTo>
                  <a:pt x="3402749" y="44805"/>
                </a:lnTo>
                <a:lnTo>
                  <a:pt x="3447529" y="44805"/>
                </a:lnTo>
                <a:lnTo>
                  <a:pt x="3447529" y="0"/>
                </a:lnTo>
                <a:close/>
              </a:path>
              <a:path w="6313169" h="45085">
                <a:moveTo>
                  <a:pt x="3537178" y="0"/>
                </a:moveTo>
                <a:lnTo>
                  <a:pt x="3492411" y="0"/>
                </a:lnTo>
                <a:lnTo>
                  <a:pt x="3492411" y="44805"/>
                </a:lnTo>
                <a:lnTo>
                  <a:pt x="3537178" y="44805"/>
                </a:lnTo>
                <a:lnTo>
                  <a:pt x="3537178" y="0"/>
                </a:lnTo>
                <a:close/>
              </a:path>
              <a:path w="6313169" h="45085">
                <a:moveTo>
                  <a:pt x="3626713" y="0"/>
                </a:moveTo>
                <a:lnTo>
                  <a:pt x="3581946" y="0"/>
                </a:lnTo>
                <a:lnTo>
                  <a:pt x="3581946" y="44805"/>
                </a:lnTo>
                <a:lnTo>
                  <a:pt x="3626713" y="44805"/>
                </a:lnTo>
                <a:lnTo>
                  <a:pt x="3626713" y="0"/>
                </a:lnTo>
                <a:close/>
              </a:path>
              <a:path w="6313169" h="45085">
                <a:moveTo>
                  <a:pt x="3716248" y="0"/>
                </a:moveTo>
                <a:lnTo>
                  <a:pt x="3671481" y="0"/>
                </a:lnTo>
                <a:lnTo>
                  <a:pt x="3671481" y="44805"/>
                </a:lnTo>
                <a:lnTo>
                  <a:pt x="3716248" y="44805"/>
                </a:lnTo>
                <a:lnTo>
                  <a:pt x="3716248" y="0"/>
                </a:lnTo>
                <a:close/>
              </a:path>
              <a:path w="6313169" h="45085">
                <a:moveTo>
                  <a:pt x="3805783" y="0"/>
                </a:moveTo>
                <a:lnTo>
                  <a:pt x="3761003" y="0"/>
                </a:lnTo>
                <a:lnTo>
                  <a:pt x="3761003" y="44805"/>
                </a:lnTo>
                <a:lnTo>
                  <a:pt x="3805783" y="44805"/>
                </a:lnTo>
                <a:lnTo>
                  <a:pt x="3805783" y="0"/>
                </a:lnTo>
                <a:close/>
              </a:path>
              <a:path w="6313169" h="45085">
                <a:moveTo>
                  <a:pt x="3895318" y="0"/>
                </a:moveTo>
                <a:lnTo>
                  <a:pt x="3850538" y="0"/>
                </a:lnTo>
                <a:lnTo>
                  <a:pt x="3850538" y="44805"/>
                </a:lnTo>
                <a:lnTo>
                  <a:pt x="3895318" y="44805"/>
                </a:lnTo>
                <a:lnTo>
                  <a:pt x="3895318" y="0"/>
                </a:lnTo>
                <a:close/>
              </a:path>
              <a:path w="6313169" h="45085">
                <a:moveTo>
                  <a:pt x="3984853" y="0"/>
                </a:moveTo>
                <a:lnTo>
                  <a:pt x="3940073" y="0"/>
                </a:lnTo>
                <a:lnTo>
                  <a:pt x="3940073" y="44805"/>
                </a:lnTo>
                <a:lnTo>
                  <a:pt x="3984853" y="44805"/>
                </a:lnTo>
                <a:lnTo>
                  <a:pt x="3984853" y="0"/>
                </a:lnTo>
                <a:close/>
              </a:path>
              <a:path w="6313169" h="45085">
                <a:moveTo>
                  <a:pt x="4074376" y="0"/>
                </a:moveTo>
                <a:lnTo>
                  <a:pt x="4029608" y="0"/>
                </a:lnTo>
                <a:lnTo>
                  <a:pt x="4029608" y="44805"/>
                </a:lnTo>
                <a:lnTo>
                  <a:pt x="4074376" y="44805"/>
                </a:lnTo>
                <a:lnTo>
                  <a:pt x="4074376" y="0"/>
                </a:lnTo>
                <a:close/>
              </a:path>
              <a:path w="6313169" h="45085">
                <a:moveTo>
                  <a:pt x="4163911" y="0"/>
                </a:moveTo>
                <a:lnTo>
                  <a:pt x="4119143" y="0"/>
                </a:lnTo>
                <a:lnTo>
                  <a:pt x="4119143" y="44805"/>
                </a:lnTo>
                <a:lnTo>
                  <a:pt x="4163911" y="44805"/>
                </a:lnTo>
                <a:lnTo>
                  <a:pt x="4163911" y="0"/>
                </a:lnTo>
                <a:close/>
              </a:path>
              <a:path w="6313169" h="45085">
                <a:moveTo>
                  <a:pt x="4253573" y="0"/>
                </a:moveTo>
                <a:lnTo>
                  <a:pt x="4208805" y="0"/>
                </a:lnTo>
                <a:lnTo>
                  <a:pt x="4208805" y="44805"/>
                </a:lnTo>
                <a:lnTo>
                  <a:pt x="4253573" y="44805"/>
                </a:lnTo>
                <a:lnTo>
                  <a:pt x="4253573" y="0"/>
                </a:lnTo>
                <a:close/>
              </a:path>
              <a:path w="6313169" h="45085">
                <a:moveTo>
                  <a:pt x="4343108" y="0"/>
                </a:moveTo>
                <a:lnTo>
                  <a:pt x="4298327" y="0"/>
                </a:lnTo>
                <a:lnTo>
                  <a:pt x="4298327" y="44805"/>
                </a:lnTo>
                <a:lnTo>
                  <a:pt x="4343108" y="44805"/>
                </a:lnTo>
                <a:lnTo>
                  <a:pt x="4343108" y="0"/>
                </a:lnTo>
                <a:close/>
              </a:path>
              <a:path w="6313169" h="45085">
                <a:moveTo>
                  <a:pt x="4432643" y="0"/>
                </a:moveTo>
                <a:lnTo>
                  <a:pt x="4387862" y="0"/>
                </a:lnTo>
                <a:lnTo>
                  <a:pt x="4387862" y="44805"/>
                </a:lnTo>
                <a:lnTo>
                  <a:pt x="4432643" y="44805"/>
                </a:lnTo>
                <a:lnTo>
                  <a:pt x="4432643" y="0"/>
                </a:lnTo>
                <a:close/>
              </a:path>
              <a:path w="6313169" h="45085">
                <a:moveTo>
                  <a:pt x="4522178" y="0"/>
                </a:moveTo>
                <a:lnTo>
                  <a:pt x="4477397" y="0"/>
                </a:lnTo>
                <a:lnTo>
                  <a:pt x="4477397" y="44805"/>
                </a:lnTo>
                <a:lnTo>
                  <a:pt x="4522178" y="44805"/>
                </a:lnTo>
                <a:lnTo>
                  <a:pt x="4522178" y="0"/>
                </a:lnTo>
                <a:close/>
              </a:path>
              <a:path w="6313169" h="45085">
                <a:moveTo>
                  <a:pt x="4611700" y="0"/>
                </a:moveTo>
                <a:lnTo>
                  <a:pt x="4566932" y="0"/>
                </a:lnTo>
                <a:lnTo>
                  <a:pt x="4566932" y="44805"/>
                </a:lnTo>
                <a:lnTo>
                  <a:pt x="4611700" y="44805"/>
                </a:lnTo>
                <a:lnTo>
                  <a:pt x="4611700" y="0"/>
                </a:lnTo>
                <a:close/>
              </a:path>
              <a:path w="6313169" h="45085">
                <a:moveTo>
                  <a:pt x="4701235" y="0"/>
                </a:moveTo>
                <a:lnTo>
                  <a:pt x="4656467" y="0"/>
                </a:lnTo>
                <a:lnTo>
                  <a:pt x="4656467" y="44805"/>
                </a:lnTo>
                <a:lnTo>
                  <a:pt x="4701235" y="44805"/>
                </a:lnTo>
                <a:lnTo>
                  <a:pt x="4701235" y="0"/>
                </a:lnTo>
                <a:close/>
              </a:path>
              <a:path w="6313169" h="45085">
                <a:moveTo>
                  <a:pt x="4790770" y="0"/>
                </a:moveTo>
                <a:lnTo>
                  <a:pt x="4745990" y="0"/>
                </a:lnTo>
                <a:lnTo>
                  <a:pt x="4745990" y="44805"/>
                </a:lnTo>
                <a:lnTo>
                  <a:pt x="4790770" y="44805"/>
                </a:lnTo>
                <a:lnTo>
                  <a:pt x="4790770" y="0"/>
                </a:lnTo>
                <a:close/>
              </a:path>
              <a:path w="6313169" h="45085">
                <a:moveTo>
                  <a:pt x="4880305" y="0"/>
                </a:moveTo>
                <a:lnTo>
                  <a:pt x="4835525" y="0"/>
                </a:lnTo>
                <a:lnTo>
                  <a:pt x="4835525" y="44805"/>
                </a:lnTo>
                <a:lnTo>
                  <a:pt x="4880305" y="44805"/>
                </a:lnTo>
                <a:lnTo>
                  <a:pt x="4880305" y="0"/>
                </a:lnTo>
                <a:close/>
              </a:path>
              <a:path w="6313169" h="45085">
                <a:moveTo>
                  <a:pt x="4969967" y="0"/>
                </a:moveTo>
                <a:lnTo>
                  <a:pt x="4925187" y="0"/>
                </a:lnTo>
                <a:lnTo>
                  <a:pt x="4925187" y="44805"/>
                </a:lnTo>
                <a:lnTo>
                  <a:pt x="4969967" y="44805"/>
                </a:lnTo>
                <a:lnTo>
                  <a:pt x="4969967" y="0"/>
                </a:lnTo>
                <a:close/>
              </a:path>
              <a:path w="6313169" h="45085">
                <a:moveTo>
                  <a:pt x="5059489" y="0"/>
                </a:moveTo>
                <a:lnTo>
                  <a:pt x="5014722" y="0"/>
                </a:lnTo>
                <a:lnTo>
                  <a:pt x="5014722" y="44805"/>
                </a:lnTo>
                <a:lnTo>
                  <a:pt x="5059489" y="44805"/>
                </a:lnTo>
                <a:lnTo>
                  <a:pt x="5059489" y="0"/>
                </a:lnTo>
                <a:close/>
              </a:path>
              <a:path w="6313169" h="45085">
                <a:moveTo>
                  <a:pt x="5149024" y="0"/>
                </a:moveTo>
                <a:lnTo>
                  <a:pt x="5104257" y="0"/>
                </a:lnTo>
                <a:lnTo>
                  <a:pt x="5104257" y="44805"/>
                </a:lnTo>
                <a:lnTo>
                  <a:pt x="5149024" y="44805"/>
                </a:lnTo>
                <a:lnTo>
                  <a:pt x="5149024" y="0"/>
                </a:lnTo>
                <a:close/>
              </a:path>
              <a:path w="6313169" h="45085">
                <a:moveTo>
                  <a:pt x="5238559" y="0"/>
                </a:moveTo>
                <a:lnTo>
                  <a:pt x="5193792" y="0"/>
                </a:lnTo>
                <a:lnTo>
                  <a:pt x="5193792" y="44805"/>
                </a:lnTo>
                <a:lnTo>
                  <a:pt x="5238559" y="44805"/>
                </a:lnTo>
                <a:lnTo>
                  <a:pt x="5238559" y="0"/>
                </a:lnTo>
                <a:close/>
              </a:path>
              <a:path w="6313169" h="45085">
                <a:moveTo>
                  <a:pt x="5328094" y="0"/>
                </a:moveTo>
                <a:lnTo>
                  <a:pt x="5283314" y="0"/>
                </a:lnTo>
                <a:lnTo>
                  <a:pt x="5283314" y="44805"/>
                </a:lnTo>
                <a:lnTo>
                  <a:pt x="5328094" y="44805"/>
                </a:lnTo>
                <a:lnTo>
                  <a:pt x="5328094" y="0"/>
                </a:lnTo>
                <a:close/>
              </a:path>
              <a:path w="6313169" h="45085">
                <a:moveTo>
                  <a:pt x="5417629" y="0"/>
                </a:moveTo>
                <a:lnTo>
                  <a:pt x="5372849" y="0"/>
                </a:lnTo>
                <a:lnTo>
                  <a:pt x="5372849" y="44805"/>
                </a:lnTo>
                <a:lnTo>
                  <a:pt x="5417629" y="44805"/>
                </a:lnTo>
                <a:lnTo>
                  <a:pt x="5417629" y="0"/>
                </a:lnTo>
                <a:close/>
              </a:path>
              <a:path w="6313169" h="45085">
                <a:moveTo>
                  <a:pt x="5507164" y="0"/>
                </a:moveTo>
                <a:lnTo>
                  <a:pt x="5462384" y="0"/>
                </a:lnTo>
                <a:lnTo>
                  <a:pt x="5462384" y="44805"/>
                </a:lnTo>
                <a:lnTo>
                  <a:pt x="5507164" y="44805"/>
                </a:lnTo>
                <a:lnTo>
                  <a:pt x="5507164" y="0"/>
                </a:lnTo>
                <a:close/>
              </a:path>
              <a:path w="6313169" h="45085">
                <a:moveTo>
                  <a:pt x="5596687" y="0"/>
                </a:moveTo>
                <a:lnTo>
                  <a:pt x="5551919" y="0"/>
                </a:lnTo>
                <a:lnTo>
                  <a:pt x="5551919" y="44805"/>
                </a:lnTo>
                <a:lnTo>
                  <a:pt x="5596687" y="44805"/>
                </a:lnTo>
                <a:lnTo>
                  <a:pt x="5596687" y="0"/>
                </a:lnTo>
                <a:close/>
              </a:path>
              <a:path w="6313169" h="45085">
                <a:moveTo>
                  <a:pt x="5686349" y="0"/>
                </a:moveTo>
                <a:lnTo>
                  <a:pt x="5641581" y="0"/>
                </a:lnTo>
                <a:lnTo>
                  <a:pt x="5641581" y="44805"/>
                </a:lnTo>
                <a:lnTo>
                  <a:pt x="5686349" y="44805"/>
                </a:lnTo>
                <a:lnTo>
                  <a:pt x="5686349" y="0"/>
                </a:lnTo>
                <a:close/>
              </a:path>
              <a:path w="6313169" h="45085">
                <a:moveTo>
                  <a:pt x="5775884" y="0"/>
                </a:moveTo>
                <a:lnTo>
                  <a:pt x="5731116" y="0"/>
                </a:lnTo>
                <a:lnTo>
                  <a:pt x="5731116" y="44805"/>
                </a:lnTo>
                <a:lnTo>
                  <a:pt x="5775884" y="44805"/>
                </a:lnTo>
                <a:lnTo>
                  <a:pt x="5775884" y="0"/>
                </a:lnTo>
                <a:close/>
              </a:path>
              <a:path w="6313169" h="45085">
                <a:moveTo>
                  <a:pt x="5865419" y="0"/>
                </a:moveTo>
                <a:lnTo>
                  <a:pt x="5820638" y="0"/>
                </a:lnTo>
                <a:lnTo>
                  <a:pt x="5820638" y="44805"/>
                </a:lnTo>
                <a:lnTo>
                  <a:pt x="5865419" y="44805"/>
                </a:lnTo>
                <a:lnTo>
                  <a:pt x="5865419" y="0"/>
                </a:lnTo>
                <a:close/>
              </a:path>
              <a:path w="6313169" h="45085">
                <a:moveTo>
                  <a:pt x="5954954" y="0"/>
                </a:moveTo>
                <a:lnTo>
                  <a:pt x="5910173" y="0"/>
                </a:lnTo>
                <a:lnTo>
                  <a:pt x="5910173" y="44805"/>
                </a:lnTo>
                <a:lnTo>
                  <a:pt x="5954954" y="44805"/>
                </a:lnTo>
                <a:lnTo>
                  <a:pt x="5954954" y="0"/>
                </a:lnTo>
                <a:close/>
              </a:path>
              <a:path w="6313169" h="45085">
                <a:moveTo>
                  <a:pt x="6044476" y="0"/>
                </a:moveTo>
                <a:lnTo>
                  <a:pt x="5999708" y="0"/>
                </a:lnTo>
                <a:lnTo>
                  <a:pt x="5999708" y="44805"/>
                </a:lnTo>
                <a:lnTo>
                  <a:pt x="6044476" y="44805"/>
                </a:lnTo>
                <a:lnTo>
                  <a:pt x="6044476" y="0"/>
                </a:lnTo>
                <a:close/>
              </a:path>
              <a:path w="6313169" h="45085">
                <a:moveTo>
                  <a:pt x="6134024" y="0"/>
                </a:moveTo>
                <a:lnTo>
                  <a:pt x="6089243" y="0"/>
                </a:lnTo>
                <a:lnTo>
                  <a:pt x="6089243" y="44805"/>
                </a:lnTo>
                <a:lnTo>
                  <a:pt x="6134024" y="44805"/>
                </a:lnTo>
                <a:lnTo>
                  <a:pt x="6134024" y="0"/>
                </a:lnTo>
                <a:close/>
              </a:path>
              <a:path w="6313169" h="45085">
                <a:moveTo>
                  <a:pt x="6223546" y="0"/>
                </a:moveTo>
                <a:lnTo>
                  <a:pt x="6178778" y="0"/>
                </a:lnTo>
                <a:lnTo>
                  <a:pt x="6178778" y="44805"/>
                </a:lnTo>
                <a:lnTo>
                  <a:pt x="6223546" y="44805"/>
                </a:lnTo>
                <a:lnTo>
                  <a:pt x="6223546" y="0"/>
                </a:lnTo>
                <a:close/>
              </a:path>
              <a:path w="6313169" h="45085">
                <a:moveTo>
                  <a:pt x="6313081" y="0"/>
                </a:moveTo>
                <a:lnTo>
                  <a:pt x="6268301" y="0"/>
                </a:lnTo>
                <a:lnTo>
                  <a:pt x="6268301" y="44805"/>
                </a:lnTo>
                <a:lnTo>
                  <a:pt x="6313081" y="44805"/>
                </a:lnTo>
                <a:lnTo>
                  <a:pt x="63130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g object 45"/>
          <p:cNvSpPr/>
          <p:nvPr/>
        </p:nvSpPr>
        <p:spPr>
          <a:xfrm>
            <a:off x="6611315" y="4641734"/>
            <a:ext cx="762000" cy="45085"/>
          </a:xfrm>
          <a:custGeom>
            <a:avLst/>
            <a:gdLst/>
            <a:ahLst/>
            <a:cxnLst/>
            <a:rect l="l" t="t" r="r" b="b"/>
            <a:pathLst>
              <a:path w="762000" h="45085">
                <a:moveTo>
                  <a:pt x="44958" y="0"/>
                </a:moveTo>
                <a:lnTo>
                  <a:pt x="2159" y="0"/>
                </a:lnTo>
                <a:lnTo>
                  <a:pt x="0" y="43815"/>
                </a:lnTo>
                <a:lnTo>
                  <a:pt x="6731" y="44831"/>
                </a:lnTo>
                <a:lnTo>
                  <a:pt x="44958" y="44831"/>
                </a:lnTo>
                <a:lnTo>
                  <a:pt x="44958" y="0"/>
                </a:lnTo>
                <a:close/>
              </a:path>
              <a:path w="762000" h="45085">
                <a:moveTo>
                  <a:pt x="134569" y="25"/>
                </a:moveTo>
                <a:lnTo>
                  <a:pt x="89789" y="25"/>
                </a:lnTo>
                <a:lnTo>
                  <a:pt x="89789" y="44831"/>
                </a:lnTo>
                <a:lnTo>
                  <a:pt x="134569" y="44831"/>
                </a:lnTo>
                <a:lnTo>
                  <a:pt x="134569" y="25"/>
                </a:lnTo>
                <a:close/>
              </a:path>
              <a:path w="762000" h="45085">
                <a:moveTo>
                  <a:pt x="224091" y="25"/>
                </a:moveTo>
                <a:lnTo>
                  <a:pt x="179324" y="25"/>
                </a:lnTo>
                <a:lnTo>
                  <a:pt x="179324" y="44831"/>
                </a:lnTo>
                <a:lnTo>
                  <a:pt x="224091" y="44831"/>
                </a:lnTo>
                <a:lnTo>
                  <a:pt x="224091" y="25"/>
                </a:lnTo>
                <a:close/>
              </a:path>
              <a:path w="762000" h="45085">
                <a:moveTo>
                  <a:pt x="313626" y="25"/>
                </a:moveTo>
                <a:lnTo>
                  <a:pt x="268859" y="25"/>
                </a:lnTo>
                <a:lnTo>
                  <a:pt x="268859" y="44831"/>
                </a:lnTo>
                <a:lnTo>
                  <a:pt x="313626" y="44831"/>
                </a:lnTo>
                <a:lnTo>
                  <a:pt x="313626" y="25"/>
                </a:lnTo>
                <a:close/>
              </a:path>
              <a:path w="762000" h="45085">
                <a:moveTo>
                  <a:pt x="403161" y="25"/>
                </a:moveTo>
                <a:lnTo>
                  <a:pt x="358394" y="25"/>
                </a:lnTo>
                <a:lnTo>
                  <a:pt x="358394" y="44831"/>
                </a:lnTo>
                <a:lnTo>
                  <a:pt x="403161" y="44831"/>
                </a:lnTo>
                <a:lnTo>
                  <a:pt x="403161" y="25"/>
                </a:lnTo>
                <a:close/>
              </a:path>
              <a:path w="762000" h="45085">
                <a:moveTo>
                  <a:pt x="492696" y="25"/>
                </a:moveTo>
                <a:lnTo>
                  <a:pt x="447916" y="25"/>
                </a:lnTo>
                <a:lnTo>
                  <a:pt x="447916" y="44831"/>
                </a:lnTo>
                <a:lnTo>
                  <a:pt x="492696" y="44831"/>
                </a:lnTo>
                <a:lnTo>
                  <a:pt x="492696" y="25"/>
                </a:lnTo>
                <a:close/>
              </a:path>
              <a:path w="762000" h="45085">
                <a:moveTo>
                  <a:pt x="582358" y="25"/>
                </a:moveTo>
                <a:lnTo>
                  <a:pt x="537578" y="25"/>
                </a:lnTo>
                <a:lnTo>
                  <a:pt x="537578" y="44831"/>
                </a:lnTo>
                <a:lnTo>
                  <a:pt x="582358" y="44831"/>
                </a:lnTo>
                <a:lnTo>
                  <a:pt x="582358" y="25"/>
                </a:lnTo>
                <a:close/>
              </a:path>
              <a:path w="762000" h="45085">
                <a:moveTo>
                  <a:pt x="671893" y="25"/>
                </a:moveTo>
                <a:lnTo>
                  <a:pt x="627113" y="25"/>
                </a:lnTo>
                <a:lnTo>
                  <a:pt x="627113" y="44831"/>
                </a:lnTo>
                <a:lnTo>
                  <a:pt x="671893" y="44831"/>
                </a:lnTo>
                <a:lnTo>
                  <a:pt x="671893" y="25"/>
                </a:lnTo>
                <a:close/>
              </a:path>
              <a:path w="762000" h="45085">
                <a:moveTo>
                  <a:pt x="761428" y="25"/>
                </a:moveTo>
                <a:lnTo>
                  <a:pt x="716648" y="25"/>
                </a:lnTo>
                <a:lnTo>
                  <a:pt x="716648" y="44831"/>
                </a:lnTo>
                <a:lnTo>
                  <a:pt x="761428" y="44831"/>
                </a:lnTo>
                <a:lnTo>
                  <a:pt x="761428" y="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6" name="bg object 4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6487795" y="4568317"/>
            <a:ext cx="96774" cy="107188"/>
          </a:xfrm>
          <a:prstGeom prst="rect">
            <a:avLst/>
          </a:prstGeom>
        </p:spPr>
      </p:pic>
      <p:sp>
        <p:nvSpPr>
          <p:cNvPr id="47" name="bg object 47"/>
          <p:cNvSpPr/>
          <p:nvPr/>
        </p:nvSpPr>
        <p:spPr>
          <a:xfrm>
            <a:off x="6483693" y="2158630"/>
            <a:ext cx="45085" cy="2372995"/>
          </a:xfrm>
          <a:custGeom>
            <a:avLst/>
            <a:gdLst/>
            <a:ahLst/>
            <a:cxnLst/>
            <a:rect l="l" t="t" r="r" b="b"/>
            <a:pathLst>
              <a:path w="45084" h="2372995">
                <a:moveTo>
                  <a:pt x="44767" y="2328227"/>
                </a:moveTo>
                <a:lnTo>
                  <a:pt x="0" y="2328227"/>
                </a:lnTo>
                <a:lnTo>
                  <a:pt x="0" y="2372995"/>
                </a:lnTo>
                <a:lnTo>
                  <a:pt x="44767" y="2372995"/>
                </a:lnTo>
                <a:lnTo>
                  <a:pt x="44767" y="2328227"/>
                </a:lnTo>
                <a:close/>
              </a:path>
              <a:path w="45084" h="2372995">
                <a:moveTo>
                  <a:pt x="44767" y="2238692"/>
                </a:moveTo>
                <a:lnTo>
                  <a:pt x="0" y="2238692"/>
                </a:lnTo>
                <a:lnTo>
                  <a:pt x="0" y="2283472"/>
                </a:lnTo>
                <a:lnTo>
                  <a:pt x="44767" y="2283472"/>
                </a:lnTo>
                <a:lnTo>
                  <a:pt x="44767" y="2238692"/>
                </a:lnTo>
                <a:close/>
              </a:path>
              <a:path w="45084" h="2372995">
                <a:moveTo>
                  <a:pt x="44767" y="2149157"/>
                </a:moveTo>
                <a:lnTo>
                  <a:pt x="0" y="2149157"/>
                </a:lnTo>
                <a:lnTo>
                  <a:pt x="0" y="2193937"/>
                </a:lnTo>
                <a:lnTo>
                  <a:pt x="44767" y="2193937"/>
                </a:lnTo>
                <a:lnTo>
                  <a:pt x="44767" y="2149157"/>
                </a:lnTo>
                <a:close/>
              </a:path>
              <a:path w="45084" h="2372995">
                <a:moveTo>
                  <a:pt x="44767" y="2059508"/>
                </a:moveTo>
                <a:lnTo>
                  <a:pt x="0" y="2059508"/>
                </a:lnTo>
                <a:lnTo>
                  <a:pt x="0" y="2104275"/>
                </a:lnTo>
                <a:lnTo>
                  <a:pt x="44767" y="2104275"/>
                </a:lnTo>
                <a:lnTo>
                  <a:pt x="44767" y="2059508"/>
                </a:lnTo>
                <a:close/>
              </a:path>
              <a:path w="45084" h="2372995">
                <a:moveTo>
                  <a:pt x="44767" y="1969973"/>
                </a:moveTo>
                <a:lnTo>
                  <a:pt x="0" y="1969973"/>
                </a:lnTo>
                <a:lnTo>
                  <a:pt x="0" y="2014740"/>
                </a:lnTo>
                <a:lnTo>
                  <a:pt x="44767" y="2014740"/>
                </a:lnTo>
                <a:lnTo>
                  <a:pt x="44767" y="1969973"/>
                </a:lnTo>
                <a:close/>
              </a:path>
              <a:path w="45084" h="2372995">
                <a:moveTo>
                  <a:pt x="44767" y="1880438"/>
                </a:moveTo>
                <a:lnTo>
                  <a:pt x="0" y="1880438"/>
                </a:lnTo>
                <a:lnTo>
                  <a:pt x="0" y="1925205"/>
                </a:lnTo>
                <a:lnTo>
                  <a:pt x="44767" y="1925205"/>
                </a:lnTo>
                <a:lnTo>
                  <a:pt x="44767" y="1880438"/>
                </a:lnTo>
                <a:close/>
              </a:path>
              <a:path w="45084" h="2372995">
                <a:moveTo>
                  <a:pt x="44767" y="1790903"/>
                </a:moveTo>
                <a:lnTo>
                  <a:pt x="0" y="1790903"/>
                </a:lnTo>
                <a:lnTo>
                  <a:pt x="0" y="1835683"/>
                </a:lnTo>
                <a:lnTo>
                  <a:pt x="44767" y="1835683"/>
                </a:lnTo>
                <a:lnTo>
                  <a:pt x="44767" y="1790903"/>
                </a:lnTo>
                <a:close/>
              </a:path>
              <a:path w="45084" h="2372995">
                <a:moveTo>
                  <a:pt x="44767" y="1701368"/>
                </a:moveTo>
                <a:lnTo>
                  <a:pt x="0" y="1701368"/>
                </a:lnTo>
                <a:lnTo>
                  <a:pt x="0" y="1746148"/>
                </a:lnTo>
                <a:lnTo>
                  <a:pt x="44767" y="1746148"/>
                </a:lnTo>
                <a:lnTo>
                  <a:pt x="44767" y="1701368"/>
                </a:lnTo>
                <a:close/>
              </a:path>
              <a:path w="45084" h="2372995">
                <a:moveTo>
                  <a:pt x="44767" y="1611833"/>
                </a:moveTo>
                <a:lnTo>
                  <a:pt x="0" y="1611833"/>
                </a:lnTo>
                <a:lnTo>
                  <a:pt x="0" y="1656613"/>
                </a:lnTo>
                <a:lnTo>
                  <a:pt x="44767" y="1656613"/>
                </a:lnTo>
                <a:lnTo>
                  <a:pt x="44767" y="1611833"/>
                </a:lnTo>
                <a:close/>
              </a:path>
              <a:path w="45084" h="2372995">
                <a:moveTo>
                  <a:pt x="44767" y="1522310"/>
                </a:moveTo>
                <a:lnTo>
                  <a:pt x="0" y="1522310"/>
                </a:lnTo>
                <a:lnTo>
                  <a:pt x="0" y="1567078"/>
                </a:lnTo>
                <a:lnTo>
                  <a:pt x="44767" y="1567078"/>
                </a:lnTo>
                <a:lnTo>
                  <a:pt x="44767" y="1522310"/>
                </a:lnTo>
                <a:close/>
              </a:path>
              <a:path w="45084" h="2372995">
                <a:moveTo>
                  <a:pt x="44767" y="1432775"/>
                </a:moveTo>
                <a:lnTo>
                  <a:pt x="0" y="1432775"/>
                </a:lnTo>
                <a:lnTo>
                  <a:pt x="0" y="1477543"/>
                </a:lnTo>
                <a:lnTo>
                  <a:pt x="44767" y="1477543"/>
                </a:lnTo>
                <a:lnTo>
                  <a:pt x="44767" y="1432775"/>
                </a:lnTo>
                <a:close/>
              </a:path>
              <a:path w="45084" h="2372995">
                <a:moveTo>
                  <a:pt x="44767" y="1343113"/>
                </a:moveTo>
                <a:lnTo>
                  <a:pt x="0" y="1343113"/>
                </a:lnTo>
                <a:lnTo>
                  <a:pt x="0" y="1387881"/>
                </a:lnTo>
                <a:lnTo>
                  <a:pt x="44767" y="1387881"/>
                </a:lnTo>
                <a:lnTo>
                  <a:pt x="44767" y="1343113"/>
                </a:lnTo>
                <a:close/>
              </a:path>
              <a:path w="45084" h="2372995">
                <a:moveTo>
                  <a:pt x="44767" y="1253578"/>
                </a:moveTo>
                <a:lnTo>
                  <a:pt x="0" y="1253578"/>
                </a:lnTo>
                <a:lnTo>
                  <a:pt x="0" y="1298359"/>
                </a:lnTo>
                <a:lnTo>
                  <a:pt x="44767" y="1298359"/>
                </a:lnTo>
                <a:lnTo>
                  <a:pt x="44767" y="1253578"/>
                </a:lnTo>
                <a:close/>
              </a:path>
              <a:path w="45084" h="2372995">
                <a:moveTo>
                  <a:pt x="44767" y="1164043"/>
                </a:moveTo>
                <a:lnTo>
                  <a:pt x="0" y="1164043"/>
                </a:lnTo>
                <a:lnTo>
                  <a:pt x="0" y="1208824"/>
                </a:lnTo>
                <a:lnTo>
                  <a:pt x="44767" y="1208824"/>
                </a:lnTo>
                <a:lnTo>
                  <a:pt x="44767" y="1164043"/>
                </a:lnTo>
                <a:close/>
              </a:path>
              <a:path w="45084" h="2372995">
                <a:moveTo>
                  <a:pt x="44767" y="1074508"/>
                </a:moveTo>
                <a:lnTo>
                  <a:pt x="0" y="1074508"/>
                </a:lnTo>
                <a:lnTo>
                  <a:pt x="0" y="1119289"/>
                </a:lnTo>
                <a:lnTo>
                  <a:pt x="44767" y="1119289"/>
                </a:lnTo>
                <a:lnTo>
                  <a:pt x="44767" y="1074508"/>
                </a:lnTo>
                <a:close/>
              </a:path>
              <a:path w="45084" h="2372995">
                <a:moveTo>
                  <a:pt x="44767" y="984986"/>
                </a:moveTo>
                <a:lnTo>
                  <a:pt x="0" y="984986"/>
                </a:lnTo>
                <a:lnTo>
                  <a:pt x="0" y="1029754"/>
                </a:lnTo>
                <a:lnTo>
                  <a:pt x="44767" y="1029754"/>
                </a:lnTo>
                <a:lnTo>
                  <a:pt x="44767" y="984986"/>
                </a:lnTo>
                <a:close/>
              </a:path>
              <a:path w="45084" h="2372995">
                <a:moveTo>
                  <a:pt x="44767" y="895451"/>
                </a:moveTo>
                <a:lnTo>
                  <a:pt x="0" y="895451"/>
                </a:lnTo>
                <a:lnTo>
                  <a:pt x="0" y="940219"/>
                </a:lnTo>
                <a:lnTo>
                  <a:pt x="44767" y="940219"/>
                </a:lnTo>
                <a:lnTo>
                  <a:pt x="44767" y="895451"/>
                </a:lnTo>
                <a:close/>
              </a:path>
              <a:path w="45084" h="2372995">
                <a:moveTo>
                  <a:pt x="44767" y="805916"/>
                </a:moveTo>
                <a:lnTo>
                  <a:pt x="0" y="805916"/>
                </a:lnTo>
                <a:lnTo>
                  <a:pt x="0" y="850696"/>
                </a:lnTo>
                <a:lnTo>
                  <a:pt x="44767" y="850696"/>
                </a:lnTo>
                <a:lnTo>
                  <a:pt x="44767" y="805916"/>
                </a:lnTo>
                <a:close/>
              </a:path>
              <a:path w="45084" h="2372995">
                <a:moveTo>
                  <a:pt x="44767" y="716381"/>
                </a:moveTo>
                <a:lnTo>
                  <a:pt x="0" y="716381"/>
                </a:lnTo>
                <a:lnTo>
                  <a:pt x="0" y="761161"/>
                </a:lnTo>
                <a:lnTo>
                  <a:pt x="44767" y="761161"/>
                </a:lnTo>
                <a:lnTo>
                  <a:pt x="44767" y="716381"/>
                </a:lnTo>
                <a:close/>
              </a:path>
              <a:path w="45084" h="2372995">
                <a:moveTo>
                  <a:pt x="44767" y="626719"/>
                </a:moveTo>
                <a:lnTo>
                  <a:pt x="0" y="626719"/>
                </a:lnTo>
                <a:lnTo>
                  <a:pt x="0" y="671499"/>
                </a:lnTo>
                <a:lnTo>
                  <a:pt x="44767" y="671499"/>
                </a:lnTo>
                <a:lnTo>
                  <a:pt x="44767" y="626719"/>
                </a:lnTo>
                <a:close/>
              </a:path>
              <a:path w="45084" h="2372995">
                <a:moveTo>
                  <a:pt x="44767" y="537184"/>
                </a:moveTo>
                <a:lnTo>
                  <a:pt x="0" y="537184"/>
                </a:lnTo>
                <a:lnTo>
                  <a:pt x="0" y="581964"/>
                </a:lnTo>
                <a:lnTo>
                  <a:pt x="44767" y="581964"/>
                </a:lnTo>
                <a:lnTo>
                  <a:pt x="44767" y="537184"/>
                </a:lnTo>
                <a:close/>
              </a:path>
              <a:path w="45084" h="2372995">
                <a:moveTo>
                  <a:pt x="44767" y="447662"/>
                </a:moveTo>
                <a:lnTo>
                  <a:pt x="0" y="447662"/>
                </a:lnTo>
                <a:lnTo>
                  <a:pt x="0" y="492429"/>
                </a:lnTo>
                <a:lnTo>
                  <a:pt x="44767" y="492429"/>
                </a:lnTo>
                <a:lnTo>
                  <a:pt x="44767" y="447662"/>
                </a:lnTo>
                <a:close/>
              </a:path>
              <a:path w="45084" h="2372995">
                <a:moveTo>
                  <a:pt x="44767" y="358127"/>
                </a:moveTo>
                <a:lnTo>
                  <a:pt x="0" y="358127"/>
                </a:lnTo>
                <a:lnTo>
                  <a:pt x="0" y="402894"/>
                </a:lnTo>
                <a:lnTo>
                  <a:pt x="44767" y="402894"/>
                </a:lnTo>
                <a:lnTo>
                  <a:pt x="44767" y="358127"/>
                </a:lnTo>
                <a:close/>
              </a:path>
              <a:path w="45084" h="2372995">
                <a:moveTo>
                  <a:pt x="44767" y="268592"/>
                </a:moveTo>
                <a:lnTo>
                  <a:pt x="0" y="268592"/>
                </a:lnTo>
                <a:lnTo>
                  <a:pt x="0" y="313372"/>
                </a:lnTo>
                <a:lnTo>
                  <a:pt x="44767" y="313372"/>
                </a:lnTo>
                <a:lnTo>
                  <a:pt x="44767" y="268592"/>
                </a:lnTo>
                <a:close/>
              </a:path>
              <a:path w="45084" h="2372995">
                <a:moveTo>
                  <a:pt x="44767" y="179057"/>
                </a:moveTo>
                <a:lnTo>
                  <a:pt x="0" y="179057"/>
                </a:lnTo>
                <a:lnTo>
                  <a:pt x="0" y="223837"/>
                </a:lnTo>
                <a:lnTo>
                  <a:pt x="44767" y="223837"/>
                </a:lnTo>
                <a:lnTo>
                  <a:pt x="44767" y="179057"/>
                </a:lnTo>
                <a:close/>
              </a:path>
              <a:path w="45084" h="2372995">
                <a:moveTo>
                  <a:pt x="44767" y="89522"/>
                </a:moveTo>
                <a:lnTo>
                  <a:pt x="0" y="89522"/>
                </a:lnTo>
                <a:lnTo>
                  <a:pt x="0" y="134302"/>
                </a:lnTo>
                <a:lnTo>
                  <a:pt x="44767" y="134302"/>
                </a:lnTo>
                <a:lnTo>
                  <a:pt x="44767" y="89522"/>
                </a:lnTo>
                <a:close/>
              </a:path>
              <a:path w="45084" h="2372995">
                <a:moveTo>
                  <a:pt x="44767" y="0"/>
                </a:moveTo>
                <a:lnTo>
                  <a:pt x="0" y="0"/>
                </a:lnTo>
                <a:lnTo>
                  <a:pt x="0" y="44767"/>
                </a:lnTo>
                <a:lnTo>
                  <a:pt x="44767" y="44767"/>
                </a:lnTo>
                <a:lnTo>
                  <a:pt x="447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8" name="bg object 4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6489065" y="2018411"/>
            <a:ext cx="100711" cy="105536"/>
          </a:xfrm>
          <a:prstGeom prst="rect">
            <a:avLst/>
          </a:prstGeom>
        </p:spPr>
      </p:pic>
      <p:sp>
        <p:nvSpPr>
          <p:cNvPr id="49" name="bg object 49"/>
          <p:cNvSpPr/>
          <p:nvPr/>
        </p:nvSpPr>
        <p:spPr>
          <a:xfrm>
            <a:off x="6618223" y="201160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06" y="457"/>
                </a:moveTo>
                <a:lnTo>
                  <a:pt x="-167" y="457"/>
                </a:lnTo>
                <a:lnTo>
                  <a:pt x="-167" y="45231"/>
                </a:lnTo>
                <a:lnTo>
                  <a:pt x="44606" y="45231"/>
                </a:lnTo>
                <a:lnTo>
                  <a:pt x="44606" y="4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g object 50"/>
          <p:cNvSpPr/>
          <p:nvPr/>
        </p:nvSpPr>
        <p:spPr>
          <a:xfrm>
            <a:off x="6483858" y="4618736"/>
            <a:ext cx="7338059" cy="4331335"/>
          </a:xfrm>
          <a:custGeom>
            <a:avLst/>
            <a:gdLst/>
            <a:ahLst/>
            <a:cxnLst/>
            <a:rect l="l" t="t" r="r" b="b"/>
            <a:pathLst>
              <a:path w="7338059" h="4331334">
                <a:moveTo>
                  <a:pt x="7203094" y="391"/>
                </a:moveTo>
                <a:lnTo>
                  <a:pt x="134198" y="391"/>
                </a:lnTo>
                <a:lnTo>
                  <a:pt x="91654" y="7249"/>
                </a:lnTo>
                <a:lnTo>
                  <a:pt x="54825" y="26298"/>
                </a:lnTo>
                <a:lnTo>
                  <a:pt x="25743" y="55380"/>
                </a:lnTo>
                <a:lnTo>
                  <a:pt x="6693" y="92337"/>
                </a:lnTo>
                <a:lnTo>
                  <a:pt x="-163" y="134753"/>
                </a:lnTo>
                <a:lnTo>
                  <a:pt x="-163" y="4197254"/>
                </a:lnTo>
                <a:lnTo>
                  <a:pt x="6693" y="4239671"/>
                </a:lnTo>
                <a:lnTo>
                  <a:pt x="25743" y="4276500"/>
                </a:lnTo>
                <a:lnTo>
                  <a:pt x="54825" y="4305582"/>
                </a:lnTo>
                <a:lnTo>
                  <a:pt x="91654" y="4324632"/>
                </a:lnTo>
                <a:lnTo>
                  <a:pt x="134198" y="4331489"/>
                </a:lnTo>
                <a:lnTo>
                  <a:pt x="7203094" y="4331489"/>
                </a:lnTo>
                <a:lnTo>
                  <a:pt x="7245511" y="4324632"/>
                </a:lnTo>
                <a:lnTo>
                  <a:pt x="7282467" y="4305582"/>
                </a:lnTo>
                <a:lnTo>
                  <a:pt x="7311549" y="4276500"/>
                </a:lnTo>
                <a:lnTo>
                  <a:pt x="7330598" y="4239671"/>
                </a:lnTo>
                <a:lnTo>
                  <a:pt x="7337456" y="4197254"/>
                </a:lnTo>
                <a:lnTo>
                  <a:pt x="7337456" y="134753"/>
                </a:lnTo>
                <a:lnTo>
                  <a:pt x="7330598" y="92337"/>
                </a:lnTo>
                <a:lnTo>
                  <a:pt x="7311549" y="55380"/>
                </a:lnTo>
                <a:lnTo>
                  <a:pt x="7282467" y="26298"/>
                </a:lnTo>
                <a:lnTo>
                  <a:pt x="7245511" y="7249"/>
                </a:lnTo>
                <a:lnTo>
                  <a:pt x="7203094" y="3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g object 51"/>
          <p:cNvSpPr/>
          <p:nvPr/>
        </p:nvSpPr>
        <p:spPr>
          <a:xfrm>
            <a:off x="6707581" y="4619192"/>
            <a:ext cx="6313170" cy="45085"/>
          </a:xfrm>
          <a:custGeom>
            <a:avLst/>
            <a:gdLst/>
            <a:ahLst/>
            <a:cxnLst/>
            <a:rect l="l" t="t" r="r" b="b"/>
            <a:pathLst>
              <a:path w="6313169" h="45085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6313169" h="45085">
                <a:moveTo>
                  <a:pt x="134302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6313169" h="45085">
                <a:moveTo>
                  <a:pt x="223837" y="0"/>
                </a:moveTo>
                <a:lnTo>
                  <a:pt x="179070" y="0"/>
                </a:lnTo>
                <a:lnTo>
                  <a:pt x="179070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6313169" h="45085">
                <a:moveTo>
                  <a:pt x="313372" y="0"/>
                </a:moveTo>
                <a:lnTo>
                  <a:pt x="268605" y="0"/>
                </a:lnTo>
                <a:lnTo>
                  <a:pt x="268605" y="44767"/>
                </a:lnTo>
                <a:lnTo>
                  <a:pt x="313372" y="44767"/>
                </a:lnTo>
                <a:lnTo>
                  <a:pt x="313372" y="0"/>
                </a:lnTo>
                <a:close/>
              </a:path>
              <a:path w="6313169" h="45085">
                <a:moveTo>
                  <a:pt x="402907" y="0"/>
                </a:moveTo>
                <a:lnTo>
                  <a:pt x="358127" y="0"/>
                </a:lnTo>
                <a:lnTo>
                  <a:pt x="358127" y="44767"/>
                </a:lnTo>
                <a:lnTo>
                  <a:pt x="402907" y="44767"/>
                </a:lnTo>
                <a:lnTo>
                  <a:pt x="402907" y="0"/>
                </a:lnTo>
                <a:close/>
              </a:path>
              <a:path w="6313169" h="45085">
                <a:moveTo>
                  <a:pt x="492442" y="0"/>
                </a:moveTo>
                <a:lnTo>
                  <a:pt x="447662" y="0"/>
                </a:lnTo>
                <a:lnTo>
                  <a:pt x="447662" y="44767"/>
                </a:lnTo>
                <a:lnTo>
                  <a:pt x="492442" y="44767"/>
                </a:lnTo>
                <a:lnTo>
                  <a:pt x="492442" y="0"/>
                </a:lnTo>
                <a:close/>
              </a:path>
              <a:path w="6313169" h="45085">
                <a:moveTo>
                  <a:pt x="581977" y="0"/>
                </a:moveTo>
                <a:lnTo>
                  <a:pt x="537197" y="0"/>
                </a:lnTo>
                <a:lnTo>
                  <a:pt x="537197" y="44767"/>
                </a:lnTo>
                <a:lnTo>
                  <a:pt x="581977" y="44767"/>
                </a:lnTo>
                <a:lnTo>
                  <a:pt x="581977" y="0"/>
                </a:lnTo>
                <a:close/>
              </a:path>
              <a:path w="6313169" h="45085">
                <a:moveTo>
                  <a:pt x="671626" y="0"/>
                </a:moveTo>
                <a:lnTo>
                  <a:pt x="626859" y="0"/>
                </a:lnTo>
                <a:lnTo>
                  <a:pt x="626859" y="44767"/>
                </a:lnTo>
                <a:lnTo>
                  <a:pt x="671626" y="44767"/>
                </a:lnTo>
                <a:lnTo>
                  <a:pt x="671626" y="0"/>
                </a:lnTo>
                <a:close/>
              </a:path>
              <a:path w="6313169" h="45085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6313169" h="45085">
                <a:moveTo>
                  <a:pt x="850696" y="0"/>
                </a:moveTo>
                <a:lnTo>
                  <a:pt x="805929" y="0"/>
                </a:lnTo>
                <a:lnTo>
                  <a:pt x="805929" y="44767"/>
                </a:lnTo>
                <a:lnTo>
                  <a:pt x="850696" y="44767"/>
                </a:lnTo>
                <a:lnTo>
                  <a:pt x="850696" y="0"/>
                </a:lnTo>
                <a:close/>
              </a:path>
              <a:path w="6313169" h="45085">
                <a:moveTo>
                  <a:pt x="940231" y="0"/>
                </a:moveTo>
                <a:lnTo>
                  <a:pt x="895451" y="0"/>
                </a:lnTo>
                <a:lnTo>
                  <a:pt x="895451" y="44767"/>
                </a:lnTo>
                <a:lnTo>
                  <a:pt x="940231" y="44767"/>
                </a:lnTo>
                <a:lnTo>
                  <a:pt x="940231" y="0"/>
                </a:lnTo>
                <a:close/>
              </a:path>
              <a:path w="6313169" h="45085">
                <a:moveTo>
                  <a:pt x="1029766" y="0"/>
                </a:moveTo>
                <a:lnTo>
                  <a:pt x="984986" y="0"/>
                </a:lnTo>
                <a:lnTo>
                  <a:pt x="984986" y="44767"/>
                </a:lnTo>
                <a:lnTo>
                  <a:pt x="1029766" y="44767"/>
                </a:lnTo>
                <a:lnTo>
                  <a:pt x="1029766" y="0"/>
                </a:lnTo>
                <a:close/>
              </a:path>
              <a:path w="6313169" h="45085">
                <a:moveTo>
                  <a:pt x="1119301" y="0"/>
                </a:moveTo>
                <a:lnTo>
                  <a:pt x="1074521" y="0"/>
                </a:lnTo>
                <a:lnTo>
                  <a:pt x="1074521" y="44767"/>
                </a:lnTo>
                <a:lnTo>
                  <a:pt x="1119301" y="44767"/>
                </a:lnTo>
                <a:lnTo>
                  <a:pt x="1119301" y="0"/>
                </a:lnTo>
                <a:close/>
              </a:path>
              <a:path w="6313169" h="45085">
                <a:moveTo>
                  <a:pt x="1208824" y="0"/>
                </a:moveTo>
                <a:lnTo>
                  <a:pt x="1164056" y="0"/>
                </a:lnTo>
                <a:lnTo>
                  <a:pt x="1164056" y="44767"/>
                </a:lnTo>
                <a:lnTo>
                  <a:pt x="1208824" y="44767"/>
                </a:lnTo>
                <a:lnTo>
                  <a:pt x="1208824" y="0"/>
                </a:lnTo>
                <a:close/>
              </a:path>
              <a:path w="6313169" h="45085">
                <a:moveTo>
                  <a:pt x="1298359" y="0"/>
                </a:moveTo>
                <a:lnTo>
                  <a:pt x="1253591" y="0"/>
                </a:lnTo>
                <a:lnTo>
                  <a:pt x="1253591" y="44767"/>
                </a:lnTo>
                <a:lnTo>
                  <a:pt x="1298359" y="44767"/>
                </a:lnTo>
                <a:lnTo>
                  <a:pt x="1298359" y="0"/>
                </a:lnTo>
                <a:close/>
              </a:path>
              <a:path w="6313169" h="45085">
                <a:moveTo>
                  <a:pt x="1388021" y="0"/>
                </a:moveTo>
                <a:lnTo>
                  <a:pt x="1343240" y="0"/>
                </a:lnTo>
                <a:lnTo>
                  <a:pt x="1343240" y="44767"/>
                </a:lnTo>
                <a:lnTo>
                  <a:pt x="1388021" y="44767"/>
                </a:lnTo>
                <a:lnTo>
                  <a:pt x="1388021" y="0"/>
                </a:lnTo>
                <a:close/>
              </a:path>
              <a:path w="6313169" h="45085">
                <a:moveTo>
                  <a:pt x="1477556" y="0"/>
                </a:moveTo>
                <a:lnTo>
                  <a:pt x="1432775" y="0"/>
                </a:lnTo>
                <a:lnTo>
                  <a:pt x="1432775" y="44767"/>
                </a:lnTo>
                <a:lnTo>
                  <a:pt x="1477556" y="44767"/>
                </a:lnTo>
                <a:lnTo>
                  <a:pt x="1477556" y="0"/>
                </a:lnTo>
                <a:close/>
              </a:path>
              <a:path w="6313169" h="45085">
                <a:moveTo>
                  <a:pt x="1567091" y="0"/>
                </a:moveTo>
                <a:lnTo>
                  <a:pt x="1522310" y="0"/>
                </a:lnTo>
                <a:lnTo>
                  <a:pt x="1522310" y="44767"/>
                </a:lnTo>
                <a:lnTo>
                  <a:pt x="1567091" y="44767"/>
                </a:lnTo>
                <a:lnTo>
                  <a:pt x="1567091" y="0"/>
                </a:lnTo>
                <a:close/>
              </a:path>
              <a:path w="6313169" h="45085">
                <a:moveTo>
                  <a:pt x="1656613" y="0"/>
                </a:moveTo>
                <a:lnTo>
                  <a:pt x="1611845" y="0"/>
                </a:lnTo>
                <a:lnTo>
                  <a:pt x="1611845" y="44767"/>
                </a:lnTo>
                <a:lnTo>
                  <a:pt x="1656613" y="44767"/>
                </a:lnTo>
                <a:lnTo>
                  <a:pt x="1656613" y="0"/>
                </a:lnTo>
                <a:close/>
              </a:path>
              <a:path w="6313169" h="45085">
                <a:moveTo>
                  <a:pt x="1746148" y="0"/>
                </a:moveTo>
                <a:lnTo>
                  <a:pt x="1701380" y="0"/>
                </a:lnTo>
                <a:lnTo>
                  <a:pt x="1701380" y="44767"/>
                </a:lnTo>
                <a:lnTo>
                  <a:pt x="1746148" y="44767"/>
                </a:lnTo>
                <a:lnTo>
                  <a:pt x="1746148" y="0"/>
                </a:lnTo>
                <a:close/>
              </a:path>
              <a:path w="6313169" h="45085">
                <a:moveTo>
                  <a:pt x="1835683" y="0"/>
                </a:moveTo>
                <a:lnTo>
                  <a:pt x="1790915" y="0"/>
                </a:lnTo>
                <a:lnTo>
                  <a:pt x="1790915" y="44767"/>
                </a:lnTo>
                <a:lnTo>
                  <a:pt x="1835683" y="44767"/>
                </a:lnTo>
                <a:lnTo>
                  <a:pt x="1835683" y="0"/>
                </a:lnTo>
                <a:close/>
              </a:path>
              <a:path w="6313169" h="45085">
                <a:moveTo>
                  <a:pt x="1925218" y="0"/>
                </a:moveTo>
                <a:lnTo>
                  <a:pt x="1880438" y="0"/>
                </a:lnTo>
                <a:lnTo>
                  <a:pt x="1880438" y="44767"/>
                </a:lnTo>
                <a:lnTo>
                  <a:pt x="1925218" y="44767"/>
                </a:lnTo>
                <a:lnTo>
                  <a:pt x="1925218" y="0"/>
                </a:lnTo>
                <a:close/>
              </a:path>
              <a:path w="6313169" h="45085">
                <a:moveTo>
                  <a:pt x="2014753" y="0"/>
                </a:moveTo>
                <a:lnTo>
                  <a:pt x="1969973" y="0"/>
                </a:lnTo>
                <a:lnTo>
                  <a:pt x="1969973" y="44767"/>
                </a:lnTo>
                <a:lnTo>
                  <a:pt x="2014753" y="44767"/>
                </a:lnTo>
                <a:lnTo>
                  <a:pt x="2014753" y="0"/>
                </a:lnTo>
                <a:close/>
              </a:path>
              <a:path w="6313169" h="45085">
                <a:moveTo>
                  <a:pt x="2104288" y="0"/>
                </a:moveTo>
                <a:lnTo>
                  <a:pt x="2059508" y="0"/>
                </a:lnTo>
                <a:lnTo>
                  <a:pt x="2059508" y="44767"/>
                </a:lnTo>
                <a:lnTo>
                  <a:pt x="2104288" y="44767"/>
                </a:lnTo>
                <a:lnTo>
                  <a:pt x="2104288" y="0"/>
                </a:lnTo>
                <a:close/>
              </a:path>
              <a:path w="6313169" h="45085">
                <a:moveTo>
                  <a:pt x="2193937" y="0"/>
                </a:moveTo>
                <a:lnTo>
                  <a:pt x="2149170" y="0"/>
                </a:lnTo>
                <a:lnTo>
                  <a:pt x="2149170" y="44767"/>
                </a:lnTo>
                <a:lnTo>
                  <a:pt x="2193937" y="44767"/>
                </a:lnTo>
                <a:lnTo>
                  <a:pt x="2193937" y="0"/>
                </a:lnTo>
                <a:close/>
              </a:path>
              <a:path w="6313169" h="45085">
                <a:moveTo>
                  <a:pt x="2283472" y="0"/>
                </a:moveTo>
                <a:lnTo>
                  <a:pt x="2238705" y="0"/>
                </a:lnTo>
                <a:lnTo>
                  <a:pt x="2238705" y="44767"/>
                </a:lnTo>
                <a:lnTo>
                  <a:pt x="2283472" y="44767"/>
                </a:lnTo>
                <a:lnTo>
                  <a:pt x="2283472" y="0"/>
                </a:lnTo>
                <a:close/>
              </a:path>
              <a:path w="6313169" h="45085">
                <a:moveTo>
                  <a:pt x="2373007" y="0"/>
                </a:moveTo>
                <a:lnTo>
                  <a:pt x="2328240" y="0"/>
                </a:lnTo>
                <a:lnTo>
                  <a:pt x="2328240" y="44767"/>
                </a:lnTo>
                <a:lnTo>
                  <a:pt x="2373007" y="44767"/>
                </a:lnTo>
                <a:lnTo>
                  <a:pt x="2373007" y="0"/>
                </a:lnTo>
                <a:close/>
              </a:path>
              <a:path w="6313169" h="45085">
                <a:moveTo>
                  <a:pt x="2462542" y="0"/>
                </a:moveTo>
                <a:lnTo>
                  <a:pt x="2417762" y="0"/>
                </a:lnTo>
                <a:lnTo>
                  <a:pt x="2417762" y="44767"/>
                </a:lnTo>
                <a:lnTo>
                  <a:pt x="2462542" y="44767"/>
                </a:lnTo>
                <a:lnTo>
                  <a:pt x="2462542" y="0"/>
                </a:lnTo>
                <a:close/>
              </a:path>
              <a:path w="6313169" h="45085">
                <a:moveTo>
                  <a:pt x="2552077" y="0"/>
                </a:moveTo>
                <a:lnTo>
                  <a:pt x="2507297" y="0"/>
                </a:lnTo>
                <a:lnTo>
                  <a:pt x="2507297" y="44767"/>
                </a:lnTo>
                <a:lnTo>
                  <a:pt x="2552077" y="44767"/>
                </a:lnTo>
                <a:lnTo>
                  <a:pt x="2552077" y="0"/>
                </a:lnTo>
                <a:close/>
              </a:path>
              <a:path w="6313169" h="45085">
                <a:moveTo>
                  <a:pt x="2641600" y="0"/>
                </a:moveTo>
                <a:lnTo>
                  <a:pt x="2596832" y="0"/>
                </a:lnTo>
                <a:lnTo>
                  <a:pt x="2596832" y="44767"/>
                </a:lnTo>
                <a:lnTo>
                  <a:pt x="2641600" y="44767"/>
                </a:lnTo>
                <a:lnTo>
                  <a:pt x="2641600" y="0"/>
                </a:lnTo>
                <a:close/>
              </a:path>
              <a:path w="6313169" h="45085">
                <a:moveTo>
                  <a:pt x="2731135" y="0"/>
                </a:moveTo>
                <a:lnTo>
                  <a:pt x="2686367" y="0"/>
                </a:lnTo>
                <a:lnTo>
                  <a:pt x="2686367" y="44767"/>
                </a:lnTo>
                <a:lnTo>
                  <a:pt x="2731135" y="44767"/>
                </a:lnTo>
                <a:lnTo>
                  <a:pt x="2731135" y="0"/>
                </a:lnTo>
                <a:close/>
              </a:path>
              <a:path w="6313169" h="45085">
                <a:moveTo>
                  <a:pt x="2820670" y="0"/>
                </a:moveTo>
                <a:lnTo>
                  <a:pt x="2775902" y="0"/>
                </a:lnTo>
                <a:lnTo>
                  <a:pt x="2775902" y="44767"/>
                </a:lnTo>
                <a:lnTo>
                  <a:pt x="2820670" y="44767"/>
                </a:lnTo>
                <a:lnTo>
                  <a:pt x="2820670" y="0"/>
                </a:lnTo>
                <a:close/>
              </a:path>
              <a:path w="6313169" h="45085">
                <a:moveTo>
                  <a:pt x="2910332" y="0"/>
                </a:moveTo>
                <a:lnTo>
                  <a:pt x="2865551" y="0"/>
                </a:lnTo>
                <a:lnTo>
                  <a:pt x="2865551" y="44767"/>
                </a:lnTo>
                <a:lnTo>
                  <a:pt x="2910332" y="44767"/>
                </a:lnTo>
                <a:lnTo>
                  <a:pt x="2910332" y="0"/>
                </a:lnTo>
                <a:close/>
              </a:path>
              <a:path w="6313169" h="45085">
                <a:moveTo>
                  <a:pt x="2999867" y="0"/>
                </a:moveTo>
                <a:lnTo>
                  <a:pt x="2955086" y="0"/>
                </a:lnTo>
                <a:lnTo>
                  <a:pt x="2955086" y="44767"/>
                </a:lnTo>
                <a:lnTo>
                  <a:pt x="2999867" y="44767"/>
                </a:lnTo>
                <a:lnTo>
                  <a:pt x="2999867" y="0"/>
                </a:lnTo>
                <a:close/>
              </a:path>
              <a:path w="6313169" h="45085">
                <a:moveTo>
                  <a:pt x="3089402" y="0"/>
                </a:moveTo>
                <a:lnTo>
                  <a:pt x="3044621" y="0"/>
                </a:lnTo>
                <a:lnTo>
                  <a:pt x="3044621" y="44767"/>
                </a:lnTo>
                <a:lnTo>
                  <a:pt x="3089402" y="44767"/>
                </a:lnTo>
                <a:lnTo>
                  <a:pt x="3089402" y="0"/>
                </a:lnTo>
                <a:close/>
              </a:path>
              <a:path w="6313169" h="45085">
                <a:moveTo>
                  <a:pt x="3178924" y="0"/>
                </a:moveTo>
                <a:lnTo>
                  <a:pt x="3134156" y="0"/>
                </a:lnTo>
                <a:lnTo>
                  <a:pt x="3134156" y="44767"/>
                </a:lnTo>
                <a:lnTo>
                  <a:pt x="3178924" y="44767"/>
                </a:lnTo>
                <a:lnTo>
                  <a:pt x="3178924" y="0"/>
                </a:lnTo>
                <a:close/>
              </a:path>
              <a:path w="6313169" h="45085">
                <a:moveTo>
                  <a:pt x="3268459" y="0"/>
                </a:moveTo>
                <a:lnTo>
                  <a:pt x="3223691" y="0"/>
                </a:lnTo>
                <a:lnTo>
                  <a:pt x="3223691" y="44767"/>
                </a:lnTo>
                <a:lnTo>
                  <a:pt x="3268459" y="44767"/>
                </a:lnTo>
                <a:lnTo>
                  <a:pt x="3268459" y="0"/>
                </a:lnTo>
                <a:close/>
              </a:path>
              <a:path w="6313169" h="45085">
                <a:moveTo>
                  <a:pt x="3357994" y="0"/>
                </a:moveTo>
                <a:lnTo>
                  <a:pt x="3313226" y="0"/>
                </a:lnTo>
                <a:lnTo>
                  <a:pt x="3313226" y="44767"/>
                </a:lnTo>
                <a:lnTo>
                  <a:pt x="3357994" y="44767"/>
                </a:lnTo>
                <a:lnTo>
                  <a:pt x="3357994" y="0"/>
                </a:lnTo>
                <a:close/>
              </a:path>
              <a:path w="6313169" h="45085">
                <a:moveTo>
                  <a:pt x="3447529" y="0"/>
                </a:moveTo>
                <a:lnTo>
                  <a:pt x="3402749" y="0"/>
                </a:lnTo>
                <a:lnTo>
                  <a:pt x="3402749" y="44767"/>
                </a:lnTo>
                <a:lnTo>
                  <a:pt x="3447529" y="44767"/>
                </a:lnTo>
                <a:lnTo>
                  <a:pt x="3447529" y="0"/>
                </a:lnTo>
                <a:close/>
              </a:path>
              <a:path w="6313169" h="45085">
                <a:moveTo>
                  <a:pt x="3537064" y="0"/>
                </a:moveTo>
                <a:lnTo>
                  <a:pt x="3492284" y="0"/>
                </a:lnTo>
                <a:lnTo>
                  <a:pt x="3492284" y="44767"/>
                </a:lnTo>
                <a:lnTo>
                  <a:pt x="3537064" y="44767"/>
                </a:lnTo>
                <a:lnTo>
                  <a:pt x="3537064" y="0"/>
                </a:lnTo>
                <a:close/>
              </a:path>
              <a:path w="6313169" h="45085">
                <a:moveTo>
                  <a:pt x="3626726" y="0"/>
                </a:moveTo>
                <a:lnTo>
                  <a:pt x="3581946" y="0"/>
                </a:lnTo>
                <a:lnTo>
                  <a:pt x="3581946" y="44767"/>
                </a:lnTo>
                <a:lnTo>
                  <a:pt x="3626726" y="44767"/>
                </a:lnTo>
                <a:lnTo>
                  <a:pt x="3626726" y="0"/>
                </a:lnTo>
                <a:close/>
              </a:path>
              <a:path w="6313169" h="45085">
                <a:moveTo>
                  <a:pt x="3716248" y="0"/>
                </a:moveTo>
                <a:lnTo>
                  <a:pt x="3671481" y="0"/>
                </a:lnTo>
                <a:lnTo>
                  <a:pt x="3671481" y="44767"/>
                </a:lnTo>
                <a:lnTo>
                  <a:pt x="3716248" y="44767"/>
                </a:lnTo>
                <a:lnTo>
                  <a:pt x="3716248" y="0"/>
                </a:lnTo>
                <a:close/>
              </a:path>
              <a:path w="6313169" h="45085">
                <a:moveTo>
                  <a:pt x="3805783" y="0"/>
                </a:moveTo>
                <a:lnTo>
                  <a:pt x="3761016" y="0"/>
                </a:lnTo>
                <a:lnTo>
                  <a:pt x="3761016" y="44767"/>
                </a:lnTo>
                <a:lnTo>
                  <a:pt x="3805783" y="44767"/>
                </a:lnTo>
                <a:lnTo>
                  <a:pt x="3805783" y="0"/>
                </a:lnTo>
                <a:close/>
              </a:path>
              <a:path w="6313169" h="45085">
                <a:moveTo>
                  <a:pt x="3895318" y="0"/>
                </a:moveTo>
                <a:lnTo>
                  <a:pt x="3850538" y="0"/>
                </a:lnTo>
                <a:lnTo>
                  <a:pt x="3850538" y="44767"/>
                </a:lnTo>
                <a:lnTo>
                  <a:pt x="3895318" y="44767"/>
                </a:lnTo>
                <a:lnTo>
                  <a:pt x="3895318" y="0"/>
                </a:lnTo>
                <a:close/>
              </a:path>
              <a:path w="6313169" h="45085">
                <a:moveTo>
                  <a:pt x="3984853" y="0"/>
                </a:moveTo>
                <a:lnTo>
                  <a:pt x="3940073" y="0"/>
                </a:lnTo>
                <a:lnTo>
                  <a:pt x="3940073" y="44767"/>
                </a:lnTo>
                <a:lnTo>
                  <a:pt x="3984853" y="44767"/>
                </a:lnTo>
                <a:lnTo>
                  <a:pt x="3984853" y="0"/>
                </a:lnTo>
                <a:close/>
              </a:path>
              <a:path w="6313169" h="45085">
                <a:moveTo>
                  <a:pt x="4074388" y="0"/>
                </a:moveTo>
                <a:lnTo>
                  <a:pt x="4029608" y="0"/>
                </a:lnTo>
                <a:lnTo>
                  <a:pt x="4029608" y="44767"/>
                </a:lnTo>
                <a:lnTo>
                  <a:pt x="4074388" y="44767"/>
                </a:lnTo>
                <a:lnTo>
                  <a:pt x="4074388" y="0"/>
                </a:lnTo>
                <a:close/>
              </a:path>
              <a:path w="6313169" h="45085">
                <a:moveTo>
                  <a:pt x="4163911" y="0"/>
                </a:moveTo>
                <a:lnTo>
                  <a:pt x="4119143" y="0"/>
                </a:lnTo>
                <a:lnTo>
                  <a:pt x="4119143" y="44767"/>
                </a:lnTo>
                <a:lnTo>
                  <a:pt x="4163911" y="44767"/>
                </a:lnTo>
                <a:lnTo>
                  <a:pt x="4163911" y="0"/>
                </a:lnTo>
                <a:close/>
              </a:path>
              <a:path w="6313169" h="45085">
                <a:moveTo>
                  <a:pt x="4253446" y="0"/>
                </a:moveTo>
                <a:lnTo>
                  <a:pt x="4208678" y="0"/>
                </a:lnTo>
                <a:lnTo>
                  <a:pt x="4208678" y="44767"/>
                </a:lnTo>
                <a:lnTo>
                  <a:pt x="4253446" y="44767"/>
                </a:lnTo>
                <a:lnTo>
                  <a:pt x="4253446" y="0"/>
                </a:lnTo>
                <a:close/>
              </a:path>
              <a:path w="6313169" h="45085">
                <a:moveTo>
                  <a:pt x="4343108" y="0"/>
                </a:moveTo>
                <a:lnTo>
                  <a:pt x="4298340" y="0"/>
                </a:lnTo>
                <a:lnTo>
                  <a:pt x="4298340" y="44767"/>
                </a:lnTo>
                <a:lnTo>
                  <a:pt x="4343108" y="44767"/>
                </a:lnTo>
                <a:lnTo>
                  <a:pt x="4343108" y="0"/>
                </a:lnTo>
                <a:close/>
              </a:path>
              <a:path w="6313169" h="45085">
                <a:moveTo>
                  <a:pt x="4432643" y="0"/>
                </a:moveTo>
                <a:lnTo>
                  <a:pt x="4387862" y="0"/>
                </a:lnTo>
                <a:lnTo>
                  <a:pt x="4387862" y="44767"/>
                </a:lnTo>
                <a:lnTo>
                  <a:pt x="4432643" y="44767"/>
                </a:lnTo>
                <a:lnTo>
                  <a:pt x="4432643" y="0"/>
                </a:lnTo>
                <a:close/>
              </a:path>
              <a:path w="6313169" h="45085">
                <a:moveTo>
                  <a:pt x="4522178" y="0"/>
                </a:moveTo>
                <a:lnTo>
                  <a:pt x="4477397" y="0"/>
                </a:lnTo>
                <a:lnTo>
                  <a:pt x="4477397" y="44767"/>
                </a:lnTo>
                <a:lnTo>
                  <a:pt x="4522178" y="44767"/>
                </a:lnTo>
                <a:lnTo>
                  <a:pt x="4522178" y="0"/>
                </a:lnTo>
                <a:close/>
              </a:path>
              <a:path w="6313169" h="45085">
                <a:moveTo>
                  <a:pt x="4611713" y="0"/>
                </a:moveTo>
                <a:lnTo>
                  <a:pt x="4566932" y="0"/>
                </a:lnTo>
                <a:lnTo>
                  <a:pt x="4566932" y="44767"/>
                </a:lnTo>
                <a:lnTo>
                  <a:pt x="4611713" y="44767"/>
                </a:lnTo>
                <a:lnTo>
                  <a:pt x="4611713" y="0"/>
                </a:lnTo>
                <a:close/>
              </a:path>
              <a:path w="6313169" h="45085">
                <a:moveTo>
                  <a:pt x="4701235" y="0"/>
                </a:moveTo>
                <a:lnTo>
                  <a:pt x="4656467" y="0"/>
                </a:lnTo>
                <a:lnTo>
                  <a:pt x="4656467" y="44767"/>
                </a:lnTo>
                <a:lnTo>
                  <a:pt x="4701235" y="44767"/>
                </a:lnTo>
                <a:lnTo>
                  <a:pt x="4701235" y="0"/>
                </a:lnTo>
                <a:close/>
              </a:path>
              <a:path w="6313169" h="45085">
                <a:moveTo>
                  <a:pt x="4790770" y="0"/>
                </a:moveTo>
                <a:lnTo>
                  <a:pt x="4746002" y="0"/>
                </a:lnTo>
                <a:lnTo>
                  <a:pt x="4746002" y="44767"/>
                </a:lnTo>
                <a:lnTo>
                  <a:pt x="4790770" y="44767"/>
                </a:lnTo>
                <a:lnTo>
                  <a:pt x="4790770" y="0"/>
                </a:lnTo>
                <a:close/>
              </a:path>
              <a:path w="6313169" h="45085">
                <a:moveTo>
                  <a:pt x="4880305" y="0"/>
                </a:moveTo>
                <a:lnTo>
                  <a:pt x="4835537" y="0"/>
                </a:lnTo>
                <a:lnTo>
                  <a:pt x="4835537" y="44767"/>
                </a:lnTo>
                <a:lnTo>
                  <a:pt x="4880305" y="44767"/>
                </a:lnTo>
                <a:lnTo>
                  <a:pt x="4880305" y="0"/>
                </a:lnTo>
                <a:close/>
              </a:path>
              <a:path w="6313169" h="45085">
                <a:moveTo>
                  <a:pt x="4969840" y="0"/>
                </a:moveTo>
                <a:lnTo>
                  <a:pt x="4925060" y="0"/>
                </a:lnTo>
                <a:lnTo>
                  <a:pt x="4925060" y="44767"/>
                </a:lnTo>
                <a:lnTo>
                  <a:pt x="4969840" y="44767"/>
                </a:lnTo>
                <a:lnTo>
                  <a:pt x="4969840" y="0"/>
                </a:lnTo>
                <a:close/>
              </a:path>
              <a:path w="6313169" h="45085">
                <a:moveTo>
                  <a:pt x="5059502" y="0"/>
                </a:moveTo>
                <a:lnTo>
                  <a:pt x="5014722" y="0"/>
                </a:lnTo>
                <a:lnTo>
                  <a:pt x="5014722" y="44767"/>
                </a:lnTo>
                <a:lnTo>
                  <a:pt x="5059502" y="44767"/>
                </a:lnTo>
                <a:lnTo>
                  <a:pt x="5059502" y="0"/>
                </a:lnTo>
                <a:close/>
              </a:path>
              <a:path w="6313169" h="45085">
                <a:moveTo>
                  <a:pt x="5149037" y="0"/>
                </a:moveTo>
                <a:lnTo>
                  <a:pt x="5104257" y="0"/>
                </a:lnTo>
                <a:lnTo>
                  <a:pt x="5104257" y="44767"/>
                </a:lnTo>
                <a:lnTo>
                  <a:pt x="5149037" y="44767"/>
                </a:lnTo>
                <a:lnTo>
                  <a:pt x="5149037" y="0"/>
                </a:lnTo>
                <a:close/>
              </a:path>
              <a:path w="6313169" h="45085">
                <a:moveTo>
                  <a:pt x="5238559" y="0"/>
                </a:moveTo>
                <a:lnTo>
                  <a:pt x="5193792" y="0"/>
                </a:lnTo>
                <a:lnTo>
                  <a:pt x="5193792" y="44767"/>
                </a:lnTo>
                <a:lnTo>
                  <a:pt x="5238559" y="44767"/>
                </a:lnTo>
                <a:lnTo>
                  <a:pt x="5238559" y="0"/>
                </a:lnTo>
                <a:close/>
              </a:path>
              <a:path w="6313169" h="45085">
                <a:moveTo>
                  <a:pt x="5328094" y="0"/>
                </a:moveTo>
                <a:lnTo>
                  <a:pt x="5283327" y="0"/>
                </a:lnTo>
                <a:lnTo>
                  <a:pt x="5283327" y="44767"/>
                </a:lnTo>
                <a:lnTo>
                  <a:pt x="5328094" y="44767"/>
                </a:lnTo>
                <a:lnTo>
                  <a:pt x="5328094" y="0"/>
                </a:lnTo>
                <a:close/>
              </a:path>
              <a:path w="6313169" h="45085">
                <a:moveTo>
                  <a:pt x="5417629" y="0"/>
                </a:moveTo>
                <a:lnTo>
                  <a:pt x="5372849" y="0"/>
                </a:lnTo>
                <a:lnTo>
                  <a:pt x="5372849" y="44767"/>
                </a:lnTo>
                <a:lnTo>
                  <a:pt x="5417629" y="44767"/>
                </a:lnTo>
                <a:lnTo>
                  <a:pt x="5417629" y="0"/>
                </a:lnTo>
                <a:close/>
              </a:path>
              <a:path w="6313169" h="45085">
                <a:moveTo>
                  <a:pt x="5507164" y="0"/>
                </a:moveTo>
                <a:lnTo>
                  <a:pt x="5462384" y="0"/>
                </a:lnTo>
                <a:lnTo>
                  <a:pt x="5462384" y="44767"/>
                </a:lnTo>
                <a:lnTo>
                  <a:pt x="5507164" y="44767"/>
                </a:lnTo>
                <a:lnTo>
                  <a:pt x="5507164" y="0"/>
                </a:lnTo>
                <a:close/>
              </a:path>
              <a:path w="6313169" h="45085">
                <a:moveTo>
                  <a:pt x="5596699" y="0"/>
                </a:moveTo>
                <a:lnTo>
                  <a:pt x="5551919" y="0"/>
                </a:lnTo>
                <a:lnTo>
                  <a:pt x="5551919" y="44767"/>
                </a:lnTo>
                <a:lnTo>
                  <a:pt x="5596699" y="44767"/>
                </a:lnTo>
                <a:lnTo>
                  <a:pt x="5596699" y="0"/>
                </a:lnTo>
                <a:close/>
              </a:path>
              <a:path w="6313169" h="45085">
                <a:moveTo>
                  <a:pt x="5686222" y="0"/>
                </a:moveTo>
                <a:lnTo>
                  <a:pt x="5641454" y="0"/>
                </a:lnTo>
                <a:lnTo>
                  <a:pt x="5641454" y="44767"/>
                </a:lnTo>
                <a:lnTo>
                  <a:pt x="5686222" y="44767"/>
                </a:lnTo>
                <a:lnTo>
                  <a:pt x="5686222" y="0"/>
                </a:lnTo>
                <a:close/>
              </a:path>
              <a:path w="6313169" h="45085">
                <a:moveTo>
                  <a:pt x="5775884" y="0"/>
                </a:moveTo>
                <a:lnTo>
                  <a:pt x="5731116" y="0"/>
                </a:lnTo>
                <a:lnTo>
                  <a:pt x="5731116" y="44767"/>
                </a:lnTo>
                <a:lnTo>
                  <a:pt x="5775884" y="44767"/>
                </a:lnTo>
                <a:lnTo>
                  <a:pt x="5775884" y="0"/>
                </a:lnTo>
                <a:close/>
              </a:path>
              <a:path w="6313169" h="45085">
                <a:moveTo>
                  <a:pt x="5865419" y="0"/>
                </a:moveTo>
                <a:lnTo>
                  <a:pt x="5820651" y="0"/>
                </a:lnTo>
                <a:lnTo>
                  <a:pt x="5820651" y="44767"/>
                </a:lnTo>
                <a:lnTo>
                  <a:pt x="5865419" y="44767"/>
                </a:lnTo>
                <a:lnTo>
                  <a:pt x="5865419" y="0"/>
                </a:lnTo>
                <a:close/>
              </a:path>
              <a:path w="6313169" h="45085">
                <a:moveTo>
                  <a:pt x="5954954" y="0"/>
                </a:moveTo>
                <a:lnTo>
                  <a:pt x="5910173" y="0"/>
                </a:lnTo>
                <a:lnTo>
                  <a:pt x="5910173" y="44767"/>
                </a:lnTo>
                <a:lnTo>
                  <a:pt x="5954954" y="44767"/>
                </a:lnTo>
                <a:lnTo>
                  <a:pt x="5954954" y="0"/>
                </a:lnTo>
                <a:close/>
              </a:path>
              <a:path w="6313169" h="45085">
                <a:moveTo>
                  <a:pt x="6044489" y="0"/>
                </a:moveTo>
                <a:lnTo>
                  <a:pt x="5999708" y="0"/>
                </a:lnTo>
                <a:lnTo>
                  <a:pt x="5999708" y="44767"/>
                </a:lnTo>
                <a:lnTo>
                  <a:pt x="6044489" y="44767"/>
                </a:lnTo>
                <a:lnTo>
                  <a:pt x="6044489" y="0"/>
                </a:lnTo>
                <a:close/>
              </a:path>
              <a:path w="6313169" h="45085">
                <a:moveTo>
                  <a:pt x="6134024" y="0"/>
                </a:moveTo>
                <a:lnTo>
                  <a:pt x="6089243" y="0"/>
                </a:lnTo>
                <a:lnTo>
                  <a:pt x="6089243" y="44767"/>
                </a:lnTo>
                <a:lnTo>
                  <a:pt x="6134024" y="44767"/>
                </a:lnTo>
                <a:lnTo>
                  <a:pt x="6134024" y="0"/>
                </a:lnTo>
                <a:close/>
              </a:path>
              <a:path w="6313169" h="45085">
                <a:moveTo>
                  <a:pt x="6223546" y="0"/>
                </a:moveTo>
                <a:lnTo>
                  <a:pt x="6178778" y="0"/>
                </a:lnTo>
                <a:lnTo>
                  <a:pt x="6178778" y="44767"/>
                </a:lnTo>
                <a:lnTo>
                  <a:pt x="6223546" y="44767"/>
                </a:lnTo>
                <a:lnTo>
                  <a:pt x="6223546" y="0"/>
                </a:lnTo>
                <a:close/>
              </a:path>
              <a:path w="6313169" h="45085">
                <a:moveTo>
                  <a:pt x="6313081" y="0"/>
                </a:moveTo>
                <a:lnTo>
                  <a:pt x="6268313" y="0"/>
                </a:lnTo>
                <a:lnTo>
                  <a:pt x="6268313" y="44767"/>
                </a:lnTo>
                <a:lnTo>
                  <a:pt x="6313081" y="44767"/>
                </a:lnTo>
                <a:lnTo>
                  <a:pt x="63130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g object 52"/>
          <p:cNvSpPr/>
          <p:nvPr/>
        </p:nvSpPr>
        <p:spPr>
          <a:xfrm>
            <a:off x="12975895" y="4619192"/>
            <a:ext cx="671830" cy="45085"/>
          </a:xfrm>
          <a:custGeom>
            <a:avLst/>
            <a:gdLst/>
            <a:ahLst/>
            <a:cxnLst/>
            <a:rect l="l" t="t" r="r" b="b"/>
            <a:pathLst>
              <a:path w="671830" h="45085">
                <a:moveTo>
                  <a:pt x="44767" y="0"/>
                </a:moveTo>
                <a:lnTo>
                  <a:pt x="0" y="0"/>
                </a:lnTo>
                <a:lnTo>
                  <a:pt x="0" y="44767"/>
                </a:lnTo>
                <a:lnTo>
                  <a:pt x="44767" y="44767"/>
                </a:lnTo>
                <a:lnTo>
                  <a:pt x="44767" y="0"/>
                </a:lnTo>
                <a:close/>
              </a:path>
              <a:path w="671830" h="45085">
                <a:moveTo>
                  <a:pt x="134302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671830" h="45085">
                <a:moveTo>
                  <a:pt x="223837" y="0"/>
                </a:moveTo>
                <a:lnTo>
                  <a:pt x="179057" y="0"/>
                </a:lnTo>
                <a:lnTo>
                  <a:pt x="179057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671830" h="45085">
                <a:moveTo>
                  <a:pt x="313499" y="0"/>
                </a:moveTo>
                <a:lnTo>
                  <a:pt x="268719" y="0"/>
                </a:lnTo>
                <a:lnTo>
                  <a:pt x="268719" y="44767"/>
                </a:lnTo>
                <a:lnTo>
                  <a:pt x="313499" y="44767"/>
                </a:lnTo>
                <a:lnTo>
                  <a:pt x="313499" y="0"/>
                </a:lnTo>
                <a:close/>
              </a:path>
              <a:path w="671830" h="45085">
                <a:moveTo>
                  <a:pt x="403021" y="0"/>
                </a:moveTo>
                <a:lnTo>
                  <a:pt x="358254" y="0"/>
                </a:lnTo>
                <a:lnTo>
                  <a:pt x="358254" y="44767"/>
                </a:lnTo>
                <a:lnTo>
                  <a:pt x="403021" y="44767"/>
                </a:lnTo>
                <a:lnTo>
                  <a:pt x="403021" y="0"/>
                </a:lnTo>
                <a:close/>
              </a:path>
              <a:path w="671830" h="45085">
                <a:moveTo>
                  <a:pt x="492556" y="0"/>
                </a:moveTo>
                <a:lnTo>
                  <a:pt x="447789" y="0"/>
                </a:lnTo>
                <a:lnTo>
                  <a:pt x="447789" y="44767"/>
                </a:lnTo>
                <a:lnTo>
                  <a:pt x="492556" y="44767"/>
                </a:lnTo>
                <a:lnTo>
                  <a:pt x="492556" y="0"/>
                </a:lnTo>
                <a:close/>
              </a:path>
              <a:path w="671830" h="45085">
                <a:moveTo>
                  <a:pt x="582091" y="0"/>
                </a:moveTo>
                <a:lnTo>
                  <a:pt x="537324" y="0"/>
                </a:lnTo>
                <a:lnTo>
                  <a:pt x="537324" y="44767"/>
                </a:lnTo>
                <a:lnTo>
                  <a:pt x="582091" y="44767"/>
                </a:lnTo>
                <a:lnTo>
                  <a:pt x="582091" y="0"/>
                </a:lnTo>
                <a:close/>
              </a:path>
              <a:path w="671830" h="45085">
                <a:moveTo>
                  <a:pt x="671626" y="0"/>
                </a:moveTo>
                <a:lnTo>
                  <a:pt x="626846" y="0"/>
                </a:lnTo>
                <a:lnTo>
                  <a:pt x="626846" y="44767"/>
                </a:lnTo>
                <a:lnTo>
                  <a:pt x="671626" y="44767"/>
                </a:lnTo>
                <a:lnTo>
                  <a:pt x="67162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3" name="bg object 53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3690981" y="4619625"/>
            <a:ext cx="111378" cy="88646"/>
          </a:xfrm>
          <a:prstGeom prst="rect">
            <a:avLst/>
          </a:prstGeom>
        </p:spPr>
      </p:pic>
      <p:sp>
        <p:nvSpPr>
          <p:cNvPr id="54" name="bg object 54"/>
          <p:cNvSpPr/>
          <p:nvPr/>
        </p:nvSpPr>
        <p:spPr>
          <a:xfrm>
            <a:off x="13774827" y="4728349"/>
            <a:ext cx="43180" cy="4074795"/>
          </a:xfrm>
          <a:custGeom>
            <a:avLst/>
            <a:gdLst/>
            <a:ahLst/>
            <a:cxnLst/>
            <a:rect l="l" t="t" r="r" b="b"/>
            <a:pathLst>
              <a:path w="43180" h="4074795">
                <a:moveTo>
                  <a:pt x="42799" y="4029786"/>
                </a:moveTo>
                <a:lnTo>
                  <a:pt x="1524" y="4029786"/>
                </a:lnTo>
                <a:lnTo>
                  <a:pt x="1524" y="4074566"/>
                </a:lnTo>
                <a:lnTo>
                  <a:pt x="42799" y="4074566"/>
                </a:lnTo>
                <a:lnTo>
                  <a:pt x="42799" y="4029786"/>
                </a:lnTo>
                <a:close/>
              </a:path>
              <a:path w="43180" h="4074795">
                <a:moveTo>
                  <a:pt x="42799" y="3940137"/>
                </a:moveTo>
                <a:lnTo>
                  <a:pt x="1524" y="3940137"/>
                </a:lnTo>
                <a:lnTo>
                  <a:pt x="1524" y="3984904"/>
                </a:lnTo>
                <a:lnTo>
                  <a:pt x="42799" y="3984904"/>
                </a:lnTo>
                <a:lnTo>
                  <a:pt x="42799" y="3940137"/>
                </a:lnTo>
                <a:close/>
              </a:path>
              <a:path w="43180" h="4074795">
                <a:moveTo>
                  <a:pt x="42799" y="3850602"/>
                </a:moveTo>
                <a:lnTo>
                  <a:pt x="1524" y="3850602"/>
                </a:lnTo>
                <a:lnTo>
                  <a:pt x="1524" y="3895369"/>
                </a:lnTo>
                <a:lnTo>
                  <a:pt x="42799" y="3895369"/>
                </a:lnTo>
                <a:lnTo>
                  <a:pt x="42799" y="3850602"/>
                </a:lnTo>
                <a:close/>
              </a:path>
              <a:path w="43180" h="4074795">
                <a:moveTo>
                  <a:pt x="42799" y="3761067"/>
                </a:moveTo>
                <a:lnTo>
                  <a:pt x="1524" y="3761067"/>
                </a:lnTo>
                <a:lnTo>
                  <a:pt x="1524" y="3805847"/>
                </a:lnTo>
                <a:lnTo>
                  <a:pt x="42799" y="3805847"/>
                </a:lnTo>
                <a:lnTo>
                  <a:pt x="42799" y="3761067"/>
                </a:lnTo>
                <a:close/>
              </a:path>
              <a:path w="43180" h="4074795">
                <a:moveTo>
                  <a:pt x="42799" y="3671532"/>
                </a:moveTo>
                <a:lnTo>
                  <a:pt x="1524" y="3671532"/>
                </a:lnTo>
                <a:lnTo>
                  <a:pt x="1524" y="3716312"/>
                </a:lnTo>
                <a:lnTo>
                  <a:pt x="42799" y="3716312"/>
                </a:lnTo>
                <a:lnTo>
                  <a:pt x="42799" y="3671532"/>
                </a:lnTo>
                <a:close/>
              </a:path>
              <a:path w="43180" h="4074795">
                <a:moveTo>
                  <a:pt x="42799" y="3581997"/>
                </a:moveTo>
                <a:lnTo>
                  <a:pt x="1524" y="3581997"/>
                </a:lnTo>
                <a:lnTo>
                  <a:pt x="1524" y="3626777"/>
                </a:lnTo>
                <a:lnTo>
                  <a:pt x="42799" y="3626777"/>
                </a:lnTo>
                <a:lnTo>
                  <a:pt x="42799" y="3581997"/>
                </a:lnTo>
                <a:close/>
              </a:path>
              <a:path w="43180" h="4074795">
                <a:moveTo>
                  <a:pt x="42799" y="3492474"/>
                </a:moveTo>
                <a:lnTo>
                  <a:pt x="1524" y="3492474"/>
                </a:lnTo>
                <a:lnTo>
                  <a:pt x="1524" y="3537242"/>
                </a:lnTo>
                <a:lnTo>
                  <a:pt x="42799" y="3537242"/>
                </a:lnTo>
                <a:lnTo>
                  <a:pt x="42799" y="3492474"/>
                </a:lnTo>
                <a:close/>
              </a:path>
              <a:path w="43180" h="4074795">
                <a:moveTo>
                  <a:pt x="42799" y="3402939"/>
                </a:moveTo>
                <a:lnTo>
                  <a:pt x="1524" y="3402939"/>
                </a:lnTo>
                <a:lnTo>
                  <a:pt x="1524" y="3447707"/>
                </a:lnTo>
                <a:lnTo>
                  <a:pt x="42799" y="3447707"/>
                </a:lnTo>
                <a:lnTo>
                  <a:pt x="42799" y="3402939"/>
                </a:lnTo>
                <a:close/>
              </a:path>
              <a:path w="43180" h="4074795">
                <a:moveTo>
                  <a:pt x="42799" y="3313404"/>
                </a:moveTo>
                <a:lnTo>
                  <a:pt x="1524" y="3313404"/>
                </a:lnTo>
                <a:lnTo>
                  <a:pt x="1524" y="3358172"/>
                </a:lnTo>
                <a:lnTo>
                  <a:pt x="42799" y="3358172"/>
                </a:lnTo>
                <a:lnTo>
                  <a:pt x="42799" y="3313404"/>
                </a:lnTo>
                <a:close/>
              </a:path>
              <a:path w="43180" h="4074795">
                <a:moveTo>
                  <a:pt x="42799" y="3223742"/>
                </a:moveTo>
                <a:lnTo>
                  <a:pt x="1524" y="3223742"/>
                </a:lnTo>
                <a:lnTo>
                  <a:pt x="1524" y="3268522"/>
                </a:lnTo>
                <a:lnTo>
                  <a:pt x="42799" y="3268522"/>
                </a:lnTo>
                <a:lnTo>
                  <a:pt x="42799" y="3223742"/>
                </a:lnTo>
                <a:close/>
              </a:path>
              <a:path w="43180" h="4074795">
                <a:moveTo>
                  <a:pt x="42799" y="3134207"/>
                </a:moveTo>
                <a:lnTo>
                  <a:pt x="1524" y="3134207"/>
                </a:lnTo>
                <a:lnTo>
                  <a:pt x="1524" y="3178987"/>
                </a:lnTo>
                <a:lnTo>
                  <a:pt x="42799" y="3178987"/>
                </a:lnTo>
                <a:lnTo>
                  <a:pt x="42799" y="3134207"/>
                </a:lnTo>
                <a:close/>
              </a:path>
              <a:path w="43180" h="4074795">
                <a:moveTo>
                  <a:pt x="42799" y="3044672"/>
                </a:moveTo>
                <a:lnTo>
                  <a:pt x="1524" y="3044672"/>
                </a:lnTo>
                <a:lnTo>
                  <a:pt x="1524" y="3089452"/>
                </a:lnTo>
                <a:lnTo>
                  <a:pt x="42799" y="3089452"/>
                </a:lnTo>
                <a:lnTo>
                  <a:pt x="42799" y="3044672"/>
                </a:lnTo>
                <a:close/>
              </a:path>
              <a:path w="43180" h="4074795">
                <a:moveTo>
                  <a:pt x="42799" y="2955150"/>
                </a:moveTo>
                <a:lnTo>
                  <a:pt x="1524" y="2955150"/>
                </a:lnTo>
                <a:lnTo>
                  <a:pt x="1524" y="2999917"/>
                </a:lnTo>
                <a:lnTo>
                  <a:pt x="42799" y="2999917"/>
                </a:lnTo>
                <a:lnTo>
                  <a:pt x="42799" y="2955150"/>
                </a:lnTo>
                <a:close/>
              </a:path>
              <a:path w="43180" h="4074795">
                <a:moveTo>
                  <a:pt x="42799" y="2865615"/>
                </a:moveTo>
                <a:lnTo>
                  <a:pt x="1524" y="2865615"/>
                </a:lnTo>
                <a:lnTo>
                  <a:pt x="1524" y="2910382"/>
                </a:lnTo>
                <a:lnTo>
                  <a:pt x="42799" y="2910382"/>
                </a:lnTo>
                <a:lnTo>
                  <a:pt x="42799" y="2865615"/>
                </a:lnTo>
                <a:close/>
              </a:path>
              <a:path w="43180" h="4074795">
                <a:moveTo>
                  <a:pt x="42799" y="2776080"/>
                </a:moveTo>
                <a:lnTo>
                  <a:pt x="1524" y="2776080"/>
                </a:lnTo>
                <a:lnTo>
                  <a:pt x="1524" y="2820847"/>
                </a:lnTo>
                <a:lnTo>
                  <a:pt x="42799" y="2820847"/>
                </a:lnTo>
                <a:lnTo>
                  <a:pt x="42799" y="2776080"/>
                </a:lnTo>
                <a:close/>
              </a:path>
              <a:path w="43180" h="4074795">
                <a:moveTo>
                  <a:pt x="42799" y="2686545"/>
                </a:moveTo>
                <a:lnTo>
                  <a:pt x="1524" y="2686545"/>
                </a:lnTo>
                <a:lnTo>
                  <a:pt x="1524" y="2731325"/>
                </a:lnTo>
                <a:lnTo>
                  <a:pt x="42799" y="2731325"/>
                </a:lnTo>
                <a:lnTo>
                  <a:pt x="42799" y="2686545"/>
                </a:lnTo>
                <a:close/>
              </a:path>
              <a:path w="43180" h="4074795">
                <a:moveTo>
                  <a:pt x="42799" y="2597010"/>
                </a:moveTo>
                <a:lnTo>
                  <a:pt x="1524" y="2597010"/>
                </a:lnTo>
                <a:lnTo>
                  <a:pt x="1524" y="2641790"/>
                </a:lnTo>
                <a:lnTo>
                  <a:pt x="42799" y="2641790"/>
                </a:lnTo>
                <a:lnTo>
                  <a:pt x="42799" y="2597010"/>
                </a:lnTo>
                <a:close/>
              </a:path>
              <a:path w="43180" h="4074795">
                <a:moveTo>
                  <a:pt x="42799" y="2507361"/>
                </a:moveTo>
                <a:lnTo>
                  <a:pt x="1524" y="2507361"/>
                </a:lnTo>
                <a:lnTo>
                  <a:pt x="1524" y="2552128"/>
                </a:lnTo>
                <a:lnTo>
                  <a:pt x="42799" y="2552128"/>
                </a:lnTo>
                <a:lnTo>
                  <a:pt x="42799" y="2507361"/>
                </a:lnTo>
                <a:close/>
              </a:path>
              <a:path w="43180" h="4074795">
                <a:moveTo>
                  <a:pt x="42799" y="2417826"/>
                </a:moveTo>
                <a:lnTo>
                  <a:pt x="1524" y="2417826"/>
                </a:lnTo>
                <a:lnTo>
                  <a:pt x="1524" y="2462593"/>
                </a:lnTo>
                <a:lnTo>
                  <a:pt x="42799" y="2462593"/>
                </a:lnTo>
                <a:lnTo>
                  <a:pt x="42799" y="2417826"/>
                </a:lnTo>
                <a:close/>
              </a:path>
              <a:path w="43180" h="4074795">
                <a:moveTo>
                  <a:pt x="42799" y="2328291"/>
                </a:moveTo>
                <a:lnTo>
                  <a:pt x="1524" y="2328291"/>
                </a:lnTo>
                <a:lnTo>
                  <a:pt x="1524" y="2373058"/>
                </a:lnTo>
                <a:lnTo>
                  <a:pt x="42799" y="2373058"/>
                </a:lnTo>
                <a:lnTo>
                  <a:pt x="42799" y="2328291"/>
                </a:lnTo>
                <a:close/>
              </a:path>
              <a:path w="43180" h="4074795">
                <a:moveTo>
                  <a:pt x="42799" y="2238756"/>
                </a:moveTo>
                <a:lnTo>
                  <a:pt x="1524" y="2238756"/>
                </a:lnTo>
                <a:lnTo>
                  <a:pt x="1524" y="2283536"/>
                </a:lnTo>
                <a:lnTo>
                  <a:pt x="42799" y="2283536"/>
                </a:lnTo>
                <a:lnTo>
                  <a:pt x="42799" y="2238756"/>
                </a:lnTo>
                <a:close/>
              </a:path>
              <a:path w="43180" h="4074795">
                <a:moveTo>
                  <a:pt x="42799" y="2149221"/>
                </a:moveTo>
                <a:lnTo>
                  <a:pt x="1524" y="2149221"/>
                </a:lnTo>
                <a:lnTo>
                  <a:pt x="1524" y="2194001"/>
                </a:lnTo>
                <a:lnTo>
                  <a:pt x="42799" y="2194001"/>
                </a:lnTo>
                <a:lnTo>
                  <a:pt x="42799" y="2149221"/>
                </a:lnTo>
                <a:close/>
              </a:path>
              <a:path w="43180" h="4074795">
                <a:moveTo>
                  <a:pt x="42799" y="2059686"/>
                </a:moveTo>
                <a:lnTo>
                  <a:pt x="1524" y="2059686"/>
                </a:lnTo>
                <a:lnTo>
                  <a:pt x="1524" y="2104466"/>
                </a:lnTo>
                <a:lnTo>
                  <a:pt x="42799" y="2104466"/>
                </a:lnTo>
                <a:lnTo>
                  <a:pt x="42799" y="2059686"/>
                </a:lnTo>
                <a:close/>
              </a:path>
              <a:path w="43180" h="4074795">
                <a:moveTo>
                  <a:pt x="42799" y="1970163"/>
                </a:moveTo>
                <a:lnTo>
                  <a:pt x="1524" y="1970163"/>
                </a:lnTo>
                <a:lnTo>
                  <a:pt x="1524" y="2014931"/>
                </a:lnTo>
                <a:lnTo>
                  <a:pt x="42799" y="2014931"/>
                </a:lnTo>
                <a:lnTo>
                  <a:pt x="42799" y="1970163"/>
                </a:lnTo>
                <a:close/>
              </a:path>
              <a:path w="43180" h="4074795">
                <a:moveTo>
                  <a:pt x="42799" y="1880628"/>
                </a:moveTo>
                <a:lnTo>
                  <a:pt x="1524" y="1880628"/>
                </a:lnTo>
                <a:lnTo>
                  <a:pt x="1524" y="1925396"/>
                </a:lnTo>
                <a:lnTo>
                  <a:pt x="42799" y="1925396"/>
                </a:lnTo>
                <a:lnTo>
                  <a:pt x="42799" y="1880628"/>
                </a:lnTo>
                <a:close/>
              </a:path>
              <a:path w="43180" h="4074795">
                <a:moveTo>
                  <a:pt x="42799" y="1791093"/>
                </a:moveTo>
                <a:lnTo>
                  <a:pt x="1524" y="1791093"/>
                </a:lnTo>
                <a:lnTo>
                  <a:pt x="1524" y="1835861"/>
                </a:lnTo>
                <a:lnTo>
                  <a:pt x="42799" y="1835861"/>
                </a:lnTo>
                <a:lnTo>
                  <a:pt x="42799" y="1791093"/>
                </a:lnTo>
                <a:close/>
              </a:path>
              <a:path w="43180" h="4074795">
                <a:moveTo>
                  <a:pt x="42799" y="1701431"/>
                </a:moveTo>
                <a:lnTo>
                  <a:pt x="1524" y="1701431"/>
                </a:lnTo>
                <a:lnTo>
                  <a:pt x="1524" y="1746211"/>
                </a:lnTo>
                <a:lnTo>
                  <a:pt x="42799" y="1746211"/>
                </a:lnTo>
                <a:lnTo>
                  <a:pt x="42799" y="1701431"/>
                </a:lnTo>
                <a:close/>
              </a:path>
              <a:path w="43180" h="4074795">
                <a:moveTo>
                  <a:pt x="42799" y="1611896"/>
                </a:moveTo>
                <a:lnTo>
                  <a:pt x="1524" y="1611896"/>
                </a:lnTo>
                <a:lnTo>
                  <a:pt x="1524" y="1656676"/>
                </a:lnTo>
                <a:lnTo>
                  <a:pt x="42799" y="1656676"/>
                </a:lnTo>
                <a:lnTo>
                  <a:pt x="42799" y="1611896"/>
                </a:lnTo>
                <a:close/>
              </a:path>
              <a:path w="43180" h="4074795">
                <a:moveTo>
                  <a:pt x="42799" y="1522361"/>
                </a:moveTo>
                <a:lnTo>
                  <a:pt x="1524" y="1522361"/>
                </a:lnTo>
                <a:lnTo>
                  <a:pt x="1524" y="1567141"/>
                </a:lnTo>
                <a:lnTo>
                  <a:pt x="42799" y="1567141"/>
                </a:lnTo>
                <a:lnTo>
                  <a:pt x="42799" y="1522361"/>
                </a:lnTo>
                <a:close/>
              </a:path>
              <a:path w="43180" h="4074795">
                <a:moveTo>
                  <a:pt x="42799" y="1432839"/>
                </a:moveTo>
                <a:lnTo>
                  <a:pt x="1524" y="1432839"/>
                </a:lnTo>
                <a:lnTo>
                  <a:pt x="1524" y="1477606"/>
                </a:lnTo>
                <a:lnTo>
                  <a:pt x="42799" y="1477606"/>
                </a:lnTo>
                <a:lnTo>
                  <a:pt x="42799" y="1432839"/>
                </a:lnTo>
                <a:close/>
              </a:path>
              <a:path w="43180" h="4074795">
                <a:moveTo>
                  <a:pt x="42799" y="1343304"/>
                </a:moveTo>
                <a:lnTo>
                  <a:pt x="1524" y="1343304"/>
                </a:lnTo>
                <a:lnTo>
                  <a:pt x="1524" y="1388071"/>
                </a:lnTo>
                <a:lnTo>
                  <a:pt x="42799" y="1388071"/>
                </a:lnTo>
                <a:lnTo>
                  <a:pt x="42799" y="1343304"/>
                </a:lnTo>
                <a:close/>
              </a:path>
              <a:path w="43180" h="4074795">
                <a:moveTo>
                  <a:pt x="42799" y="1253769"/>
                </a:moveTo>
                <a:lnTo>
                  <a:pt x="1524" y="1253769"/>
                </a:lnTo>
                <a:lnTo>
                  <a:pt x="1524" y="1298549"/>
                </a:lnTo>
                <a:lnTo>
                  <a:pt x="42799" y="1298549"/>
                </a:lnTo>
                <a:lnTo>
                  <a:pt x="42799" y="1253769"/>
                </a:lnTo>
                <a:close/>
              </a:path>
              <a:path w="43180" h="4074795">
                <a:moveTo>
                  <a:pt x="42799" y="1164234"/>
                </a:moveTo>
                <a:lnTo>
                  <a:pt x="1524" y="1164234"/>
                </a:lnTo>
                <a:lnTo>
                  <a:pt x="1524" y="1209014"/>
                </a:lnTo>
                <a:lnTo>
                  <a:pt x="42799" y="1209014"/>
                </a:lnTo>
                <a:lnTo>
                  <a:pt x="42799" y="1164234"/>
                </a:lnTo>
                <a:close/>
              </a:path>
              <a:path w="43180" h="4074795">
                <a:moveTo>
                  <a:pt x="42799" y="1074699"/>
                </a:moveTo>
                <a:lnTo>
                  <a:pt x="1524" y="1074699"/>
                </a:lnTo>
                <a:lnTo>
                  <a:pt x="1524" y="1119479"/>
                </a:lnTo>
                <a:lnTo>
                  <a:pt x="42799" y="1119479"/>
                </a:lnTo>
                <a:lnTo>
                  <a:pt x="42799" y="1074699"/>
                </a:lnTo>
                <a:close/>
              </a:path>
              <a:path w="43180" h="4074795">
                <a:moveTo>
                  <a:pt x="42799" y="985050"/>
                </a:moveTo>
                <a:lnTo>
                  <a:pt x="1524" y="985050"/>
                </a:lnTo>
                <a:lnTo>
                  <a:pt x="1524" y="1029817"/>
                </a:lnTo>
                <a:lnTo>
                  <a:pt x="42799" y="1029817"/>
                </a:lnTo>
                <a:lnTo>
                  <a:pt x="42799" y="985050"/>
                </a:lnTo>
                <a:close/>
              </a:path>
              <a:path w="43180" h="4074795">
                <a:moveTo>
                  <a:pt x="42799" y="895515"/>
                </a:moveTo>
                <a:lnTo>
                  <a:pt x="1524" y="895515"/>
                </a:lnTo>
                <a:lnTo>
                  <a:pt x="1524" y="940282"/>
                </a:lnTo>
                <a:lnTo>
                  <a:pt x="42799" y="940282"/>
                </a:lnTo>
                <a:lnTo>
                  <a:pt x="42799" y="895515"/>
                </a:lnTo>
                <a:close/>
              </a:path>
              <a:path w="43180" h="4074795">
                <a:moveTo>
                  <a:pt x="42799" y="805980"/>
                </a:moveTo>
                <a:lnTo>
                  <a:pt x="1524" y="805980"/>
                </a:lnTo>
                <a:lnTo>
                  <a:pt x="1524" y="850747"/>
                </a:lnTo>
                <a:lnTo>
                  <a:pt x="42799" y="850747"/>
                </a:lnTo>
                <a:lnTo>
                  <a:pt x="42799" y="805980"/>
                </a:lnTo>
                <a:close/>
              </a:path>
              <a:path w="43180" h="4074795">
                <a:moveTo>
                  <a:pt x="42799" y="716445"/>
                </a:moveTo>
                <a:lnTo>
                  <a:pt x="1524" y="716445"/>
                </a:lnTo>
                <a:lnTo>
                  <a:pt x="1524" y="761225"/>
                </a:lnTo>
                <a:lnTo>
                  <a:pt x="42799" y="761225"/>
                </a:lnTo>
                <a:lnTo>
                  <a:pt x="42799" y="716445"/>
                </a:lnTo>
                <a:close/>
              </a:path>
              <a:path w="43180" h="4074795">
                <a:moveTo>
                  <a:pt x="42799" y="626910"/>
                </a:moveTo>
                <a:lnTo>
                  <a:pt x="1524" y="626910"/>
                </a:lnTo>
                <a:lnTo>
                  <a:pt x="1524" y="671690"/>
                </a:lnTo>
                <a:lnTo>
                  <a:pt x="42799" y="671690"/>
                </a:lnTo>
                <a:lnTo>
                  <a:pt x="42799" y="626910"/>
                </a:lnTo>
                <a:close/>
              </a:path>
              <a:path w="43180" h="4074795">
                <a:moveTo>
                  <a:pt x="42799" y="537375"/>
                </a:moveTo>
                <a:lnTo>
                  <a:pt x="1524" y="537375"/>
                </a:lnTo>
                <a:lnTo>
                  <a:pt x="1524" y="582155"/>
                </a:lnTo>
                <a:lnTo>
                  <a:pt x="42799" y="582155"/>
                </a:lnTo>
                <a:lnTo>
                  <a:pt x="42799" y="537375"/>
                </a:lnTo>
                <a:close/>
              </a:path>
              <a:path w="43180" h="4074795">
                <a:moveTo>
                  <a:pt x="42799" y="447852"/>
                </a:moveTo>
                <a:lnTo>
                  <a:pt x="1524" y="447852"/>
                </a:lnTo>
                <a:lnTo>
                  <a:pt x="1524" y="492620"/>
                </a:lnTo>
                <a:lnTo>
                  <a:pt x="42799" y="492620"/>
                </a:lnTo>
                <a:lnTo>
                  <a:pt x="42799" y="447852"/>
                </a:lnTo>
                <a:close/>
              </a:path>
              <a:path w="43180" h="4074795">
                <a:moveTo>
                  <a:pt x="42799" y="358317"/>
                </a:moveTo>
                <a:lnTo>
                  <a:pt x="1524" y="358317"/>
                </a:lnTo>
                <a:lnTo>
                  <a:pt x="1524" y="403085"/>
                </a:lnTo>
                <a:lnTo>
                  <a:pt x="42799" y="403085"/>
                </a:lnTo>
                <a:lnTo>
                  <a:pt x="42799" y="358317"/>
                </a:lnTo>
                <a:close/>
              </a:path>
              <a:path w="43180" h="4074795">
                <a:moveTo>
                  <a:pt x="42799" y="268655"/>
                </a:moveTo>
                <a:lnTo>
                  <a:pt x="1524" y="268655"/>
                </a:lnTo>
                <a:lnTo>
                  <a:pt x="1524" y="313423"/>
                </a:lnTo>
                <a:lnTo>
                  <a:pt x="42799" y="313423"/>
                </a:lnTo>
                <a:lnTo>
                  <a:pt x="42799" y="268655"/>
                </a:lnTo>
                <a:close/>
              </a:path>
              <a:path w="43180" h="4074795">
                <a:moveTo>
                  <a:pt x="42799" y="179120"/>
                </a:moveTo>
                <a:lnTo>
                  <a:pt x="1524" y="179120"/>
                </a:lnTo>
                <a:lnTo>
                  <a:pt x="1524" y="223901"/>
                </a:lnTo>
                <a:lnTo>
                  <a:pt x="42799" y="223901"/>
                </a:lnTo>
                <a:lnTo>
                  <a:pt x="42799" y="179120"/>
                </a:lnTo>
                <a:close/>
              </a:path>
              <a:path w="43180" h="4074795">
                <a:moveTo>
                  <a:pt x="42799" y="89585"/>
                </a:moveTo>
                <a:lnTo>
                  <a:pt x="1524" y="89585"/>
                </a:lnTo>
                <a:lnTo>
                  <a:pt x="1524" y="134366"/>
                </a:lnTo>
                <a:lnTo>
                  <a:pt x="42799" y="134366"/>
                </a:lnTo>
                <a:lnTo>
                  <a:pt x="42799" y="89585"/>
                </a:lnTo>
                <a:close/>
              </a:path>
              <a:path w="43180" h="4074795">
                <a:moveTo>
                  <a:pt x="42799" y="2794"/>
                </a:moveTo>
                <a:lnTo>
                  <a:pt x="42418" y="0"/>
                </a:lnTo>
                <a:lnTo>
                  <a:pt x="0" y="8128"/>
                </a:lnTo>
                <a:lnTo>
                  <a:pt x="1016" y="13716"/>
                </a:lnTo>
                <a:lnTo>
                  <a:pt x="1524" y="19431"/>
                </a:lnTo>
                <a:lnTo>
                  <a:pt x="1524" y="44831"/>
                </a:lnTo>
                <a:lnTo>
                  <a:pt x="42799" y="44831"/>
                </a:lnTo>
                <a:lnTo>
                  <a:pt x="42799" y="27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5" name="bg object 55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716127" y="8837040"/>
            <a:ext cx="100330" cy="105663"/>
          </a:xfrm>
          <a:prstGeom prst="rect">
            <a:avLst/>
          </a:prstGeom>
        </p:spPr>
      </p:pic>
      <p:sp>
        <p:nvSpPr>
          <p:cNvPr id="56" name="bg object 56"/>
          <p:cNvSpPr/>
          <p:nvPr/>
        </p:nvSpPr>
        <p:spPr>
          <a:xfrm>
            <a:off x="7372540" y="8905429"/>
            <a:ext cx="6313170" cy="45085"/>
          </a:xfrm>
          <a:custGeom>
            <a:avLst/>
            <a:gdLst/>
            <a:ahLst/>
            <a:cxnLst/>
            <a:rect l="l" t="t" r="r" b="b"/>
            <a:pathLst>
              <a:path w="6313169" h="45084">
                <a:moveTo>
                  <a:pt x="44767" y="0"/>
                </a:moveTo>
                <a:lnTo>
                  <a:pt x="0" y="0"/>
                </a:lnTo>
                <a:lnTo>
                  <a:pt x="0" y="44805"/>
                </a:lnTo>
                <a:lnTo>
                  <a:pt x="44767" y="44805"/>
                </a:lnTo>
                <a:lnTo>
                  <a:pt x="44767" y="0"/>
                </a:lnTo>
                <a:close/>
              </a:path>
              <a:path w="6313169" h="45084">
                <a:moveTo>
                  <a:pt x="134302" y="0"/>
                </a:moveTo>
                <a:lnTo>
                  <a:pt x="89535" y="0"/>
                </a:lnTo>
                <a:lnTo>
                  <a:pt x="89535" y="44805"/>
                </a:lnTo>
                <a:lnTo>
                  <a:pt x="134302" y="44805"/>
                </a:lnTo>
                <a:lnTo>
                  <a:pt x="134302" y="0"/>
                </a:lnTo>
                <a:close/>
              </a:path>
              <a:path w="6313169" h="45084">
                <a:moveTo>
                  <a:pt x="223837" y="0"/>
                </a:moveTo>
                <a:lnTo>
                  <a:pt x="179057" y="0"/>
                </a:lnTo>
                <a:lnTo>
                  <a:pt x="179057" y="44805"/>
                </a:lnTo>
                <a:lnTo>
                  <a:pt x="223837" y="44805"/>
                </a:lnTo>
                <a:lnTo>
                  <a:pt x="223837" y="0"/>
                </a:lnTo>
                <a:close/>
              </a:path>
              <a:path w="6313169" h="45084">
                <a:moveTo>
                  <a:pt x="313372" y="0"/>
                </a:moveTo>
                <a:lnTo>
                  <a:pt x="268592" y="0"/>
                </a:lnTo>
                <a:lnTo>
                  <a:pt x="268592" y="44805"/>
                </a:lnTo>
                <a:lnTo>
                  <a:pt x="313372" y="44805"/>
                </a:lnTo>
                <a:lnTo>
                  <a:pt x="313372" y="0"/>
                </a:lnTo>
                <a:close/>
              </a:path>
              <a:path w="6313169" h="45084">
                <a:moveTo>
                  <a:pt x="402907" y="0"/>
                </a:moveTo>
                <a:lnTo>
                  <a:pt x="358127" y="0"/>
                </a:lnTo>
                <a:lnTo>
                  <a:pt x="358127" y="44805"/>
                </a:lnTo>
                <a:lnTo>
                  <a:pt x="402907" y="44805"/>
                </a:lnTo>
                <a:lnTo>
                  <a:pt x="402907" y="0"/>
                </a:lnTo>
                <a:close/>
              </a:path>
              <a:path w="6313169" h="45084">
                <a:moveTo>
                  <a:pt x="492556" y="0"/>
                </a:moveTo>
                <a:lnTo>
                  <a:pt x="447789" y="0"/>
                </a:lnTo>
                <a:lnTo>
                  <a:pt x="447789" y="44805"/>
                </a:lnTo>
                <a:lnTo>
                  <a:pt x="492556" y="44805"/>
                </a:lnTo>
                <a:lnTo>
                  <a:pt x="492556" y="0"/>
                </a:lnTo>
                <a:close/>
              </a:path>
              <a:path w="6313169" h="45084">
                <a:moveTo>
                  <a:pt x="582091" y="0"/>
                </a:moveTo>
                <a:lnTo>
                  <a:pt x="537324" y="0"/>
                </a:lnTo>
                <a:lnTo>
                  <a:pt x="537324" y="44805"/>
                </a:lnTo>
                <a:lnTo>
                  <a:pt x="582091" y="44805"/>
                </a:lnTo>
                <a:lnTo>
                  <a:pt x="582091" y="0"/>
                </a:lnTo>
                <a:close/>
              </a:path>
              <a:path w="6313169" h="45084">
                <a:moveTo>
                  <a:pt x="671626" y="0"/>
                </a:moveTo>
                <a:lnTo>
                  <a:pt x="626859" y="0"/>
                </a:lnTo>
                <a:lnTo>
                  <a:pt x="626859" y="44805"/>
                </a:lnTo>
                <a:lnTo>
                  <a:pt x="671626" y="44805"/>
                </a:lnTo>
                <a:lnTo>
                  <a:pt x="671626" y="0"/>
                </a:lnTo>
                <a:close/>
              </a:path>
              <a:path w="6313169" h="45084">
                <a:moveTo>
                  <a:pt x="761161" y="0"/>
                </a:moveTo>
                <a:lnTo>
                  <a:pt x="716381" y="0"/>
                </a:lnTo>
                <a:lnTo>
                  <a:pt x="716381" y="44805"/>
                </a:lnTo>
                <a:lnTo>
                  <a:pt x="761161" y="44805"/>
                </a:lnTo>
                <a:lnTo>
                  <a:pt x="761161" y="0"/>
                </a:lnTo>
                <a:close/>
              </a:path>
              <a:path w="6313169" h="45084">
                <a:moveTo>
                  <a:pt x="850696" y="0"/>
                </a:moveTo>
                <a:lnTo>
                  <a:pt x="805916" y="0"/>
                </a:lnTo>
                <a:lnTo>
                  <a:pt x="805916" y="44805"/>
                </a:lnTo>
                <a:lnTo>
                  <a:pt x="850696" y="44805"/>
                </a:lnTo>
                <a:lnTo>
                  <a:pt x="850696" y="0"/>
                </a:lnTo>
                <a:close/>
              </a:path>
              <a:path w="6313169" h="45084">
                <a:moveTo>
                  <a:pt x="940231" y="0"/>
                </a:moveTo>
                <a:lnTo>
                  <a:pt x="895451" y="0"/>
                </a:lnTo>
                <a:lnTo>
                  <a:pt x="895451" y="44805"/>
                </a:lnTo>
                <a:lnTo>
                  <a:pt x="940231" y="44805"/>
                </a:lnTo>
                <a:lnTo>
                  <a:pt x="940231" y="0"/>
                </a:lnTo>
                <a:close/>
              </a:path>
              <a:path w="6313169" h="45084">
                <a:moveTo>
                  <a:pt x="1029754" y="0"/>
                </a:moveTo>
                <a:lnTo>
                  <a:pt x="984986" y="0"/>
                </a:lnTo>
                <a:lnTo>
                  <a:pt x="984986" y="44805"/>
                </a:lnTo>
                <a:lnTo>
                  <a:pt x="1029754" y="44805"/>
                </a:lnTo>
                <a:lnTo>
                  <a:pt x="1029754" y="0"/>
                </a:lnTo>
                <a:close/>
              </a:path>
              <a:path w="6313169" h="45084">
                <a:moveTo>
                  <a:pt x="1119289" y="0"/>
                </a:moveTo>
                <a:lnTo>
                  <a:pt x="1074521" y="0"/>
                </a:lnTo>
                <a:lnTo>
                  <a:pt x="1074521" y="44805"/>
                </a:lnTo>
                <a:lnTo>
                  <a:pt x="1119289" y="44805"/>
                </a:lnTo>
                <a:lnTo>
                  <a:pt x="1119289" y="0"/>
                </a:lnTo>
                <a:close/>
              </a:path>
              <a:path w="6313169" h="45084">
                <a:moveTo>
                  <a:pt x="1208951" y="0"/>
                </a:moveTo>
                <a:lnTo>
                  <a:pt x="1164183" y="0"/>
                </a:lnTo>
                <a:lnTo>
                  <a:pt x="1164183" y="44805"/>
                </a:lnTo>
                <a:lnTo>
                  <a:pt x="1208951" y="44805"/>
                </a:lnTo>
                <a:lnTo>
                  <a:pt x="1208951" y="0"/>
                </a:lnTo>
                <a:close/>
              </a:path>
              <a:path w="6313169" h="45084">
                <a:moveTo>
                  <a:pt x="1298486" y="0"/>
                </a:moveTo>
                <a:lnTo>
                  <a:pt x="1253705" y="0"/>
                </a:lnTo>
                <a:lnTo>
                  <a:pt x="1253705" y="44805"/>
                </a:lnTo>
                <a:lnTo>
                  <a:pt x="1298486" y="44805"/>
                </a:lnTo>
                <a:lnTo>
                  <a:pt x="1298486" y="0"/>
                </a:lnTo>
                <a:close/>
              </a:path>
              <a:path w="6313169" h="45084">
                <a:moveTo>
                  <a:pt x="1388021" y="0"/>
                </a:moveTo>
                <a:lnTo>
                  <a:pt x="1343240" y="0"/>
                </a:lnTo>
                <a:lnTo>
                  <a:pt x="1343240" y="44805"/>
                </a:lnTo>
                <a:lnTo>
                  <a:pt x="1388021" y="44805"/>
                </a:lnTo>
                <a:lnTo>
                  <a:pt x="1388021" y="0"/>
                </a:lnTo>
                <a:close/>
              </a:path>
              <a:path w="6313169" h="45084">
                <a:moveTo>
                  <a:pt x="1477543" y="0"/>
                </a:moveTo>
                <a:lnTo>
                  <a:pt x="1432775" y="0"/>
                </a:lnTo>
                <a:lnTo>
                  <a:pt x="1432775" y="44805"/>
                </a:lnTo>
                <a:lnTo>
                  <a:pt x="1477543" y="44805"/>
                </a:lnTo>
                <a:lnTo>
                  <a:pt x="1477543" y="0"/>
                </a:lnTo>
                <a:close/>
              </a:path>
              <a:path w="6313169" h="45084">
                <a:moveTo>
                  <a:pt x="1567078" y="0"/>
                </a:moveTo>
                <a:lnTo>
                  <a:pt x="1522310" y="0"/>
                </a:lnTo>
                <a:lnTo>
                  <a:pt x="1522310" y="44805"/>
                </a:lnTo>
                <a:lnTo>
                  <a:pt x="1567078" y="44805"/>
                </a:lnTo>
                <a:lnTo>
                  <a:pt x="1567078" y="0"/>
                </a:lnTo>
                <a:close/>
              </a:path>
              <a:path w="6313169" h="45084">
                <a:moveTo>
                  <a:pt x="1656613" y="0"/>
                </a:moveTo>
                <a:lnTo>
                  <a:pt x="1611845" y="0"/>
                </a:lnTo>
                <a:lnTo>
                  <a:pt x="1611845" y="44805"/>
                </a:lnTo>
                <a:lnTo>
                  <a:pt x="1656613" y="44805"/>
                </a:lnTo>
                <a:lnTo>
                  <a:pt x="1656613" y="0"/>
                </a:lnTo>
                <a:close/>
              </a:path>
              <a:path w="6313169" h="45084">
                <a:moveTo>
                  <a:pt x="1746148" y="0"/>
                </a:moveTo>
                <a:lnTo>
                  <a:pt x="1701368" y="0"/>
                </a:lnTo>
                <a:lnTo>
                  <a:pt x="1701368" y="44805"/>
                </a:lnTo>
                <a:lnTo>
                  <a:pt x="1746148" y="44805"/>
                </a:lnTo>
                <a:lnTo>
                  <a:pt x="1746148" y="0"/>
                </a:lnTo>
                <a:close/>
              </a:path>
              <a:path w="6313169" h="45084">
                <a:moveTo>
                  <a:pt x="1835683" y="0"/>
                </a:moveTo>
                <a:lnTo>
                  <a:pt x="1790903" y="0"/>
                </a:lnTo>
                <a:lnTo>
                  <a:pt x="1790903" y="44805"/>
                </a:lnTo>
                <a:lnTo>
                  <a:pt x="1835683" y="44805"/>
                </a:lnTo>
                <a:lnTo>
                  <a:pt x="1835683" y="0"/>
                </a:lnTo>
                <a:close/>
              </a:path>
              <a:path w="6313169" h="45084">
                <a:moveTo>
                  <a:pt x="1925345" y="0"/>
                </a:moveTo>
                <a:lnTo>
                  <a:pt x="1880565" y="0"/>
                </a:lnTo>
                <a:lnTo>
                  <a:pt x="1880565" y="44805"/>
                </a:lnTo>
                <a:lnTo>
                  <a:pt x="1925345" y="44805"/>
                </a:lnTo>
                <a:lnTo>
                  <a:pt x="1925345" y="0"/>
                </a:lnTo>
                <a:close/>
              </a:path>
              <a:path w="6313169" h="45084">
                <a:moveTo>
                  <a:pt x="2014880" y="0"/>
                </a:moveTo>
                <a:lnTo>
                  <a:pt x="1970100" y="0"/>
                </a:lnTo>
                <a:lnTo>
                  <a:pt x="1970100" y="44805"/>
                </a:lnTo>
                <a:lnTo>
                  <a:pt x="2014880" y="44805"/>
                </a:lnTo>
                <a:lnTo>
                  <a:pt x="2014880" y="0"/>
                </a:lnTo>
                <a:close/>
              </a:path>
              <a:path w="6313169" h="45084">
                <a:moveTo>
                  <a:pt x="2104402" y="0"/>
                </a:moveTo>
                <a:lnTo>
                  <a:pt x="2059635" y="0"/>
                </a:lnTo>
                <a:lnTo>
                  <a:pt x="2059635" y="44805"/>
                </a:lnTo>
                <a:lnTo>
                  <a:pt x="2104402" y="44805"/>
                </a:lnTo>
                <a:lnTo>
                  <a:pt x="2104402" y="0"/>
                </a:lnTo>
                <a:close/>
              </a:path>
              <a:path w="6313169" h="45084">
                <a:moveTo>
                  <a:pt x="2193937" y="0"/>
                </a:moveTo>
                <a:lnTo>
                  <a:pt x="2149170" y="0"/>
                </a:lnTo>
                <a:lnTo>
                  <a:pt x="2149170" y="44805"/>
                </a:lnTo>
                <a:lnTo>
                  <a:pt x="2193937" y="44805"/>
                </a:lnTo>
                <a:lnTo>
                  <a:pt x="2193937" y="0"/>
                </a:lnTo>
                <a:close/>
              </a:path>
              <a:path w="6313169" h="45084">
                <a:moveTo>
                  <a:pt x="2283472" y="0"/>
                </a:moveTo>
                <a:lnTo>
                  <a:pt x="2238692" y="0"/>
                </a:lnTo>
                <a:lnTo>
                  <a:pt x="2238692" y="44805"/>
                </a:lnTo>
                <a:lnTo>
                  <a:pt x="2283472" y="44805"/>
                </a:lnTo>
                <a:lnTo>
                  <a:pt x="2283472" y="0"/>
                </a:lnTo>
                <a:close/>
              </a:path>
              <a:path w="6313169" h="45084">
                <a:moveTo>
                  <a:pt x="2373007" y="0"/>
                </a:moveTo>
                <a:lnTo>
                  <a:pt x="2328227" y="0"/>
                </a:lnTo>
                <a:lnTo>
                  <a:pt x="2328227" y="44805"/>
                </a:lnTo>
                <a:lnTo>
                  <a:pt x="2373007" y="44805"/>
                </a:lnTo>
                <a:lnTo>
                  <a:pt x="2373007" y="0"/>
                </a:lnTo>
                <a:close/>
              </a:path>
              <a:path w="6313169" h="45084">
                <a:moveTo>
                  <a:pt x="2462542" y="0"/>
                </a:moveTo>
                <a:lnTo>
                  <a:pt x="2417762" y="0"/>
                </a:lnTo>
                <a:lnTo>
                  <a:pt x="2417762" y="44805"/>
                </a:lnTo>
                <a:lnTo>
                  <a:pt x="2462542" y="44805"/>
                </a:lnTo>
                <a:lnTo>
                  <a:pt x="2462542" y="0"/>
                </a:lnTo>
                <a:close/>
              </a:path>
              <a:path w="6313169" h="45084">
                <a:moveTo>
                  <a:pt x="2552065" y="0"/>
                </a:moveTo>
                <a:lnTo>
                  <a:pt x="2507297" y="0"/>
                </a:lnTo>
                <a:lnTo>
                  <a:pt x="2507297" y="44805"/>
                </a:lnTo>
                <a:lnTo>
                  <a:pt x="2552065" y="44805"/>
                </a:lnTo>
                <a:lnTo>
                  <a:pt x="2552065" y="0"/>
                </a:lnTo>
                <a:close/>
              </a:path>
              <a:path w="6313169" h="45084">
                <a:moveTo>
                  <a:pt x="2641600" y="0"/>
                </a:moveTo>
                <a:lnTo>
                  <a:pt x="2596832" y="0"/>
                </a:lnTo>
                <a:lnTo>
                  <a:pt x="2596832" y="44805"/>
                </a:lnTo>
                <a:lnTo>
                  <a:pt x="2641600" y="44805"/>
                </a:lnTo>
                <a:lnTo>
                  <a:pt x="2641600" y="0"/>
                </a:lnTo>
                <a:close/>
              </a:path>
              <a:path w="6313169" h="45084">
                <a:moveTo>
                  <a:pt x="2731262" y="0"/>
                </a:moveTo>
                <a:lnTo>
                  <a:pt x="2686481" y="0"/>
                </a:lnTo>
                <a:lnTo>
                  <a:pt x="2686481" y="44805"/>
                </a:lnTo>
                <a:lnTo>
                  <a:pt x="2731262" y="44805"/>
                </a:lnTo>
                <a:lnTo>
                  <a:pt x="2731262" y="0"/>
                </a:lnTo>
                <a:close/>
              </a:path>
              <a:path w="6313169" h="45084">
                <a:moveTo>
                  <a:pt x="2820797" y="0"/>
                </a:moveTo>
                <a:lnTo>
                  <a:pt x="2776016" y="0"/>
                </a:lnTo>
                <a:lnTo>
                  <a:pt x="2776016" y="44805"/>
                </a:lnTo>
                <a:lnTo>
                  <a:pt x="2820797" y="44805"/>
                </a:lnTo>
                <a:lnTo>
                  <a:pt x="2820797" y="0"/>
                </a:lnTo>
                <a:close/>
              </a:path>
              <a:path w="6313169" h="45084">
                <a:moveTo>
                  <a:pt x="2910332" y="0"/>
                </a:moveTo>
                <a:lnTo>
                  <a:pt x="2865551" y="0"/>
                </a:lnTo>
                <a:lnTo>
                  <a:pt x="2865551" y="44805"/>
                </a:lnTo>
                <a:lnTo>
                  <a:pt x="2910332" y="44805"/>
                </a:lnTo>
                <a:lnTo>
                  <a:pt x="2910332" y="0"/>
                </a:lnTo>
                <a:close/>
              </a:path>
              <a:path w="6313169" h="45084">
                <a:moveTo>
                  <a:pt x="2999854" y="0"/>
                </a:moveTo>
                <a:lnTo>
                  <a:pt x="2955086" y="0"/>
                </a:lnTo>
                <a:lnTo>
                  <a:pt x="2955086" y="44805"/>
                </a:lnTo>
                <a:lnTo>
                  <a:pt x="2999854" y="44805"/>
                </a:lnTo>
                <a:lnTo>
                  <a:pt x="2999854" y="0"/>
                </a:lnTo>
                <a:close/>
              </a:path>
              <a:path w="6313169" h="45084">
                <a:moveTo>
                  <a:pt x="3089389" y="0"/>
                </a:moveTo>
                <a:lnTo>
                  <a:pt x="3044621" y="0"/>
                </a:lnTo>
                <a:lnTo>
                  <a:pt x="3044621" y="44805"/>
                </a:lnTo>
                <a:lnTo>
                  <a:pt x="3089389" y="44805"/>
                </a:lnTo>
                <a:lnTo>
                  <a:pt x="3089389" y="0"/>
                </a:lnTo>
                <a:close/>
              </a:path>
              <a:path w="6313169" h="45084">
                <a:moveTo>
                  <a:pt x="3178924" y="0"/>
                </a:moveTo>
                <a:lnTo>
                  <a:pt x="3134156" y="0"/>
                </a:lnTo>
                <a:lnTo>
                  <a:pt x="3134156" y="44805"/>
                </a:lnTo>
                <a:lnTo>
                  <a:pt x="3178924" y="44805"/>
                </a:lnTo>
                <a:lnTo>
                  <a:pt x="3178924" y="0"/>
                </a:lnTo>
                <a:close/>
              </a:path>
              <a:path w="6313169" h="45084">
                <a:moveTo>
                  <a:pt x="3268459" y="0"/>
                </a:moveTo>
                <a:lnTo>
                  <a:pt x="3223679" y="0"/>
                </a:lnTo>
                <a:lnTo>
                  <a:pt x="3223679" y="44805"/>
                </a:lnTo>
                <a:lnTo>
                  <a:pt x="3268459" y="44805"/>
                </a:lnTo>
                <a:lnTo>
                  <a:pt x="3268459" y="0"/>
                </a:lnTo>
                <a:close/>
              </a:path>
              <a:path w="6313169" h="45084">
                <a:moveTo>
                  <a:pt x="3357994" y="0"/>
                </a:moveTo>
                <a:lnTo>
                  <a:pt x="3313214" y="0"/>
                </a:lnTo>
                <a:lnTo>
                  <a:pt x="3313214" y="44805"/>
                </a:lnTo>
                <a:lnTo>
                  <a:pt x="3357994" y="44805"/>
                </a:lnTo>
                <a:lnTo>
                  <a:pt x="3357994" y="0"/>
                </a:lnTo>
                <a:close/>
              </a:path>
              <a:path w="6313169" h="45084">
                <a:moveTo>
                  <a:pt x="3447656" y="0"/>
                </a:moveTo>
                <a:lnTo>
                  <a:pt x="3402876" y="0"/>
                </a:lnTo>
                <a:lnTo>
                  <a:pt x="3402876" y="44805"/>
                </a:lnTo>
                <a:lnTo>
                  <a:pt x="3447656" y="44805"/>
                </a:lnTo>
                <a:lnTo>
                  <a:pt x="3447656" y="0"/>
                </a:lnTo>
                <a:close/>
              </a:path>
              <a:path w="6313169" h="45084">
                <a:moveTo>
                  <a:pt x="3537178" y="0"/>
                </a:moveTo>
                <a:lnTo>
                  <a:pt x="3492411" y="0"/>
                </a:lnTo>
                <a:lnTo>
                  <a:pt x="3492411" y="44805"/>
                </a:lnTo>
                <a:lnTo>
                  <a:pt x="3537178" y="44805"/>
                </a:lnTo>
                <a:lnTo>
                  <a:pt x="3537178" y="0"/>
                </a:lnTo>
                <a:close/>
              </a:path>
              <a:path w="6313169" h="45084">
                <a:moveTo>
                  <a:pt x="3626713" y="0"/>
                </a:moveTo>
                <a:lnTo>
                  <a:pt x="3581946" y="0"/>
                </a:lnTo>
                <a:lnTo>
                  <a:pt x="3581946" y="44805"/>
                </a:lnTo>
                <a:lnTo>
                  <a:pt x="3626713" y="44805"/>
                </a:lnTo>
                <a:lnTo>
                  <a:pt x="3626713" y="0"/>
                </a:lnTo>
                <a:close/>
              </a:path>
              <a:path w="6313169" h="45084">
                <a:moveTo>
                  <a:pt x="3716248" y="0"/>
                </a:moveTo>
                <a:lnTo>
                  <a:pt x="3671481" y="0"/>
                </a:lnTo>
                <a:lnTo>
                  <a:pt x="3671481" y="44805"/>
                </a:lnTo>
                <a:lnTo>
                  <a:pt x="3716248" y="44805"/>
                </a:lnTo>
                <a:lnTo>
                  <a:pt x="3716248" y="0"/>
                </a:lnTo>
                <a:close/>
              </a:path>
              <a:path w="6313169" h="45084">
                <a:moveTo>
                  <a:pt x="3805783" y="0"/>
                </a:moveTo>
                <a:lnTo>
                  <a:pt x="3761003" y="0"/>
                </a:lnTo>
                <a:lnTo>
                  <a:pt x="3761003" y="44805"/>
                </a:lnTo>
                <a:lnTo>
                  <a:pt x="3805783" y="44805"/>
                </a:lnTo>
                <a:lnTo>
                  <a:pt x="3805783" y="0"/>
                </a:lnTo>
                <a:close/>
              </a:path>
              <a:path w="6313169" h="45084">
                <a:moveTo>
                  <a:pt x="3895318" y="0"/>
                </a:moveTo>
                <a:lnTo>
                  <a:pt x="3850538" y="0"/>
                </a:lnTo>
                <a:lnTo>
                  <a:pt x="3850538" y="44805"/>
                </a:lnTo>
                <a:lnTo>
                  <a:pt x="3895318" y="44805"/>
                </a:lnTo>
                <a:lnTo>
                  <a:pt x="3895318" y="0"/>
                </a:lnTo>
                <a:close/>
              </a:path>
              <a:path w="6313169" h="45084">
                <a:moveTo>
                  <a:pt x="3984853" y="0"/>
                </a:moveTo>
                <a:lnTo>
                  <a:pt x="3940073" y="0"/>
                </a:lnTo>
                <a:lnTo>
                  <a:pt x="3940073" y="44805"/>
                </a:lnTo>
                <a:lnTo>
                  <a:pt x="3984853" y="44805"/>
                </a:lnTo>
                <a:lnTo>
                  <a:pt x="3984853" y="0"/>
                </a:lnTo>
                <a:close/>
              </a:path>
              <a:path w="6313169" h="45084">
                <a:moveTo>
                  <a:pt x="4074376" y="0"/>
                </a:moveTo>
                <a:lnTo>
                  <a:pt x="4029608" y="0"/>
                </a:lnTo>
                <a:lnTo>
                  <a:pt x="4029608" y="44805"/>
                </a:lnTo>
                <a:lnTo>
                  <a:pt x="4074376" y="44805"/>
                </a:lnTo>
                <a:lnTo>
                  <a:pt x="4074376" y="0"/>
                </a:lnTo>
                <a:close/>
              </a:path>
              <a:path w="6313169" h="45084">
                <a:moveTo>
                  <a:pt x="4164038" y="0"/>
                </a:moveTo>
                <a:lnTo>
                  <a:pt x="4119270" y="0"/>
                </a:lnTo>
                <a:lnTo>
                  <a:pt x="4119270" y="44805"/>
                </a:lnTo>
                <a:lnTo>
                  <a:pt x="4164038" y="44805"/>
                </a:lnTo>
                <a:lnTo>
                  <a:pt x="4164038" y="0"/>
                </a:lnTo>
                <a:close/>
              </a:path>
              <a:path w="6313169" h="45084">
                <a:moveTo>
                  <a:pt x="4253573" y="0"/>
                </a:moveTo>
                <a:lnTo>
                  <a:pt x="4208792" y="0"/>
                </a:lnTo>
                <a:lnTo>
                  <a:pt x="4208792" y="44805"/>
                </a:lnTo>
                <a:lnTo>
                  <a:pt x="4253573" y="44805"/>
                </a:lnTo>
                <a:lnTo>
                  <a:pt x="4253573" y="0"/>
                </a:lnTo>
                <a:close/>
              </a:path>
              <a:path w="6313169" h="45084">
                <a:moveTo>
                  <a:pt x="4343108" y="0"/>
                </a:moveTo>
                <a:lnTo>
                  <a:pt x="4298327" y="0"/>
                </a:lnTo>
                <a:lnTo>
                  <a:pt x="4298327" y="44805"/>
                </a:lnTo>
                <a:lnTo>
                  <a:pt x="4343108" y="44805"/>
                </a:lnTo>
                <a:lnTo>
                  <a:pt x="4343108" y="0"/>
                </a:lnTo>
                <a:close/>
              </a:path>
              <a:path w="6313169" h="45084">
                <a:moveTo>
                  <a:pt x="4432643" y="0"/>
                </a:moveTo>
                <a:lnTo>
                  <a:pt x="4387862" y="0"/>
                </a:lnTo>
                <a:lnTo>
                  <a:pt x="4387862" y="44805"/>
                </a:lnTo>
                <a:lnTo>
                  <a:pt x="4432643" y="44805"/>
                </a:lnTo>
                <a:lnTo>
                  <a:pt x="4432643" y="0"/>
                </a:lnTo>
                <a:close/>
              </a:path>
              <a:path w="6313169" h="45084">
                <a:moveTo>
                  <a:pt x="4522165" y="0"/>
                </a:moveTo>
                <a:lnTo>
                  <a:pt x="4477397" y="0"/>
                </a:lnTo>
                <a:lnTo>
                  <a:pt x="4477397" y="44805"/>
                </a:lnTo>
                <a:lnTo>
                  <a:pt x="4522165" y="44805"/>
                </a:lnTo>
                <a:lnTo>
                  <a:pt x="4522165" y="0"/>
                </a:lnTo>
                <a:close/>
              </a:path>
              <a:path w="6313169" h="45084">
                <a:moveTo>
                  <a:pt x="4611700" y="0"/>
                </a:moveTo>
                <a:lnTo>
                  <a:pt x="4566932" y="0"/>
                </a:lnTo>
                <a:lnTo>
                  <a:pt x="4566932" y="44805"/>
                </a:lnTo>
                <a:lnTo>
                  <a:pt x="4611700" y="44805"/>
                </a:lnTo>
                <a:lnTo>
                  <a:pt x="4611700" y="0"/>
                </a:lnTo>
                <a:close/>
              </a:path>
              <a:path w="6313169" h="45084">
                <a:moveTo>
                  <a:pt x="4701235" y="0"/>
                </a:moveTo>
                <a:lnTo>
                  <a:pt x="4656467" y="0"/>
                </a:lnTo>
                <a:lnTo>
                  <a:pt x="4656467" y="44805"/>
                </a:lnTo>
                <a:lnTo>
                  <a:pt x="4701235" y="44805"/>
                </a:lnTo>
                <a:lnTo>
                  <a:pt x="4701235" y="0"/>
                </a:lnTo>
                <a:close/>
              </a:path>
              <a:path w="6313169" h="45084">
                <a:moveTo>
                  <a:pt x="4790770" y="0"/>
                </a:moveTo>
                <a:lnTo>
                  <a:pt x="4745990" y="0"/>
                </a:lnTo>
                <a:lnTo>
                  <a:pt x="4745990" y="44805"/>
                </a:lnTo>
                <a:lnTo>
                  <a:pt x="4790770" y="44805"/>
                </a:lnTo>
                <a:lnTo>
                  <a:pt x="4790770" y="0"/>
                </a:lnTo>
                <a:close/>
              </a:path>
              <a:path w="6313169" h="45084">
                <a:moveTo>
                  <a:pt x="4880432" y="0"/>
                </a:moveTo>
                <a:lnTo>
                  <a:pt x="4835652" y="0"/>
                </a:lnTo>
                <a:lnTo>
                  <a:pt x="4835652" y="44805"/>
                </a:lnTo>
                <a:lnTo>
                  <a:pt x="4880432" y="44805"/>
                </a:lnTo>
                <a:lnTo>
                  <a:pt x="4880432" y="0"/>
                </a:lnTo>
                <a:close/>
              </a:path>
              <a:path w="6313169" h="45084">
                <a:moveTo>
                  <a:pt x="4969967" y="0"/>
                </a:moveTo>
                <a:lnTo>
                  <a:pt x="4925187" y="0"/>
                </a:lnTo>
                <a:lnTo>
                  <a:pt x="4925187" y="44805"/>
                </a:lnTo>
                <a:lnTo>
                  <a:pt x="4969967" y="44805"/>
                </a:lnTo>
                <a:lnTo>
                  <a:pt x="4969967" y="0"/>
                </a:lnTo>
                <a:close/>
              </a:path>
              <a:path w="6313169" h="45084">
                <a:moveTo>
                  <a:pt x="5059489" y="0"/>
                </a:moveTo>
                <a:lnTo>
                  <a:pt x="5014722" y="0"/>
                </a:lnTo>
                <a:lnTo>
                  <a:pt x="5014722" y="44805"/>
                </a:lnTo>
                <a:lnTo>
                  <a:pt x="5059489" y="44805"/>
                </a:lnTo>
                <a:lnTo>
                  <a:pt x="5059489" y="0"/>
                </a:lnTo>
                <a:close/>
              </a:path>
              <a:path w="6313169" h="45084">
                <a:moveTo>
                  <a:pt x="5149024" y="0"/>
                </a:moveTo>
                <a:lnTo>
                  <a:pt x="5104257" y="0"/>
                </a:lnTo>
                <a:lnTo>
                  <a:pt x="5104257" y="44805"/>
                </a:lnTo>
                <a:lnTo>
                  <a:pt x="5149024" y="44805"/>
                </a:lnTo>
                <a:lnTo>
                  <a:pt x="5149024" y="0"/>
                </a:lnTo>
                <a:close/>
              </a:path>
              <a:path w="6313169" h="45084">
                <a:moveTo>
                  <a:pt x="5238559" y="0"/>
                </a:moveTo>
                <a:lnTo>
                  <a:pt x="5193779" y="0"/>
                </a:lnTo>
                <a:lnTo>
                  <a:pt x="5193779" y="44805"/>
                </a:lnTo>
                <a:lnTo>
                  <a:pt x="5238559" y="44805"/>
                </a:lnTo>
                <a:lnTo>
                  <a:pt x="5238559" y="0"/>
                </a:lnTo>
                <a:close/>
              </a:path>
              <a:path w="6313169" h="45084">
                <a:moveTo>
                  <a:pt x="5328094" y="0"/>
                </a:moveTo>
                <a:lnTo>
                  <a:pt x="5283314" y="0"/>
                </a:lnTo>
                <a:lnTo>
                  <a:pt x="5283314" y="44805"/>
                </a:lnTo>
                <a:lnTo>
                  <a:pt x="5328094" y="44805"/>
                </a:lnTo>
                <a:lnTo>
                  <a:pt x="5328094" y="0"/>
                </a:lnTo>
                <a:close/>
              </a:path>
              <a:path w="6313169" h="45084">
                <a:moveTo>
                  <a:pt x="5417629" y="0"/>
                </a:moveTo>
                <a:lnTo>
                  <a:pt x="5372849" y="0"/>
                </a:lnTo>
                <a:lnTo>
                  <a:pt x="5372849" y="44805"/>
                </a:lnTo>
                <a:lnTo>
                  <a:pt x="5417629" y="44805"/>
                </a:lnTo>
                <a:lnTo>
                  <a:pt x="5417629" y="0"/>
                </a:lnTo>
                <a:close/>
              </a:path>
              <a:path w="6313169" h="45084">
                <a:moveTo>
                  <a:pt x="5507152" y="0"/>
                </a:moveTo>
                <a:lnTo>
                  <a:pt x="5462384" y="0"/>
                </a:lnTo>
                <a:lnTo>
                  <a:pt x="5462384" y="44805"/>
                </a:lnTo>
                <a:lnTo>
                  <a:pt x="5507152" y="44805"/>
                </a:lnTo>
                <a:lnTo>
                  <a:pt x="5507152" y="0"/>
                </a:lnTo>
                <a:close/>
              </a:path>
              <a:path w="6313169" h="45084">
                <a:moveTo>
                  <a:pt x="5596814" y="0"/>
                </a:moveTo>
                <a:lnTo>
                  <a:pt x="5552046" y="0"/>
                </a:lnTo>
                <a:lnTo>
                  <a:pt x="5552046" y="44805"/>
                </a:lnTo>
                <a:lnTo>
                  <a:pt x="5596814" y="44805"/>
                </a:lnTo>
                <a:lnTo>
                  <a:pt x="5596814" y="0"/>
                </a:lnTo>
                <a:close/>
              </a:path>
              <a:path w="6313169" h="45084">
                <a:moveTo>
                  <a:pt x="5686349" y="0"/>
                </a:moveTo>
                <a:lnTo>
                  <a:pt x="5641581" y="0"/>
                </a:lnTo>
                <a:lnTo>
                  <a:pt x="5641581" y="44805"/>
                </a:lnTo>
                <a:lnTo>
                  <a:pt x="5686349" y="44805"/>
                </a:lnTo>
                <a:lnTo>
                  <a:pt x="5686349" y="0"/>
                </a:lnTo>
                <a:close/>
              </a:path>
              <a:path w="6313169" h="45084">
                <a:moveTo>
                  <a:pt x="5775884" y="0"/>
                </a:moveTo>
                <a:lnTo>
                  <a:pt x="5731103" y="0"/>
                </a:lnTo>
                <a:lnTo>
                  <a:pt x="5731103" y="44805"/>
                </a:lnTo>
                <a:lnTo>
                  <a:pt x="5775884" y="44805"/>
                </a:lnTo>
                <a:lnTo>
                  <a:pt x="5775884" y="0"/>
                </a:lnTo>
                <a:close/>
              </a:path>
              <a:path w="6313169" h="45084">
                <a:moveTo>
                  <a:pt x="5865419" y="0"/>
                </a:moveTo>
                <a:lnTo>
                  <a:pt x="5820638" y="0"/>
                </a:lnTo>
                <a:lnTo>
                  <a:pt x="5820638" y="44805"/>
                </a:lnTo>
                <a:lnTo>
                  <a:pt x="5865419" y="44805"/>
                </a:lnTo>
                <a:lnTo>
                  <a:pt x="5865419" y="0"/>
                </a:lnTo>
                <a:close/>
              </a:path>
              <a:path w="6313169" h="45084">
                <a:moveTo>
                  <a:pt x="5954954" y="0"/>
                </a:moveTo>
                <a:lnTo>
                  <a:pt x="5910173" y="0"/>
                </a:lnTo>
                <a:lnTo>
                  <a:pt x="5910173" y="44805"/>
                </a:lnTo>
                <a:lnTo>
                  <a:pt x="5954954" y="44805"/>
                </a:lnTo>
                <a:lnTo>
                  <a:pt x="5954954" y="0"/>
                </a:lnTo>
                <a:close/>
              </a:path>
              <a:path w="6313169" h="45084">
                <a:moveTo>
                  <a:pt x="6044476" y="0"/>
                </a:moveTo>
                <a:lnTo>
                  <a:pt x="5999708" y="0"/>
                </a:lnTo>
                <a:lnTo>
                  <a:pt x="5999708" y="44805"/>
                </a:lnTo>
                <a:lnTo>
                  <a:pt x="6044476" y="44805"/>
                </a:lnTo>
                <a:lnTo>
                  <a:pt x="6044476" y="0"/>
                </a:lnTo>
                <a:close/>
              </a:path>
              <a:path w="6313169" h="45084">
                <a:moveTo>
                  <a:pt x="6134011" y="0"/>
                </a:moveTo>
                <a:lnTo>
                  <a:pt x="6089243" y="0"/>
                </a:lnTo>
                <a:lnTo>
                  <a:pt x="6089243" y="44805"/>
                </a:lnTo>
                <a:lnTo>
                  <a:pt x="6134011" y="44805"/>
                </a:lnTo>
                <a:lnTo>
                  <a:pt x="6134011" y="0"/>
                </a:lnTo>
                <a:close/>
              </a:path>
              <a:path w="6313169" h="45084">
                <a:moveTo>
                  <a:pt x="6223546" y="0"/>
                </a:moveTo>
                <a:lnTo>
                  <a:pt x="6178778" y="0"/>
                </a:lnTo>
                <a:lnTo>
                  <a:pt x="6178778" y="44805"/>
                </a:lnTo>
                <a:lnTo>
                  <a:pt x="6223546" y="44805"/>
                </a:lnTo>
                <a:lnTo>
                  <a:pt x="6223546" y="0"/>
                </a:lnTo>
                <a:close/>
              </a:path>
              <a:path w="6313169" h="45084">
                <a:moveTo>
                  <a:pt x="6313081" y="0"/>
                </a:moveTo>
                <a:lnTo>
                  <a:pt x="6268301" y="0"/>
                </a:lnTo>
                <a:lnTo>
                  <a:pt x="6268301" y="44805"/>
                </a:lnTo>
                <a:lnTo>
                  <a:pt x="6313081" y="44805"/>
                </a:lnTo>
                <a:lnTo>
                  <a:pt x="63130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bg object 57"/>
          <p:cNvSpPr/>
          <p:nvPr/>
        </p:nvSpPr>
        <p:spPr>
          <a:xfrm>
            <a:off x="6656146" y="8905429"/>
            <a:ext cx="761365" cy="45085"/>
          </a:xfrm>
          <a:custGeom>
            <a:avLst/>
            <a:gdLst/>
            <a:ahLst/>
            <a:cxnLst/>
            <a:rect l="l" t="t" r="r" b="b"/>
            <a:pathLst>
              <a:path w="761365" h="45084">
                <a:moveTo>
                  <a:pt x="44780" y="0"/>
                </a:moveTo>
                <a:lnTo>
                  <a:pt x="0" y="0"/>
                </a:lnTo>
                <a:lnTo>
                  <a:pt x="0" y="44805"/>
                </a:lnTo>
                <a:lnTo>
                  <a:pt x="44780" y="44805"/>
                </a:lnTo>
                <a:lnTo>
                  <a:pt x="44780" y="0"/>
                </a:lnTo>
                <a:close/>
              </a:path>
              <a:path w="761365" h="45084">
                <a:moveTo>
                  <a:pt x="134315" y="0"/>
                </a:moveTo>
                <a:lnTo>
                  <a:pt x="89535" y="0"/>
                </a:lnTo>
                <a:lnTo>
                  <a:pt x="89535" y="44805"/>
                </a:lnTo>
                <a:lnTo>
                  <a:pt x="134315" y="44805"/>
                </a:lnTo>
                <a:lnTo>
                  <a:pt x="134315" y="0"/>
                </a:lnTo>
                <a:close/>
              </a:path>
              <a:path w="761365" h="45084">
                <a:moveTo>
                  <a:pt x="223837" y="0"/>
                </a:moveTo>
                <a:lnTo>
                  <a:pt x="179070" y="0"/>
                </a:lnTo>
                <a:lnTo>
                  <a:pt x="179070" y="44805"/>
                </a:lnTo>
                <a:lnTo>
                  <a:pt x="223837" y="44805"/>
                </a:lnTo>
                <a:lnTo>
                  <a:pt x="223837" y="0"/>
                </a:lnTo>
                <a:close/>
              </a:path>
              <a:path w="761365" h="45084">
                <a:moveTo>
                  <a:pt x="313372" y="0"/>
                </a:moveTo>
                <a:lnTo>
                  <a:pt x="268605" y="0"/>
                </a:lnTo>
                <a:lnTo>
                  <a:pt x="268605" y="44805"/>
                </a:lnTo>
                <a:lnTo>
                  <a:pt x="313372" y="44805"/>
                </a:lnTo>
                <a:lnTo>
                  <a:pt x="313372" y="0"/>
                </a:lnTo>
                <a:close/>
              </a:path>
              <a:path w="761365" h="45084">
                <a:moveTo>
                  <a:pt x="402907" y="0"/>
                </a:moveTo>
                <a:lnTo>
                  <a:pt x="358140" y="0"/>
                </a:lnTo>
                <a:lnTo>
                  <a:pt x="358140" y="44805"/>
                </a:lnTo>
                <a:lnTo>
                  <a:pt x="402907" y="44805"/>
                </a:lnTo>
                <a:lnTo>
                  <a:pt x="402907" y="0"/>
                </a:lnTo>
                <a:close/>
              </a:path>
              <a:path w="761365" h="45084">
                <a:moveTo>
                  <a:pt x="492569" y="0"/>
                </a:moveTo>
                <a:lnTo>
                  <a:pt x="447789" y="0"/>
                </a:lnTo>
                <a:lnTo>
                  <a:pt x="447789" y="44805"/>
                </a:lnTo>
                <a:lnTo>
                  <a:pt x="492569" y="44805"/>
                </a:lnTo>
                <a:lnTo>
                  <a:pt x="492569" y="0"/>
                </a:lnTo>
                <a:close/>
              </a:path>
              <a:path w="761365" h="45084">
                <a:moveTo>
                  <a:pt x="582104" y="0"/>
                </a:moveTo>
                <a:lnTo>
                  <a:pt x="537324" y="0"/>
                </a:lnTo>
                <a:lnTo>
                  <a:pt x="537324" y="44805"/>
                </a:lnTo>
                <a:lnTo>
                  <a:pt x="582104" y="44805"/>
                </a:lnTo>
                <a:lnTo>
                  <a:pt x="582104" y="0"/>
                </a:lnTo>
                <a:close/>
              </a:path>
              <a:path w="761365" h="45084">
                <a:moveTo>
                  <a:pt x="671639" y="0"/>
                </a:moveTo>
                <a:lnTo>
                  <a:pt x="626859" y="0"/>
                </a:lnTo>
                <a:lnTo>
                  <a:pt x="626859" y="44805"/>
                </a:lnTo>
                <a:lnTo>
                  <a:pt x="671639" y="44805"/>
                </a:lnTo>
                <a:lnTo>
                  <a:pt x="671639" y="0"/>
                </a:lnTo>
                <a:close/>
              </a:path>
              <a:path w="761365" h="45084">
                <a:moveTo>
                  <a:pt x="761161" y="0"/>
                </a:moveTo>
                <a:lnTo>
                  <a:pt x="716394" y="0"/>
                </a:lnTo>
                <a:lnTo>
                  <a:pt x="716394" y="44805"/>
                </a:lnTo>
                <a:lnTo>
                  <a:pt x="761161" y="44805"/>
                </a:lnTo>
                <a:lnTo>
                  <a:pt x="7611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8" name="bg object 5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502527" y="8859773"/>
            <a:ext cx="110998" cy="89153"/>
          </a:xfrm>
          <a:prstGeom prst="rect">
            <a:avLst/>
          </a:prstGeom>
        </p:spPr>
      </p:pic>
      <p:sp>
        <p:nvSpPr>
          <p:cNvPr id="59" name="bg object 59"/>
          <p:cNvSpPr/>
          <p:nvPr/>
        </p:nvSpPr>
        <p:spPr>
          <a:xfrm>
            <a:off x="6483693" y="4765356"/>
            <a:ext cx="46355" cy="4074795"/>
          </a:xfrm>
          <a:custGeom>
            <a:avLst/>
            <a:gdLst/>
            <a:ahLst/>
            <a:cxnLst/>
            <a:rect l="l" t="t" r="r" b="b"/>
            <a:pathLst>
              <a:path w="46354" h="4074795">
                <a:moveTo>
                  <a:pt x="44767" y="3940213"/>
                </a:moveTo>
                <a:lnTo>
                  <a:pt x="0" y="3940213"/>
                </a:lnTo>
                <a:lnTo>
                  <a:pt x="0" y="3984980"/>
                </a:lnTo>
                <a:lnTo>
                  <a:pt x="44767" y="3984980"/>
                </a:lnTo>
                <a:lnTo>
                  <a:pt x="44767" y="3940213"/>
                </a:lnTo>
                <a:close/>
              </a:path>
              <a:path w="46354" h="4074795">
                <a:moveTo>
                  <a:pt x="44767" y="3850678"/>
                </a:moveTo>
                <a:lnTo>
                  <a:pt x="0" y="3850678"/>
                </a:lnTo>
                <a:lnTo>
                  <a:pt x="0" y="3895445"/>
                </a:lnTo>
                <a:lnTo>
                  <a:pt x="44767" y="3895445"/>
                </a:lnTo>
                <a:lnTo>
                  <a:pt x="44767" y="3850678"/>
                </a:lnTo>
                <a:close/>
              </a:path>
              <a:path w="46354" h="4074795">
                <a:moveTo>
                  <a:pt x="44767" y="3761016"/>
                </a:moveTo>
                <a:lnTo>
                  <a:pt x="0" y="3761016"/>
                </a:lnTo>
                <a:lnTo>
                  <a:pt x="0" y="3805783"/>
                </a:lnTo>
                <a:lnTo>
                  <a:pt x="44767" y="3805783"/>
                </a:lnTo>
                <a:lnTo>
                  <a:pt x="44767" y="3761016"/>
                </a:lnTo>
                <a:close/>
              </a:path>
              <a:path w="46354" h="4074795">
                <a:moveTo>
                  <a:pt x="44767" y="3671481"/>
                </a:moveTo>
                <a:lnTo>
                  <a:pt x="0" y="3671481"/>
                </a:lnTo>
                <a:lnTo>
                  <a:pt x="0" y="3716261"/>
                </a:lnTo>
                <a:lnTo>
                  <a:pt x="44767" y="3716261"/>
                </a:lnTo>
                <a:lnTo>
                  <a:pt x="44767" y="3671481"/>
                </a:lnTo>
                <a:close/>
              </a:path>
              <a:path w="46354" h="4074795">
                <a:moveTo>
                  <a:pt x="44767" y="3581946"/>
                </a:moveTo>
                <a:lnTo>
                  <a:pt x="0" y="3581946"/>
                </a:lnTo>
                <a:lnTo>
                  <a:pt x="0" y="3626726"/>
                </a:lnTo>
                <a:lnTo>
                  <a:pt x="44767" y="3626726"/>
                </a:lnTo>
                <a:lnTo>
                  <a:pt x="44767" y="3581946"/>
                </a:lnTo>
                <a:close/>
              </a:path>
              <a:path w="46354" h="4074795">
                <a:moveTo>
                  <a:pt x="44767" y="3492411"/>
                </a:moveTo>
                <a:lnTo>
                  <a:pt x="0" y="3492411"/>
                </a:lnTo>
                <a:lnTo>
                  <a:pt x="0" y="3537191"/>
                </a:lnTo>
                <a:lnTo>
                  <a:pt x="44767" y="3537191"/>
                </a:lnTo>
                <a:lnTo>
                  <a:pt x="44767" y="3492411"/>
                </a:lnTo>
                <a:close/>
              </a:path>
              <a:path w="46354" h="4074795">
                <a:moveTo>
                  <a:pt x="44767" y="3402888"/>
                </a:moveTo>
                <a:lnTo>
                  <a:pt x="0" y="3402888"/>
                </a:lnTo>
                <a:lnTo>
                  <a:pt x="0" y="3447656"/>
                </a:lnTo>
                <a:lnTo>
                  <a:pt x="44767" y="3447656"/>
                </a:lnTo>
                <a:lnTo>
                  <a:pt x="44767" y="3402888"/>
                </a:lnTo>
                <a:close/>
              </a:path>
              <a:path w="46354" h="4074795">
                <a:moveTo>
                  <a:pt x="44767" y="3313353"/>
                </a:moveTo>
                <a:lnTo>
                  <a:pt x="0" y="3313353"/>
                </a:lnTo>
                <a:lnTo>
                  <a:pt x="0" y="3358121"/>
                </a:lnTo>
                <a:lnTo>
                  <a:pt x="44767" y="3358121"/>
                </a:lnTo>
                <a:lnTo>
                  <a:pt x="44767" y="3313353"/>
                </a:lnTo>
                <a:close/>
              </a:path>
              <a:path w="46354" h="4074795">
                <a:moveTo>
                  <a:pt x="44767" y="3223818"/>
                </a:moveTo>
                <a:lnTo>
                  <a:pt x="0" y="3223818"/>
                </a:lnTo>
                <a:lnTo>
                  <a:pt x="0" y="3268599"/>
                </a:lnTo>
                <a:lnTo>
                  <a:pt x="44767" y="3268599"/>
                </a:lnTo>
                <a:lnTo>
                  <a:pt x="44767" y="3223818"/>
                </a:lnTo>
                <a:close/>
              </a:path>
              <a:path w="46354" h="4074795">
                <a:moveTo>
                  <a:pt x="44767" y="3134283"/>
                </a:moveTo>
                <a:lnTo>
                  <a:pt x="0" y="3134283"/>
                </a:lnTo>
                <a:lnTo>
                  <a:pt x="0" y="3179064"/>
                </a:lnTo>
                <a:lnTo>
                  <a:pt x="44767" y="3179064"/>
                </a:lnTo>
                <a:lnTo>
                  <a:pt x="44767" y="3134283"/>
                </a:lnTo>
                <a:close/>
              </a:path>
              <a:path w="46354" h="4074795">
                <a:moveTo>
                  <a:pt x="44767" y="3044621"/>
                </a:moveTo>
                <a:lnTo>
                  <a:pt x="0" y="3044621"/>
                </a:lnTo>
                <a:lnTo>
                  <a:pt x="0" y="3089402"/>
                </a:lnTo>
                <a:lnTo>
                  <a:pt x="44767" y="3089402"/>
                </a:lnTo>
                <a:lnTo>
                  <a:pt x="44767" y="3044621"/>
                </a:lnTo>
                <a:close/>
              </a:path>
              <a:path w="46354" h="4074795">
                <a:moveTo>
                  <a:pt x="44767" y="2955099"/>
                </a:moveTo>
                <a:lnTo>
                  <a:pt x="0" y="2955099"/>
                </a:lnTo>
                <a:lnTo>
                  <a:pt x="0" y="2999867"/>
                </a:lnTo>
                <a:lnTo>
                  <a:pt x="44767" y="2999867"/>
                </a:lnTo>
                <a:lnTo>
                  <a:pt x="44767" y="2955099"/>
                </a:lnTo>
                <a:close/>
              </a:path>
              <a:path w="46354" h="4074795">
                <a:moveTo>
                  <a:pt x="44767" y="2865564"/>
                </a:moveTo>
                <a:lnTo>
                  <a:pt x="0" y="2865564"/>
                </a:lnTo>
                <a:lnTo>
                  <a:pt x="0" y="2910332"/>
                </a:lnTo>
                <a:lnTo>
                  <a:pt x="44767" y="2910332"/>
                </a:lnTo>
                <a:lnTo>
                  <a:pt x="44767" y="2865564"/>
                </a:lnTo>
                <a:close/>
              </a:path>
              <a:path w="46354" h="4074795">
                <a:moveTo>
                  <a:pt x="44767" y="2776029"/>
                </a:moveTo>
                <a:lnTo>
                  <a:pt x="0" y="2776029"/>
                </a:lnTo>
                <a:lnTo>
                  <a:pt x="0" y="2820797"/>
                </a:lnTo>
                <a:lnTo>
                  <a:pt x="44767" y="2820797"/>
                </a:lnTo>
                <a:lnTo>
                  <a:pt x="44767" y="2776029"/>
                </a:lnTo>
                <a:close/>
              </a:path>
              <a:path w="46354" h="4074795">
                <a:moveTo>
                  <a:pt x="44767" y="2686494"/>
                </a:moveTo>
                <a:lnTo>
                  <a:pt x="0" y="2686494"/>
                </a:lnTo>
                <a:lnTo>
                  <a:pt x="0" y="2731274"/>
                </a:lnTo>
                <a:lnTo>
                  <a:pt x="44767" y="2731274"/>
                </a:lnTo>
                <a:lnTo>
                  <a:pt x="44767" y="2686494"/>
                </a:lnTo>
                <a:close/>
              </a:path>
              <a:path w="46354" h="4074795">
                <a:moveTo>
                  <a:pt x="44767" y="2596959"/>
                </a:moveTo>
                <a:lnTo>
                  <a:pt x="0" y="2596959"/>
                </a:lnTo>
                <a:lnTo>
                  <a:pt x="0" y="2641739"/>
                </a:lnTo>
                <a:lnTo>
                  <a:pt x="44767" y="2641739"/>
                </a:lnTo>
                <a:lnTo>
                  <a:pt x="44767" y="2596959"/>
                </a:lnTo>
                <a:close/>
              </a:path>
              <a:path w="46354" h="4074795">
                <a:moveTo>
                  <a:pt x="44767" y="2507424"/>
                </a:moveTo>
                <a:lnTo>
                  <a:pt x="0" y="2507424"/>
                </a:lnTo>
                <a:lnTo>
                  <a:pt x="0" y="2552204"/>
                </a:lnTo>
                <a:lnTo>
                  <a:pt x="44767" y="2552204"/>
                </a:lnTo>
                <a:lnTo>
                  <a:pt x="44767" y="2507424"/>
                </a:lnTo>
                <a:close/>
              </a:path>
              <a:path w="46354" h="4074795">
                <a:moveTo>
                  <a:pt x="44767" y="2417902"/>
                </a:moveTo>
                <a:lnTo>
                  <a:pt x="0" y="2417902"/>
                </a:lnTo>
                <a:lnTo>
                  <a:pt x="0" y="2462669"/>
                </a:lnTo>
                <a:lnTo>
                  <a:pt x="44767" y="2462669"/>
                </a:lnTo>
                <a:lnTo>
                  <a:pt x="44767" y="2417902"/>
                </a:lnTo>
                <a:close/>
              </a:path>
              <a:path w="46354" h="4074795">
                <a:moveTo>
                  <a:pt x="44767" y="2328240"/>
                </a:moveTo>
                <a:lnTo>
                  <a:pt x="0" y="2328240"/>
                </a:lnTo>
                <a:lnTo>
                  <a:pt x="0" y="2373007"/>
                </a:lnTo>
                <a:lnTo>
                  <a:pt x="44767" y="2373007"/>
                </a:lnTo>
                <a:lnTo>
                  <a:pt x="44767" y="2328240"/>
                </a:lnTo>
                <a:close/>
              </a:path>
              <a:path w="46354" h="4074795">
                <a:moveTo>
                  <a:pt x="44767" y="2238705"/>
                </a:moveTo>
                <a:lnTo>
                  <a:pt x="0" y="2238705"/>
                </a:lnTo>
                <a:lnTo>
                  <a:pt x="0" y="2283472"/>
                </a:lnTo>
                <a:lnTo>
                  <a:pt x="44767" y="2283472"/>
                </a:lnTo>
                <a:lnTo>
                  <a:pt x="44767" y="2238705"/>
                </a:lnTo>
                <a:close/>
              </a:path>
              <a:path w="46354" h="4074795">
                <a:moveTo>
                  <a:pt x="44767" y="2149170"/>
                </a:moveTo>
                <a:lnTo>
                  <a:pt x="0" y="2149170"/>
                </a:lnTo>
                <a:lnTo>
                  <a:pt x="0" y="2193950"/>
                </a:lnTo>
                <a:lnTo>
                  <a:pt x="44767" y="2193950"/>
                </a:lnTo>
                <a:lnTo>
                  <a:pt x="44767" y="2149170"/>
                </a:lnTo>
                <a:close/>
              </a:path>
              <a:path w="46354" h="4074795">
                <a:moveTo>
                  <a:pt x="44767" y="2059635"/>
                </a:moveTo>
                <a:lnTo>
                  <a:pt x="0" y="2059635"/>
                </a:lnTo>
                <a:lnTo>
                  <a:pt x="0" y="2104415"/>
                </a:lnTo>
                <a:lnTo>
                  <a:pt x="44767" y="2104415"/>
                </a:lnTo>
                <a:lnTo>
                  <a:pt x="44767" y="2059635"/>
                </a:lnTo>
                <a:close/>
              </a:path>
              <a:path w="46354" h="4074795">
                <a:moveTo>
                  <a:pt x="44767" y="1970100"/>
                </a:moveTo>
                <a:lnTo>
                  <a:pt x="0" y="1970100"/>
                </a:lnTo>
                <a:lnTo>
                  <a:pt x="0" y="2014880"/>
                </a:lnTo>
                <a:lnTo>
                  <a:pt x="44767" y="2014880"/>
                </a:lnTo>
                <a:lnTo>
                  <a:pt x="44767" y="1970100"/>
                </a:lnTo>
                <a:close/>
              </a:path>
              <a:path w="46354" h="4074795">
                <a:moveTo>
                  <a:pt x="44767" y="1880577"/>
                </a:moveTo>
                <a:lnTo>
                  <a:pt x="0" y="1880577"/>
                </a:lnTo>
                <a:lnTo>
                  <a:pt x="0" y="1925345"/>
                </a:lnTo>
                <a:lnTo>
                  <a:pt x="44767" y="1925345"/>
                </a:lnTo>
                <a:lnTo>
                  <a:pt x="44767" y="1880577"/>
                </a:lnTo>
                <a:close/>
              </a:path>
              <a:path w="46354" h="4074795">
                <a:moveTo>
                  <a:pt x="44767" y="1791042"/>
                </a:moveTo>
                <a:lnTo>
                  <a:pt x="0" y="1791042"/>
                </a:lnTo>
                <a:lnTo>
                  <a:pt x="0" y="1835810"/>
                </a:lnTo>
                <a:lnTo>
                  <a:pt x="44767" y="1835810"/>
                </a:lnTo>
                <a:lnTo>
                  <a:pt x="44767" y="1791042"/>
                </a:lnTo>
                <a:close/>
              </a:path>
              <a:path w="46354" h="4074795">
                <a:moveTo>
                  <a:pt x="44767" y="1701507"/>
                </a:moveTo>
                <a:lnTo>
                  <a:pt x="0" y="1701507"/>
                </a:lnTo>
                <a:lnTo>
                  <a:pt x="0" y="1746288"/>
                </a:lnTo>
                <a:lnTo>
                  <a:pt x="44767" y="1746288"/>
                </a:lnTo>
                <a:lnTo>
                  <a:pt x="44767" y="1701507"/>
                </a:lnTo>
                <a:close/>
              </a:path>
              <a:path w="46354" h="4074795">
                <a:moveTo>
                  <a:pt x="44767" y="1611845"/>
                </a:moveTo>
                <a:lnTo>
                  <a:pt x="0" y="1611845"/>
                </a:lnTo>
                <a:lnTo>
                  <a:pt x="0" y="1656626"/>
                </a:lnTo>
                <a:lnTo>
                  <a:pt x="44767" y="1656626"/>
                </a:lnTo>
                <a:lnTo>
                  <a:pt x="44767" y="1611845"/>
                </a:lnTo>
                <a:close/>
              </a:path>
              <a:path w="46354" h="4074795">
                <a:moveTo>
                  <a:pt x="44767" y="1522310"/>
                </a:moveTo>
                <a:lnTo>
                  <a:pt x="0" y="1522310"/>
                </a:lnTo>
                <a:lnTo>
                  <a:pt x="0" y="1567091"/>
                </a:lnTo>
                <a:lnTo>
                  <a:pt x="44767" y="1567091"/>
                </a:lnTo>
                <a:lnTo>
                  <a:pt x="44767" y="1522310"/>
                </a:lnTo>
                <a:close/>
              </a:path>
              <a:path w="46354" h="4074795">
                <a:moveTo>
                  <a:pt x="44767" y="1432775"/>
                </a:moveTo>
                <a:lnTo>
                  <a:pt x="0" y="1432775"/>
                </a:lnTo>
                <a:lnTo>
                  <a:pt x="0" y="1477556"/>
                </a:lnTo>
                <a:lnTo>
                  <a:pt x="44767" y="1477556"/>
                </a:lnTo>
                <a:lnTo>
                  <a:pt x="44767" y="1432775"/>
                </a:lnTo>
                <a:close/>
              </a:path>
              <a:path w="46354" h="4074795">
                <a:moveTo>
                  <a:pt x="44767" y="1343253"/>
                </a:moveTo>
                <a:lnTo>
                  <a:pt x="0" y="1343253"/>
                </a:lnTo>
                <a:lnTo>
                  <a:pt x="0" y="1388021"/>
                </a:lnTo>
                <a:lnTo>
                  <a:pt x="44767" y="1388021"/>
                </a:lnTo>
                <a:lnTo>
                  <a:pt x="44767" y="1343253"/>
                </a:lnTo>
                <a:close/>
              </a:path>
              <a:path w="46354" h="4074795">
                <a:moveTo>
                  <a:pt x="44767" y="1253718"/>
                </a:moveTo>
                <a:lnTo>
                  <a:pt x="0" y="1253718"/>
                </a:lnTo>
                <a:lnTo>
                  <a:pt x="0" y="1298486"/>
                </a:lnTo>
                <a:lnTo>
                  <a:pt x="44767" y="1298486"/>
                </a:lnTo>
                <a:lnTo>
                  <a:pt x="44767" y="1253718"/>
                </a:lnTo>
                <a:close/>
              </a:path>
              <a:path w="46354" h="4074795">
                <a:moveTo>
                  <a:pt x="44767" y="1164183"/>
                </a:moveTo>
                <a:lnTo>
                  <a:pt x="0" y="1164183"/>
                </a:lnTo>
                <a:lnTo>
                  <a:pt x="0" y="1208963"/>
                </a:lnTo>
                <a:lnTo>
                  <a:pt x="44767" y="1208963"/>
                </a:lnTo>
                <a:lnTo>
                  <a:pt x="44767" y="1164183"/>
                </a:lnTo>
                <a:close/>
              </a:path>
              <a:path w="46354" h="4074795">
                <a:moveTo>
                  <a:pt x="44767" y="1074648"/>
                </a:moveTo>
                <a:lnTo>
                  <a:pt x="0" y="1074648"/>
                </a:lnTo>
                <a:lnTo>
                  <a:pt x="0" y="1119428"/>
                </a:lnTo>
                <a:lnTo>
                  <a:pt x="44767" y="1119428"/>
                </a:lnTo>
                <a:lnTo>
                  <a:pt x="44767" y="1074648"/>
                </a:lnTo>
                <a:close/>
              </a:path>
              <a:path w="46354" h="4074795">
                <a:moveTo>
                  <a:pt x="44767" y="985113"/>
                </a:moveTo>
                <a:lnTo>
                  <a:pt x="0" y="985113"/>
                </a:lnTo>
                <a:lnTo>
                  <a:pt x="0" y="1029893"/>
                </a:lnTo>
                <a:lnTo>
                  <a:pt x="44767" y="1029893"/>
                </a:lnTo>
                <a:lnTo>
                  <a:pt x="44767" y="985113"/>
                </a:lnTo>
                <a:close/>
              </a:path>
              <a:path w="46354" h="4074795">
                <a:moveTo>
                  <a:pt x="44767" y="895464"/>
                </a:moveTo>
                <a:lnTo>
                  <a:pt x="0" y="895464"/>
                </a:lnTo>
                <a:lnTo>
                  <a:pt x="0" y="940231"/>
                </a:lnTo>
                <a:lnTo>
                  <a:pt x="44767" y="940231"/>
                </a:lnTo>
                <a:lnTo>
                  <a:pt x="44767" y="895464"/>
                </a:lnTo>
                <a:close/>
              </a:path>
              <a:path w="46354" h="4074795">
                <a:moveTo>
                  <a:pt x="44767" y="805929"/>
                </a:moveTo>
                <a:lnTo>
                  <a:pt x="0" y="805929"/>
                </a:lnTo>
                <a:lnTo>
                  <a:pt x="0" y="850696"/>
                </a:lnTo>
                <a:lnTo>
                  <a:pt x="44767" y="850696"/>
                </a:lnTo>
                <a:lnTo>
                  <a:pt x="44767" y="805929"/>
                </a:lnTo>
                <a:close/>
              </a:path>
              <a:path w="46354" h="4074795">
                <a:moveTo>
                  <a:pt x="44767" y="716394"/>
                </a:moveTo>
                <a:lnTo>
                  <a:pt x="0" y="716394"/>
                </a:lnTo>
                <a:lnTo>
                  <a:pt x="0" y="761174"/>
                </a:lnTo>
                <a:lnTo>
                  <a:pt x="44767" y="761174"/>
                </a:lnTo>
                <a:lnTo>
                  <a:pt x="44767" y="716394"/>
                </a:lnTo>
                <a:close/>
              </a:path>
              <a:path w="46354" h="4074795">
                <a:moveTo>
                  <a:pt x="44767" y="626859"/>
                </a:moveTo>
                <a:lnTo>
                  <a:pt x="0" y="626859"/>
                </a:lnTo>
                <a:lnTo>
                  <a:pt x="0" y="671639"/>
                </a:lnTo>
                <a:lnTo>
                  <a:pt x="44767" y="671639"/>
                </a:lnTo>
                <a:lnTo>
                  <a:pt x="44767" y="626859"/>
                </a:lnTo>
                <a:close/>
              </a:path>
              <a:path w="46354" h="4074795">
                <a:moveTo>
                  <a:pt x="44767" y="537324"/>
                </a:moveTo>
                <a:lnTo>
                  <a:pt x="0" y="537324"/>
                </a:lnTo>
                <a:lnTo>
                  <a:pt x="0" y="582104"/>
                </a:lnTo>
                <a:lnTo>
                  <a:pt x="44767" y="582104"/>
                </a:lnTo>
                <a:lnTo>
                  <a:pt x="44767" y="537324"/>
                </a:lnTo>
                <a:close/>
              </a:path>
              <a:path w="46354" h="4074795">
                <a:moveTo>
                  <a:pt x="44767" y="447789"/>
                </a:moveTo>
                <a:lnTo>
                  <a:pt x="0" y="447789"/>
                </a:lnTo>
                <a:lnTo>
                  <a:pt x="0" y="492569"/>
                </a:lnTo>
                <a:lnTo>
                  <a:pt x="44767" y="492569"/>
                </a:lnTo>
                <a:lnTo>
                  <a:pt x="44767" y="447789"/>
                </a:lnTo>
                <a:close/>
              </a:path>
              <a:path w="46354" h="4074795">
                <a:moveTo>
                  <a:pt x="44767" y="358267"/>
                </a:moveTo>
                <a:lnTo>
                  <a:pt x="0" y="358267"/>
                </a:lnTo>
                <a:lnTo>
                  <a:pt x="0" y="403034"/>
                </a:lnTo>
                <a:lnTo>
                  <a:pt x="44767" y="403034"/>
                </a:lnTo>
                <a:lnTo>
                  <a:pt x="44767" y="358267"/>
                </a:lnTo>
                <a:close/>
              </a:path>
              <a:path w="46354" h="4074795">
                <a:moveTo>
                  <a:pt x="44767" y="268732"/>
                </a:moveTo>
                <a:lnTo>
                  <a:pt x="0" y="268732"/>
                </a:lnTo>
                <a:lnTo>
                  <a:pt x="0" y="313499"/>
                </a:lnTo>
                <a:lnTo>
                  <a:pt x="44767" y="313499"/>
                </a:lnTo>
                <a:lnTo>
                  <a:pt x="44767" y="268732"/>
                </a:lnTo>
                <a:close/>
              </a:path>
              <a:path w="46354" h="4074795">
                <a:moveTo>
                  <a:pt x="44767" y="179197"/>
                </a:moveTo>
                <a:lnTo>
                  <a:pt x="0" y="179197"/>
                </a:lnTo>
                <a:lnTo>
                  <a:pt x="0" y="223977"/>
                </a:lnTo>
                <a:lnTo>
                  <a:pt x="44767" y="223977"/>
                </a:lnTo>
                <a:lnTo>
                  <a:pt x="44767" y="179197"/>
                </a:lnTo>
                <a:close/>
              </a:path>
              <a:path w="46354" h="4074795">
                <a:moveTo>
                  <a:pt x="44767" y="89535"/>
                </a:moveTo>
                <a:lnTo>
                  <a:pt x="0" y="89535"/>
                </a:lnTo>
                <a:lnTo>
                  <a:pt x="0" y="134315"/>
                </a:lnTo>
                <a:lnTo>
                  <a:pt x="44767" y="134315"/>
                </a:lnTo>
                <a:lnTo>
                  <a:pt x="44767" y="89535"/>
                </a:lnTo>
                <a:close/>
              </a:path>
              <a:path w="46354" h="4074795">
                <a:moveTo>
                  <a:pt x="44767" y="0"/>
                </a:moveTo>
                <a:lnTo>
                  <a:pt x="0" y="0"/>
                </a:lnTo>
                <a:lnTo>
                  <a:pt x="0" y="44780"/>
                </a:lnTo>
                <a:lnTo>
                  <a:pt x="44767" y="44780"/>
                </a:lnTo>
                <a:lnTo>
                  <a:pt x="44767" y="0"/>
                </a:lnTo>
                <a:close/>
              </a:path>
              <a:path w="46354" h="4074795">
                <a:moveTo>
                  <a:pt x="46228" y="4066895"/>
                </a:moveTo>
                <a:lnTo>
                  <a:pt x="45212" y="4061434"/>
                </a:lnTo>
                <a:lnTo>
                  <a:pt x="44704" y="4056100"/>
                </a:lnTo>
                <a:lnTo>
                  <a:pt x="44704" y="4029684"/>
                </a:lnTo>
                <a:lnTo>
                  <a:pt x="0" y="4029684"/>
                </a:lnTo>
                <a:lnTo>
                  <a:pt x="0" y="4050639"/>
                </a:lnTo>
                <a:lnTo>
                  <a:pt x="3810" y="4074642"/>
                </a:lnTo>
                <a:lnTo>
                  <a:pt x="46228" y="4066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0" name="bg object 60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6489191" y="4625594"/>
            <a:ext cx="100837" cy="105409"/>
          </a:xfrm>
          <a:prstGeom prst="rect">
            <a:avLst/>
          </a:prstGeom>
        </p:spPr>
      </p:pic>
      <p:sp>
        <p:nvSpPr>
          <p:cNvPr id="61" name="bg object 61"/>
          <p:cNvSpPr/>
          <p:nvPr/>
        </p:nvSpPr>
        <p:spPr>
          <a:xfrm>
            <a:off x="6618223" y="4618791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06" y="391"/>
                </a:moveTo>
                <a:lnTo>
                  <a:pt x="-167" y="391"/>
                </a:lnTo>
                <a:lnTo>
                  <a:pt x="-167" y="45165"/>
                </a:lnTo>
                <a:lnTo>
                  <a:pt x="44606" y="45165"/>
                </a:lnTo>
                <a:lnTo>
                  <a:pt x="44606" y="3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bg object 62"/>
          <p:cNvSpPr/>
          <p:nvPr/>
        </p:nvSpPr>
        <p:spPr>
          <a:xfrm>
            <a:off x="6797293" y="12491338"/>
            <a:ext cx="7075170" cy="3239770"/>
          </a:xfrm>
          <a:custGeom>
            <a:avLst/>
            <a:gdLst/>
            <a:ahLst/>
            <a:cxnLst/>
            <a:rect l="l" t="t" r="r" b="b"/>
            <a:pathLst>
              <a:path w="7075169" h="3239769">
                <a:moveTo>
                  <a:pt x="6940329" y="192"/>
                </a:moveTo>
                <a:lnTo>
                  <a:pt x="134190" y="192"/>
                </a:lnTo>
                <a:lnTo>
                  <a:pt x="91646" y="7050"/>
                </a:lnTo>
                <a:lnTo>
                  <a:pt x="54817" y="26099"/>
                </a:lnTo>
                <a:lnTo>
                  <a:pt x="25735" y="55182"/>
                </a:lnTo>
                <a:lnTo>
                  <a:pt x="6686" y="92011"/>
                </a:lnTo>
                <a:lnTo>
                  <a:pt x="-171" y="134554"/>
                </a:lnTo>
                <a:lnTo>
                  <a:pt x="-171" y="3105390"/>
                </a:lnTo>
                <a:lnTo>
                  <a:pt x="6686" y="3147807"/>
                </a:lnTo>
                <a:lnTo>
                  <a:pt x="25735" y="3184636"/>
                </a:lnTo>
                <a:lnTo>
                  <a:pt x="54817" y="3213719"/>
                </a:lnTo>
                <a:lnTo>
                  <a:pt x="91646" y="3232768"/>
                </a:lnTo>
                <a:lnTo>
                  <a:pt x="134190" y="3239626"/>
                </a:lnTo>
                <a:lnTo>
                  <a:pt x="6940329" y="3239626"/>
                </a:lnTo>
                <a:lnTo>
                  <a:pt x="6982746" y="3232768"/>
                </a:lnTo>
                <a:lnTo>
                  <a:pt x="7019702" y="3213719"/>
                </a:lnTo>
                <a:lnTo>
                  <a:pt x="7048785" y="3184636"/>
                </a:lnTo>
                <a:lnTo>
                  <a:pt x="7067834" y="3147807"/>
                </a:lnTo>
                <a:lnTo>
                  <a:pt x="7074692" y="3105390"/>
                </a:lnTo>
                <a:lnTo>
                  <a:pt x="7074692" y="134554"/>
                </a:lnTo>
                <a:lnTo>
                  <a:pt x="7067834" y="92011"/>
                </a:lnTo>
                <a:lnTo>
                  <a:pt x="7048785" y="55182"/>
                </a:lnTo>
                <a:lnTo>
                  <a:pt x="7019702" y="26099"/>
                </a:lnTo>
                <a:lnTo>
                  <a:pt x="6982746" y="7050"/>
                </a:lnTo>
                <a:lnTo>
                  <a:pt x="6940329" y="19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bg object 63"/>
          <p:cNvSpPr/>
          <p:nvPr/>
        </p:nvSpPr>
        <p:spPr>
          <a:xfrm>
            <a:off x="7021017" y="12491592"/>
            <a:ext cx="6313805" cy="45085"/>
          </a:xfrm>
          <a:custGeom>
            <a:avLst/>
            <a:gdLst/>
            <a:ahLst/>
            <a:cxnLst/>
            <a:rect l="l" t="t" r="r" b="b"/>
            <a:pathLst>
              <a:path w="6313805" h="45084">
                <a:moveTo>
                  <a:pt x="44767" y="0"/>
                </a:moveTo>
                <a:lnTo>
                  <a:pt x="0" y="0"/>
                </a:lnTo>
                <a:lnTo>
                  <a:pt x="0" y="44780"/>
                </a:lnTo>
                <a:lnTo>
                  <a:pt x="44767" y="44780"/>
                </a:lnTo>
                <a:lnTo>
                  <a:pt x="44767" y="0"/>
                </a:lnTo>
                <a:close/>
              </a:path>
              <a:path w="6313805" h="45084">
                <a:moveTo>
                  <a:pt x="134302" y="0"/>
                </a:moveTo>
                <a:lnTo>
                  <a:pt x="89522" y="0"/>
                </a:lnTo>
                <a:lnTo>
                  <a:pt x="89522" y="44780"/>
                </a:lnTo>
                <a:lnTo>
                  <a:pt x="134302" y="44780"/>
                </a:lnTo>
                <a:lnTo>
                  <a:pt x="134302" y="0"/>
                </a:lnTo>
                <a:close/>
              </a:path>
              <a:path w="6313805" h="45084">
                <a:moveTo>
                  <a:pt x="223837" y="0"/>
                </a:moveTo>
                <a:lnTo>
                  <a:pt x="179057" y="0"/>
                </a:lnTo>
                <a:lnTo>
                  <a:pt x="179057" y="44780"/>
                </a:lnTo>
                <a:lnTo>
                  <a:pt x="223837" y="44780"/>
                </a:lnTo>
                <a:lnTo>
                  <a:pt x="223837" y="0"/>
                </a:lnTo>
                <a:close/>
              </a:path>
              <a:path w="6313805" h="45084">
                <a:moveTo>
                  <a:pt x="313372" y="0"/>
                </a:moveTo>
                <a:lnTo>
                  <a:pt x="268592" y="0"/>
                </a:lnTo>
                <a:lnTo>
                  <a:pt x="268592" y="44780"/>
                </a:lnTo>
                <a:lnTo>
                  <a:pt x="313372" y="44780"/>
                </a:lnTo>
                <a:lnTo>
                  <a:pt x="313372" y="0"/>
                </a:lnTo>
                <a:close/>
              </a:path>
              <a:path w="6313805" h="45084">
                <a:moveTo>
                  <a:pt x="403021" y="0"/>
                </a:moveTo>
                <a:lnTo>
                  <a:pt x="358254" y="0"/>
                </a:lnTo>
                <a:lnTo>
                  <a:pt x="358254" y="44780"/>
                </a:lnTo>
                <a:lnTo>
                  <a:pt x="403021" y="44780"/>
                </a:lnTo>
                <a:lnTo>
                  <a:pt x="403021" y="0"/>
                </a:lnTo>
                <a:close/>
              </a:path>
              <a:path w="6313805" h="45084">
                <a:moveTo>
                  <a:pt x="492556" y="0"/>
                </a:moveTo>
                <a:lnTo>
                  <a:pt x="447789" y="0"/>
                </a:lnTo>
                <a:lnTo>
                  <a:pt x="447789" y="44780"/>
                </a:lnTo>
                <a:lnTo>
                  <a:pt x="492556" y="44780"/>
                </a:lnTo>
                <a:lnTo>
                  <a:pt x="492556" y="0"/>
                </a:lnTo>
                <a:close/>
              </a:path>
              <a:path w="6313805" h="45084">
                <a:moveTo>
                  <a:pt x="582091" y="0"/>
                </a:moveTo>
                <a:lnTo>
                  <a:pt x="537311" y="0"/>
                </a:lnTo>
                <a:lnTo>
                  <a:pt x="537311" y="44780"/>
                </a:lnTo>
                <a:lnTo>
                  <a:pt x="582091" y="44780"/>
                </a:lnTo>
                <a:lnTo>
                  <a:pt x="582091" y="0"/>
                </a:lnTo>
                <a:close/>
              </a:path>
              <a:path w="6313805" h="45084">
                <a:moveTo>
                  <a:pt x="671626" y="0"/>
                </a:moveTo>
                <a:lnTo>
                  <a:pt x="626846" y="0"/>
                </a:lnTo>
                <a:lnTo>
                  <a:pt x="626846" y="44780"/>
                </a:lnTo>
                <a:lnTo>
                  <a:pt x="671626" y="44780"/>
                </a:lnTo>
                <a:lnTo>
                  <a:pt x="671626" y="0"/>
                </a:lnTo>
                <a:close/>
              </a:path>
              <a:path w="6313805" h="45084">
                <a:moveTo>
                  <a:pt x="761161" y="0"/>
                </a:moveTo>
                <a:lnTo>
                  <a:pt x="716381" y="0"/>
                </a:lnTo>
                <a:lnTo>
                  <a:pt x="716381" y="44780"/>
                </a:lnTo>
                <a:lnTo>
                  <a:pt x="761161" y="44780"/>
                </a:lnTo>
                <a:lnTo>
                  <a:pt x="761161" y="0"/>
                </a:lnTo>
                <a:close/>
              </a:path>
              <a:path w="6313805" h="45084">
                <a:moveTo>
                  <a:pt x="850696" y="0"/>
                </a:moveTo>
                <a:lnTo>
                  <a:pt x="805916" y="0"/>
                </a:lnTo>
                <a:lnTo>
                  <a:pt x="805916" y="44780"/>
                </a:lnTo>
                <a:lnTo>
                  <a:pt x="850696" y="44780"/>
                </a:lnTo>
                <a:lnTo>
                  <a:pt x="850696" y="0"/>
                </a:lnTo>
                <a:close/>
              </a:path>
              <a:path w="6313805" h="45084">
                <a:moveTo>
                  <a:pt x="940219" y="0"/>
                </a:moveTo>
                <a:lnTo>
                  <a:pt x="895451" y="0"/>
                </a:lnTo>
                <a:lnTo>
                  <a:pt x="895451" y="44780"/>
                </a:lnTo>
                <a:lnTo>
                  <a:pt x="940219" y="44780"/>
                </a:lnTo>
                <a:lnTo>
                  <a:pt x="940219" y="0"/>
                </a:lnTo>
                <a:close/>
              </a:path>
              <a:path w="6313805" h="45084">
                <a:moveTo>
                  <a:pt x="1029754" y="0"/>
                </a:moveTo>
                <a:lnTo>
                  <a:pt x="984986" y="0"/>
                </a:lnTo>
                <a:lnTo>
                  <a:pt x="984986" y="44780"/>
                </a:lnTo>
                <a:lnTo>
                  <a:pt x="1029754" y="44780"/>
                </a:lnTo>
                <a:lnTo>
                  <a:pt x="1029754" y="0"/>
                </a:lnTo>
                <a:close/>
              </a:path>
              <a:path w="6313805" h="45084">
                <a:moveTo>
                  <a:pt x="1119289" y="0"/>
                </a:moveTo>
                <a:lnTo>
                  <a:pt x="1074508" y="0"/>
                </a:lnTo>
                <a:lnTo>
                  <a:pt x="1074508" y="44780"/>
                </a:lnTo>
                <a:lnTo>
                  <a:pt x="1119289" y="44780"/>
                </a:lnTo>
                <a:lnTo>
                  <a:pt x="1119289" y="0"/>
                </a:lnTo>
                <a:close/>
              </a:path>
              <a:path w="6313805" h="45084">
                <a:moveTo>
                  <a:pt x="1208951" y="0"/>
                </a:moveTo>
                <a:lnTo>
                  <a:pt x="1164170" y="0"/>
                </a:lnTo>
                <a:lnTo>
                  <a:pt x="1164170" y="44780"/>
                </a:lnTo>
                <a:lnTo>
                  <a:pt x="1208951" y="44780"/>
                </a:lnTo>
                <a:lnTo>
                  <a:pt x="1208951" y="0"/>
                </a:lnTo>
                <a:close/>
              </a:path>
              <a:path w="6313805" h="45084">
                <a:moveTo>
                  <a:pt x="1298486" y="0"/>
                </a:moveTo>
                <a:lnTo>
                  <a:pt x="1253705" y="0"/>
                </a:lnTo>
                <a:lnTo>
                  <a:pt x="1253705" y="44780"/>
                </a:lnTo>
                <a:lnTo>
                  <a:pt x="1298486" y="44780"/>
                </a:lnTo>
                <a:lnTo>
                  <a:pt x="1298486" y="0"/>
                </a:lnTo>
                <a:close/>
              </a:path>
              <a:path w="6313805" h="45084">
                <a:moveTo>
                  <a:pt x="1388008" y="0"/>
                </a:moveTo>
                <a:lnTo>
                  <a:pt x="1343240" y="0"/>
                </a:lnTo>
                <a:lnTo>
                  <a:pt x="1343240" y="44780"/>
                </a:lnTo>
                <a:lnTo>
                  <a:pt x="1388008" y="44780"/>
                </a:lnTo>
                <a:lnTo>
                  <a:pt x="1388008" y="0"/>
                </a:lnTo>
                <a:close/>
              </a:path>
              <a:path w="6313805" h="45084">
                <a:moveTo>
                  <a:pt x="1477543" y="0"/>
                </a:moveTo>
                <a:lnTo>
                  <a:pt x="1432775" y="0"/>
                </a:lnTo>
                <a:lnTo>
                  <a:pt x="1432775" y="44780"/>
                </a:lnTo>
                <a:lnTo>
                  <a:pt x="1477543" y="44780"/>
                </a:lnTo>
                <a:lnTo>
                  <a:pt x="1477543" y="0"/>
                </a:lnTo>
                <a:close/>
              </a:path>
              <a:path w="6313805" h="45084">
                <a:moveTo>
                  <a:pt x="1567078" y="0"/>
                </a:moveTo>
                <a:lnTo>
                  <a:pt x="1522310" y="0"/>
                </a:lnTo>
                <a:lnTo>
                  <a:pt x="1522310" y="44780"/>
                </a:lnTo>
                <a:lnTo>
                  <a:pt x="1567078" y="44780"/>
                </a:lnTo>
                <a:lnTo>
                  <a:pt x="1567078" y="0"/>
                </a:lnTo>
                <a:close/>
              </a:path>
              <a:path w="6313805" h="45084">
                <a:moveTo>
                  <a:pt x="1656613" y="0"/>
                </a:moveTo>
                <a:lnTo>
                  <a:pt x="1611833" y="0"/>
                </a:lnTo>
                <a:lnTo>
                  <a:pt x="1611833" y="44780"/>
                </a:lnTo>
                <a:lnTo>
                  <a:pt x="1656613" y="44780"/>
                </a:lnTo>
                <a:lnTo>
                  <a:pt x="1656613" y="0"/>
                </a:lnTo>
                <a:close/>
              </a:path>
              <a:path w="6313805" h="45084">
                <a:moveTo>
                  <a:pt x="1746148" y="0"/>
                </a:moveTo>
                <a:lnTo>
                  <a:pt x="1701368" y="0"/>
                </a:lnTo>
                <a:lnTo>
                  <a:pt x="1701368" y="44780"/>
                </a:lnTo>
                <a:lnTo>
                  <a:pt x="1746148" y="44780"/>
                </a:lnTo>
                <a:lnTo>
                  <a:pt x="1746148" y="0"/>
                </a:lnTo>
                <a:close/>
              </a:path>
              <a:path w="6313805" h="45084">
                <a:moveTo>
                  <a:pt x="1835670" y="0"/>
                </a:moveTo>
                <a:lnTo>
                  <a:pt x="1790903" y="0"/>
                </a:lnTo>
                <a:lnTo>
                  <a:pt x="1790903" y="44780"/>
                </a:lnTo>
                <a:lnTo>
                  <a:pt x="1835670" y="44780"/>
                </a:lnTo>
                <a:lnTo>
                  <a:pt x="1835670" y="0"/>
                </a:lnTo>
                <a:close/>
              </a:path>
              <a:path w="6313805" h="45084">
                <a:moveTo>
                  <a:pt x="1925332" y="0"/>
                </a:moveTo>
                <a:lnTo>
                  <a:pt x="1880565" y="0"/>
                </a:lnTo>
                <a:lnTo>
                  <a:pt x="1880565" y="44780"/>
                </a:lnTo>
                <a:lnTo>
                  <a:pt x="1925332" y="44780"/>
                </a:lnTo>
                <a:lnTo>
                  <a:pt x="1925332" y="0"/>
                </a:lnTo>
                <a:close/>
              </a:path>
              <a:path w="6313805" h="45084">
                <a:moveTo>
                  <a:pt x="2014867" y="0"/>
                </a:moveTo>
                <a:lnTo>
                  <a:pt x="1970100" y="0"/>
                </a:lnTo>
                <a:lnTo>
                  <a:pt x="1970100" y="44780"/>
                </a:lnTo>
                <a:lnTo>
                  <a:pt x="2014867" y="44780"/>
                </a:lnTo>
                <a:lnTo>
                  <a:pt x="2014867" y="0"/>
                </a:lnTo>
                <a:close/>
              </a:path>
              <a:path w="6313805" h="45084">
                <a:moveTo>
                  <a:pt x="2104402" y="0"/>
                </a:moveTo>
                <a:lnTo>
                  <a:pt x="2059622" y="0"/>
                </a:lnTo>
                <a:lnTo>
                  <a:pt x="2059622" y="44780"/>
                </a:lnTo>
                <a:lnTo>
                  <a:pt x="2104402" y="44780"/>
                </a:lnTo>
                <a:lnTo>
                  <a:pt x="2104402" y="0"/>
                </a:lnTo>
                <a:close/>
              </a:path>
              <a:path w="6313805" h="45084">
                <a:moveTo>
                  <a:pt x="2193937" y="0"/>
                </a:moveTo>
                <a:lnTo>
                  <a:pt x="2149157" y="0"/>
                </a:lnTo>
                <a:lnTo>
                  <a:pt x="2149157" y="44780"/>
                </a:lnTo>
                <a:lnTo>
                  <a:pt x="2193937" y="44780"/>
                </a:lnTo>
                <a:lnTo>
                  <a:pt x="2193937" y="0"/>
                </a:lnTo>
                <a:close/>
              </a:path>
              <a:path w="6313805" h="45084">
                <a:moveTo>
                  <a:pt x="2283472" y="0"/>
                </a:moveTo>
                <a:lnTo>
                  <a:pt x="2238692" y="0"/>
                </a:lnTo>
                <a:lnTo>
                  <a:pt x="2238692" y="44780"/>
                </a:lnTo>
                <a:lnTo>
                  <a:pt x="2283472" y="44780"/>
                </a:lnTo>
                <a:lnTo>
                  <a:pt x="2283472" y="0"/>
                </a:lnTo>
                <a:close/>
              </a:path>
              <a:path w="6313805" h="45084">
                <a:moveTo>
                  <a:pt x="2372995" y="0"/>
                </a:moveTo>
                <a:lnTo>
                  <a:pt x="2328227" y="0"/>
                </a:lnTo>
                <a:lnTo>
                  <a:pt x="2328227" y="44780"/>
                </a:lnTo>
                <a:lnTo>
                  <a:pt x="2372995" y="44780"/>
                </a:lnTo>
                <a:lnTo>
                  <a:pt x="2372995" y="0"/>
                </a:lnTo>
                <a:close/>
              </a:path>
              <a:path w="6313805" h="45084">
                <a:moveTo>
                  <a:pt x="2462530" y="0"/>
                </a:moveTo>
                <a:lnTo>
                  <a:pt x="2417762" y="0"/>
                </a:lnTo>
                <a:lnTo>
                  <a:pt x="2417762" y="44780"/>
                </a:lnTo>
                <a:lnTo>
                  <a:pt x="2462530" y="44780"/>
                </a:lnTo>
                <a:lnTo>
                  <a:pt x="2462530" y="0"/>
                </a:lnTo>
                <a:close/>
              </a:path>
              <a:path w="6313805" h="45084">
                <a:moveTo>
                  <a:pt x="2552065" y="0"/>
                </a:moveTo>
                <a:lnTo>
                  <a:pt x="2507297" y="0"/>
                </a:lnTo>
                <a:lnTo>
                  <a:pt x="2507297" y="44780"/>
                </a:lnTo>
                <a:lnTo>
                  <a:pt x="2552065" y="44780"/>
                </a:lnTo>
                <a:lnTo>
                  <a:pt x="2552065" y="0"/>
                </a:lnTo>
                <a:close/>
              </a:path>
              <a:path w="6313805" h="45084">
                <a:moveTo>
                  <a:pt x="2641727" y="0"/>
                </a:moveTo>
                <a:lnTo>
                  <a:pt x="2596946" y="0"/>
                </a:lnTo>
                <a:lnTo>
                  <a:pt x="2596946" y="44780"/>
                </a:lnTo>
                <a:lnTo>
                  <a:pt x="2641727" y="44780"/>
                </a:lnTo>
                <a:lnTo>
                  <a:pt x="2641727" y="0"/>
                </a:lnTo>
                <a:close/>
              </a:path>
              <a:path w="6313805" h="45084">
                <a:moveTo>
                  <a:pt x="2731262" y="0"/>
                </a:moveTo>
                <a:lnTo>
                  <a:pt x="2686481" y="0"/>
                </a:lnTo>
                <a:lnTo>
                  <a:pt x="2686481" y="44780"/>
                </a:lnTo>
                <a:lnTo>
                  <a:pt x="2731262" y="44780"/>
                </a:lnTo>
                <a:lnTo>
                  <a:pt x="2731262" y="0"/>
                </a:lnTo>
                <a:close/>
              </a:path>
              <a:path w="6313805" h="45084">
                <a:moveTo>
                  <a:pt x="2820797" y="0"/>
                </a:moveTo>
                <a:lnTo>
                  <a:pt x="2776016" y="0"/>
                </a:lnTo>
                <a:lnTo>
                  <a:pt x="2776016" y="44780"/>
                </a:lnTo>
                <a:lnTo>
                  <a:pt x="2820797" y="44780"/>
                </a:lnTo>
                <a:lnTo>
                  <a:pt x="2820797" y="0"/>
                </a:lnTo>
                <a:close/>
              </a:path>
              <a:path w="6313805" h="45084">
                <a:moveTo>
                  <a:pt x="2910319" y="0"/>
                </a:moveTo>
                <a:lnTo>
                  <a:pt x="2865551" y="0"/>
                </a:lnTo>
                <a:lnTo>
                  <a:pt x="2865551" y="44780"/>
                </a:lnTo>
                <a:lnTo>
                  <a:pt x="2910319" y="44780"/>
                </a:lnTo>
                <a:lnTo>
                  <a:pt x="2910319" y="0"/>
                </a:lnTo>
                <a:close/>
              </a:path>
              <a:path w="6313805" h="45084">
                <a:moveTo>
                  <a:pt x="2999854" y="0"/>
                </a:moveTo>
                <a:lnTo>
                  <a:pt x="2955086" y="0"/>
                </a:lnTo>
                <a:lnTo>
                  <a:pt x="2955086" y="44780"/>
                </a:lnTo>
                <a:lnTo>
                  <a:pt x="2999854" y="44780"/>
                </a:lnTo>
                <a:lnTo>
                  <a:pt x="2999854" y="0"/>
                </a:lnTo>
                <a:close/>
              </a:path>
              <a:path w="6313805" h="45084">
                <a:moveTo>
                  <a:pt x="3089389" y="0"/>
                </a:moveTo>
                <a:lnTo>
                  <a:pt x="3044609" y="0"/>
                </a:lnTo>
                <a:lnTo>
                  <a:pt x="3044609" y="44780"/>
                </a:lnTo>
                <a:lnTo>
                  <a:pt x="3089389" y="44780"/>
                </a:lnTo>
                <a:lnTo>
                  <a:pt x="3089389" y="0"/>
                </a:lnTo>
                <a:close/>
              </a:path>
              <a:path w="6313805" h="45084">
                <a:moveTo>
                  <a:pt x="3178924" y="0"/>
                </a:moveTo>
                <a:lnTo>
                  <a:pt x="3134144" y="0"/>
                </a:lnTo>
                <a:lnTo>
                  <a:pt x="3134144" y="44780"/>
                </a:lnTo>
                <a:lnTo>
                  <a:pt x="3178924" y="44780"/>
                </a:lnTo>
                <a:lnTo>
                  <a:pt x="3178924" y="0"/>
                </a:lnTo>
                <a:close/>
              </a:path>
              <a:path w="6313805" h="45084">
                <a:moveTo>
                  <a:pt x="3268459" y="0"/>
                </a:moveTo>
                <a:lnTo>
                  <a:pt x="3223679" y="0"/>
                </a:lnTo>
                <a:lnTo>
                  <a:pt x="3223679" y="44780"/>
                </a:lnTo>
                <a:lnTo>
                  <a:pt x="3268459" y="44780"/>
                </a:lnTo>
                <a:lnTo>
                  <a:pt x="3268459" y="0"/>
                </a:lnTo>
                <a:close/>
              </a:path>
              <a:path w="6313805" h="45084">
                <a:moveTo>
                  <a:pt x="3358108" y="0"/>
                </a:moveTo>
                <a:lnTo>
                  <a:pt x="3313341" y="0"/>
                </a:lnTo>
                <a:lnTo>
                  <a:pt x="3313341" y="44780"/>
                </a:lnTo>
                <a:lnTo>
                  <a:pt x="3358108" y="44780"/>
                </a:lnTo>
                <a:lnTo>
                  <a:pt x="3358108" y="0"/>
                </a:lnTo>
                <a:close/>
              </a:path>
              <a:path w="6313805" h="45084">
                <a:moveTo>
                  <a:pt x="3447643" y="0"/>
                </a:moveTo>
                <a:lnTo>
                  <a:pt x="3402876" y="0"/>
                </a:lnTo>
                <a:lnTo>
                  <a:pt x="3402876" y="44780"/>
                </a:lnTo>
                <a:lnTo>
                  <a:pt x="3447643" y="44780"/>
                </a:lnTo>
                <a:lnTo>
                  <a:pt x="3447643" y="0"/>
                </a:lnTo>
                <a:close/>
              </a:path>
              <a:path w="6313805" h="45084">
                <a:moveTo>
                  <a:pt x="3537178" y="0"/>
                </a:moveTo>
                <a:lnTo>
                  <a:pt x="3492411" y="0"/>
                </a:lnTo>
                <a:lnTo>
                  <a:pt x="3492411" y="44780"/>
                </a:lnTo>
                <a:lnTo>
                  <a:pt x="3537178" y="44780"/>
                </a:lnTo>
                <a:lnTo>
                  <a:pt x="3537178" y="0"/>
                </a:lnTo>
                <a:close/>
              </a:path>
              <a:path w="6313805" h="45084">
                <a:moveTo>
                  <a:pt x="3626713" y="0"/>
                </a:moveTo>
                <a:lnTo>
                  <a:pt x="3581933" y="0"/>
                </a:lnTo>
                <a:lnTo>
                  <a:pt x="3581933" y="44780"/>
                </a:lnTo>
                <a:lnTo>
                  <a:pt x="3626713" y="44780"/>
                </a:lnTo>
                <a:lnTo>
                  <a:pt x="3626713" y="0"/>
                </a:lnTo>
                <a:close/>
              </a:path>
              <a:path w="6313805" h="45084">
                <a:moveTo>
                  <a:pt x="3716248" y="0"/>
                </a:moveTo>
                <a:lnTo>
                  <a:pt x="3671468" y="0"/>
                </a:lnTo>
                <a:lnTo>
                  <a:pt x="3671468" y="44780"/>
                </a:lnTo>
                <a:lnTo>
                  <a:pt x="3716248" y="44780"/>
                </a:lnTo>
                <a:lnTo>
                  <a:pt x="3716248" y="0"/>
                </a:lnTo>
                <a:close/>
              </a:path>
              <a:path w="6313805" h="45084">
                <a:moveTo>
                  <a:pt x="3805783" y="0"/>
                </a:moveTo>
                <a:lnTo>
                  <a:pt x="3761003" y="0"/>
                </a:lnTo>
                <a:lnTo>
                  <a:pt x="3761003" y="44780"/>
                </a:lnTo>
                <a:lnTo>
                  <a:pt x="3805783" y="44780"/>
                </a:lnTo>
                <a:lnTo>
                  <a:pt x="3805783" y="0"/>
                </a:lnTo>
                <a:close/>
              </a:path>
              <a:path w="6313805" h="45084">
                <a:moveTo>
                  <a:pt x="3895306" y="0"/>
                </a:moveTo>
                <a:lnTo>
                  <a:pt x="3850538" y="0"/>
                </a:lnTo>
                <a:lnTo>
                  <a:pt x="3850538" y="44780"/>
                </a:lnTo>
                <a:lnTo>
                  <a:pt x="3895306" y="44780"/>
                </a:lnTo>
                <a:lnTo>
                  <a:pt x="3895306" y="0"/>
                </a:lnTo>
                <a:close/>
              </a:path>
              <a:path w="6313805" h="45084">
                <a:moveTo>
                  <a:pt x="3984841" y="0"/>
                </a:moveTo>
                <a:lnTo>
                  <a:pt x="3940073" y="0"/>
                </a:lnTo>
                <a:lnTo>
                  <a:pt x="3940073" y="44780"/>
                </a:lnTo>
                <a:lnTo>
                  <a:pt x="3984841" y="44780"/>
                </a:lnTo>
                <a:lnTo>
                  <a:pt x="3984841" y="0"/>
                </a:lnTo>
                <a:close/>
              </a:path>
              <a:path w="6313805" h="45084">
                <a:moveTo>
                  <a:pt x="4074503" y="0"/>
                </a:moveTo>
                <a:lnTo>
                  <a:pt x="4029735" y="0"/>
                </a:lnTo>
                <a:lnTo>
                  <a:pt x="4029735" y="44780"/>
                </a:lnTo>
                <a:lnTo>
                  <a:pt x="4074503" y="44780"/>
                </a:lnTo>
                <a:lnTo>
                  <a:pt x="4074503" y="0"/>
                </a:lnTo>
                <a:close/>
              </a:path>
              <a:path w="6313805" h="45084">
                <a:moveTo>
                  <a:pt x="4164038" y="0"/>
                </a:moveTo>
                <a:lnTo>
                  <a:pt x="4119257" y="0"/>
                </a:lnTo>
                <a:lnTo>
                  <a:pt x="4119257" y="44780"/>
                </a:lnTo>
                <a:lnTo>
                  <a:pt x="4164038" y="44780"/>
                </a:lnTo>
                <a:lnTo>
                  <a:pt x="4164038" y="0"/>
                </a:lnTo>
                <a:close/>
              </a:path>
              <a:path w="6313805" h="45084">
                <a:moveTo>
                  <a:pt x="4253573" y="0"/>
                </a:moveTo>
                <a:lnTo>
                  <a:pt x="4208792" y="0"/>
                </a:lnTo>
                <a:lnTo>
                  <a:pt x="4208792" y="44780"/>
                </a:lnTo>
                <a:lnTo>
                  <a:pt x="4253573" y="44780"/>
                </a:lnTo>
                <a:lnTo>
                  <a:pt x="4253573" y="0"/>
                </a:lnTo>
                <a:close/>
              </a:path>
              <a:path w="6313805" h="45084">
                <a:moveTo>
                  <a:pt x="4343095" y="0"/>
                </a:moveTo>
                <a:lnTo>
                  <a:pt x="4298327" y="0"/>
                </a:lnTo>
                <a:lnTo>
                  <a:pt x="4298327" y="44780"/>
                </a:lnTo>
                <a:lnTo>
                  <a:pt x="4343095" y="44780"/>
                </a:lnTo>
                <a:lnTo>
                  <a:pt x="4343095" y="0"/>
                </a:lnTo>
                <a:close/>
              </a:path>
              <a:path w="6313805" h="45084">
                <a:moveTo>
                  <a:pt x="4432630" y="0"/>
                </a:moveTo>
                <a:lnTo>
                  <a:pt x="4387862" y="0"/>
                </a:lnTo>
                <a:lnTo>
                  <a:pt x="4387862" y="44780"/>
                </a:lnTo>
                <a:lnTo>
                  <a:pt x="4432630" y="44780"/>
                </a:lnTo>
                <a:lnTo>
                  <a:pt x="4432630" y="0"/>
                </a:lnTo>
                <a:close/>
              </a:path>
              <a:path w="6313805" h="45084">
                <a:moveTo>
                  <a:pt x="4522165" y="0"/>
                </a:moveTo>
                <a:lnTo>
                  <a:pt x="4477397" y="0"/>
                </a:lnTo>
                <a:lnTo>
                  <a:pt x="4477397" y="44780"/>
                </a:lnTo>
                <a:lnTo>
                  <a:pt x="4522165" y="44780"/>
                </a:lnTo>
                <a:lnTo>
                  <a:pt x="4522165" y="0"/>
                </a:lnTo>
                <a:close/>
              </a:path>
              <a:path w="6313805" h="45084">
                <a:moveTo>
                  <a:pt x="4611700" y="0"/>
                </a:moveTo>
                <a:lnTo>
                  <a:pt x="4566920" y="0"/>
                </a:lnTo>
                <a:lnTo>
                  <a:pt x="4566920" y="44780"/>
                </a:lnTo>
                <a:lnTo>
                  <a:pt x="4611700" y="44780"/>
                </a:lnTo>
                <a:lnTo>
                  <a:pt x="4611700" y="0"/>
                </a:lnTo>
                <a:close/>
              </a:path>
              <a:path w="6313805" h="45084">
                <a:moveTo>
                  <a:pt x="4701235" y="0"/>
                </a:moveTo>
                <a:lnTo>
                  <a:pt x="4656455" y="0"/>
                </a:lnTo>
                <a:lnTo>
                  <a:pt x="4656455" y="44780"/>
                </a:lnTo>
                <a:lnTo>
                  <a:pt x="4701235" y="44780"/>
                </a:lnTo>
                <a:lnTo>
                  <a:pt x="4701235" y="0"/>
                </a:lnTo>
                <a:close/>
              </a:path>
              <a:path w="6313805" h="45084">
                <a:moveTo>
                  <a:pt x="4790897" y="0"/>
                </a:moveTo>
                <a:lnTo>
                  <a:pt x="4746117" y="0"/>
                </a:lnTo>
                <a:lnTo>
                  <a:pt x="4746117" y="44780"/>
                </a:lnTo>
                <a:lnTo>
                  <a:pt x="4790897" y="44780"/>
                </a:lnTo>
                <a:lnTo>
                  <a:pt x="4790897" y="0"/>
                </a:lnTo>
                <a:close/>
              </a:path>
              <a:path w="6313805" h="45084">
                <a:moveTo>
                  <a:pt x="4880432" y="0"/>
                </a:moveTo>
                <a:lnTo>
                  <a:pt x="4835652" y="0"/>
                </a:lnTo>
                <a:lnTo>
                  <a:pt x="4835652" y="44780"/>
                </a:lnTo>
                <a:lnTo>
                  <a:pt x="4880432" y="44780"/>
                </a:lnTo>
                <a:lnTo>
                  <a:pt x="4880432" y="0"/>
                </a:lnTo>
                <a:close/>
              </a:path>
              <a:path w="6313805" h="45084">
                <a:moveTo>
                  <a:pt x="4969954" y="0"/>
                </a:moveTo>
                <a:lnTo>
                  <a:pt x="4925187" y="0"/>
                </a:lnTo>
                <a:lnTo>
                  <a:pt x="4925187" y="44780"/>
                </a:lnTo>
                <a:lnTo>
                  <a:pt x="4969954" y="44780"/>
                </a:lnTo>
                <a:lnTo>
                  <a:pt x="4969954" y="0"/>
                </a:lnTo>
                <a:close/>
              </a:path>
              <a:path w="6313805" h="45084">
                <a:moveTo>
                  <a:pt x="5059489" y="0"/>
                </a:moveTo>
                <a:lnTo>
                  <a:pt x="5014722" y="0"/>
                </a:lnTo>
                <a:lnTo>
                  <a:pt x="5014722" y="44780"/>
                </a:lnTo>
                <a:lnTo>
                  <a:pt x="5059489" y="44780"/>
                </a:lnTo>
                <a:lnTo>
                  <a:pt x="5059489" y="0"/>
                </a:lnTo>
                <a:close/>
              </a:path>
              <a:path w="6313805" h="45084">
                <a:moveTo>
                  <a:pt x="5149024" y="0"/>
                </a:moveTo>
                <a:lnTo>
                  <a:pt x="5104244" y="0"/>
                </a:lnTo>
                <a:lnTo>
                  <a:pt x="5104244" y="44780"/>
                </a:lnTo>
                <a:lnTo>
                  <a:pt x="5149024" y="44780"/>
                </a:lnTo>
                <a:lnTo>
                  <a:pt x="5149024" y="0"/>
                </a:lnTo>
                <a:close/>
              </a:path>
              <a:path w="6313805" h="45084">
                <a:moveTo>
                  <a:pt x="5238559" y="0"/>
                </a:moveTo>
                <a:lnTo>
                  <a:pt x="5193779" y="0"/>
                </a:lnTo>
                <a:lnTo>
                  <a:pt x="5193779" y="44780"/>
                </a:lnTo>
                <a:lnTo>
                  <a:pt x="5238559" y="44780"/>
                </a:lnTo>
                <a:lnTo>
                  <a:pt x="5238559" y="0"/>
                </a:lnTo>
                <a:close/>
              </a:path>
              <a:path w="6313805" h="45084">
                <a:moveTo>
                  <a:pt x="5328082" y="0"/>
                </a:moveTo>
                <a:lnTo>
                  <a:pt x="5283314" y="0"/>
                </a:lnTo>
                <a:lnTo>
                  <a:pt x="5283314" y="44780"/>
                </a:lnTo>
                <a:lnTo>
                  <a:pt x="5328082" y="44780"/>
                </a:lnTo>
                <a:lnTo>
                  <a:pt x="5328082" y="0"/>
                </a:lnTo>
                <a:close/>
              </a:path>
              <a:path w="6313805" h="45084">
                <a:moveTo>
                  <a:pt x="5417617" y="0"/>
                </a:moveTo>
                <a:lnTo>
                  <a:pt x="5372849" y="0"/>
                </a:lnTo>
                <a:lnTo>
                  <a:pt x="5372849" y="44780"/>
                </a:lnTo>
                <a:lnTo>
                  <a:pt x="5417617" y="44780"/>
                </a:lnTo>
                <a:lnTo>
                  <a:pt x="5417617" y="0"/>
                </a:lnTo>
                <a:close/>
              </a:path>
              <a:path w="6313805" h="45084">
                <a:moveTo>
                  <a:pt x="5507152" y="0"/>
                </a:moveTo>
                <a:lnTo>
                  <a:pt x="5462384" y="0"/>
                </a:lnTo>
                <a:lnTo>
                  <a:pt x="5462384" y="44780"/>
                </a:lnTo>
                <a:lnTo>
                  <a:pt x="5507152" y="44780"/>
                </a:lnTo>
                <a:lnTo>
                  <a:pt x="5507152" y="0"/>
                </a:lnTo>
                <a:close/>
              </a:path>
              <a:path w="6313805" h="45084">
                <a:moveTo>
                  <a:pt x="5596814" y="0"/>
                </a:moveTo>
                <a:lnTo>
                  <a:pt x="5552033" y="0"/>
                </a:lnTo>
                <a:lnTo>
                  <a:pt x="5552033" y="44780"/>
                </a:lnTo>
                <a:lnTo>
                  <a:pt x="5596814" y="44780"/>
                </a:lnTo>
                <a:lnTo>
                  <a:pt x="5596814" y="0"/>
                </a:lnTo>
                <a:close/>
              </a:path>
              <a:path w="6313805" h="45084">
                <a:moveTo>
                  <a:pt x="5686349" y="0"/>
                </a:moveTo>
                <a:lnTo>
                  <a:pt x="5641568" y="0"/>
                </a:lnTo>
                <a:lnTo>
                  <a:pt x="5641568" y="44780"/>
                </a:lnTo>
                <a:lnTo>
                  <a:pt x="5686349" y="44780"/>
                </a:lnTo>
                <a:lnTo>
                  <a:pt x="5686349" y="0"/>
                </a:lnTo>
                <a:close/>
              </a:path>
              <a:path w="6313805" h="45084">
                <a:moveTo>
                  <a:pt x="5775884" y="0"/>
                </a:moveTo>
                <a:lnTo>
                  <a:pt x="5731103" y="0"/>
                </a:lnTo>
                <a:lnTo>
                  <a:pt x="5731103" y="44780"/>
                </a:lnTo>
                <a:lnTo>
                  <a:pt x="5775884" y="44780"/>
                </a:lnTo>
                <a:lnTo>
                  <a:pt x="5775884" y="0"/>
                </a:lnTo>
                <a:close/>
              </a:path>
              <a:path w="6313805" h="45084">
                <a:moveTo>
                  <a:pt x="5865406" y="0"/>
                </a:moveTo>
                <a:lnTo>
                  <a:pt x="5820638" y="0"/>
                </a:lnTo>
                <a:lnTo>
                  <a:pt x="5820638" y="44780"/>
                </a:lnTo>
                <a:lnTo>
                  <a:pt x="5865406" y="44780"/>
                </a:lnTo>
                <a:lnTo>
                  <a:pt x="5865406" y="0"/>
                </a:lnTo>
                <a:close/>
              </a:path>
              <a:path w="6313805" h="45084">
                <a:moveTo>
                  <a:pt x="5954941" y="0"/>
                </a:moveTo>
                <a:lnTo>
                  <a:pt x="5910173" y="0"/>
                </a:lnTo>
                <a:lnTo>
                  <a:pt x="5910173" y="44780"/>
                </a:lnTo>
                <a:lnTo>
                  <a:pt x="5954941" y="44780"/>
                </a:lnTo>
                <a:lnTo>
                  <a:pt x="5954941" y="0"/>
                </a:lnTo>
                <a:close/>
              </a:path>
              <a:path w="6313805" h="45084">
                <a:moveTo>
                  <a:pt x="6044476" y="0"/>
                </a:moveTo>
                <a:lnTo>
                  <a:pt x="5999708" y="0"/>
                </a:lnTo>
                <a:lnTo>
                  <a:pt x="5999708" y="44780"/>
                </a:lnTo>
                <a:lnTo>
                  <a:pt x="6044476" y="44780"/>
                </a:lnTo>
                <a:lnTo>
                  <a:pt x="6044476" y="0"/>
                </a:lnTo>
                <a:close/>
              </a:path>
              <a:path w="6313805" h="45084">
                <a:moveTo>
                  <a:pt x="6134011" y="0"/>
                </a:moveTo>
                <a:lnTo>
                  <a:pt x="6089231" y="0"/>
                </a:lnTo>
                <a:lnTo>
                  <a:pt x="6089231" y="44780"/>
                </a:lnTo>
                <a:lnTo>
                  <a:pt x="6134011" y="44780"/>
                </a:lnTo>
                <a:lnTo>
                  <a:pt x="6134011" y="0"/>
                </a:lnTo>
                <a:close/>
              </a:path>
              <a:path w="6313805" h="45084">
                <a:moveTo>
                  <a:pt x="6223546" y="0"/>
                </a:moveTo>
                <a:lnTo>
                  <a:pt x="6178766" y="0"/>
                </a:lnTo>
                <a:lnTo>
                  <a:pt x="6178766" y="44780"/>
                </a:lnTo>
                <a:lnTo>
                  <a:pt x="6223546" y="44780"/>
                </a:lnTo>
                <a:lnTo>
                  <a:pt x="6223546" y="0"/>
                </a:lnTo>
                <a:close/>
              </a:path>
              <a:path w="6313805" h="45084">
                <a:moveTo>
                  <a:pt x="6313208" y="0"/>
                </a:moveTo>
                <a:lnTo>
                  <a:pt x="6268428" y="0"/>
                </a:lnTo>
                <a:lnTo>
                  <a:pt x="6268428" y="44780"/>
                </a:lnTo>
                <a:lnTo>
                  <a:pt x="6313208" y="44780"/>
                </a:lnTo>
                <a:lnTo>
                  <a:pt x="63132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bg object 64"/>
          <p:cNvSpPr/>
          <p:nvPr/>
        </p:nvSpPr>
        <p:spPr>
          <a:xfrm>
            <a:off x="13289446" y="12491592"/>
            <a:ext cx="403225" cy="45085"/>
          </a:xfrm>
          <a:custGeom>
            <a:avLst/>
            <a:gdLst/>
            <a:ahLst/>
            <a:cxnLst/>
            <a:rect l="l" t="t" r="r" b="b"/>
            <a:pathLst>
              <a:path w="403225" h="45084">
                <a:moveTo>
                  <a:pt x="44780" y="0"/>
                </a:moveTo>
                <a:lnTo>
                  <a:pt x="0" y="0"/>
                </a:lnTo>
                <a:lnTo>
                  <a:pt x="0" y="44780"/>
                </a:lnTo>
                <a:lnTo>
                  <a:pt x="44780" y="44780"/>
                </a:lnTo>
                <a:lnTo>
                  <a:pt x="44780" y="0"/>
                </a:lnTo>
                <a:close/>
              </a:path>
              <a:path w="403225" h="45084">
                <a:moveTo>
                  <a:pt x="134302" y="0"/>
                </a:moveTo>
                <a:lnTo>
                  <a:pt x="89535" y="0"/>
                </a:lnTo>
                <a:lnTo>
                  <a:pt x="89535" y="44780"/>
                </a:lnTo>
                <a:lnTo>
                  <a:pt x="134302" y="44780"/>
                </a:lnTo>
                <a:lnTo>
                  <a:pt x="134302" y="0"/>
                </a:lnTo>
                <a:close/>
              </a:path>
              <a:path w="403225" h="45084">
                <a:moveTo>
                  <a:pt x="223837" y="0"/>
                </a:moveTo>
                <a:lnTo>
                  <a:pt x="179070" y="0"/>
                </a:lnTo>
                <a:lnTo>
                  <a:pt x="179070" y="44780"/>
                </a:lnTo>
                <a:lnTo>
                  <a:pt x="223837" y="44780"/>
                </a:lnTo>
                <a:lnTo>
                  <a:pt x="223837" y="0"/>
                </a:lnTo>
                <a:close/>
              </a:path>
              <a:path w="403225" h="45084">
                <a:moveTo>
                  <a:pt x="313372" y="0"/>
                </a:moveTo>
                <a:lnTo>
                  <a:pt x="268605" y="0"/>
                </a:lnTo>
                <a:lnTo>
                  <a:pt x="268605" y="44780"/>
                </a:lnTo>
                <a:lnTo>
                  <a:pt x="313372" y="44780"/>
                </a:lnTo>
                <a:lnTo>
                  <a:pt x="313372" y="0"/>
                </a:lnTo>
                <a:close/>
              </a:path>
              <a:path w="403225" h="45084">
                <a:moveTo>
                  <a:pt x="402907" y="0"/>
                </a:moveTo>
                <a:lnTo>
                  <a:pt x="358127" y="0"/>
                </a:lnTo>
                <a:lnTo>
                  <a:pt x="358127" y="44780"/>
                </a:lnTo>
                <a:lnTo>
                  <a:pt x="402907" y="44780"/>
                </a:lnTo>
                <a:lnTo>
                  <a:pt x="40290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5" name="bg object 65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3737462" y="12491338"/>
            <a:ext cx="134365" cy="148208"/>
          </a:xfrm>
          <a:prstGeom prst="rect">
            <a:avLst/>
          </a:prstGeom>
        </p:spPr>
      </p:pic>
      <p:sp>
        <p:nvSpPr>
          <p:cNvPr id="66" name="bg object 66"/>
          <p:cNvSpPr/>
          <p:nvPr/>
        </p:nvSpPr>
        <p:spPr>
          <a:xfrm>
            <a:off x="13827024" y="12684505"/>
            <a:ext cx="44450" cy="2910840"/>
          </a:xfrm>
          <a:custGeom>
            <a:avLst/>
            <a:gdLst/>
            <a:ahLst/>
            <a:cxnLst/>
            <a:rect l="l" t="t" r="r" b="b"/>
            <a:pathLst>
              <a:path w="44450" h="2910840">
                <a:moveTo>
                  <a:pt x="44386" y="2865551"/>
                </a:moveTo>
                <a:lnTo>
                  <a:pt x="0" y="2865551"/>
                </a:lnTo>
                <a:lnTo>
                  <a:pt x="0" y="2910319"/>
                </a:lnTo>
                <a:lnTo>
                  <a:pt x="44386" y="2910319"/>
                </a:lnTo>
                <a:lnTo>
                  <a:pt x="44386" y="2865551"/>
                </a:lnTo>
                <a:close/>
              </a:path>
              <a:path w="44450" h="2910840">
                <a:moveTo>
                  <a:pt x="44386" y="2776016"/>
                </a:moveTo>
                <a:lnTo>
                  <a:pt x="0" y="2776016"/>
                </a:lnTo>
                <a:lnTo>
                  <a:pt x="0" y="2820797"/>
                </a:lnTo>
                <a:lnTo>
                  <a:pt x="44386" y="2820797"/>
                </a:lnTo>
                <a:lnTo>
                  <a:pt x="44386" y="2776016"/>
                </a:lnTo>
                <a:close/>
              </a:path>
              <a:path w="44450" h="2910840">
                <a:moveTo>
                  <a:pt x="44386" y="2686481"/>
                </a:moveTo>
                <a:lnTo>
                  <a:pt x="0" y="2686481"/>
                </a:lnTo>
                <a:lnTo>
                  <a:pt x="0" y="2731262"/>
                </a:lnTo>
                <a:lnTo>
                  <a:pt x="44386" y="2731262"/>
                </a:lnTo>
                <a:lnTo>
                  <a:pt x="44386" y="2686481"/>
                </a:lnTo>
                <a:close/>
              </a:path>
              <a:path w="44450" h="2910840">
                <a:moveTo>
                  <a:pt x="44386" y="2596819"/>
                </a:moveTo>
                <a:lnTo>
                  <a:pt x="0" y="2596819"/>
                </a:lnTo>
                <a:lnTo>
                  <a:pt x="0" y="2641600"/>
                </a:lnTo>
                <a:lnTo>
                  <a:pt x="44386" y="2641600"/>
                </a:lnTo>
                <a:lnTo>
                  <a:pt x="44386" y="2596819"/>
                </a:lnTo>
                <a:close/>
              </a:path>
              <a:path w="44450" h="2910840">
                <a:moveTo>
                  <a:pt x="44386" y="2507297"/>
                </a:moveTo>
                <a:lnTo>
                  <a:pt x="0" y="2507297"/>
                </a:lnTo>
                <a:lnTo>
                  <a:pt x="0" y="2552065"/>
                </a:lnTo>
                <a:lnTo>
                  <a:pt x="44386" y="2552065"/>
                </a:lnTo>
                <a:lnTo>
                  <a:pt x="44386" y="2507297"/>
                </a:lnTo>
                <a:close/>
              </a:path>
              <a:path w="44450" h="2910840">
                <a:moveTo>
                  <a:pt x="44386" y="2417762"/>
                </a:moveTo>
                <a:lnTo>
                  <a:pt x="0" y="2417762"/>
                </a:lnTo>
                <a:lnTo>
                  <a:pt x="0" y="2462530"/>
                </a:lnTo>
                <a:lnTo>
                  <a:pt x="44386" y="2462530"/>
                </a:lnTo>
                <a:lnTo>
                  <a:pt x="44386" y="2417762"/>
                </a:lnTo>
                <a:close/>
              </a:path>
              <a:path w="44450" h="2910840">
                <a:moveTo>
                  <a:pt x="44386" y="2328227"/>
                </a:moveTo>
                <a:lnTo>
                  <a:pt x="0" y="2328227"/>
                </a:lnTo>
                <a:lnTo>
                  <a:pt x="0" y="2373007"/>
                </a:lnTo>
                <a:lnTo>
                  <a:pt x="44386" y="2373007"/>
                </a:lnTo>
                <a:lnTo>
                  <a:pt x="44386" y="2328227"/>
                </a:lnTo>
                <a:close/>
              </a:path>
              <a:path w="44450" h="2910840">
                <a:moveTo>
                  <a:pt x="44386" y="2238692"/>
                </a:moveTo>
                <a:lnTo>
                  <a:pt x="0" y="2238692"/>
                </a:lnTo>
                <a:lnTo>
                  <a:pt x="0" y="2283472"/>
                </a:lnTo>
                <a:lnTo>
                  <a:pt x="44386" y="2283472"/>
                </a:lnTo>
                <a:lnTo>
                  <a:pt x="44386" y="2238692"/>
                </a:lnTo>
                <a:close/>
              </a:path>
              <a:path w="44450" h="2910840">
                <a:moveTo>
                  <a:pt x="44386" y="2149157"/>
                </a:moveTo>
                <a:lnTo>
                  <a:pt x="0" y="2149157"/>
                </a:lnTo>
                <a:lnTo>
                  <a:pt x="0" y="2193937"/>
                </a:lnTo>
                <a:lnTo>
                  <a:pt x="44386" y="2193937"/>
                </a:lnTo>
                <a:lnTo>
                  <a:pt x="44386" y="2149157"/>
                </a:lnTo>
                <a:close/>
              </a:path>
              <a:path w="44450" h="2910840">
                <a:moveTo>
                  <a:pt x="44386" y="2059635"/>
                </a:moveTo>
                <a:lnTo>
                  <a:pt x="0" y="2059635"/>
                </a:lnTo>
                <a:lnTo>
                  <a:pt x="0" y="2104402"/>
                </a:lnTo>
                <a:lnTo>
                  <a:pt x="44386" y="2104402"/>
                </a:lnTo>
                <a:lnTo>
                  <a:pt x="44386" y="2059635"/>
                </a:lnTo>
                <a:close/>
              </a:path>
              <a:path w="44450" h="2910840">
                <a:moveTo>
                  <a:pt x="44386" y="1970100"/>
                </a:moveTo>
                <a:lnTo>
                  <a:pt x="0" y="1970100"/>
                </a:lnTo>
                <a:lnTo>
                  <a:pt x="0" y="2014867"/>
                </a:lnTo>
                <a:lnTo>
                  <a:pt x="44386" y="2014867"/>
                </a:lnTo>
                <a:lnTo>
                  <a:pt x="44386" y="1970100"/>
                </a:lnTo>
                <a:close/>
              </a:path>
              <a:path w="44450" h="2910840">
                <a:moveTo>
                  <a:pt x="44386" y="1880438"/>
                </a:moveTo>
                <a:lnTo>
                  <a:pt x="0" y="1880438"/>
                </a:lnTo>
                <a:lnTo>
                  <a:pt x="0" y="1925205"/>
                </a:lnTo>
                <a:lnTo>
                  <a:pt x="44386" y="1925205"/>
                </a:lnTo>
                <a:lnTo>
                  <a:pt x="44386" y="1880438"/>
                </a:lnTo>
                <a:close/>
              </a:path>
              <a:path w="44450" h="2910840">
                <a:moveTo>
                  <a:pt x="44386" y="1790903"/>
                </a:moveTo>
                <a:lnTo>
                  <a:pt x="0" y="1790903"/>
                </a:lnTo>
                <a:lnTo>
                  <a:pt x="0" y="1835683"/>
                </a:lnTo>
                <a:lnTo>
                  <a:pt x="44386" y="1835683"/>
                </a:lnTo>
                <a:lnTo>
                  <a:pt x="44386" y="1790903"/>
                </a:lnTo>
                <a:close/>
              </a:path>
              <a:path w="44450" h="2910840">
                <a:moveTo>
                  <a:pt x="44386" y="1701368"/>
                </a:moveTo>
                <a:lnTo>
                  <a:pt x="0" y="1701368"/>
                </a:lnTo>
                <a:lnTo>
                  <a:pt x="0" y="1746148"/>
                </a:lnTo>
                <a:lnTo>
                  <a:pt x="44386" y="1746148"/>
                </a:lnTo>
                <a:lnTo>
                  <a:pt x="44386" y="1701368"/>
                </a:lnTo>
                <a:close/>
              </a:path>
              <a:path w="44450" h="2910840">
                <a:moveTo>
                  <a:pt x="44386" y="1611833"/>
                </a:moveTo>
                <a:lnTo>
                  <a:pt x="0" y="1611833"/>
                </a:lnTo>
                <a:lnTo>
                  <a:pt x="0" y="1656613"/>
                </a:lnTo>
                <a:lnTo>
                  <a:pt x="44386" y="1656613"/>
                </a:lnTo>
                <a:lnTo>
                  <a:pt x="44386" y="1611833"/>
                </a:lnTo>
                <a:close/>
              </a:path>
              <a:path w="44450" h="2910840">
                <a:moveTo>
                  <a:pt x="44386" y="1522310"/>
                </a:moveTo>
                <a:lnTo>
                  <a:pt x="0" y="1522310"/>
                </a:lnTo>
                <a:lnTo>
                  <a:pt x="0" y="1567078"/>
                </a:lnTo>
                <a:lnTo>
                  <a:pt x="44386" y="1567078"/>
                </a:lnTo>
                <a:lnTo>
                  <a:pt x="44386" y="1522310"/>
                </a:lnTo>
                <a:close/>
              </a:path>
              <a:path w="44450" h="2910840">
                <a:moveTo>
                  <a:pt x="44386" y="1432775"/>
                </a:moveTo>
                <a:lnTo>
                  <a:pt x="0" y="1432775"/>
                </a:lnTo>
                <a:lnTo>
                  <a:pt x="0" y="1477543"/>
                </a:lnTo>
                <a:lnTo>
                  <a:pt x="44386" y="1477543"/>
                </a:lnTo>
                <a:lnTo>
                  <a:pt x="44386" y="1432775"/>
                </a:lnTo>
                <a:close/>
              </a:path>
              <a:path w="44450" h="2910840">
                <a:moveTo>
                  <a:pt x="44386" y="1343240"/>
                </a:moveTo>
                <a:lnTo>
                  <a:pt x="0" y="1343240"/>
                </a:lnTo>
                <a:lnTo>
                  <a:pt x="0" y="1388021"/>
                </a:lnTo>
                <a:lnTo>
                  <a:pt x="44386" y="1388021"/>
                </a:lnTo>
                <a:lnTo>
                  <a:pt x="44386" y="1343240"/>
                </a:lnTo>
                <a:close/>
              </a:path>
              <a:path w="44450" h="2910840">
                <a:moveTo>
                  <a:pt x="44386" y="1253705"/>
                </a:moveTo>
                <a:lnTo>
                  <a:pt x="0" y="1253705"/>
                </a:lnTo>
                <a:lnTo>
                  <a:pt x="0" y="1298486"/>
                </a:lnTo>
                <a:lnTo>
                  <a:pt x="44386" y="1298486"/>
                </a:lnTo>
                <a:lnTo>
                  <a:pt x="44386" y="1253705"/>
                </a:lnTo>
                <a:close/>
              </a:path>
              <a:path w="44450" h="2910840">
                <a:moveTo>
                  <a:pt x="44386" y="1164043"/>
                </a:moveTo>
                <a:lnTo>
                  <a:pt x="0" y="1164043"/>
                </a:lnTo>
                <a:lnTo>
                  <a:pt x="0" y="1208824"/>
                </a:lnTo>
                <a:lnTo>
                  <a:pt x="44386" y="1208824"/>
                </a:lnTo>
                <a:lnTo>
                  <a:pt x="44386" y="1164043"/>
                </a:lnTo>
                <a:close/>
              </a:path>
              <a:path w="44450" h="2910840">
                <a:moveTo>
                  <a:pt x="44386" y="1074521"/>
                </a:moveTo>
                <a:lnTo>
                  <a:pt x="0" y="1074521"/>
                </a:lnTo>
                <a:lnTo>
                  <a:pt x="0" y="1119289"/>
                </a:lnTo>
                <a:lnTo>
                  <a:pt x="44386" y="1119289"/>
                </a:lnTo>
                <a:lnTo>
                  <a:pt x="44386" y="1074521"/>
                </a:lnTo>
                <a:close/>
              </a:path>
              <a:path w="44450" h="2910840">
                <a:moveTo>
                  <a:pt x="44386" y="984986"/>
                </a:moveTo>
                <a:lnTo>
                  <a:pt x="0" y="984986"/>
                </a:lnTo>
                <a:lnTo>
                  <a:pt x="0" y="1029754"/>
                </a:lnTo>
                <a:lnTo>
                  <a:pt x="44386" y="1029754"/>
                </a:lnTo>
                <a:lnTo>
                  <a:pt x="44386" y="984986"/>
                </a:lnTo>
                <a:close/>
              </a:path>
              <a:path w="44450" h="2910840">
                <a:moveTo>
                  <a:pt x="44386" y="895451"/>
                </a:moveTo>
                <a:lnTo>
                  <a:pt x="0" y="895451"/>
                </a:lnTo>
                <a:lnTo>
                  <a:pt x="0" y="940219"/>
                </a:lnTo>
                <a:lnTo>
                  <a:pt x="44386" y="940219"/>
                </a:lnTo>
                <a:lnTo>
                  <a:pt x="44386" y="895451"/>
                </a:lnTo>
                <a:close/>
              </a:path>
              <a:path w="44450" h="2910840">
                <a:moveTo>
                  <a:pt x="44386" y="805916"/>
                </a:moveTo>
                <a:lnTo>
                  <a:pt x="0" y="805916"/>
                </a:lnTo>
                <a:lnTo>
                  <a:pt x="0" y="850696"/>
                </a:lnTo>
                <a:lnTo>
                  <a:pt x="44386" y="850696"/>
                </a:lnTo>
                <a:lnTo>
                  <a:pt x="44386" y="805916"/>
                </a:lnTo>
                <a:close/>
              </a:path>
              <a:path w="44450" h="2910840">
                <a:moveTo>
                  <a:pt x="44386" y="716381"/>
                </a:moveTo>
                <a:lnTo>
                  <a:pt x="0" y="716381"/>
                </a:lnTo>
                <a:lnTo>
                  <a:pt x="0" y="761161"/>
                </a:lnTo>
                <a:lnTo>
                  <a:pt x="44386" y="761161"/>
                </a:lnTo>
                <a:lnTo>
                  <a:pt x="44386" y="716381"/>
                </a:lnTo>
                <a:close/>
              </a:path>
              <a:path w="44450" h="2910840">
                <a:moveTo>
                  <a:pt x="44386" y="626846"/>
                </a:moveTo>
                <a:lnTo>
                  <a:pt x="0" y="626846"/>
                </a:lnTo>
                <a:lnTo>
                  <a:pt x="0" y="671626"/>
                </a:lnTo>
                <a:lnTo>
                  <a:pt x="44386" y="671626"/>
                </a:lnTo>
                <a:lnTo>
                  <a:pt x="44386" y="626846"/>
                </a:lnTo>
                <a:close/>
              </a:path>
              <a:path w="44450" h="2910840">
                <a:moveTo>
                  <a:pt x="44386" y="537324"/>
                </a:moveTo>
                <a:lnTo>
                  <a:pt x="0" y="537324"/>
                </a:lnTo>
                <a:lnTo>
                  <a:pt x="0" y="582091"/>
                </a:lnTo>
                <a:lnTo>
                  <a:pt x="44386" y="582091"/>
                </a:lnTo>
                <a:lnTo>
                  <a:pt x="44386" y="537324"/>
                </a:lnTo>
                <a:close/>
              </a:path>
              <a:path w="44450" h="2910840">
                <a:moveTo>
                  <a:pt x="44386" y="447662"/>
                </a:moveTo>
                <a:lnTo>
                  <a:pt x="0" y="447662"/>
                </a:lnTo>
                <a:lnTo>
                  <a:pt x="0" y="492429"/>
                </a:lnTo>
                <a:lnTo>
                  <a:pt x="44386" y="492429"/>
                </a:lnTo>
                <a:lnTo>
                  <a:pt x="44386" y="447662"/>
                </a:lnTo>
                <a:close/>
              </a:path>
              <a:path w="44450" h="2910840">
                <a:moveTo>
                  <a:pt x="44386" y="358127"/>
                </a:moveTo>
                <a:lnTo>
                  <a:pt x="0" y="358127"/>
                </a:lnTo>
                <a:lnTo>
                  <a:pt x="0" y="402894"/>
                </a:lnTo>
                <a:lnTo>
                  <a:pt x="44386" y="402894"/>
                </a:lnTo>
                <a:lnTo>
                  <a:pt x="44386" y="358127"/>
                </a:lnTo>
                <a:close/>
              </a:path>
              <a:path w="44450" h="2910840">
                <a:moveTo>
                  <a:pt x="44386" y="268592"/>
                </a:moveTo>
                <a:lnTo>
                  <a:pt x="0" y="268592"/>
                </a:lnTo>
                <a:lnTo>
                  <a:pt x="0" y="313372"/>
                </a:lnTo>
                <a:lnTo>
                  <a:pt x="44386" y="313372"/>
                </a:lnTo>
                <a:lnTo>
                  <a:pt x="44386" y="268592"/>
                </a:lnTo>
                <a:close/>
              </a:path>
              <a:path w="44450" h="2910840">
                <a:moveTo>
                  <a:pt x="44386" y="179057"/>
                </a:moveTo>
                <a:lnTo>
                  <a:pt x="0" y="179057"/>
                </a:lnTo>
                <a:lnTo>
                  <a:pt x="0" y="223837"/>
                </a:lnTo>
                <a:lnTo>
                  <a:pt x="44386" y="223837"/>
                </a:lnTo>
                <a:lnTo>
                  <a:pt x="44386" y="179057"/>
                </a:lnTo>
                <a:close/>
              </a:path>
              <a:path w="44450" h="2910840">
                <a:moveTo>
                  <a:pt x="44386" y="89522"/>
                </a:moveTo>
                <a:lnTo>
                  <a:pt x="0" y="89522"/>
                </a:lnTo>
                <a:lnTo>
                  <a:pt x="0" y="134302"/>
                </a:lnTo>
                <a:lnTo>
                  <a:pt x="44386" y="134302"/>
                </a:lnTo>
                <a:lnTo>
                  <a:pt x="44386" y="89522"/>
                </a:lnTo>
                <a:close/>
              </a:path>
              <a:path w="44450" h="2910840">
                <a:moveTo>
                  <a:pt x="44386" y="0"/>
                </a:moveTo>
                <a:lnTo>
                  <a:pt x="0" y="0"/>
                </a:lnTo>
                <a:lnTo>
                  <a:pt x="0" y="44767"/>
                </a:lnTo>
                <a:lnTo>
                  <a:pt x="44386" y="44767"/>
                </a:lnTo>
                <a:lnTo>
                  <a:pt x="443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7" name="bg object 6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3759687" y="15624936"/>
            <a:ext cx="105663" cy="100711"/>
          </a:xfrm>
          <a:prstGeom prst="rect">
            <a:avLst/>
          </a:prstGeom>
        </p:spPr>
      </p:pic>
      <p:sp>
        <p:nvSpPr>
          <p:cNvPr id="68" name="bg object 68"/>
          <p:cNvSpPr/>
          <p:nvPr/>
        </p:nvSpPr>
        <p:spPr>
          <a:xfrm>
            <a:off x="7412037" y="15686137"/>
            <a:ext cx="6313170" cy="45085"/>
          </a:xfrm>
          <a:custGeom>
            <a:avLst/>
            <a:gdLst/>
            <a:ahLst/>
            <a:cxnLst/>
            <a:rect l="l" t="t" r="r" b="b"/>
            <a:pathLst>
              <a:path w="6313169" h="45084">
                <a:moveTo>
                  <a:pt x="44767" y="0"/>
                </a:moveTo>
                <a:lnTo>
                  <a:pt x="0" y="0"/>
                </a:lnTo>
                <a:lnTo>
                  <a:pt x="0" y="44831"/>
                </a:lnTo>
                <a:lnTo>
                  <a:pt x="44767" y="44831"/>
                </a:lnTo>
                <a:lnTo>
                  <a:pt x="44767" y="0"/>
                </a:lnTo>
                <a:close/>
              </a:path>
              <a:path w="6313169" h="45084">
                <a:moveTo>
                  <a:pt x="134302" y="0"/>
                </a:moveTo>
                <a:lnTo>
                  <a:pt x="89535" y="0"/>
                </a:lnTo>
                <a:lnTo>
                  <a:pt x="89535" y="44831"/>
                </a:lnTo>
                <a:lnTo>
                  <a:pt x="134302" y="44831"/>
                </a:lnTo>
                <a:lnTo>
                  <a:pt x="134302" y="0"/>
                </a:lnTo>
                <a:close/>
              </a:path>
              <a:path w="6313169" h="45084">
                <a:moveTo>
                  <a:pt x="223837" y="0"/>
                </a:moveTo>
                <a:lnTo>
                  <a:pt x="179057" y="0"/>
                </a:lnTo>
                <a:lnTo>
                  <a:pt x="179057" y="44831"/>
                </a:lnTo>
                <a:lnTo>
                  <a:pt x="223837" y="44831"/>
                </a:lnTo>
                <a:lnTo>
                  <a:pt x="223837" y="0"/>
                </a:lnTo>
                <a:close/>
              </a:path>
              <a:path w="6313169" h="45084">
                <a:moveTo>
                  <a:pt x="313372" y="0"/>
                </a:moveTo>
                <a:lnTo>
                  <a:pt x="268592" y="0"/>
                </a:lnTo>
                <a:lnTo>
                  <a:pt x="268592" y="44831"/>
                </a:lnTo>
                <a:lnTo>
                  <a:pt x="313372" y="44831"/>
                </a:lnTo>
                <a:lnTo>
                  <a:pt x="313372" y="0"/>
                </a:lnTo>
                <a:close/>
              </a:path>
              <a:path w="6313169" h="45084">
                <a:moveTo>
                  <a:pt x="402907" y="0"/>
                </a:moveTo>
                <a:lnTo>
                  <a:pt x="358127" y="0"/>
                </a:lnTo>
                <a:lnTo>
                  <a:pt x="358127" y="44831"/>
                </a:lnTo>
                <a:lnTo>
                  <a:pt x="402907" y="44831"/>
                </a:lnTo>
                <a:lnTo>
                  <a:pt x="402907" y="0"/>
                </a:lnTo>
                <a:close/>
              </a:path>
              <a:path w="6313169" h="45084">
                <a:moveTo>
                  <a:pt x="492429" y="0"/>
                </a:moveTo>
                <a:lnTo>
                  <a:pt x="447662" y="0"/>
                </a:lnTo>
                <a:lnTo>
                  <a:pt x="447662" y="44831"/>
                </a:lnTo>
                <a:lnTo>
                  <a:pt x="492429" y="44831"/>
                </a:lnTo>
                <a:lnTo>
                  <a:pt x="492429" y="0"/>
                </a:lnTo>
                <a:close/>
              </a:path>
              <a:path w="6313169" h="45084">
                <a:moveTo>
                  <a:pt x="581964" y="0"/>
                </a:moveTo>
                <a:lnTo>
                  <a:pt x="537197" y="0"/>
                </a:lnTo>
                <a:lnTo>
                  <a:pt x="537197" y="44831"/>
                </a:lnTo>
                <a:lnTo>
                  <a:pt x="581964" y="44831"/>
                </a:lnTo>
                <a:lnTo>
                  <a:pt x="581964" y="0"/>
                </a:lnTo>
                <a:close/>
              </a:path>
              <a:path w="6313169" h="45084">
                <a:moveTo>
                  <a:pt x="671499" y="0"/>
                </a:moveTo>
                <a:lnTo>
                  <a:pt x="626732" y="0"/>
                </a:lnTo>
                <a:lnTo>
                  <a:pt x="626732" y="44831"/>
                </a:lnTo>
                <a:lnTo>
                  <a:pt x="671499" y="44831"/>
                </a:lnTo>
                <a:lnTo>
                  <a:pt x="671499" y="0"/>
                </a:lnTo>
                <a:close/>
              </a:path>
              <a:path w="6313169" h="45084">
                <a:moveTo>
                  <a:pt x="761161" y="0"/>
                </a:moveTo>
                <a:lnTo>
                  <a:pt x="716381" y="0"/>
                </a:lnTo>
                <a:lnTo>
                  <a:pt x="716381" y="44831"/>
                </a:lnTo>
                <a:lnTo>
                  <a:pt x="761161" y="44831"/>
                </a:lnTo>
                <a:lnTo>
                  <a:pt x="761161" y="0"/>
                </a:lnTo>
                <a:close/>
              </a:path>
              <a:path w="6313169" h="45084">
                <a:moveTo>
                  <a:pt x="850696" y="0"/>
                </a:moveTo>
                <a:lnTo>
                  <a:pt x="805916" y="0"/>
                </a:lnTo>
                <a:lnTo>
                  <a:pt x="805916" y="44831"/>
                </a:lnTo>
                <a:lnTo>
                  <a:pt x="850696" y="44831"/>
                </a:lnTo>
                <a:lnTo>
                  <a:pt x="850696" y="0"/>
                </a:lnTo>
                <a:close/>
              </a:path>
              <a:path w="6313169" h="45084">
                <a:moveTo>
                  <a:pt x="940219" y="0"/>
                </a:moveTo>
                <a:lnTo>
                  <a:pt x="895451" y="0"/>
                </a:lnTo>
                <a:lnTo>
                  <a:pt x="895451" y="44831"/>
                </a:lnTo>
                <a:lnTo>
                  <a:pt x="940219" y="44831"/>
                </a:lnTo>
                <a:lnTo>
                  <a:pt x="940219" y="0"/>
                </a:lnTo>
                <a:close/>
              </a:path>
              <a:path w="6313169" h="45084">
                <a:moveTo>
                  <a:pt x="1029754" y="0"/>
                </a:moveTo>
                <a:lnTo>
                  <a:pt x="984986" y="0"/>
                </a:lnTo>
                <a:lnTo>
                  <a:pt x="984986" y="44831"/>
                </a:lnTo>
                <a:lnTo>
                  <a:pt x="1029754" y="44831"/>
                </a:lnTo>
                <a:lnTo>
                  <a:pt x="1029754" y="0"/>
                </a:lnTo>
                <a:close/>
              </a:path>
              <a:path w="6313169" h="45084">
                <a:moveTo>
                  <a:pt x="1119289" y="0"/>
                </a:moveTo>
                <a:lnTo>
                  <a:pt x="1074521" y="0"/>
                </a:lnTo>
                <a:lnTo>
                  <a:pt x="1074521" y="44831"/>
                </a:lnTo>
                <a:lnTo>
                  <a:pt x="1119289" y="44831"/>
                </a:lnTo>
                <a:lnTo>
                  <a:pt x="1119289" y="0"/>
                </a:lnTo>
                <a:close/>
              </a:path>
              <a:path w="6313169" h="45084">
                <a:moveTo>
                  <a:pt x="1208824" y="0"/>
                </a:moveTo>
                <a:lnTo>
                  <a:pt x="1164043" y="0"/>
                </a:lnTo>
                <a:lnTo>
                  <a:pt x="1164043" y="44831"/>
                </a:lnTo>
                <a:lnTo>
                  <a:pt x="1208824" y="44831"/>
                </a:lnTo>
                <a:lnTo>
                  <a:pt x="1208824" y="0"/>
                </a:lnTo>
                <a:close/>
              </a:path>
              <a:path w="6313169" h="45084">
                <a:moveTo>
                  <a:pt x="1298359" y="0"/>
                </a:moveTo>
                <a:lnTo>
                  <a:pt x="1253578" y="0"/>
                </a:lnTo>
                <a:lnTo>
                  <a:pt x="1253578" y="44831"/>
                </a:lnTo>
                <a:lnTo>
                  <a:pt x="1298359" y="44831"/>
                </a:lnTo>
                <a:lnTo>
                  <a:pt x="1298359" y="0"/>
                </a:lnTo>
                <a:close/>
              </a:path>
              <a:path w="6313169" h="45084">
                <a:moveTo>
                  <a:pt x="1387894" y="0"/>
                </a:moveTo>
                <a:lnTo>
                  <a:pt x="1343113" y="0"/>
                </a:lnTo>
                <a:lnTo>
                  <a:pt x="1343113" y="44831"/>
                </a:lnTo>
                <a:lnTo>
                  <a:pt x="1387894" y="44831"/>
                </a:lnTo>
                <a:lnTo>
                  <a:pt x="1387894" y="0"/>
                </a:lnTo>
                <a:close/>
              </a:path>
              <a:path w="6313169" h="45084">
                <a:moveTo>
                  <a:pt x="1477543" y="0"/>
                </a:moveTo>
                <a:lnTo>
                  <a:pt x="1432775" y="0"/>
                </a:lnTo>
                <a:lnTo>
                  <a:pt x="1432775" y="44831"/>
                </a:lnTo>
                <a:lnTo>
                  <a:pt x="1477543" y="44831"/>
                </a:lnTo>
                <a:lnTo>
                  <a:pt x="1477543" y="0"/>
                </a:lnTo>
                <a:close/>
              </a:path>
              <a:path w="6313169" h="45084">
                <a:moveTo>
                  <a:pt x="1567078" y="0"/>
                </a:moveTo>
                <a:lnTo>
                  <a:pt x="1522310" y="0"/>
                </a:lnTo>
                <a:lnTo>
                  <a:pt x="1522310" y="44831"/>
                </a:lnTo>
                <a:lnTo>
                  <a:pt x="1567078" y="44831"/>
                </a:lnTo>
                <a:lnTo>
                  <a:pt x="1567078" y="0"/>
                </a:lnTo>
                <a:close/>
              </a:path>
              <a:path w="6313169" h="45084">
                <a:moveTo>
                  <a:pt x="1656613" y="0"/>
                </a:moveTo>
                <a:lnTo>
                  <a:pt x="1611845" y="0"/>
                </a:lnTo>
                <a:lnTo>
                  <a:pt x="1611845" y="44831"/>
                </a:lnTo>
                <a:lnTo>
                  <a:pt x="1656613" y="44831"/>
                </a:lnTo>
                <a:lnTo>
                  <a:pt x="1656613" y="0"/>
                </a:lnTo>
                <a:close/>
              </a:path>
              <a:path w="6313169" h="45084">
                <a:moveTo>
                  <a:pt x="1746148" y="0"/>
                </a:moveTo>
                <a:lnTo>
                  <a:pt x="1701368" y="0"/>
                </a:lnTo>
                <a:lnTo>
                  <a:pt x="1701368" y="44831"/>
                </a:lnTo>
                <a:lnTo>
                  <a:pt x="1746148" y="44831"/>
                </a:lnTo>
                <a:lnTo>
                  <a:pt x="1746148" y="0"/>
                </a:lnTo>
                <a:close/>
              </a:path>
              <a:path w="6313169" h="45084">
                <a:moveTo>
                  <a:pt x="1835683" y="0"/>
                </a:moveTo>
                <a:lnTo>
                  <a:pt x="1790903" y="0"/>
                </a:lnTo>
                <a:lnTo>
                  <a:pt x="1790903" y="44831"/>
                </a:lnTo>
                <a:lnTo>
                  <a:pt x="1835683" y="44831"/>
                </a:lnTo>
                <a:lnTo>
                  <a:pt x="1835683" y="0"/>
                </a:lnTo>
                <a:close/>
              </a:path>
              <a:path w="6313169" h="45084">
                <a:moveTo>
                  <a:pt x="1925218" y="0"/>
                </a:moveTo>
                <a:lnTo>
                  <a:pt x="1880438" y="0"/>
                </a:lnTo>
                <a:lnTo>
                  <a:pt x="1880438" y="44831"/>
                </a:lnTo>
                <a:lnTo>
                  <a:pt x="1925218" y="44831"/>
                </a:lnTo>
                <a:lnTo>
                  <a:pt x="1925218" y="0"/>
                </a:lnTo>
                <a:close/>
              </a:path>
              <a:path w="6313169" h="45084">
                <a:moveTo>
                  <a:pt x="2014740" y="0"/>
                </a:moveTo>
                <a:lnTo>
                  <a:pt x="1969973" y="0"/>
                </a:lnTo>
                <a:lnTo>
                  <a:pt x="1969973" y="44831"/>
                </a:lnTo>
                <a:lnTo>
                  <a:pt x="2014740" y="44831"/>
                </a:lnTo>
                <a:lnTo>
                  <a:pt x="2014740" y="0"/>
                </a:lnTo>
                <a:close/>
              </a:path>
              <a:path w="6313169" h="45084">
                <a:moveTo>
                  <a:pt x="2104275" y="0"/>
                </a:moveTo>
                <a:lnTo>
                  <a:pt x="2059508" y="0"/>
                </a:lnTo>
                <a:lnTo>
                  <a:pt x="2059508" y="44831"/>
                </a:lnTo>
                <a:lnTo>
                  <a:pt x="2104275" y="44831"/>
                </a:lnTo>
                <a:lnTo>
                  <a:pt x="2104275" y="0"/>
                </a:lnTo>
                <a:close/>
              </a:path>
              <a:path w="6313169" h="45084">
                <a:moveTo>
                  <a:pt x="2193937" y="0"/>
                </a:moveTo>
                <a:lnTo>
                  <a:pt x="2149157" y="0"/>
                </a:lnTo>
                <a:lnTo>
                  <a:pt x="2149157" y="44831"/>
                </a:lnTo>
                <a:lnTo>
                  <a:pt x="2193937" y="44831"/>
                </a:lnTo>
                <a:lnTo>
                  <a:pt x="2193937" y="0"/>
                </a:lnTo>
                <a:close/>
              </a:path>
              <a:path w="6313169" h="45084">
                <a:moveTo>
                  <a:pt x="2283472" y="0"/>
                </a:moveTo>
                <a:lnTo>
                  <a:pt x="2238692" y="0"/>
                </a:lnTo>
                <a:lnTo>
                  <a:pt x="2238692" y="44831"/>
                </a:lnTo>
                <a:lnTo>
                  <a:pt x="2283472" y="44831"/>
                </a:lnTo>
                <a:lnTo>
                  <a:pt x="2283472" y="0"/>
                </a:lnTo>
                <a:close/>
              </a:path>
              <a:path w="6313169" h="45084">
                <a:moveTo>
                  <a:pt x="2373007" y="0"/>
                </a:moveTo>
                <a:lnTo>
                  <a:pt x="2328227" y="0"/>
                </a:lnTo>
                <a:lnTo>
                  <a:pt x="2328227" y="44831"/>
                </a:lnTo>
                <a:lnTo>
                  <a:pt x="2373007" y="44831"/>
                </a:lnTo>
                <a:lnTo>
                  <a:pt x="2373007" y="0"/>
                </a:lnTo>
                <a:close/>
              </a:path>
              <a:path w="6313169" h="45084">
                <a:moveTo>
                  <a:pt x="2462530" y="0"/>
                </a:moveTo>
                <a:lnTo>
                  <a:pt x="2417762" y="0"/>
                </a:lnTo>
                <a:lnTo>
                  <a:pt x="2417762" y="44831"/>
                </a:lnTo>
                <a:lnTo>
                  <a:pt x="2462530" y="44831"/>
                </a:lnTo>
                <a:lnTo>
                  <a:pt x="2462530" y="0"/>
                </a:lnTo>
                <a:close/>
              </a:path>
              <a:path w="6313169" h="45084">
                <a:moveTo>
                  <a:pt x="2552065" y="0"/>
                </a:moveTo>
                <a:lnTo>
                  <a:pt x="2507297" y="0"/>
                </a:lnTo>
                <a:lnTo>
                  <a:pt x="2507297" y="44831"/>
                </a:lnTo>
                <a:lnTo>
                  <a:pt x="2552065" y="44831"/>
                </a:lnTo>
                <a:lnTo>
                  <a:pt x="2552065" y="0"/>
                </a:lnTo>
                <a:close/>
              </a:path>
              <a:path w="6313169" h="45084">
                <a:moveTo>
                  <a:pt x="2641600" y="0"/>
                </a:moveTo>
                <a:lnTo>
                  <a:pt x="2596832" y="0"/>
                </a:lnTo>
                <a:lnTo>
                  <a:pt x="2596832" y="44831"/>
                </a:lnTo>
                <a:lnTo>
                  <a:pt x="2641600" y="44831"/>
                </a:lnTo>
                <a:lnTo>
                  <a:pt x="2641600" y="0"/>
                </a:lnTo>
                <a:close/>
              </a:path>
              <a:path w="6313169" h="45084">
                <a:moveTo>
                  <a:pt x="2731135" y="0"/>
                </a:moveTo>
                <a:lnTo>
                  <a:pt x="2686354" y="0"/>
                </a:lnTo>
                <a:lnTo>
                  <a:pt x="2686354" y="44831"/>
                </a:lnTo>
                <a:lnTo>
                  <a:pt x="2731135" y="44831"/>
                </a:lnTo>
                <a:lnTo>
                  <a:pt x="2731135" y="0"/>
                </a:lnTo>
                <a:close/>
              </a:path>
              <a:path w="6313169" h="45084">
                <a:moveTo>
                  <a:pt x="2820670" y="0"/>
                </a:moveTo>
                <a:lnTo>
                  <a:pt x="2775889" y="0"/>
                </a:lnTo>
                <a:lnTo>
                  <a:pt x="2775889" y="44831"/>
                </a:lnTo>
                <a:lnTo>
                  <a:pt x="2820670" y="44831"/>
                </a:lnTo>
                <a:lnTo>
                  <a:pt x="2820670" y="0"/>
                </a:lnTo>
                <a:close/>
              </a:path>
              <a:path w="6313169" h="45084">
                <a:moveTo>
                  <a:pt x="2910205" y="0"/>
                </a:moveTo>
                <a:lnTo>
                  <a:pt x="2865424" y="0"/>
                </a:lnTo>
                <a:lnTo>
                  <a:pt x="2865424" y="44831"/>
                </a:lnTo>
                <a:lnTo>
                  <a:pt x="2910205" y="44831"/>
                </a:lnTo>
                <a:lnTo>
                  <a:pt x="2910205" y="0"/>
                </a:lnTo>
                <a:close/>
              </a:path>
              <a:path w="6313169" h="45084">
                <a:moveTo>
                  <a:pt x="2999854" y="0"/>
                </a:moveTo>
                <a:lnTo>
                  <a:pt x="2955086" y="0"/>
                </a:lnTo>
                <a:lnTo>
                  <a:pt x="2955086" y="44831"/>
                </a:lnTo>
                <a:lnTo>
                  <a:pt x="2999854" y="44831"/>
                </a:lnTo>
                <a:lnTo>
                  <a:pt x="2999854" y="0"/>
                </a:lnTo>
                <a:close/>
              </a:path>
              <a:path w="6313169" h="45084">
                <a:moveTo>
                  <a:pt x="3089389" y="0"/>
                </a:moveTo>
                <a:lnTo>
                  <a:pt x="3044621" y="0"/>
                </a:lnTo>
                <a:lnTo>
                  <a:pt x="3044621" y="44831"/>
                </a:lnTo>
                <a:lnTo>
                  <a:pt x="3089389" y="44831"/>
                </a:lnTo>
                <a:lnTo>
                  <a:pt x="3089389" y="0"/>
                </a:lnTo>
                <a:close/>
              </a:path>
              <a:path w="6313169" h="45084">
                <a:moveTo>
                  <a:pt x="3178924" y="0"/>
                </a:moveTo>
                <a:lnTo>
                  <a:pt x="3134156" y="0"/>
                </a:lnTo>
                <a:lnTo>
                  <a:pt x="3134156" y="44831"/>
                </a:lnTo>
                <a:lnTo>
                  <a:pt x="3178924" y="44831"/>
                </a:lnTo>
                <a:lnTo>
                  <a:pt x="3178924" y="0"/>
                </a:lnTo>
                <a:close/>
              </a:path>
              <a:path w="6313169" h="45084">
                <a:moveTo>
                  <a:pt x="3268459" y="0"/>
                </a:moveTo>
                <a:lnTo>
                  <a:pt x="3223679" y="0"/>
                </a:lnTo>
                <a:lnTo>
                  <a:pt x="3223679" y="44831"/>
                </a:lnTo>
                <a:lnTo>
                  <a:pt x="3268459" y="44831"/>
                </a:lnTo>
                <a:lnTo>
                  <a:pt x="3268459" y="0"/>
                </a:lnTo>
                <a:close/>
              </a:path>
              <a:path w="6313169" h="45084">
                <a:moveTo>
                  <a:pt x="3357994" y="0"/>
                </a:moveTo>
                <a:lnTo>
                  <a:pt x="3313214" y="0"/>
                </a:lnTo>
                <a:lnTo>
                  <a:pt x="3313214" y="44831"/>
                </a:lnTo>
                <a:lnTo>
                  <a:pt x="3357994" y="44831"/>
                </a:lnTo>
                <a:lnTo>
                  <a:pt x="3357994" y="0"/>
                </a:lnTo>
                <a:close/>
              </a:path>
              <a:path w="6313169" h="45084">
                <a:moveTo>
                  <a:pt x="3447516" y="0"/>
                </a:moveTo>
                <a:lnTo>
                  <a:pt x="3402749" y="0"/>
                </a:lnTo>
                <a:lnTo>
                  <a:pt x="3402749" y="44831"/>
                </a:lnTo>
                <a:lnTo>
                  <a:pt x="3447516" y="44831"/>
                </a:lnTo>
                <a:lnTo>
                  <a:pt x="3447516" y="0"/>
                </a:lnTo>
                <a:close/>
              </a:path>
              <a:path w="6313169" h="45084">
                <a:moveTo>
                  <a:pt x="3537051" y="0"/>
                </a:moveTo>
                <a:lnTo>
                  <a:pt x="3492284" y="0"/>
                </a:lnTo>
                <a:lnTo>
                  <a:pt x="3492284" y="44831"/>
                </a:lnTo>
                <a:lnTo>
                  <a:pt x="3537051" y="44831"/>
                </a:lnTo>
                <a:lnTo>
                  <a:pt x="3537051" y="0"/>
                </a:lnTo>
                <a:close/>
              </a:path>
              <a:path w="6313169" h="45084">
                <a:moveTo>
                  <a:pt x="3626586" y="0"/>
                </a:moveTo>
                <a:lnTo>
                  <a:pt x="3581819" y="0"/>
                </a:lnTo>
                <a:lnTo>
                  <a:pt x="3581819" y="44831"/>
                </a:lnTo>
                <a:lnTo>
                  <a:pt x="3626586" y="44831"/>
                </a:lnTo>
                <a:lnTo>
                  <a:pt x="3626586" y="0"/>
                </a:lnTo>
                <a:close/>
              </a:path>
              <a:path w="6313169" h="45084">
                <a:moveTo>
                  <a:pt x="3716248" y="0"/>
                </a:moveTo>
                <a:lnTo>
                  <a:pt x="3671468" y="0"/>
                </a:lnTo>
                <a:lnTo>
                  <a:pt x="3671468" y="44831"/>
                </a:lnTo>
                <a:lnTo>
                  <a:pt x="3716248" y="44831"/>
                </a:lnTo>
                <a:lnTo>
                  <a:pt x="3716248" y="0"/>
                </a:lnTo>
                <a:close/>
              </a:path>
              <a:path w="6313169" h="45084">
                <a:moveTo>
                  <a:pt x="3805783" y="0"/>
                </a:moveTo>
                <a:lnTo>
                  <a:pt x="3761003" y="0"/>
                </a:lnTo>
                <a:lnTo>
                  <a:pt x="3761003" y="44831"/>
                </a:lnTo>
                <a:lnTo>
                  <a:pt x="3805783" y="44831"/>
                </a:lnTo>
                <a:lnTo>
                  <a:pt x="3805783" y="0"/>
                </a:lnTo>
                <a:close/>
              </a:path>
              <a:path w="6313169" h="45084">
                <a:moveTo>
                  <a:pt x="3895318" y="0"/>
                </a:moveTo>
                <a:lnTo>
                  <a:pt x="3850538" y="0"/>
                </a:lnTo>
                <a:lnTo>
                  <a:pt x="3850538" y="44831"/>
                </a:lnTo>
                <a:lnTo>
                  <a:pt x="3895318" y="44831"/>
                </a:lnTo>
                <a:lnTo>
                  <a:pt x="3895318" y="0"/>
                </a:lnTo>
                <a:close/>
              </a:path>
              <a:path w="6313169" h="45084">
                <a:moveTo>
                  <a:pt x="3984841" y="0"/>
                </a:moveTo>
                <a:lnTo>
                  <a:pt x="3940073" y="0"/>
                </a:lnTo>
                <a:lnTo>
                  <a:pt x="3940073" y="44831"/>
                </a:lnTo>
                <a:lnTo>
                  <a:pt x="3984841" y="44831"/>
                </a:lnTo>
                <a:lnTo>
                  <a:pt x="3984841" y="0"/>
                </a:lnTo>
                <a:close/>
              </a:path>
              <a:path w="6313169" h="45084">
                <a:moveTo>
                  <a:pt x="4074376" y="0"/>
                </a:moveTo>
                <a:lnTo>
                  <a:pt x="4029608" y="0"/>
                </a:lnTo>
                <a:lnTo>
                  <a:pt x="4029608" y="44831"/>
                </a:lnTo>
                <a:lnTo>
                  <a:pt x="4074376" y="44831"/>
                </a:lnTo>
                <a:lnTo>
                  <a:pt x="4074376" y="0"/>
                </a:lnTo>
                <a:close/>
              </a:path>
              <a:path w="6313169" h="45084">
                <a:moveTo>
                  <a:pt x="4163911" y="0"/>
                </a:moveTo>
                <a:lnTo>
                  <a:pt x="4119143" y="0"/>
                </a:lnTo>
                <a:lnTo>
                  <a:pt x="4119143" y="44831"/>
                </a:lnTo>
                <a:lnTo>
                  <a:pt x="4163911" y="44831"/>
                </a:lnTo>
                <a:lnTo>
                  <a:pt x="4163911" y="0"/>
                </a:lnTo>
                <a:close/>
              </a:path>
              <a:path w="6313169" h="45084">
                <a:moveTo>
                  <a:pt x="4253446" y="0"/>
                </a:moveTo>
                <a:lnTo>
                  <a:pt x="4208665" y="0"/>
                </a:lnTo>
                <a:lnTo>
                  <a:pt x="4208665" y="44831"/>
                </a:lnTo>
                <a:lnTo>
                  <a:pt x="4253446" y="44831"/>
                </a:lnTo>
                <a:lnTo>
                  <a:pt x="4253446" y="0"/>
                </a:lnTo>
                <a:close/>
              </a:path>
              <a:path w="6313169" h="45084">
                <a:moveTo>
                  <a:pt x="4342981" y="0"/>
                </a:moveTo>
                <a:lnTo>
                  <a:pt x="4298200" y="0"/>
                </a:lnTo>
                <a:lnTo>
                  <a:pt x="4298200" y="44831"/>
                </a:lnTo>
                <a:lnTo>
                  <a:pt x="4342981" y="44831"/>
                </a:lnTo>
                <a:lnTo>
                  <a:pt x="4342981" y="0"/>
                </a:lnTo>
                <a:close/>
              </a:path>
              <a:path w="6313169" h="45084">
                <a:moveTo>
                  <a:pt x="4432643" y="0"/>
                </a:moveTo>
                <a:lnTo>
                  <a:pt x="4387862" y="0"/>
                </a:lnTo>
                <a:lnTo>
                  <a:pt x="4387862" y="44831"/>
                </a:lnTo>
                <a:lnTo>
                  <a:pt x="4432643" y="44831"/>
                </a:lnTo>
                <a:lnTo>
                  <a:pt x="4432643" y="0"/>
                </a:lnTo>
                <a:close/>
              </a:path>
              <a:path w="6313169" h="45084">
                <a:moveTo>
                  <a:pt x="4522165" y="0"/>
                </a:moveTo>
                <a:lnTo>
                  <a:pt x="4477397" y="0"/>
                </a:lnTo>
                <a:lnTo>
                  <a:pt x="4477397" y="44831"/>
                </a:lnTo>
                <a:lnTo>
                  <a:pt x="4522165" y="44831"/>
                </a:lnTo>
                <a:lnTo>
                  <a:pt x="4522165" y="0"/>
                </a:lnTo>
                <a:close/>
              </a:path>
              <a:path w="6313169" h="45084">
                <a:moveTo>
                  <a:pt x="4611700" y="0"/>
                </a:moveTo>
                <a:lnTo>
                  <a:pt x="4566932" y="0"/>
                </a:lnTo>
                <a:lnTo>
                  <a:pt x="4566932" y="44831"/>
                </a:lnTo>
                <a:lnTo>
                  <a:pt x="4611700" y="44831"/>
                </a:lnTo>
                <a:lnTo>
                  <a:pt x="4611700" y="0"/>
                </a:lnTo>
                <a:close/>
              </a:path>
              <a:path w="6313169" h="45084">
                <a:moveTo>
                  <a:pt x="4701235" y="0"/>
                </a:moveTo>
                <a:lnTo>
                  <a:pt x="4656455" y="0"/>
                </a:lnTo>
                <a:lnTo>
                  <a:pt x="4656455" y="44831"/>
                </a:lnTo>
                <a:lnTo>
                  <a:pt x="4701235" y="44831"/>
                </a:lnTo>
                <a:lnTo>
                  <a:pt x="4701235" y="0"/>
                </a:lnTo>
                <a:close/>
              </a:path>
              <a:path w="6313169" h="45084">
                <a:moveTo>
                  <a:pt x="4790770" y="0"/>
                </a:moveTo>
                <a:lnTo>
                  <a:pt x="4745990" y="0"/>
                </a:lnTo>
                <a:lnTo>
                  <a:pt x="4745990" y="44831"/>
                </a:lnTo>
                <a:lnTo>
                  <a:pt x="4790770" y="44831"/>
                </a:lnTo>
                <a:lnTo>
                  <a:pt x="4790770" y="0"/>
                </a:lnTo>
                <a:close/>
              </a:path>
              <a:path w="6313169" h="45084">
                <a:moveTo>
                  <a:pt x="4880305" y="0"/>
                </a:moveTo>
                <a:lnTo>
                  <a:pt x="4835525" y="0"/>
                </a:lnTo>
                <a:lnTo>
                  <a:pt x="4835525" y="44831"/>
                </a:lnTo>
                <a:lnTo>
                  <a:pt x="4880305" y="44831"/>
                </a:lnTo>
                <a:lnTo>
                  <a:pt x="4880305" y="0"/>
                </a:lnTo>
                <a:close/>
              </a:path>
              <a:path w="6313169" h="45084">
                <a:moveTo>
                  <a:pt x="4969827" y="0"/>
                </a:moveTo>
                <a:lnTo>
                  <a:pt x="4925060" y="0"/>
                </a:lnTo>
                <a:lnTo>
                  <a:pt x="4925060" y="44831"/>
                </a:lnTo>
                <a:lnTo>
                  <a:pt x="4969827" y="44831"/>
                </a:lnTo>
                <a:lnTo>
                  <a:pt x="4969827" y="0"/>
                </a:lnTo>
                <a:close/>
              </a:path>
              <a:path w="6313169" h="45084">
                <a:moveTo>
                  <a:pt x="5059362" y="0"/>
                </a:moveTo>
                <a:lnTo>
                  <a:pt x="5014595" y="0"/>
                </a:lnTo>
                <a:lnTo>
                  <a:pt x="5014595" y="44831"/>
                </a:lnTo>
                <a:lnTo>
                  <a:pt x="5059362" y="44831"/>
                </a:lnTo>
                <a:lnTo>
                  <a:pt x="5059362" y="0"/>
                </a:lnTo>
                <a:close/>
              </a:path>
              <a:path w="6313169" h="45084">
                <a:moveTo>
                  <a:pt x="5149024" y="0"/>
                </a:moveTo>
                <a:lnTo>
                  <a:pt x="5104257" y="0"/>
                </a:lnTo>
                <a:lnTo>
                  <a:pt x="5104257" y="44831"/>
                </a:lnTo>
                <a:lnTo>
                  <a:pt x="5149024" y="44831"/>
                </a:lnTo>
                <a:lnTo>
                  <a:pt x="5149024" y="0"/>
                </a:lnTo>
                <a:close/>
              </a:path>
              <a:path w="6313169" h="45084">
                <a:moveTo>
                  <a:pt x="5238559" y="0"/>
                </a:moveTo>
                <a:lnTo>
                  <a:pt x="5193779" y="0"/>
                </a:lnTo>
                <a:lnTo>
                  <a:pt x="5193779" y="44831"/>
                </a:lnTo>
                <a:lnTo>
                  <a:pt x="5238559" y="44831"/>
                </a:lnTo>
                <a:lnTo>
                  <a:pt x="5238559" y="0"/>
                </a:lnTo>
                <a:close/>
              </a:path>
              <a:path w="6313169" h="45084">
                <a:moveTo>
                  <a:pt x="5328094" y="0"/>
                </a:moveTo>
                <a:lnTo>
                  <a:pt x="5283314" y="0"/>
                </a:lnTo>
                <a:lnTo>
                  <a:pt x="5283314" y="44831"/>
                </a:lnTo>
                <a:lnTo>
                  <a:pt x="5328094" y="44831"/>
                </a:lnTo>
                <a:lnTo>
                  <a:pt x="5328094" y="0"/>
                </a:lnTo>
                <a:close/>
              </a:path>
              <a:path w="6313169" h="45084">
                <a:moveTo>
                  <a:pt x="5417629" y="0"/>
                </a:moveTo>
                <a:lnTo>
                  <a:pt x="5372849" y="0"/>
                </a:lnTo>
                <a:lnTo>
                  <a:pt x="5372849" y="44831"/>
                </a:lnTo>
                <a:lnTo>
                  <a:pt x="5417629" y="44831"/>
                </a:lnTo>
                <a:lnTo>
                  <a:pt x="5417629" y="0"/>
                </a:lnTo>
                <a:close/>
              </a:path>
              <a:path w="6313169" h="45084">
                <a:moveTo>
                  <a:pt x="5507152" y="0"/>
                </a:moveTo>
                <a:lnTo>
                  <a:pt x="5462384" y="0"/>
                </a:lnTo>
                <a:lnTo>
                  <a:pt x="5462384" y="44831"/>
                </a:lnTo>
                <a:lnTo>
                  <a:pt x="5507152" y="44831"/>
                </a:lnTo>
                <a:lnTo>
                  <a:pt x="5507152" y="0"/>
                </a:lnTo>
                <a:close/>
              </a:path>
              <a:path w="6313169" h="45084">
                <a:moveTo>
                  <a:pt x="5596687" y="0"/>
                </a:moveTo>
                <a:lnTo>
                  <a:pt x="5551919" y="0"/>
                </a:lnTo>
                <a:lnTo>
                  <a:pt x="5551919" y="44831"/>
                </a:lnTo>
                <a:lnTo>
                  <a:pt x="5596687" y="44831"/>
                </a:lnTo>
                <a:lnTo>
                  <a:pt x="5596687" y="0"/>
                </a:lnTo>
                <a:close/>
              </a:path>
              <a:path w="6313169" h="45084">
                <a:moveTo>
                  <a:pt x="5686222" y="0"/>
                </a:moveTo>
                <a:lnTo>
                  <a:pt x="5641454" y="0"/>
                </a:lnTo>
                <a:lnTo>
                  <a:pt x="5641454" y="44831"/>
                </a:lnTo>
                <a:lnTo>
                  <a:pt x="5686222" y="44831"/>
                </a:lnTo>
                <a:lnTo>
                  <a:pt x="5686222" y="0"/>
                </a:lnTo>
                <a:close/>
              </a:path>
              <a:path w="6313169" h="45084">
                <a:moveTo>
                  <a:pt x="5775757" y="0"/>
                </a:moveTo>
                <a:lnTo>
                  <a:pt x="5730976" y="0"/>
                </a:lnTo>
                <a:lnTo>
                  <a:pt x="5730976" y="44831"/>
                </a:lnTo>
                <a:lnTo>
                  <a:pt x="5775757" y="44831"/>
                </a:lnTo>
                <a:lnTo>
                  <a:pt x="5775757" y="0"/>
                </a:lnTo>
                <a:close/>
              </a:path>
              <a:path w="6313169" h="45084">
                <a:moveTo>
                  <a:pt x="5865419" y="0"/>
                </a:moveTo>
                <a:lnTo>
                  <a:pt x="5820638" y="0"/>
                </a:lnTo>
                <a:lnTo>
                  <a:pt x="5820638" y="44831"/>
                </a:lnTo>
                <a:lnTo>
                  <a:pt x="5865419" y="44831"/>
                </a:lnTo>
                <a:lnTo>
                  <a:pt x="5865419" y="0"/>
                </a:lnTo>
                <a:close/>
              </a:path>
              <a:path w="6313169" h="45084">
                <a:moveTo>
                  <a:pt x="5954954" y="0"/>
                </a:moveTo>
                <a:lnTo>
                  <a:pt x="5910173" y="0"/>
                </a:lnTo>
                <a:lnTo>
                  <a:pt x="5910173" y="44831"/>
                </a:lnTo>
                <a:lnTo>
                  <a:pt x="5954954" y="44831"/>
                </a:lnTo>
                <a:lnTo>
                  <a:pt x="5954954" y="0"/>
                </a:lnTo>
                <a:close/>
              </a:path>
              <a:path w="6313169" h="45084">
                <a:moveTo>
                  <a:pt x="6044476" y="0"/>
                </a:moveTo>
                <a:lnTo>
                  <a:pt x="5999708" y="0"/>
                </a:lnTo>
                <a:lnTo>
                  <a:pt x="5999708" y="44831"/>
                </a:lnTo>
                <a:lnTo>
                  <a:pt x="6044476" y="44831"/>
                </a:lnTo>
                <a:lnTo>
                  <a:pt x="6044476" y="0"/>
                </a:lnTo>
                <a:close/>
              </a:path>
              <a:path w="6313169" h="45084">
                <a:moveTo>
                  <a:pt x="6134011" y="0"/>
                </a:moveTo>
                <a:lnTo>
                  <a:pt x="6089243" y="0"/>
                </a:lnTo>
                <a:lnTo>
                  <a:pt x="6089243" y="44831"/>
                </a:lnTo>
                <a:lnTo>
                  <a:pt x="6134011" y="44831"/>
                </a:lnTo>
                <a:lnTo>
                  <a:pt x="6134011" y="0"/>
                </a:lnTo>
                <a:close/>
              </a:path>
              <a:path w="6313169" h="45084">
                <a:moveTo>
                  <a:pt x="6223546" y="0"/>
                </a:moveTo>
                <a:lnTo>
                  <a:pt x="6178766" y="0"/>
                </a:lnTo>
                <a:lnTo>
                  <a:pt x="6178766" y="44831"/>
                </a:lnTo>
                <a:lnTo>
                  <a:pt x="6223546" y="44831"/>
                </a:lnTo>
                <a:lnTo>
                  <a:pt x="6223546" y="0"/>
                </a:lnTo>
                <a:close/>
              </a:path>
              <a:path w="6313169" h="45084">
                <a:moveTo>
                  <a:pt x="6313081" y="0"/>
                </a:moveTo>
                <a:lnTo>
                  <a:pt x="6268301" y="0"/>
                </a:lnTo>
                <a:lnTo>
                  <a:pt x="6268301" y="44831"/>
                </a:lnTo>
                <a:lnTo>
                  <a:pt x="6313081" y="44831"/>
                </a:lnTo>
                <a:lnTo>
                  <a:pt x="63130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bg object 69"/>
          <p:cNvSpPr/>
          <p:nvPr/>
        </p:nvSpPr>
        <p:spPr>
          <a:xfrm>
            <a:off x="6964248" y="15686137"/>
            <a:ext cx="492759" cy="45085"/>
          </a:xfrm>
          <a:custGeom>
            <a:avLst/>
            <a:gdLst/>
            <a:ahLst/>
            <a:cxnLst/>
            <a:rect l="l" t="t" r="r" b="b"/>
            <a:pathLst>
              <a:path w="492759" h="45084">
                <a:moveTo>
                  <a:pt x="44767" y="0"/>
                </a:moveTo>
                <a:lnTo>
                  <a:pt x="0" y="0"/>
                </a:lnTo>
                <a:lnTo>
                  <a:pt x="0" y="44831"/>
                </a:lnTo>
                <a:lnTo>
                  <a:pt x="44767" y="44831"/>
                </a:lnTo>
                <a:lnTo>
                  <a:pt x="44767" y="0"/>
                </a:lnTo>
                <a:close/>
              </a:path>
              <a:path w="492759" h="45084">
                <a:moveTo>
                  <a:pt x="134302" y="0"/>
                </a:moveTo>
                <a:lnTo>
                  <a:pt x="89522" y="0"/>
                </a:lnTo>
                <a:lnTo>
                  <a:pt x="89522" y="44831"/>
                </a:lnTo>
                <a:lnTo>
                  <a:pt x="134302" y="44831"/>
                </a:lnTo>
                <a:lnTo>
                  <a:pt x="134302" y="0"/>
                </a:lnTo>
                <a:close/>
              </a:path>
              <a:path w="492759" h="45084">
                <a:moveTo>
                  <a:pt x="223837" y="0"/>
                </a:moveTo>
                <a:lnTo>
                  <a:pt x="179057" y="0"/>
                </a:lnTo>
                <a:lnTo>
                  <a:pt x="179057" y="44831"/>
                </a:lnTo>
                <a:lnTo>
                  <a:pt x="223837" y="44831"/>
                </a:lnTo>
                <a:lnTo>
                  <a:pt x="223837" y="0"/>
                </a:lnTo>
                <a:close/>
              </a:path>
              <a:path w="492759" h="45084">
                <a:moveTo>
                  <a:pt x="313372" y="0"/>
                </a:moveTo>
                <a:lnTo>
                  <a:pt x="268592" y="0"/>
                </a:lnTo>
                <a:lnTo>
                  <a:pt x="268592" y="44831"/>
                </a:lnTo>
                <a:lnTo>
                  <a:pt x="313372" y="44831"/>
                </a:lnTo>
                <a:lnTo>
                  <a:pt x="313372" y="0"/>
                </a:lnTo>
                <a:close/>
              </a:path>
              <a:path w="492759" h="45084">
                <a:moveTo>
                  <a:pt x="402894" y="0"/>
                </a:moveTo>
                <a:lnTo>
                  <a:pt x="358127" y="0"/>
                </a:lnTo>
                <a:lnTo>
                  <a:pt x="358127" y="44831"/>
                </a:lnTo>
                <a:lnTo>
                  <a:pt x="402894" y="44831"/>
                </a:lnTo>
                <a:lnTo>
                  <a:pt x="402894" y="0"/>
                </a:lnTo>
                <a:close/>
              </a:path>
              <a:path w="492759" h="45084">
                <a:moveTo>
                  <a:pt x="492556" y="0"/>
                </a:moveTo>
                <a:lnTo>
                  <a:pt x="447789" y="0"/>
                </a:lnTo>
                <a:lnTo>
                  <a:pt x="447789" y="44831"/>
                </a:lnTo>
                <a:lnTo>
                  <a:pt x="492556" y="44831"/>
                </a:lnTo>
                <a:lnTo>
                  <a:pt x="4925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0" name="bg object 70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6813550" y="15637509"/>
            <a:ext cx="109854" cy="91439"/>
          </a:xfrm>
          <a:prstGeom prst="rect">
            <a:avLst/>
          </a:prstGeom>
        </p:spPr>
      </p:pic>
      <p:sp>
        <p:nvSpPr>
          <p:cNvPr id="71" name="bg object 71"/>
          <p:cNvSpPr/>
          <p:nvPr/>
        </p:nvSpPr>
        <p:spPr>
          <a:xfrm>
            <a:off x="6797116" y="12615100"/>
            <a:ext cx="45720" cy="3000375"/>
          </a:xfrm>
          <a:custGeom>
            <a:avLst/>
            <a:gdLst/>
            <a:ahLst/>
            <a:cxnLst/>
            <a:rect l="l" t="t" r="r" b="b"/>
            <a:pathLst>
              <a:path w="45720" h="3000375">
                <a:moveTo>
                  <a:pt x="44767" y="2865742"/>
                </a:moveTo>
                <a:lnTo>
                  <a:pt x="0" y="2865742"/>
                </a:lnTo>
                <a:lnTo>
                  <a:pt x="0" y="2910522"/>
                </a:lnTo>
                <a:lnTo>
                  <a:pt x="44767" y="2910522"/>
                </a:lnTo>
                <a:lnTo>
                  <a:pt x="44767" y="2865742"/>
                </a:lnTo>
                <a:close/>
              </a:path>
              <a:path w="45720" h="3000375">
                <a:moveTo>
                  <a:pt x="44767" y="2776207"/>
                </a:moveTo>
                <a:lnTo>
                  <a:pt x="0" y="2776207"/>
                </a:lnTo>
                <a:lnTo>
                  <a:pt x="0" y="2820987"/>
                </a:lnTo>
                <a:lnTo>
                  <a:pt x="44767" y="2820987"/>
                </a:lnTo>
                <a:lnTo>
                  <a:pt x="44767" y="2776207"/>
                </a:lnTo>
                <a:close/>
              </a:path>
              <a:path w="45720" h="3000375">
                <a:moveTo>
                  <a:pt x="44767" y="2686672"/>
                </a:moveTo>
                <a:lnTo>
                  <a:pt x="0" y="2686672"/>
                </a:lnTo>
                <a:lnTo>
                  <a:pt x="0" y="2731452"/>
                </a:lnTo>
                <a:lnTo>
                  <a:pt x="44767" y="2731452"/>
                </a:lnTo>
                <a:lnTo>
                  <a:pt x="44767" y="2686672"/>
                </a:lnTo>
                <a:close/>
              </a:path>
              <a:path w="45720" h="3000375">
                <a:moveTo>
                  <a:pt x="44767" y="2597150"/>
                </a:moveTo>
                <a:lnTo>
                  <a:pt x="0" y="2597150"/>
                </a:lnTo>
                <a:lnTo>
                  <a:pt x="0" y="2641917"/>
                </a:lnTo>
                <a:lnTo>
                  <a:pt x="44767" y="2641917"/>
                </a:lnTo>
                <a:lnTo>
                  <a:pt x="44767" y="2597150"/>
                </a:lnTo>
                <a:close/>
              </a:path>
              <a:path w="45720" h="3000375">
                <a:moveTo>
                  <a:pt x="44767" y="2507615"/>
                </a:moveTo>
                <a:lnTo>
                  <a:pt x="0" y="2507615"/>
                </a:lnTo>
                <a:lnTo>
                  <a:pt x="0" y="2552382"/>
                </a:lnTo>
                <a:lnTo>
                  <a:pt x="44767" y="2552382"/>
                </a:lnTo>
                <a:lnTo>
                  <a:pt x="44767" y="2507615"/>
                </a:lnTo>
                <a:close/>
              </a:path>
              <a:path w="45720" h="3000375">
                <a:moveTo>
                  <a:pt x="44767" y="2418080"/>
                </a:moveTo>
                <a:lnTo>
                  <a:pt x="0" y="2418080"/>
                </a:lnTo>
                <a:lnTo>
                  <a:pt x="0" y="2462860"/>
                </a:lnTo>
                <a:lnTo>
                  <a:pt x="44767" y="2462860"/>
                </a:lnTo>
                <a:lnTo>
                  <a:pt x="44767" y="2418080"/>
                </a:lnTo>
                <a:close/>
              </a:path>
              <a:path w="45720" h="3000375">
                <a:moveTo>
                  <a:pt x="44767" y="2328545"/>
                </a:moveTo>
                <a:lnTo>
                  <a:pt x="0" y="2328545"/>
                </a:lnTo>
                <a:lnTo>
                  <a:pt x="0" y="2373325"/>
                </a:lnTo>
                <a:lnTo>
                  <a:pt x="44767" y="2373325"/>
                </a:lnTo>
                <a:lnTo>
                  <a:pt x="44767" y="2328545"/>
                </a:lnTo>
                <a:close/>
              </a:path>
              <a:path w="45720" h="3000375">
                <a:moveTo>
                  <a:pt x="44767" y="2238883"/>
                </a:moveTo>
                <a:lnTo>
                  <a:pt x="0" y="2238883"/>
                </a:lnTo>
                <a:lnTo>
                  <a:pt x="0" y="2283663"/>
                </a:lnTo>
                <a:lnTo>
                  <a:pt x="44767" y="2283663"/>
                </a:lnTo>
                <a:lnTo>
                  <a:pt x="44767" y="2238883"/>
                </a:lnTo>
                <a:close/>
              </a:path>
              <a:path w="45720" h="3000375">
                <a:moveTo>
                  <a:pt x="44767" y="2149360"/>
                </a:moveTo>
                <a:lnTo>
                  <a:pt x="0" y="2149360"/>
                </a:lnTo>
                <a:lnTo>
                  <a:pt x="0" y="2194128"/>
                </a:lnTo>
                <a:lnTo>
                  <a:pt x="44767" y="2194128"/>
                </a:lnTo>
                <a:lnTo>
                  <a:pt x="44767" y="2149360"/>
                </a:lnTo>
                <a:close/>
              </a:path>
              <a:path w="45720" h="3000375">
                <a:moveTo>
                  <a:pt x="44767" y="2059825"/>
                </a:moveTo>
                <a:lnTo>
                  <a:pt x="0" y="2059825"/>
                </a:lnTo>
                <a:lnTo>
                  <a:pt x="0" y="2104593"/>
                </a:lnTo>
                <a:lnTo>
                  <a:pt x="44767" y="2104593"/>
                </a:lnTo>
                <a:lnTo>
                  <a:pt x="44767" y="2059825"/>
                </a:lnTo>
                <a:close/>
              </a:path>
              <a:path w="45720" h="3000375">
                <a:moveTo>
                  <a:pt x="44767" y="1970290"/>
                </a:moveTo>
                <a:lnTo>
                  <a:pt x="0" y="1970290"/>
                </a:lnTo>
                <a:lnTo>
                  <a:pt x="0" y="2015058"/>
                </a:lnTo>
                <a:lnTo>
                  <a:pt x="44767" y="2015058"/>
                </a:lnTo>
                <a:lnTo>
                  <a:pt x="44767" y="1970290"/>
                </a:lnTo>
                <a:close/>
              </a:path>
              <a:path w="45720" h="3000375">
                <a:moveTo>
                  <a:pt x="44767" y="1880755"/>
                </a:moveTo>
                <a:lnTo>
                  <a:pt x="0" y="1880755"/>
                </a:lnTo>
                <a:lnTo>
                  <a:pt x="0" y="1925535"/>
                </a:lnTo>
                <a:lnTo>
                  <a:pt x="44767" y="1925535"/>
                </a:lnTo>
                <a:lnTo>
                  <a:pt x="44767" y="1880755"/>
                </a:lnTo>
                <a:close/>
              </a:path>
              <a:path w="45720" h="3000375">
                <a:moveTo>
                  <a:pt x="44767" y="1791220"/>
                </a:moveTo>
                <a:lnTo>
                  <a:pt x="0" y="1791220"/>
                </a:lnTo>
                <a:lnTo>
                  <a:pt x="0" y="1836000"/>
                </a:lnTo>
                <a:lnTo>
                  <a:pt x="44767" y="1836000"/>
                </a:lnTo>
                <a:lnTo>
                  <a:pt x="44767" y="1791220"/>
                </a:lnTo>
                <a:close/>
              </a:path>
              <a:path w="45720" h="3000375">
                <a:moveTo>
                  <a:pt x="44767" y="1701685"/>
                </a:moveTo>
                <a:lnTo>
                  <a:pt x="0" y="1701685"/>
                </a:lnTo>
                <a:lnTo>
                  <a:pt x="0" y="1746465"/>
                </a:lnTo>
                <a:lnTo>
                  <a:pt x="44767" y="1746465"/>
                </a:lnTo>
                <a:lnTo>
                  <a:pt x="44767" y="1701685"/>
                </a:lnTo>
                <a:close/>
              </a:path>
              <a:path w="45720" h="3000375">
                <a:moveTo>
                  <a:pt x="44767" y="1612163"/>
                </a:moveTo>
                <a:lnTo>
                  <a:pt x="0" y="1612163"/>
                </a:lnTo>
                <a:lnTo>
                  <a:pt x="0" y="1656930"/>
                </a:lnTo>
                <a:lnTo>
                  <a:pt x="44767" y="1656930"/>
                </a:lnTo>
                <a:lnTo>
                  <a:pt x="44767" y="1612163"/>
                </a:lnTo>
                <a:close/>
              </a:path>
              <a:path w="45720" h="3000375">
                <a:moveTo>
                  <a:pt x="44767" y="1522501"/>
                </a:moveTo>
                <a:lnTo>
                  <a:pt x="0" y="1522501"/>
                </a:lnTo>
                <a:lnTo>
                  <a:pt x="0" y="1567268"/>
                </a:lnTo>
                <a:lnTo>
                  <a:pt x="44767" y="1567268"/>
                </a:lnTo>
                <a:lnTo>
                  <a:pt x="44767" y="1522501"/>
                </a:lnTo>
                <a:close/>
              </a:path>
              <a:path w="45720" h="3000375">
                <a:moveTo>
                  <a:pt x="44767" y="1432966"/>
                </a:moveTo>
                <a:lnTo>
                  <a:pt x="0" y="1432966"/>
                </a:lnTo>
                <a:lnTo>
                  <a:pt x="0" y="1477733"/>
                </a:lnTo>
                <a:lnTo>
                  <a:pt x="44767" y="1477733"/>
                </a:lnTo>
                <a:lnTo>
                  <a:pt x="44767" y="1432966"/>
                </a:lnTo>
                <a:close/>
              </a:path>
              <a:path w="45720" h="3000375">
                <a:moveTo>
                  <a:pt x="44767" y="1343431"/>
                </a:moveTo>
                <a:lnTo>
                  <a:pt x="0" y="1343431"/>
                </a:lnTo>
                <a:lnTo>
                  <a:pt x="0" y="1388211"/>
                </a:lnTo>
                <a:lnTo>
                  <a:pt x="44767" y="1388211"/>
                </a:lnTo>
                <a:lnTo>
                  <a:pt x="44767" y="1343431"/>
                </a:lnTo>
                <a:close/>
              </a:path>
              <a:path w="45720" h="3000375">
                <a:moveTo>
                  <a:pt x="44767" y="1253896"/>
                </a:moveTo>
                <a:lnTo>
                  <a:pt x="0" y="1253896"/>
                </a:lnTo>
                <a:lnTo>
                  <a:pt x="0" y="1298676"/>
                </a:lnTo>
                <a:lnTo>
                  <a:pt x="44767" y="1298676"/>
                </a:lnTo>
                <a:lnTo>
                  <a:pt x="44767" y="1253896"/>
                </a:lnTo>
                <a:close/>
              </a:path>
              <a:path w="45720" h="3000375">
                <a:moveTo>
                  <a:pt x="44767" y="1164361"/>
                </a:moveTo>
                <a:lnTo>
                  <a:pt x="0" y="1164361"/>
                </a:lnTo>
                <a:lnTo>
                  <a:pt x="0" y="1209141"/>
                </a:lnTo>
                <a:lnTo>
                  <a:pt x="44767" y="1209141"/>
                </a:lnTo>
                <a:lnTo>
                  <a:pt x="44767" y="1164361"/>
                </a:lnTo>
                <a:close/>
              </a:path>
              <a:path w="45720" h="3000375">
                <a:moveTo>
                  <a:pt x="44767" y="1074839"/>
                </a:moveTo>
                <a:lnTo>
                  <a:pt x="0" y="1074839"/>
                </a:lnTo>
                <a:lnTo>
                  <a:pt x="0" y="1119606"/>
                </a:lnTo>
                <a:lnTo>
                  <a:pt x="44767" y="1119606"/>
                </a:lnTo>
                <a:lnTo>
                  <a:pt x="44767" y="1074839"/>
                </a:lnTo>
                <a:close/>
              </a:path>
              <a:path w="45720" h="3000375">
                <a:moveTo>
                  <a:pt x="44767" y="985304"/>
                </a:moveTo>
                <a:lnTo>
                  <a:pt x="0" y="985304"/>
                </a:lnTo>
                <a:lnTo>
                  <a:pt x="0" y="1030071"/>
                </a:lnTo>
                <a:lnTo>
                  <a:pt x="44767" y="1030071"/>
                </a:lnTo>
                <a:lnTo>
                  <a:pt x="44767" y="985304"/>
                </a:lnTo>
                <a:close/>
              </a:path>
              <a:path w="45720" h="3000375">
                <a:moveTo>
                  <a:pt x="44767" y="895769"/>
                </a:moveTo>
                <a:lnTo>
                  <a:pt x="0" y="895769"/>
                </a:lnTo>
                <a:lnTo>
                  <a:pt x="0" y="940549"/>
                </a:lnTo>
                <a:lnTo>
                  <a:pt x="44767" y="940549"/>
                </a:lnTo>
                <a:lnTo>
                  <a:pt x="44767" y="895769"/>
                </a:lnTo>
                <a:close/>
              </a:path>
              <a:path w="45720" h="3000375">
                <a:moveTo>
                  <a:pt x="44767" y="806107"/>
                </a:moveTo>
                <a:lnTo>
                  <a:pt x="0" y="806107"/>
                </a:lnTo>
                <a:lnTo>
                  <a:pt x="0" y="850887"/>
                </a:lnTo>
                <a:lnTo>
                  <a:pt x="44767" y="850887"/>
                </a:lnTo>
                <a:lnTo>
                  <a:pt x="44767" y="806107"/>
                </a:lnTo>
                <a:close/>
              </a:path>
              <a:path w="45720" h="3000375">
                <a:moveTo>
                  <a:pt x="44767" y="716572"/>
                </a:moveTo>
                <a:lnTo>
                  <a:pt x="0" y="716572"/>
                </a:lnTo>
                <a:lnTo>
                  <a:pt x="0" y="761352"/>
                </a:lnTo>
                <a:lnTo>
                  <a:pt x="44767" y="761352"/>
                </a:lnTo>
                <a:lnTo>
                  <a:pt x="44767" y="716572"/>
                </a:lnTo>
                <a:close/>
              </a:path>
              <a:path w="45720" h="3000375">
                <a:moveTo>
                  <a:pt x="44767" y="627049"/>
                </a:moveTo>
                <a:lnTo>
                  <a:pt x="0" y="627049"/>
                </a:lnTo>
                <a:lnTo>
                  <a:pt x="0" y="671817"/>
                </a:lnTo>
                <a:lnTo>
                  <a:pt x="44767" y="671817"/>
                </a:lnTo>
                <a:lnTo>
                  <a:pt x="44767" y="627049"/>
                </a:lnTo>
                <a:close/>
              </a:path>
              <a:path w="45720" h="3000375">
                <a:moveTo>
                  <a:pt x="44767" y="537514"/>
                </a:moveTo>
                <a:lnTo>
                  <a:pt x="0" y="537514"/>
                </a:lnTo>
                <a:lnTo>
                  <a:pt x="0" y="582282"/>
                </a:lnTo>
                <a:lnTo>
                  <a:pt x="44767" y="582282"/>
                </a:lnTo>
                <a:lnTo>
                  <a:pt x="44767" y="537514"/>
                </a:lnTo>
                <a:close/>
              </a:path>
              <a:path w="45720" h="3000375">
                <a:moveTo>
                  <a:pt x="44767" y="447979"/>
                </a:moveTo>
                <a:lnTo>
                  <a:pt x="0" y="447979"/>
                </a:lnTo>
                <a:lnTo>
                  <a:pt x="0" y="492747"/>
                </a:lnTo>
                <a:lnTo>
                  <a:pt x="44767" y="492747"/>
                </a:lnTo>
                <a:lnTo>
                  <a:pt x="44767" y="447979"/>
                </a:lnTo>
                <a:close/>
              </a:path>
              <a:path w="45720" h="3000375">
                <a:moveTo>
                  <a:pt x="44767" y="358444"/>
                </a:moveTo>
                <a:lnTo>
                  <a:pt x="0" y="358444"/>
                </a:lnTo>
                <a:lnTo>
                  <a:pt x="0" y="403225"/>
                </a:lnTo>
                <a:lnTo>
                  <a:pt x="44767" y="403225"/>
                </a:lnTo>
                <a:lnTo>
                  <a:pt x="44767" y="358444"/>
                </a:lnTo>
                <a:close/>
              </a:path>
              <a:path w="45720" h="3000375">
                <a:moveTo>
                  <a:pt x="44767" y="268909"/>
                </a:moveTo>
                <a:lnTo>
                  <a:pt x="0" y="268909"/>
                </a:lnTo>
                <a:lnTo>
                  <a:pt x="0" y="313690"/>
                </a:lnTo>
                <a:lnTo>
                  <a:pt x="44767" y="313690"/>
                </a:lnTo>
                <a:lnTo>
                  <a:pt x="44767" y="268909"/>
                </a:lnTo>
                <a:close/>
              </a:path>
              <a:path w="45720" h="3000375">
                <a:moveTo>
                  <a:pt x="44767" y="179374"/>
                </a:moveTo>
                <a:lnTo>
                  <a:pt x="0" y="179374"/>
                </a:lnTo>
                <a:lnTo>
                  <a:pt x="0" y="224155"/>
                </a:lnTo>
                <a:lnTo>
                  <a:pt x="44767" y="224155"/>
                </a:lnTo>
                <a:lnTo>
                  <a:pt x="44767" y="179374"/>
                </a:lnTo>
                <a:close/>
              </a:path>
              <a:path w="45720" h="3000375">
                <a:moveTo>
                  <a:pt x="44767" y="89852"/>
                </a:moveTo>
                <a:lnTo>
                  <a:pt x="0" y="89852"/>
                </a:lnTo>
                <a:lnTo>
                  <a:pt x="0" y="134620"/>
                </a:lnTo>
                <a:lnTo>
                  <a:pt x="44767" y="134620"/>
                </a:lnTo>
                <a:lnTo>
                  <a:pt x="44767" y="89852"/>
                </a:lnTo>
                <a:close/>
              </a:path>
              <a:path w="45720" h="3000375">
                <a:moveTo>
                  <a:pt x="45085" y="3429"/>
                </a:moveTo>
                <a:lnTo>
                  <a:pt x="1778" y="0"/>
                </a:lnTo>
                <a:lnTo>
                  <a:pt x="0" y="10541"/>
                </a:lnTo>
                <a:lnTo>
                  <a:pt x="0" y="44958"/>
                </a:lnTo>
                <a:lnTo>
                  <a:pt x="44831" y="44958"/>
                </a:lnTo>
                <a:lnTo>
                  <a:pt x="44958" y="5842"/>
                </a:lnTo>
                <a:lnTo>
                  <a:pt x="45085" y="3429"/>
                </a:lnTo>
                <a:close/>
              </a:path>
              <a:path w="45720" h="3000375">
                <a:moveTo>
                  <a:pt x="45720" y="2994329"/>
                </a:moveTo>
                <a:lnTo>
                  <a:pt x="45085" y="2990011"/>
                </a:lnTo>
                <a:lnTo>
                  <a:pt x="44831" y="2985820"/>
                </a:lnTo>
                <a:lnTo>
                  <a:pt x="44831" y="2955353"/>
                </a:lnTo>
                <a:lnTo>
                  <a:pt x="0" y="2955353"/>
                </a:lnTo>
                <a:lnTo>
                  <a:pt x="0" y="2981756"/>
                </a:lnTo>
                <a:lnTo>
                  <a:pt x="3048" y="3000298"/>
                </a:lnTo>
                <a:lnTo>
                  <a:pt x="45720" y="299432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2" name="bg object 7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6809867" y="12491394"/>
            <a:ext cx="166568" cy="98242"/>
          </a:xfrm>
          <a:prstGeom prst="rect">
            <a:avLst/>
          </a:prstGeom>
        </p:spPr>
      </p:pic>
      <p:sp>
        <p:nvSpPr>
          <p:cNvPr id="73" name="bg object 73"/>
          <p:cNvSpPr/>
          <p:nvPr/>
        </p:nvSpPr>
        <p:spPr>
          <a:xfrm>
            <a:off x="1246822" y="2040127"/>
            <a:ext cx="3216910" cy="358140"/>
          </a:xfrm>
          <a:custGeom>
            <a:avLst/>
            <a:gdLst/>
            <a:ahLst/>
            <a:cxnLst/>
            <a:rect l="l" t="t" r="r" b="b"/>
            <a:pathLst>
              <a:path w="3216910" h="358139">
                <a:moveTo>
                  <a:pt x="3153870" y="456"/>
                </a:moveTo>
                <a:lnTo>
                  <a:pt x="62641" y="456"/>
                </a:lnTo>
                <a:lnTo>
                  <a:pt x="18332" y="18871"/>
                </a:lnTo>
                <a:lnTo>
                  <a:pt x="-31" y="63192"/>
                </a:lnTo>
                <a:lnTo>
                  <a:pt x="-31" y="295597"/>
                </a:lnTo>
                <a:lnTo>
                  <a:pt x="10496" y="330394"/>
                </a:lnTo>
                <a:lnTo>
                  <a:pt x="50322" y="357063"/>
                </a:lnTo>
                <a:lnTo>
                  <a:pt x="62641" y="358206"/>
                </a:lnTo>
                <a:lnTo>
                  <a:pt x="3153870" y="358206"/>
                </a:lnTo>
                <a:lnTo>
                  <a:pt x="3198192" y="339918"/>
                </a:lnTo>
                <a:lnTo>
                  <a:pt x="3216606" y="295597"/>
                </a:lnTo>
                <a:lnTo>
                  <a:pt x="3216606" y="63192"/>
                </a:lnTo>
                <a:lnTo>
                  <a:pt x="3198192" y="18871"/>
                </a:lnTo>
                <a:lnTo>
                  <a:pt x="3153870" y="456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bg object 74"/>
          <p:cNvSpPr/>
          <p:nvPr/>
        </p:nvSpPr>
        <p:spPr>
          <a:xfrm>
            <a:off x="0" y="5025008"/>
            <a:ext cx="6068060" cy="2235200"/>
          </a:xfrm>
          <a:custGeom>
            <a:avLst/>
            <a:gdLst/>
            <a:ahLst/>
            <a:cxnLst/>
            <a:rect l="l" t="t" r="r" b="b"/>
            <a:pathLst>
              <a:path w="6068060" h="2235200">
                <a:moveTo>
                  <a:pt x="5933544" y="381"/>
                </a:moveTo>
                <a:lnTo>
                  <a:pt x="96614" y="381"/>
                </a:lnTo>
                <a:lnTo>
                  <a:pt x="54157" y="7238"/>
                </a:lnTo>
                <a:lnTo>
                  <a:pt x="17284" y="26288"/>
                </a:lnTo>
                <a:lnTo>
                  <a:pt x="0" y="43559"/>
                </a:lnTo>
                <a:lnTo>
                  <a:pt x="0" y="2191964"/>
                </a:lnTo>
                <a:lnTo>
                  <a:pt x="17284" y="2209236"/>
                </a:lnTo>
                <a:lnTo>
                  <a:pt x="54157" y="2228285"/>
                </a:lnTo>
                <a:lnTo>
                  <a:pt x="96614" y="2235143"/>
                </a:lnTo>
                <a:lnTo>
                  <a:pt x="5933544" y="2235143"/>
                </a:lnTo>
                <a:lnTo>
                  <a:pt x="5976087" y="2228285"/>
                </a:lnTo>
                <a:lnTo>
                  <a:pt x="6012917" y="2209236"/>
                </a:lnTo>
                <a:lnTo>
                  <a:pt x="6041999" y="2180153"/>
                </a:lnTo>
                <a:lnTo>
                  <a:pt x="6061048" y="2143324"/>
                </a:lnTo>
                <a:lnTo>
                  <a:pt x="6067906" y="2100907"/>
                </a:lnTo>
                <a:lnTo>
                  <a:pt x="6067906" y="134743"/>
                </a:lnTo>
                <a:lnTo>
                  <a:pt x="6061048" y="92199"/>
                </a:lnTo>
                <a:lnTo>
                  <a:pt x="6041999" y="55370"/>
                </a:lnTo>
                <a:lnTo>
                  <a:pt x="6012917" y="26288"/>
                </a:lnTo>
                <a:lnTo>
                  <a:pt x="5976087" y="7238"/>
                </a:lnTo>
                <a:lnTo>
                  <a:pt x="5933544" y="3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bg object 75"/>
          <p:cNvSpPr/>
          <p:nvPr/>
        </p:nvSpPr>
        <p:spPr>
          <a:xfrm>
            <a:off x="186156" y="5025452"/>
            <a:ext cx="5686425" cy="45085"/>
          </a:xfrm>
          <a:custGeom>
            <a:avLst/>
            <a:gdLst/>
            <a:ahLst/>
            <a:cxnLst/>
            <a:rect l="l" t="t" r="r" b="b"/>
            <a:pathLst>
              <a:path w="5686425" h="45085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5686425" h="45085">
                <a:moveTo>
                  <a:pt x="134315" y="0"/>
                </a:moveTo>
                <a:lnTo>
                  <a:pt x="89547" y="0"/>
                </a:lnTo>
                <a:lnTo>
                  <a:pt x="89547" y="44767"/>
                </a:lnTo>
                <a:lnTo>
                  <a:pt x="134315" y="44767"/>
                </a:lnTo>
                <a:lnTo>
                  <a:pt x="134315" y="0"/>
                </a:lnTo>
                <a:close/>
              </a:path>
              <a:path w="5686425" h="45085">
                <a:moveTo>
                  <a:pt x="223862" y="0"/>
                </a:moveTo>
                <a:lnTo>
                  <a:pt x="179095" y="0"/>
                </a:lnTo>
                <a:lnTo>
                  <a:pt x="179095" y="44767"/>
                </a:lnTo>
                <a:lnTo>
                  <a:pt x="223862" y="44767"/>
                </a:lnTo>
                <a:lnTo>
                  <a:pt x="223862" y="0"/>
                </a:lnTo>
                <a:close/>
              </a:path>
              <a:path w="5686425" h="45085">
                <a:moveTo>
                  <a:pt x="313410" y="0"/>
                </a:moveTo>
                <a:lnTo>
                  <a:pt x="268643" y="0"/>
                </a:lnTo>
                <a:lnTo>
                  <a:pt x="268643" y="44767"/>
                </a:lnTo>
                <a:lnTo>
                  <a:pt x="313410" y="44767"/>
                </a:lnTo>
                <a:lnTo>
                  <a:pt x="313410" y="0"/>
                </a:lnTo>
                <a:close/>
              </a:path>
              <a:path w="5686425" h="45085">
                <a:moveTo>
                  <a:pt x="402971" y="0"/>
                </a:moveTo>
                <a:lnTo>
                  <a:pt x="358190" y="0"/>
                </a:lnTo>
                <a:lnTo>
                  <a:pt x="358190" y="44767"/>
                </a:lnTo>
                <a:lnTo>
                  <a:pt x="402971" y="44767"/>
                </a:lnTo>
                <a:lnTo>
                  <a:pt x="402971" y="0"/>
                </a:lnTo>
                <a:close/>
              </a:path>
              <a:path w="5686425" h="45085">
                <a:moveTo>
                  <a:pt x="492518" y="0"/>
                </a:moveTo>
                <a:lnTo>
                  <a:pt x="447738" y="0"/>
                </a:lnTo>
                <a:lnTo>
                  <a:pt x="447738" y="44767"/>
                </a:lnTo>
                <a:lnTo>
                  <a:pt x="492518" y="44767"/>
                </a:lnTo>
                <a:lnTo>
                  <a:pt x="492518" y="0"/>
                </a:lnTo>
                <a:close/>
              </a:path>
              <a:path w="5686425" h="45085">
                <a:moveTo>
                  <a:pt x="582066" y="0"/>
                </a:moveTo>
                <a:lnTo>
                  <a:pt x="537286" y="0"/>
                </a:lnTo>
                <a:lnTo>
                  <a:pt x="537286" y="44767"/>
                </a:lnTo>
                <a:lnTo>
                  <a:pt x="582066" y="44767"/>
                </a:lnTo>
                <a:lnTo>
                  <a:pt x="582066" y="0"/>
                </a:lnTo>
                <a:close/>
              </a:path>
              <a:path w="5686425" h="45085">
                <a:moveTo>
                  <a:pt x="671601" y="0"/>
                </a:moveTo>
                <a:lnTo>
                  <a:pt x="626833" y="0"/>
                </a:lnTo>
                <a:lnTo>
                  <a:pt x="626833" y="44767"/>
                </a:lnTo>
                <a:lnTo>
                  <a:pt x="671601" y="44767"/>
                </a:lnTo>
                <a:lnTo>
                  <a:pt x="671601" y="0"/>
                </a:lnTo>
                <a:close/>
              </a:path>
              <a:path w="5686425" h="45085">
                <a:moveTo>
                  <a:pt x="761149" y="0"/>
                </a:moveTo>
                <a:lnTo>
                  <a:pt x="716381" y="0"/>
                </a:lnTo>
                <a:lnTo>
                  <a:pt x="716381" y="44767"/>
                </a:lnTo>
                <a:lnTo>
                  <a:pt x="761149" y="44767"/>
                </a:lnTo>
                <a:lnTo>
                  <a:pt x="761149" y="0"/>
                </a:lnTo>
                <a:close/>
              </a:path>
              <a:path w="5686425" h="45085">
                <a:moveTo>
                  <a:pt x="850709" y="0"/>
                </a:moveTo>
                <a:lnTo>
                  <a:pt x="805942" y="0"/>
                </a:lnTo>
                <a:lnTo>
                  <a:pt x="805942" y="44767"/>
                </a:lnTo>
                <a:lnTo>
                  <a:pt x="850709" y="44767"/>
                </a:lnTo>
                <a:lnTo>
                  <a:pt x="850709" y="0"/>
                </a:lnTo>
                <a:close/>
              </a:path>
              <a:path w="5686425" h="45085">
                <a:moveTo>
                  <a:pt x="940257" y="0"/>
                </a:moveTo>
                <a:lnTo>
                  <a:pt x="895477" y="0"/>
                </a:lnTo>
                <a:lnTo>
                  <a:pt x="895477" y="44767"/>
                </a:lnTo>
                <a:lnTo>
                  <a:pt x="940257" y="44767"/>
                </a:lnTo>
                <a:lnTo>
                  <a:pt x="940257" y="0"/>
                </a:lnTo>
                <a:close/>
              </a:path>
              <a:path w="5686425" h="45085">
                <a:moveTo>
                  <a:pt x="1029804" y="0"/>
                </a:moveTo>
                <a:lnTo>
                  <a:pt x="985024" y="0"/>
                </a:lnTo>
                <a:lnTo>
                  <a:pt x="985024" y="44767"/>
                </a:lnTo>
                <a:lnTo>
                  <a:pt x="1029804" y="44767"/>
                </a:lnTo>
                <a:lnTo>
                  <a:pt x="1029804" y="0"/>
                </a:lnTo>
                <a:close/>
              </a:path>
              <a:path w="5686425" h="45085">
                <a:moveTo>
                  <a:pt x="1119352" y="0"/>
                </a:moveTo>
                <a:lnTo>
                  <a:pt x="1074572" y="0"/>
                </a:lnTo>
                <a:lnTo>
                  <a:pt x="1074572" y="44767"/>
                </a:lnTo>
                <a:lnTo>
                  <a:pt x="1119352" y="44767"/>
                </a:lnTo>
                <a:lnTo>
                  <a:pt x="1119352" y="0"/>
                </a:lnTo>
                <a:close/>
              </a:path>
              <a:path w="5686425" h="45085">
                <a:moveTo>
                  <a:pt x="1208836" y="0"/>
                </a:moveTo>
                <a:lnTo>
                  <a:pt x="1164069" y="0"/>
                </a:lnTo>
                <a:lnTo>
                  <a:pt x="1164069" y="44767"/>
                </a:lnTo>
                <a:lnTo>
                  <a:pt x="1208836" y="44767"/>
                </a:lnTo>
                <a:lnTo>
                  <a:pt x="1208836" y="0"/>
                </a:lnTo>
                <a:close/>
              </a:path>
              <a:path w="5686425" h="45085">
                <a:moveTo>
                  <a:pt x="1298498" y="0"/>
                </a:moveTo>
                <a:lnTo>
                  <a:pt x="1253731" y="0"/>
                </a:lnTo>
                <a:lnTo>
                  <a:pt x="1253731" y="44767"/>
                </a:lnTo>
                <a:lnTo>
                  <a:pt x="1298498" y="44767"/>
                </a:lnTo>
                <a:lnTo>
                  <a:pt x="1298498" y="0"/>
                </a:lnTo>
                <a:close/>
              </a:path>
              <a:path w="5686425" h="45085">
                <a:moveTo>
                  <a:pt x="1388033" y="0"/>
                </a:moveTo>
                <a:lnTo>
                  <a:pt x="1343253" y="0"/>
                </a:lnTo>
                <a:lnTo>
                  <a:pt x="1343253" y="44767"/>
                </a:lnTo>
                <a:lnTo>
                  <a:pt x="1388033" y="44767"/>
                </a:lnTo>
                <a:lnTo>
                  <a:pt x="1388033" y="0"/>
                </a:lnTo>
                <a:close/>
              </a:path>
              <a:path w="5686425" h="45085">
                <a:moveTo>
                  <a:pt x="1477568" y="0"/>
                </a:moveTo>
                <a:lnTo>
                  <a:pt x="1432788" y="0"/>
                </a:lnTo>
                <a:lnTo>
                  <a:pt x="1432788" y="44767"/>
                </a:lnTo>
                <a:lnTo>
                  <a:pt x="1477568" y="44767"/>
                </a:lnTo>
                <a:lnTo>
                  <a:pt x="1477568" y="0"/>
                </a:lnTo>
                <a:close/>
              </a:path>
              <a:path w="5686425" h="45085">
                <a:moveTo>
                  <a:pt x="1567103" y="0"/>
                </a:moveTo>
                <a:lnTo>
                  <a:pt x="1522323" y="0"/>
                </a:lnTo>
                <a:lnTo>
                  <a:pt x="1522323" y="44767"/>
                </a:lnTo>
                <a:lnTo>
                  <a:pt x="1567103" y="44767"/>
                </a:lnTo>
                <a:lnTo>
                  <a:pt x="1567103" y="0"/>
                </a:lnTo>
                <a:close/>
              </a:path>
              <a:path w="5686425" h="45085">
                <a:moveTo>
                  <a:pt x="1656626" y="0"/>
                </a:moveTo>
                <a:lnTo>
                  <a:pt x="1611858" y="0"/>
                </a:lnTo>
                <a:lnTo>
                  <a:pt x="1611858" y="44767"/>
                </a:lnTo>
                <a:lnTo>
                  <a:pt x="1656626" y="44767"/>
                </a:lnTo>
                <a:lnTo>
                  <a:pt x="1656626" y="0"/>
                </a:lnTo>
                <a:close/>
              </a:path>
              <a:path w="5686425" h="45085">
                <a:moveTo>
                  <a:pt x="1746161" y="0"/>
                </a:moveTo>
                <a:lnTo>
                  <a:pt x="1701393" y="0"/>
                </a:lnTo>
                <a:lnTo>
                  <a:pt x="1701393" y="44767"/>
                </a:lnTo>
                <a:lnTo>
                  <a:pt x="1746161" y="44767"/>
                </a:lnTo>
                <a:lnTo>
                  <a:pt x="1746161" y="0"/>
                </a:lnTo>
                <a:close/>
              </a:path>
              <a:path w="5686425" h="45085">
                <a:moveTo>
                  <a:pt x="1835696" y="0"/>
                </a:moveTo>
                <a:lnTo>
                  <a:pt x="1790928" y="0"/>
                </a:lnTo>
                <a:lnTo>
                  <a:pt x="1790928" y="44767"/>
                </a:lnTo>
                <a:lnTo>
                  <a:pt x="1835696" y="44767"/>
                </a:lnTo>
                <a:lnTo>
                  <a:pt x="1835696" y="0"/>
                </a:lnTo>
                <a:close/>
              </a:path>
              <a:path w="5686425" h="45085">
                <a:moveTo>
                  <a:pt x="1925231" y="0"/>
                </a:moveTo>
                <a:lnTo>
                  <a:pt x="1880450" y="0"/>
                </a:lnTo>
                <a:lnTo>
                  <a:pt x="1880450" y="44767"/>
                </a:lnTo>
                <a:lnTo>
                  <a:pt x="1925231" y="44767"/>
                </a:lnTo>
                <a:lnTo>
                  <a:pt x="1925231" y="0"/>
                </a:lnTo>
                <a:close/>
              </a:path>
              <a:path w="5686425" h="45085">
                <a:moveTo>
                  <a:pt x="2014893" y="0"/>
                </a:moveTo>
                <a:lnTo>
                  <a:pt x="1970112" y="0"/>
                </a:lnTo>
                <a:lnTo>
                  <a:pt x="1970112" y="44767"/>
                </a:lnTo>
                <a:lnTo>
                  <a:pt x="2014893" y="44767"/>
                </a:lnTo>
                <a:lnTo>
                  <a:pt x="2014893" y="0"/>
                </a:lnTo>
                <a:close/>
              </a:path>
              <a:path w="5686425" h="45085">
                <a:moveTo>
                  <a:pt x="2104428" y="0"/>
                </a:moveTo>
                <a:lnTo>
                  <a:pt x="2059647" y="0"/>
                </a:lnTo>
                <a:lnTo>
                  <a:pt x="2059647" y="44767"/>
                </a:lnTo>
                <a:lnTo>
                  <a:pt x="2104428" y="44767"/>
                </a:lnTo>
                <a:lnTo>
                  <a:pt x="2104428" y="0"/>
                </a:lnTo>
                <a:close/>
              </a:path>
              <a:path w="5686425" h="45085">
                <a:moveTo>
                  <a:pt x="2193950" y="0"/>
                </a:moveTo>
                <a:lnTo>
                  <a:pt x="2149183" y="0"/>
                </a:lnTo>
                <a:lnTo>
                  <a:pt x="2149183" y="44767"/>
                </a:lnTo>
                <a:lnTo>
                  <a:pt x="2193950" y="44767"/>
                </a:lnTo>
                <a:lnTo>
                  <a:pt x="2193950" y="0"/>
                </a:lnTo>
                <a:close/>
              </a:path>
              <a:path w="5686425" h="45085">
                <a:moveTo>
                  <a:pt x="2283485" y="0"/>
                </a:moveTo>
                <a:lnTo>
                  <a:pt x="2238718" y="0"/>
                </a:lnTo>
                <a:lnTo>
                  <a:pt x="2238718" y="44767"/>
                </a:lnTo>
                <a:lnTo>
                  <a:pt x="2283485" y="44767"/>
                </a:lnTo>
                <a:lnTo>
                  <a:pt x="2283485" y="0"/>
                </a:lnTo>
                <a:close/>
              </a:path>
              <a:path w="5686425" h="45085">
                <a:moveTo>
                  <a:pt x="2373020" y="0"/>
                </a:moveTo>
                <a:lnTo>
                  <a:pt x="2328240" y="0"/>
                </a:lnTo>
                <a:lnTo>
                  <a:pt x="2328240" y="44767"/>
                </a:lnTo>
                <a:lnTo>
                  <a:pt x="2373020" y="44767"/>
                </a:lnTo>
                <a:lnTo>
                  <a:pt x="2373020" y="0"/>
                </a:lnTo>
                <a:close/>
              </a:path>
              <a:path w="5686425" h="45085">
                <a:moveTo>
                  <a:pt x="2462555" y="0"/>
                </a:moveTo>
                <a:lnTo>
                  <a:pt x="2417775" y="0"/>
                </a:lnTo>
                <a:lnTo>
                  <a:pt x="2417775" y="44767"/>
                </a:lnTo>
                <a:lnTo>
                  <a:pt x="2462555" y="44767"/>
                </a:lnTo>
                <a:lnTo>
                  <a:pt x="2462555" y="0"/>
                </a:lnTo>
                <a:close/>
              </a:path>
              <a:path w="5686425" h="45085">
                <a:moveTo>
                  <a:pt x="2552090" y="0"/>
                </a:moveTo>
                <a:lnTo>
                  <a:pt x="2507310" y="0"/>
                </a:lnTo>
                <a:lnTo>
                  <a:pt x="2507310" y="44767"/>
                </a:lnTo>
                <a:lnTo>
                  <a:pt x="2552090" y="44767"/>
                </a:lnTo>
                <a:lnTo>
                  <a:pt x="2552090" y="0"/>
                </a:lnTo>
                <a:close/>
              </a:path>
              <a:path w="5686425" h="45085">
                <a:moveTo>
                  <a:pt x="2641612" y="0"/>
                </a:moveTo>
                <a:lnTo>
                  <a:pt x="2596845" y="0"/>
                </a:lnTo>
                <a:lnTo>
                  <a:pt x="2596845" y="44767"/>
                </a:lnTo>
                <a:lnTo>
                  <a:pt x="2641612" y="44767"/>
                </a:lnTo>
                <a:lnTo>
                  <a:pt x="2641612" y="0"/>
                </a:lnTo>
                <a:close/>
              </a:path>
              <a:path w="5686425" h="45085">
                <a:moveTo>
                  <a:pt x="2731274" y="0"/>
                </a:moveTo>
                <a:lnTo>
                  <a:pt x="2686507" y="0"/>
                </a:lnTo>
                <a:lnTo>
                  <a:pt x="2686507" y="44767"/>
                </a:lnTo>
                <a:lnTo>
                  <a:pt x="2731274" y="44767"/>
                </a:lnTo>
                <a:lnTo>
                  <a:pt x="2731274" y="0"/>
                </a:lnTo>
                <a:close/>
              </a:path>
              <a:path w="5686425" h="45085">
                <a:moveTo>
                  <a:pt x="2820809" y="0"/>
                </a:moveTo>
                <a:lnTo>
                  <a:pt x="2776042" y="0"/>
                </a:lnTo>
                <a:lnTo>
                  <a:pt x="2776042" y="44767"/>
                </a:lnTo>
                <a:lnTo>
                  <a:pt x="2820809" y="44767"/>
                </a:lnTo>
                <a:lnTo>
                  <a:pt x="2820809" y="0"/>
                </a:lnTo>
                <a:close/>
              </a:path>
              <a:path w="5686425" h="45085">
                <a:moveTo>
                  <a:pt x="2910344" y="0"/>
                </a:moveTo>
                <a:lnTo>
                  <a:pt x="2865564" y="0"/>
                </a:lnTo>
                <a:lnTo>
                  <a:pt x="2865564" y="44767"/>
                </a:lnTo>
                <a:lnTo>
                  <a:pt x="2910344" y="44767"/>
                </a:lnTo>
                <a:lnTo>
                  <a:pt x="2910344" y="0"/>
                </a:lnTo>
                <a:close/>
              </a:path>
              <a:path w="5686425" h="45085">
                <a:moveTo>
                  <a:pt x="2999879" y="0"/>
                </a:moveTo>
                <a:lnTo>
                  <a:pt x="2955099" y="0"/>
                </a:lnTo>
                <a:lnTo>
                  <a:pt x="2955099" y="44767"/>
                </a:lnTo>
                <a:lnTo>
                  <a:pt x="2999879" y="44767"/>
                </a:lnTo>
                <a:lnTo>
                  <a:pt x="2999879" y="0"/>
                </a:lnTo>
                <a:close/>
              </a:path>
              <a:path w="5686425" h="45085">
                <a:moveTo>
                  <a:pt x="3089414" y="0"/>
                </a:moveTo>
                <a:lnTo>
                  <a:pt x="3044634" y="0"/>
                </a:lnTo>
                <a:lnTo>
                  <a:pt x="3044634" y="44767"/>
                </a:lnTo>
                <a:lnTo>
                  <a:pt x="3089414" y="44767"/>
                </a:lnTo>
                <a:lnTo>
                  <a:pt x="3089414" y="0"/>
                </a:lnTo>
                <a:close/>
              </a:path>
              <a:path w="5686425" h="45085">
                <a:moveTo>
                  <a:pt x="3178949" y="0"/>
                </a:moveTo>
                <a:lnTo>
                  <a:pt x="3134169" y="0"/>
                </a:lnTo>
                <a:lnTo>
                  <a:pt x="3134169" y="44767"/>
                </a:lnTo>
                <a:lnTo>
                  <a:pt x="3178949" y="44767"/>
                </a:lnTo>
                <a:lnTo>
                  <a:pt x="3178949" y="0"/>
                </a:lnTo>
                <a:close/>
              </a:path>
              <a:path w="5686425" h="45085">
                <a:moveTo>
                  <a:pt x="3268472" y="0"/>
                </a:moveTo>
                <a:lnTo>
                  <a:pt x="3223704" y="0"/>
                </a:lnTo>
                <a:lnTo>
                  <a:pt x="3223704" y="44767"/>
                </a:lnTo>
                <a:lnTo>
                  <a:pt x="3268472" y="44767"/>
                </a:lnTo>
                <a:lnTo>
                  <a:pt x="3268472" y="0"/>
                </a:lnTo>
                <a:close/>
              </a:path>
              <a:path w="5686425" h="45085">
                <a:moveTo>
                  <a:pt x="3358007" y="0"/>
                </a:moveTo>
                <a:lnTo>
                  <a:pt x="3313239" y="0"/>
                </a:lnTo>
                <a:lnTo>
                  <a:pt x="3313239" y="44767"/>
                </a:lnTo>
                <a:lnTo>
                  <a:pt x="3358007" y="44767"/>
                </a:lnTo>
                <a:lnTo>
                  <a:pt x="3358007" y="0"/>
                </a:lnTo>
                <a:close/>
              </a:path>
              <a:path w="5686425" h="45085">
                <a:moveTo>
                  <a:pt x="3447669" y="0"/>
                </a:moveTo>
                <a:lnTo>
                  <a:pt x="3402888" y="0"/>
                </a:lnTo>
                <a:lnTo>
                  <a:pt x="3402888" y="44767"/>
                </a:lnTo>
                <a:lnTo>
                  <a:pt x="3447669" y="44767"/>
                </a:lnTo>
                <a:lnTo>
                  <a:pt x="3447669" y="0"/>
                </a:lnTo>
                <a:close/>
              </a:path>
              <a:path w="5686425" h="45085">
                <a:moveTo>
                  <a:pt x="3537204" y="0"/>
                </a:moveTo>
                <a:lnTo>
                  <a:pt x="3492423" y="0"/>
                </a:lnTo>
                <a:lnTo>
                  <a:pt x="3492423" y="44767"/>
                </a:lnTo>
                <a:lnTo>
                  <a:pt x="3537204" y="44767"/>
                </a:lnTo>
                <a:lnTo>
                  <a:pt x="3537204" y="0"/>
                </a:lnTo>
                <a:close/>
              </a:path>
              <a:path w="5686425" h="45085">
                <a:moveTo>
                  <a:pt x="3626739" y="0"/>
                </a:moveTo>
                <a:lnTo>
                  <a:pt x="3581958" y="0"/>
                </a:lnTo>
                <a:lnTo>
                  <a:pt x="3581958" y="44767"/>
                </a:lnTo>
                <a:lnTo>
                  <a:pt x="3626739" y="44767"/>
                </a:lnTo>
                <a:lnTo>
                  <a:pt x="3626739" y="0"/>
                </a:lnTo>
                <a:close/>
              </a:path>
              <a:path w="5686425" h="45085">
                <a:moveTo>
                  <a:pt x="3716261" y="0"/>
                </a:moveTo>
                <a:lnTo>
                  <a:pt x="3671493" y="0"/>
                </a:lnTo>
                <a:lnTo>
                  <a:pt x="3671493" y="44767"/>
                </a:lnTo>
                <a:lnTo>
                  <a:pt x="3716261" y="44767"/>
                </a:lnTo>
                <a:lnTo>
                  <a:pt x="3716261" y="0"/>
                </a:lnTo>
                <a:close/>
              </a:path>
              <a:path w="5686425" h="45085">
                <a:moveTo>
                  <a:pt x="3805796" y="0"/>
                </a:moveTo>
                <a:lnTo>
                  <a:pt x="3761028" y="0"/>
                </a:lnTo>
                <a:lnTo>
                  <a:pt x="3761028" y="44767"/>
                </a:lnTo>
                <a:lnTo>
                  <a:pt x="3805796" y="44767"/>
                </a:lnTo>
                <a:lnTo>
                  <a:pt x="3805796" y="0"/>
                </a:lnTo>
                <a:close/>
              </a:path>
              <a:path w="5686425" h="45085">
                <a:moveTo>
                  <a:pt x="3895331" y="0"/>
                </a:moveTo>
                <a:lnTo>
                  <a:pt x="3850551" y="0"/>
                </a:lnTo>
                <a:lnTo>
                  <a:pt x="3850551" y="44767"/>
                </a:lnTo>
                <a:lnTo>
                  <a:pt x="3895331" y="44767"/>
                </a:lnTo>
                <a:lnTo>
                  <a:pt x="3895331" y="0"/>
                </a:lnTo>
                <a:close/>
              </a:path>
              <a:path w="5686425" h="45085">
                <a:moveTo>
                  <a:pt x="3984866" y="0"/>
                </a:moveTo>
                <a:lnTo>
                  <a:pt x="3940086" y="0"/>
                </a:lnTo>
                <a:lnTo>
                  <a:pt x="3940086" y="44767"/>
                </a:lnTo>
                <a:lnTo>
                  <a:pt x="3984866" y="44767"/>
                </a:lnTo>
                <a:lnTo>
                  <a:pt x="3984866" y="0"/>
                </a:lnTo>
                <a:close/>
              </a:path>
              <a:path w="5686425" h="45085">
                <a:moveTo>
                  <a:pt x="4074401" y="0"/>
                </a:moveTo>
                <a:lnTo>
                  <a:pt x="4029621" y="0"/>
                </a:lnTo>
                <a:lnTo>
                  <a:pt x="4029621" y="44767"/>
                </a:lnTo>
                <a:lnTo>
                  <a:pt x="4074401" y="44767"/>
                </a:lnTo>
                <a:lnTo>
                  <a:pt x="4074401" y="0"/>
                </a:lnTo>
                <a:close/>
              </a:path>
              <a:path w="5686425" h="45085">
                <a:moveTo>
                  <a:pt x="4163936" y="0"/>
                </a:moveTo>
                <a:lnTo>
                  <a:pt x="4119156" y="0"/>
                </a:lnTo>
                <a:lnTo>
                  <a:pt x="4119156" y="44767"/>
                </a:lnTo>
                <a:lnTo>
                  <a:pt x="4163936" y="44767"/>
                </a:lnTo>
                <a:lnTo>
                  <a:pt x="4163936" y="0"/>
                </a:lnTo>
                <a:close/>
              </a:path>
              <a:path w="5686425" h="45085">
                <a:moveTo>
                  <a:pt x="4253585" y="0"/>
                </a:moveTo>
                <a:lnTo>
                  <a:pt x="4208818" y="0"/>
                </a:lnTo>
                <a:lnTo>
                  <a:pt x="4208818" y="44767"/>
                </a:lnTo>
                <a:lnTo>
                  <a:pt x="4253585" y="44767"/>
                </a:lnTo>
                <a:lnTo>
                  <a:pt x="4253585" y="0"/>
                </a:lnTo>
                <a:close/>
              </a:path>
              <a:path w="5686425" h="45085">
                <a:moveTo>
                  <a:pt x="4343120" y="0"/>
                </a:moveTo>
                <a:lnTo>
                  <a:pt x="4298353" y="0"/>
                </a:lnTo>
                <a:lnTo>
                  <a:pt x="4298353" y="44767"/>
                </a:lnTo>
                <a:lnTo>
                  <a:pt x="4343120" y="44767"/>
                </a:lnTo>
                <a:lnTo>
                  <a:pt x="4343120" y="0"/>
                </a:lnTo>
                <a:close/>
              </a:path>
              <a:path w="5686425" h="45085">
                <a:moveTo>
                  <a:pt x="4432655" y="0"/>
                </a:moveTo>
                <a:lnTo>
                  <a:pt x="4387875" y="0"/>
                </a:lnTo>
                <a:lnTo>
                  <a:pt x="4387875" y="44767"/>
                </a:lnTo>
                <a:lnTo>
                  <a:pt x="4432655" y="44767"/>
                </a:lnTo>
                <a:lnTo>
                  <a:pt x="4432655" y="0"/>
                </a:lnTo>
                <a:close/>
              </a:path>
              <a:path w="5686425" h="45085">
                <a:moveTo>
                  <a:pt x="4522190" y="0"/>
                </a:moveTo>
                <a:lnTo>
                  <a:pt x="4477410" y="0"/>
                </a:lnTo>
                <a:lnTo>
                  <a:pt x="4477410" y="44767"/>
                </a:lnTo>
                <a:lnTo>
                  <a:pt x="4522190" y="44767"/>
                </a:lnTo>
                <a:lnTo>
                  <a:pt x="4522190" y="0"/>
                </a:lnTo>
                <a:close/>
              </a:path>
              <a:path w="5686425" h="45085">
                <a:moveTo>
                  <a:pt x="4611725" y="0"/>
                </a:moveTo>
                <a:lnTo>
                  <a:pt x="4566945" y="0"/>
                </a:lnTo>
                <a:lnTo>
                  <a:pt x="4566945" y="44767"/>
                </a:lnTo>
                <a:lnTo>
                  <a:pt x="4611725" y="44767"/>
                </a:lnTo>
                <a:lnTo>
                  <a:pt x="4611725" y="0"/>
                </a:lnTo>
                <a:close/>
              </a:path>
              <a:path w="5686425" h="45085">
                <a:moveTo>
                  <a:pt x="4701248" y="0"/>
                </a:moveTo>
                <a:lnTo>
                  <a:pt x="4656480" y="0"/>
                </a:lnTo>
                <a:lnTo>
                  <a:pt x="4656480" y="44767"/>
                </a:lnTo>
                <a:lnTo>
                  <a:pt x="4701248" y="44767"/>
                </a:lnTo>
                <a:lnTo>
                  <a:pt x="4701248" y="0"/>
                </a:lnTo>
                <a:close/>
              </a:path>
              <a:path w="5686425" h="45085">
                <a:moveTo>
                  <a:pt x="4790783" y="0"/>
                </a:moveTo>
                <a:lnTo>
                  <a:pt x="4746015" y="0"/>
                </a:lnTo>
                <a:lnTo>
                  <a:pt x="4746015" y="44767"/>
                </a:lnTo>
                <a:lnTo>
                  <a:pt x="4790783" y="44767"/>
                </a:lnTo>
                <a:lnTo>
                  <a:pt x="4790783" y="0"/>
                </a:lnTo>
                <a:close/>
              </a:path>
              <a:path w="5686425" h="45085">
                <a:moveTo>
                  <a:pt x="4880318" y="0"/>
                </a:moveTo>
                <a:lnTo>
                  <a:pt x="4835550" y="0"/>
                </a:lnTo>
                <a:lnTo>
                  <a:pt x="4835550" y="44767"/>
                </a:lnTo>
                <a:lnTo>
                  <a:pt x="4880318" y="44767"/>
                </a:lnTo>
                <a:lnTo>
                  <a:pt x="4880318" y="0"/>
                </a:lnTo>
                <a:close/>
              </a:path>
              <a:path w="5686425" h="45085">
                <a:moveTo>
                  <a:pt x="4969980" y="0"/>
                </a:moveTo>
                <a:lnTo>
                  <a:pt x="4925199" y="0"/>
                </a:lnTo>
                <a:lnTo>
                  <a:pt x="4925199" y="44767"/>
                </a:lnTo>
                <a:lnTo>
                  <a:pt x="4969980" y="44767"/>
                </a:lnTo>
                <a:lnTo>
                  <a:pt x="4969980" y="0"/>
                </a:lnTo>
                <a:close/>
              </a:path>
              <a:path w="5686425" h="45085">
                <a:moveTo>
                  <a:pt x="5059515" y="0"/>
                </a:moveTo>
                <a:lnTo>
                  <a:pt x="5014734" y="0"/>
                </a:lnTo>
                <a:lnTo>
                  <a:pt x="5014734" y="44767"/>
                </a:lnTo>
                <a:lnTo>
                  <a:pt x="5059515" y="44767"/>
                </a:lnTo>
                <a:lnTo>
                  <a:pt x="5059515" y="0"/>
                </a:lnTo>
                <a:close/>
              </a:path>
              <a:path w="5686425" h="45085">
                <a:moveTo>
                  <a:pt x="5149037" y="0"/>
                </a:moveTo>
                <a:lnTo>
                  <a:pt x="5104269" y="0"/>
                </a:lnTo>
                <a:lnTo>
                  <a:pt x="5104269" y="44767"/>
                </a:lnTo>
                <a:lnTo>
                  <a:pt x="5149037" y="44767"/>
                </a:lnTo>
                <a:lnTo>
                  <a:pt x="5149037" y="0"/>
                </a:lnTo>
                <a:close/>
              </a:path>
              <a:path w="5686425" h="45085">
                <a:moveTo>
                  <a:pt x="5238572" y="0"/>
                </a:moveTo>
                <a:lnTo>
                  <a:pt x="5193804" y="0"/>
                </a:lnTo>
                <a:lnTo>
                  <a:pt x="5193804" y="44767"/>
                </a:lnTo>
                <a:lnTo>
                  <a:pt x="5238572" y="44767"/>
                </a:lnTo>
                <a:lnTo>
                  <a:pt x="5238572" y="0"/>
                </a:lnTo>
                <a:close/>
              </a:path>
              <a:path w="5686425" h="45085">
                <a:moveTo>
                  <a:pt x="5328107" y="0"/>
                </a:moveTo>
                <a:lnTo>
                  <a:pt x="5283339" y="0"/>
                </a:lnTo>
                <a:lnTo>
                  <a:pt x="5283339" y="44767"/>
                </a:lnTo>
                <a:lnTo>
                  <a:pt x="5328107" y="44767"/>
                </a:lnTo>
                <a:lnTo>
                  <a:pt x="5328107" y="0"/>
                </a:lnTo>
                <a:close/>
              </a:path>
              <a:path w="5686425" h="45085">
                <a:moveTo>
                  <a:pt x="5417642" y="0"/>
                </a:moveTo>
                <a:lnTo>
                  <a:pt x="5372862" y="0"/>
                </a:lnTo>
                <a:lnTo>
                  <a:pt x="5372862" y="44767"/>
                </a:lnTo>
                <a:lnTo>
                  <a:pt x="5417642" y="44767"/>
                </a:lnTo>
                <a:lnTo>
                  <a:pt x="5417642" y="0"/>
                </a:lnTo>
                <a:close/>
              </a:path>
              <a:path w="5686425" h="45085">
                <a:moveTo>
                  <a:pt x="5507177" y="0"/>
                </a:moveTo>
                <a:lnTo>
                  <a:pt x="5462397" y="0"/>
                </a:lnTo>
                <a:lnTo>
                  <a:pt x="5462397" y="44767"/>
                </a:lnTo>
                <a:lnTo>
                  <a:pt x="5507177" y="44767"/>
                </a:lnTo>
                <a:lnTo>
                  <a:pt x="5507177" y="0"/>
                </a:lnTo>
                <a:close/>
              </a:path>
              <a:path w="5686425" h="45085">
                <a:moveTo>
                  <a:pt x="5596712" y="0"/>
                </a:moveTo>
                <a:lnTo>
                  <a:pt x="5551932" y="0"/>
                </a:lnTo>
                <a:lnTo>
                  <a:pt x="5551932" y="44767"/>
                </a:lnTo>
                <a:lnTo>
                  <a:pt x="5596712" y="44767"/>
                </a:lnTo>
                <a:lnTo>
                  <a:pt x="5596712" y="0"/>
                </a:lnTo>
                <a:close/>
              </a:path>
              <a:path w="5686425" h="45085">
                <a:moveTo>
                  <a:pt x="5686361" y="0"/>
                </a:moveTo>
                <a:lnTo>
                  <a:pt x="5641594" y="0"/>
                </a:lnTo>
                <a:lnTo>
                  <a:pt x="5641594" y="44767"/>
                </a:lnTo>
                <a:lnTo>
                  <a:pt x="5686361" y="44767"/>
                </a:lnTo>
                <a:lnTo>
                  <a:pt x="56863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6" name="bg object 76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917438" y="5025008"/>
            <a:ext cx="150240" cy="132969"/>
          </a:xfrm>
          <a:prstGeom prst="rect">
            <a:avLst/>
          </a:prstGeom>
        </p:spPr>
      </p:pic>
      <p:sp>
        <p:nvSpPr>
          <p:cNvPr id="77" name="bg object 77"/>
          <p:cNvSpPr/>
          <p:nvPr/>
        </p:nvSpPr>
        <p:spPr>
          <a:xfrm>
            <a:off x="6023076" y="5202490"/>
            <a:ext cx="45085" cy="1925955"/>
          </a:xfrm>
          <a:custGeom>
            <a:avLst/>
            <a:gdLst/>
            <a:ahLst/>
            <a:cxnLst/>
            <a:rect l="l" t="t" r="r" b="b"/>
            <a:pathLst>
              <a:path w="45085" h="1925954">
                <a:moveTo>
                  <a:pt x="44818" y="1880501"/>
                </a:moveTo>
                <a:lnTo>
                  <a:pt x="0" y="1880501"/>
                </a:lnTo>
                <a:lnTo>
                  <a:pt x="0" y="1925078"/>
                </a:lnTo>
                <a:lnTo>
                  <a:pt x="44437" y="1925332"/>
                </a:lnTo>
                <a:lnTo>
                  <a:pt x="44818" y="1923427"/>
                </a:lnTo>
                <a:lnTo>
                  <a:pt x="44818" y="1880501"/>
                </a:lnTo>
                <a:close/>
              </a:path>
              <a:path w="45085" h="1925954">
                <a:moveTo>
                  <a:pt x="44856" y="1790903"/>
                </a:moveTo>
                <a:lnTo>
                  <a:pt x="0" y="1790903"/>
                </a:lnTo>
                <a:lnTo>
                  <a:pt x="0" y="1835670"/>
                </a:lnTo>
                <a:lnTo>
                  <a:pt x="44856" y="1835670"/>
                </a:lnTo>
                <a:lnTo>
                  <a:pt x="44856" y="1790903"/>
                </a:lnTo>
                <a:close/>
              </a:path>
              <a:path w="45085" h="1925954">
                <a:moveTo>
                  <a:pt x="44856" y="1701368"/>
                </a:moveTo>
                <a:lnTo>
                  <a:pt x="0" y="1701368"/>
                </a:lnTo>
                <a:lnTo>
                  <a:pt x="0" y="1746148"/>
                </a:lnTo>
                <a:lnTo>
                  <a:pt x="44856" y="1746148"/>
                </a:lnTo>
                <a:lnTo>
                  <a:pt x="44856" y="1701368"/>
                </a:lnTo>
                <a:close/>
              </a:path>
              <a:path w="45085" h="1925954">
                <a:moveTo>
                  <a:pt x="44856" y="1611833"/>
                </a:moveTo>
                <a:lnTo>
                  <a:pt x="0" y="1611833"/>
                </a:lnTo>
                <a:lnTo>
                  <a:pt x="0" y="1656613"/>
                </a:lnTo>
                <a:lnTo>
                  <a:pt x="44856" y="1656613"/>
                </a:lnTo>
                <a:lnTo>
                  <a:pt x="44856" y="1611833"/>
                </a:lnTo>
                <a:close/>
              </a:path>
              <a:path w="45085" h="1925954">
                <a:moveTo>
                  <a:pt x="44856" y="1522310"/>
                </a:moveTo>
                <a:lnTo>
                  <a:pt x="0" y="1522310"/>
                </a:lnTo>
                <a:lnTo>
                  <a:pt x="0" y="1567078"/>
                </a:lnTo>
                <a:lnTo>
                  <a:pt x="44856" y="1567078"/>
                </a:lnTo>
                <a:lnTo>
                  <a:pt x="44856" y="1522310"/>
                </a:lnTo>
                <a:close/>
              </a:path>
              <a:path w="45085" h="1925954">
                <a:moveTo>
                  <a:pt x="44856" y="1432775"/>
                </a:moveTo>
                <a:lnTo>
                  <a:pt x="0" y="1432775"/>
                </a:lnTo>
                <a:lnTo>
                  <a:pt x="0" y="1477543"/>
                </a:lnTo>
                <a:lnTo>
                  <a:pt x="44856" y="1477543"/>
                </a:lnTo>
                <a:lnTo>
                  <a:pt x="44856" y="1432775"/>
                </a:lnTo>
                <a:close/>
              </a:path>
              <a:path w="45085" h="1925954">
                <a:moveTo>
                  <a:pt x="44856" y="1343240"/>
                </a:moveTo>
                <a:lnTo>
                  <a:pt x="0" y="1343240"/>
                </a:lnTo>
                <a:lnTo>
                  <a:pt x="0" y="1388008"/>
                </a:lnTo>
                <a:lnTo>
                  <a:pt x="44856" y="1388008"/>
                </a:lnTo>
                <a:lnTo>
                  <a:pt x="44856" y="1343240"/>
                </a:lnTo>
                <a:close/>
              </a:path>
              <a:path w="45085" h="1925954">
                <a:moveTo>
                  <a:pt x="44856" y="1253705"/>
                </a:moveTo>
                <a:lnTo>
                  <a:pt x="0" y="1253705"/>
                </a:lnTo>
                <a:lnTo>
                  <a:pt x="0" y="1298486"/>
                </a:lnTo>
                <a:lnTo>
                  <a:pt x="44856" y="1298486"/>
                </a:lnTo>
                <a:lnTo>
                  <a:pt x="44856" y="1253705"/>
                </a:lnTo>
                <a:close/>
              </a:path>
              <a:path w="45085" h="1925954">
                <a:moveTo>
                  <a:pt x="44856" y="1164043"/>
                </a:moveTo>
                <a:lnTo>
                  <a:pt x="0" y="1164043"/>
                </a:lnTo>
                <a:lnTo>
                  <a:pt x="0" y="1208824"/>
                </a:lnTo>
                <a:lnTo>
                  <a:pt x="44856" y="1208824"/>
                </a:lnTo>
                <a:lnTo>
                  <a:pt x="44856" y="1164043"/>
                </a:lnTo>
                <a:close/>
              </a:path>
              <a:path w="45085" h="1925954">
                <a:moveTo>
                  <a:pt x="44856" y="1074508"/>
                </a:moveTo>
                <a:lnTo>
                  <a:pt x="0" y="1074508"/>
                </a:lnTo>
                <a:lnTo>
                  <a:pt x="0" y="1119289"/>
                </a:lnTo>
                <a:lnTo>
                  <a:pt x="44856" y="1119289"/>
                </a:lnTo>
                <a:lnTo>
                  <a:pt x="44856" y="1074508"/>
                </a:lnTo>
                <a:close/>
              </a:path>
              <a:path w="45085" h="1925954">
                <a:moveTo>
                  <a:pt x="44856" y="984986"/>
                </a:moveTo>
                <a:lnTo>
                  <a:pt x="0" y="984986"/>
                </a:lnTo>
                <a:lnTo>
                  <a:pt x="0" y="1029754"/>
                </a:lnTo>
                <a:lnTo>
                  <a:pt x="44856" y="1029754"/>
                </a:lnTo>
                <a:lnTo>
                  <a:pt x="44856" y="984986"/>
                </a:lnTo>
                <a:close/>
              </a:path>
              <a:path w="45085" h="1925954">
                <a:moveTo>
                  <a:pt x="44856" y="895451"/>
                </a:moveTo>
                <a:lnTo>
                  <a:pt x="0" y="895451"/>
                </a:lnTo>
                <a:lnTo>
                  <a:pt x="0" y="940219"/>
                </a:lnTo>
                <a:lnTo>
                  <a:pt x="44856" y="940219"/>
                </a:lnTo>
                <a:lnTo>
                  <a:pt x="44856" y="895451"/>
                </a:lnTo>
                <a:close/>
              </a:path>
              <a:path w="45085" h="1925954">
                <a:moveTo>
                  <a:pt x="44856" y="805916"/>
                </a:moveTo>
                <a:lnTo>
                  <a:pt x="0" y="805916"/>
                </a:lnTo>
                <a:lnTo>
                  <a:pt x="0" y="850684"/>
                </a:lnTo>
                <a:lnTo>
                  <a:pt x="44856" y="850684"/>
                </a:lnTo>
                <a:lnTo>
                  <a:pt x="44856" y="805916"/>
                </a:lnTo>
                <a:close/>
              </a:path>
              <a:path w="45085" h="1925954">
                <a:moveTo>
                  <a:pt x="44856" y="716381"/>
                </a:moveTo>
                <a:lnTo>
                  <a:pt x="0" y="716381"/>
                </a:lnTo>
                <a:lnTo>
                  <a:pt x="0" y="761161"/>
                </a:lnTo>
                <a:lnTo>
                  <a:pt x="44856" y="761161"/>
                </a:lnTo>
                <a:lnTo>
                  <a:pt x="44856" y="716381"/>
                </a:lnTo>
                <a:close/>
              </a:path>
              <a:path w="45085" h="1925954">
                <a:moveTo>
                  <a:pt x="44856" y="626846"/>
                </a:moveTo>
                <a:lnTo>
                  <a:pt x="0" y="626846"/>
                </a:lnTo>
                <a:lnTo>
                  <a:pt x="0" y="671626"/>
                </a:lnTo>
                <a:lnTo>
                  <a:pt x="44856" y="671626"/>
                </a:lnTo>
                <a:lnTo>
                  <a:pt x="44856" y="626846"/>
                </a:lnTo>
                <a:close/>
              </a:path>
              <a:path w="45085" h="1925954">
                <a:moveTo>
                  <a:pt x="44856" y="537311"/>
                </a:moveTo>
                <a:lnTo>
                  <a:pt x="0" y="537311"/>
                </a:lnTo>
                <a:lnTo>
                  <a:pt x="0" y="582091"/>
                </a:lnTo>
                <a:lnTo>
                  <a:pt x="44856" y="582091"/>
                </a:lnTo>
                <a:lnTo>
                  <a:pt x="44856" y="537311"/>
                </a:lnTo>
                <a:close/>
              </a:path>
              <a:path w="45085" h="1925954">
                <a:moveTo>
                  <a:pt x="44856" y="447662"/>
                </a:moveTo>
                <a:lnTo>
                  <a:pt x="0" y="447662"/>
                </a:lnTo>
                <a:lnTo>
                  <a:pt x="0" y="492429"/>
                </a:lnTo>
                <a:lnTo>
                  <a:pt x="44856" y="492429"/>
                </a:lnTo>
                <a:lnTo>
                  <a:pt x="44856" y="447662"/>
                </a:lnTo>
                <a:close/>
              </a:path>
              <a:path w="45085" h="1925954">
                <a:moveTo>
                  <a:pt x="44856" y="358127"/>
                </a:moveTo>
                <a:lnTo>
                  <a:pt x="0" y="358127"/>
                </a:lnTo>
                <a:lnTo>
                  <a:pt x="0" y="402894"/>
                </a:lnTo>
                <a:lnTo>
                  <a:pt x="44856" y="402894"/>
                </a:lnTo>
                <a:lnTo>
                  <a:pt x="44856" y="358127"/>
                </a:lnTo>
                <a:close/>
              </a:path>
              <a:path w="45085" h="1925954">
                <a:moveTo>
                  <a:pt x="44856" y="268592"/>
                </a:moveTo>
                <a:lnTo>
                  <a:pt x="0" y="268592"/>
                </a:lnTo>
                <a:lnTo>
                  <a:pt x="0" y="313372"/>
                </a:lnTo>
                <a:lnTo>
                  <a:pt x="44856" y="313372"/>
                </a:lnTo>
                <a:lnTo>
                  <a:pt x="44856" y="268592"/>
                </a:lnTo>
                <a:close/>
              </a:path>
              <a:path w="45085" h="1925954">
                <a:moveTo>
                  <a:pt x="44856" y="179057"/>
                </a:moveTo>
                <a:lnTo>
                  <a:pt x="0" y="179057"/>
                </a:lnTo>
                <a:lnTo>
                  <a:pt x="0" y="223837"/>
                </a:lnTo>
                <a:lnTo>
                  <a:pt x="44856" y="223837"/>
                </a:lnTo>
                <a:lnTo>
                  <a:pt x="44856" y="179057"/>
                </a:lnTo>
                <a:close/>
              </a:path>
              <a:path w="45085" h="1925954">
                <a:moveTo>
                  <a:pt x="44856" y="89522"/>
                </a:moveTo>
                <a:lnTo>
                  <a:pt x="0" y="89522"/>
                </a:lnTo>
                <a:lnTo>
                  <a:pt x="0" y="134302"/>
                </a:lnTo>
                <a:lnTo>
                  <a:pt x="44856" y="134302"/>
                </a:lnTo>
                <a:lnTo>
                  <a:pt x="44856" y="89522"/>
                </a:lnTo>
                <a:close/>
              </a:path>
              <a:path w="45085" h="1925954">
                <a:moveTo>
                  <a:pt x="44856" y="0"/>
                </a:moveTo>
                <a:lnTo>
                  <a:pt x="0" y="0"/>
                </a:lnTo>
                <a:lnTo>
                  <a:pt x="0" y="44767"/>
                </a:lnTo>
                <a:lnTo>
                  <a:pt x="44856" y="44767"/>
                </a:lnTo>
                <a:lnTo>
                  <a:pt x="448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8" name="bg object 78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5952997" y="7156323"/>
            <a:ext cx="106425" cy="98932"/>
          </a:xfrm>
          <a:prstGeom prst="rect">
            <a:avLst/>
          </a:prstGeom>
        </p:spPr>
      </p:pic>
      <p:sp>
        <p:nvSpPr>
          <p:cNvPr id="79" name="bg object 79"/>
          <p:cNvSpPr/>
          <p:nvPr/>
        </p:nvSpPr>
        <p:spPr>
          <a:xfrm>
            <a:off x="141503" y="7215352"/>
            <a:ext cx="5775960" cy="45085"/>
          </a:xfrm>
          <a:custGeom>
            <a:avLst/>
            <a:gdLst/>
            <a:ahLst/>
            <a:cxnLst/>
            <a:rect l="l" t="t" r="r" b="b"/>
            <a:pathLst>
              <a:path w="5775960" h="45084">
                <a:moveTo>
                  <a:pt x="44780" y="0"/>
                </a:moveTo>
                <a:lnTo>
                  <a:pt x="0" y="0"/>
                </a:lnTo>
                <a:lnTo>
                  <a:pt x="0" y="44805"/>
                </a:lnTo>
                <a:lnTo>
                  <a:pt x="44780" y="44805"/>
                </a:lnTo>
                <a:lnTo>
                  <a:pt x="44780" y="0"/>
                </a:lnTo>
                <a:close/>
              </a:path>
              <a:path w="5775960" h="45084">
                <a:moveTo>
                  <a:pt x="134340" y="0"/>
                </a:moveTo>
                <a:lnTo>
                  <a:pt x="89560" y="0"/>
                </a:lnTo>
                <a:lnTo>
                  <a:pt x="89560" y="44805"/>
                </a:lnTo>
                <a:lnTo>
                  <a:pt x="134340" y="44805"/>
                </a:lnTo>
                <a:lnTo>
                  <a:pt x="134340" y="0"/>
                </a:lnTo>
                <a:close/>
              </a:path>
              <a:path w="5775960" h="45084">
                <a:moveTo>
                  <a:pt x="223875" y="0"/>
                </a:moveTo>
                <a:lnTo>
                  <a:pt x="179108" y="0"/>
                </a:lnTo>
                <a:lnTo>
                  <a:pt x="179108" y="44805"/>
                </a:lnTo>
                <a:lnTo>
                  <a:pt x="223875" y="44805"/>
                </a:lnTo>
                <a:lnTo>
                  <a:pt x="223875" y="0"/>
                </a:lnTo>
                <a:close/>
              </a:path>
              <a:path w="5775960" h="45084">
                <a:moveTo>
                  <a:pt x="313423" y="0"/>
                </a:moveTo>
                <a:lnTo>
                  <a:pt x="268655" y="0"/>
                </a:lnTo>
                <a:lnTo>
                  <a:pt x="268655" y="44805"/>
                </a:lnTo>
                <a:lnTo>
                  <a:pt x="313423" y="44805"/>
                </a:lnTo>
                <a:lnTo>
                  <a:pt x="313423" y="0"/>
                </a:lnTo>
                <a:close/>
              </a:path>
              <a:path w="5775960" h="45084">
                <a:moveTo>
                  <a:pt x="402971" y="0"/>
                </a:moveTo>
                <a:lnTo>
                  <a:pt x="358203" y="0"/>
                </a:lnTo>
                <a:lnTo>
                  <a:pt x="358203" y="44805"/>
                </a:lnTo>
                <a:lnTo>
                  <a:pt x="402971" y="44805"/>
                </a:lnTo>
                <a:lnTo>
                  <a:pt x="402971" y="0"/>
                </a:lnTo>
                <a:close/>
              </a:path>
              <a:path w="5775960" h="45084">
                <a:moveTo>
                  <a:pt x="492518" y="0"/>
                </a:moveTo>
                <a:lnTo>
                  <a:pt x="447738" y="0"/>
                </a:lnTo>
                <a:lnTo>
                  <a:pt x="447738" y="44805"/>
                </a:lnTo>
                <a:lnTo>
                  <a:pt x="492518" y="44805"/>
                </a:lnTo>
                <a:lnTo>
                  <a:pt x="492518" y="0"/>
                </a:lnTo>
                <a:close/>
              </a:path>
              <a:path w="5775960" h="45084">
                <a:moveTo>
                  <a:pt x="582079" y="0"/>
                </a:moveTo>
                <a:lnTo>
                  <a:pt x="537298" y="0"/>
                </a:lnTo>
                <a:lnTo>
                  <a:pt x="537298" y="44805"/>
                </a:lnTo>
                <a:lnTo>
                  <a:pt x="582079" y="44805"/>
                </a:lnTo>
                <a:lnTo>
                  <a:pt x="582079" y="0"/>
                </a:lnTo>
                <a:close/>
              </a:path>
              <a:path w="5775960" h="45084">
                <a:moveTo>
                  <a:pt x="671614" y="0"/>
                </a:moveTo>
                <a:lnTo>
                  <a:pt x="626846" y="0"/>
                </a:lnTo>
                <a:lnTo>
                  <a:pt x="626846" y="44805"/>
                </a:lnTo>
                <a:lnTo>
                  <a:pt x="671614" y="44805"/>
                </a:lnTo>
                <a:lnTo>
                  <a:pt x="671614" y="0"/>
                </a:lnTo>
                <a:close/>
              </a:path>
              <a:path w="5775960" h="45084">
                <a:moveTo>
                  <a:pt x="761161" y="0"/>
                </a:moveTo>
                <a:lnTo>
                  <a:pt x="716394" y="0"/>
                </a:lnTo>
                <a:lnTo>
                  <a:pt x="716394" y="44805"/>
                </a:lnTo>
                <a:lnTo>
                  <a:pt x="761161" y="44805"/>
                </a:lnTo>
                <a:lnTo>
                  <a:pt x="761161" y="0"/>
                </a:lnTo>
                <a:close/>
              </a:path>
              <a:path w="5775960" h="45084">
                <a:moveTo>
                  <a:pt x="850709" y="0"/>
                </a:moveTo>
                <a:lnTo>
                  <a:pt x="805942" y="0"/>
                </a:lnTo>
                <a:lnTo>
                  <a:pt x="805942" y="44805"/>
                </a:lnTo>
                <a:lnTo>
                  <a:pt x="850709" y="44805"/>
                </a:lnTo>
                <a:lnTo>
                  <a:pt x="850709" y="0"/>
                </a:lnTo>
                <a:close/>
              </a:path>
              <a:path w="5775960" h="45084">
                <a:moveTo>
                  <a:pt x="940269" y="0"/>
                </a:moveTo>
                <a:lnTo>
                  <a:pt x="895489" y="0"/>
                </a:lnTo>
                <a:lnTo>
                  <a:pt x="895489" y="44805"/>
                </a:lnTo>
                <a:lnTo>
                  <a:pt x="940269" y="44805"/>
                </a:lnTo>
                <a:lnTo>
                  <a:pt x="940269" y="0"/>
                </a:lnTo>
                <a:close/>
              </a:path>
              <a:path w="5775960" h="45084">
                <a:moveTo>
                  <a:pt x="1029817" y="0"/>
                </a:moveTo>
                <a:lnTo>
                  <a:pt x="985037" y="0"/>
                </a:lnTo>
                <a:lnTo>
                  <a:pt x="985037" y="44805"/>
                </a:lnTo>
                <a:lnTo>
                  <a:pt x="1029817" y="44805"/>
                </a:lnTo>
                <a:lnTo>
                  <a:pt x="1029817" y="0"/>
                </a:lnTo>
                <a:close/>
              </a:path>
              <a:path w="5775960" h="45084">
                <a:moveTo>
                  <a:pt x="1119365" y="0"/>
                </a:moveTo>
                <a:lnTo>
                  <a:pt x="1074585" y="0"/>
                </a:lnTo>
                <a:lnTo>
                  <a:pt x="1074585" y="44805"/>
                </a:lnTo>
                <a:lnTo>
                  <a:pt x="1119365" y="44805"/>
                </a:lnTo>
                <a:lnTo>
                  <a:pt x="1119365" y="0"/>
                </a:lnTo>
                <a:close/>
              </a:path>
              <a:path w="5775960" h="45084">
                <a:moveTo>
                  <a:pt x="1208925" y="0"/>
                </a:moveTo>
                <a:lnTo>
                  <a:pt x="1164145" y="0"/>
                </a:lnTo>
                <a:lnTo>
                  <a:pt x="1164145" y="44805"/>
                </a:lnTo>
                <a:lnTo>
                  <a:pt x="1208925" y="44805"/>
                </a:lnTo>
                <a:lnTo>
                  <a:pt x="1208925" y="0"/>
                </a:lnTo>
                <a:close/>
              </a:path>
              <a:path w="5775960" h="45084">
                <a:moveTo>
                  <a:pt x="1298448" y="0"/>
                </a:moveTo>
                <a:lnTo>
                  <a:pt x="1253680" y="0"/>
                </a:lnTo>
                <a:lnTo>
                  <a:pt x="1253680" y="44805"/>
                </a:lnTo>
                <a:lnTo>
                  <a:pt x="1298448" y="44805"/>
                </a:lnTo>
                <a:lnTo>
                  <a:pt x="1298448" y="0"/>
                </a:lnTo>
                <a:close/>
              </a:path>
              <a:path w="5775960" h="45084">
                <a:moveTo>
                  <a:pt x="1387983" y="0"/>
                </a:moveTo>
                <a:lnTo>
                  <a:pt x="1343215" y="0"/>
                </a:lnTo>
                <a:lnTo>
                  <a:pt x="1343215" y="44805"/>
                </a:lnTo>
                <a:lnTo>
                  <a:pt x="1387983" y="44805"/>
                </a:lnTo>
                <a:lnTo>
                  <a:pt x="1387983" y="0"/>
                </a:lnTo>
                <a:close/>
              </a:path>
              <a:path w="5775960" h="45084">
                <a:moveTo>
                  <a:pt x="1477518" y="0"/>
                </a:moveTo>
                <a:lnTo>
                  <a:pt x="1432737" y="0"/>
                </a:lnTo>
                <a:lnTo>
                  <a:pt x="1432737" y="44805"/>
                </a:lnTo>
                <a:lnTo>
                  <a:pt x="1477518" y="44805"/>
                </a:lnTo>
                <a:lnTo>
                  <a:pt x="1477518" y="0"/>
                </a:lnTo>
                <a:close/>
              </a:path>
              <a:path w="5775960" h="45084">
                <a:moveTo>
                  <a:pt x="1567053" y="0"/>
                </a:moveTo>
                <a:lnTo>
                  <a:pt x="1522272" y="0"/>
                </a:lnTo>
                <a:lnTo>
                  <a:pt x="1522272" y="44805"/>
                </a:lnTo>
                <a:lnTo>
                  <a:pt x="1567053" y="44805"/>
                </a:lnTo>
                <a:lnTo>
                  <a:pt x="1567053" y="0"/>
                </a:lnTo>
                <a:close/>
              </a:path>
              <a:path w="5775960" h="45084">
                <a:moveTo>
                  <a:pt x="1656715" y="0"/>
                </a:moveTo>
                <a:lnTo>
                  <a:pt x="1611934" y="0"/>
                </a:lnTo>
                <a:lnTo>
                  <a:pt x="1611934" y="44805"/>
                </a:lnTo>
                <a:lnTo>
                  <a:pt x="1656715" y="44805"/>
                </a:lnTo>
                <a:lnTo>
                  <a:pt x="1656715" y="0"/>
                </a:lnTo>
                <a:close/>
              </a:path>
              <a:path w="5775960" h="45084">
                <a:moveTo>
                  <a:pt x="1746237" y="0"/>
                </a:moveTo>
                <a:lnTo>
                  <a:pt x="1701469" y="0"/>
                </a:lnTo>
                <a:lnTo>
                  <a:pt x="1701469" y="44805"/>
                </a:lnTo>
                <a:lnTo>
                  <a:pt x="1746237" y="44805"/>
                </a:lnTo>
                <a:lnTo>
                  <a:pt x="1746237" y="0"/>
                </a:lnTo>
                <a:close/>
              </a:path>
              <a:path w="5775960" h="45084">
                <a:moveTo>
                  <a:pt x="1835772" y="0"/>
                </a:moveTo>
                <a:lnTo>
                  <a:pt x="1791004" y="0"/>
                </a:lnTo>
                <a:lnTo>
                  <a:pt x="1791004" y="44805"/>
                </a:lnTo>
                <a:lnTo>
                  <a:pt x="1835772" y="44805"/>
                </a:lnTo>
                <a:lnTo>
                  <a:pt x="1835772" y="0"/>
                </a:lnTo>
                <a:close/>
              </a:path>
              <a:path w="5775960" h="45084">
                <a:moveTo>
                  <a:pt x="1925307" y="0"/>
                </a:moveTo>
                <a:lnTo>
                  <a:pt x="1880527" y="0"/>
                </a:lnTo>
                <a:lnTo>
                  <a:pt x="1880527" y="44805"/>
                </a:lnTo>
                <a:lnTo>
                  <a:pt x="1925307" y="44805"/>
                </a:lnTo>
                <a:lnTo>
                  <a:pt x="1925307" y="0"/>
                </a:lnTo>
                <a:close/>
              </a:path>
              <a:path w="5775960" h="45084">
                <a:moveTo>
                  <a:pt x="2014842" y="0"/>
                </a:moveTo>
                <a:lnTo>
                  <a:pt x="1970062" y="0"/>
                </a:lnTo>
                <a:lnTo>
                  <a:pt x="1970062" y="44805"/>
                </a:lnTo>
                <a:lnTo>
                  <a:pt x="2014842" y="44805"/>
                </a:lnTo>
                <a:lnTo>
                  <a:pt x="2014842" y="0"/>
                </a:lnTo>
                <a:close/>
              </a:path>
              <a:path w="5775960" h="45084">
                <a:moveTo>
                  <a:pt x="2104377" y="0"/>
                </a:moveTo>
                <a:lnTo>
                  <a:pt x="2059597" y="0"/>
                </a:lnTo>
                <a:lnTo>
                  <a:pt x="2059597" y="44805"/>
                </a:lnTo>
                <a:lnTo>
                  <a:pt x="2104377" y="44805"/>
                </a:lnTo>
                <a:lnTo>
                  <a:pt x="2104377" y="0"/>
                </a:lnTo>
                <a:close/>
              </a:path>
              <a:path w="5775960" h="45084">
                <a:moveTo>
                  <a:pt x="2193912" y="0"/>
                </a:moveTo>
                <a:lnTo>
                  <a:pt x="2149132" y="0"/>
                </a:lnTo>
                <a:lnTo>
                  <a:pt x="2149132" y="44805"/>
                </a:lnTo>
                <a:lnTo>
                  <a:pt x="2193912" y="44805"/>
                </a:lnTo>
                <a:lnTo>
                  <a:pt x="2193912" y="0"/>
                </a:lnTo>
                <a:close/>
              </a:path>
              <a:path w="5775960" h="45084">
                <a:moveTo>
                  <a:pt x="2283434" y="0"/>
                </a:moveTo>
                <a:lnTo>
                  <a:pt x="2238667" y="0"/>
                </a:lnTo>
                <a:lnTo>
                  <a:pt x="2238667" y="44805"/>
                </a:lnTo>
                <a:lnTo>
                  <a:pt x="2283434" y="44805"/>
                </a:lnTo>
                <a:lnTo>
                  <a:pt x="2283434" y="0"/>
                </a:lnTo>
                <a:close/>
              </a:path>
              <a:path w="5775960" h="45084">
                <a:moveTo>
                  <a:pt x="2373096" y="0"/>
                </a:moveTo>
                <a:lnTo>
                  <a:pt x="2328329" y="0"/>
                </a:lnTo>
                <a:lnTo>
                  <a:pt x="2328329" y="44805"/>
                </a:lnTo>
                <a:lnTo>
                  <a:pt x="2373096" y="44805"/>
                </a:lnTo>
                <a:lnTo>
                  <a:pt x="2373096" y="0"/>
                </a:lnTo>
                <a:close/>
              </a:path>
              <a:path w="5775960" h="45084">
                <a:moveTo>
                  <a:pt x="2462631" y="0"/>
                </a:moveTo>
                <a:lnTo>
                  <a:pt x="2417851" y="0"/>
                </a:lnTo>
                <a:lnTo>
                  <a:pt x="2417851" y="44805"/>
                </a:lnTo>
                <a:lnTo>
                  <a:pt x="2462631" y="44805"/>
                </a:lnTo>
                <a:lnTo>
                  <a:pt x="2462631" y="0"/>
                </a:lnTo>
                <a:close/>
              </a:path>
              <a:path w="5775960" h="45084">
                <a:moveTo>
                  <a:pt x="2552166" y="0"/>
                </a:moveTo>
                <a:lnTo>
                  <a:pt x="2507386" y="0"/>
                </a:lnTo>
                <a:lnTo>
                  <a:pt x="2507386" y="44805"/>
                </a:lnTo>
                <a:lnTo>
                  <a:pt x="2552166" y="44805"/>
                </a:lnTo>
                <a:lnTo>
                  <a:pt x="2552166" y="0"/>
                </a:lnTo>
                <a:close/>
              </a:path>
              <a:path w="5775960" h="45084">
                <a:moveTo>
                  <a:pt x="2641701" y="0"/>
                </a:moveTo>
                <a:lnTo>
                  <a:pt x="2596921" y="0"/>
                </a:lnTo>
                <a:lnTo>
                  <a:pt x="2596921" y="44805"/>
                </a:lnTo>
                <a:lnTo>
                  <a:pt x="2641701" y="44805"/>
                </a:lnTo>
                <a:lnTo>
                  <a:pt x="2641701" y="0"/>
                </a:lnTo>
                <a:close/>
              </a:path>
              <a:path w="5775960" h="45084">
                <a:moveTo>
                  <a:pt x="2731224" y="0"/>
                </a:moveTo>
                <a:lnTo>
                  <a:pt x="2686456" y="0"/>
                </a:lnTo>
                <a:lnTo>
                  <a:pt x="2686456" y="44805"/>
                </a:lnTo>
                <a:lnTo>
                  <a:pt x="2731224" y="44805"/>
                </a:lnTo>
                <a:lnTo>
                  <a:pt x="2731224" y="0"/>
                </a:lnTo>
                <a:close/>
              </a:path>
              <a:path w="5775960" h="45084">
                <a:moveTo>
                  <a:pt x="2820759" y="0"/>
                </a:moveTo>
                <a:lnTo>
                  <a:pt x="2775991" y="0"/>
                </a:lnTo>
                <a:lnTo>
                  <a:pt x="2775991" y="44805"/>
                </a:lnTo>
                <a:lnTo>
                  <a:pt x="2820759" y="44805"/>
                </a:lnTo>
                <a:lnTo>
                  <a:pt x="2820759" y="0"/>
                </a:lnTo>
                <a:close/>
              </a:path>
              <a:path w="5775960" h="45084">
                <a:moveTo>
                  <a:pt x="2910294" y="0"/>
                </a:moveTo>
                <a:lnTo>
                  <a:pt x="2865526" y="0"/>
                </a:lnTo>
                <a:lnTo>
                  <a:pt x="2865526" y="44805"/>
                </a:lnTo>
                <a:lnTo>
                  <a:pt x="2910294" y="44805"/>
                </a:lnTo>
                <a:lnTo>
                  <a:pt x="2910294" y="0"/>
                </a:lnTo>
                <a:close/>
              </a:path>
              <a:path w="5775960" h="45084">
                <a:moveTo>
                  <a:pt x="2999829" y="0"/>
                </a:moveTo>
                <a:lnTo>
                  <a:pt x="2955048" y="0"/>
                </a:lnTo>
                <a:lnTo>
                  <a:pt x="2955048" y="44805"/>
                </a:lnTo>
                <a:lnTo>
                  <a:pt x="2999829" y="44805"/>
                </a:lnTo>
                <a:lnTo>
                  <a:pt x="2999829" y="0"/>
                </a:lnTo>
                <a:close/>
              </a:path>
              <a:path w="5775960" h="45084">
                <a:moveTo>
                  <a:pt x="3089364" y="0"/>
                </a:moveTo>
                <a:lnTo>
                  <a:pt x="3044583" y="0"/>
                </a:lnTo>
                <a:lnTo>
                  <a:pt x="3044583" y="44805"/>
                </a:lnTo>
                <a:lnTo>
                  <a:pt x="3089364" y="44805"/>
                </a:lnTo>
                <a:lnTo>
                  <a:pt x="3089364" y="0"/>
                </a:lnTo>
                <a:close/>
              </a:path>
              <a:path w="5775960" h="45084">
                <a:moveTo>
                  <a:pt x="3179026" y="0"/>
                </a:moveTo>
                <a:lnTo>
                  <a:pt x="3134245" y="0"/>
                </a:lnTo>
                <a:lnTo>
                  <a:pt x="3134245" y="44805"/>
                </a:lnTo>
                <a:lnTo>
                  <a:pt x="3179026" y="44805"/>
                </a:lnTo>
                <a:lnTo>
                  <a:pt x="3179026" y="0"/>
                </a:lnTo>
                <a:close/>
              </a:path>
              <a:path w="5775960" h="45084">
                <a:moveTo>
                  <a:pt x="3268548" y="0"/>
                </a:moveTo>
                <a:lnTo>
                  <a:pt x="3223780" y="0"/>
                </a:lnTo>
                <a:lnTo>
                  <a:pt x="3223780" y="44805"/>
                </a:lnTo>
                <a:lnTo>
                  <a:pt x="3268548" y="44805"/>
                </a:lnTo>
                <a:lnTo>
                  <a:pt x="3268548" y="0"/>
                </a:lnTo>
                <a:close/>
              </a:path>
              <a:path w="5775960" h="45084">
                <a:moveTo>
                  <a:pt x="3358083" y="0"/>
                </a:moveTo>
                <a:lnTo>
                  <a:pt x="3313315" y="0"/>
                </a:lnTo>
                <a:lnTo>
                  <a:pt x="3313315" y="44805"/>
                </a:lnTo>
                <a:lnTo>
                  <a:pt x="3358083" y="44805"/>
                </a:lnTo>
                <a:lnTo>
                  <a:pt x="3358083" y="0"/>
                </a:lnTo>
                <a:close/>
              </a:path>
              <a:path w="5775960" h="45084">
                <a:moveTo>
                  <a:pt x="3447618" y="0"/>
                </a:moveTo>
                <a:lnTo>
                  <a:pt x="3402838" y="0"/>
                </a:lnTo>
                <a:lnTo>
                  <a:pt x="3402838" y="44805"/>
                </a:lnTo>
                <a:lnTo>
                  <a:pt x="3447618" y="44805"/>
                </a:lnTo>
                <a:lnTo>
                  <a:pt x="3447618" y="0"/>
                </a:lnTo>
                <a:close/>
              </a:path>
              <a:path w="5775960" h="45084">
                <a:moveTo>
                  <a:pt x="3537153" y="0"/>
                </a:moveTo>
                <a:lnTo>
                  <a:pt x="3492373" y="0"/>
                </a:lnTo>
                <a:lnTo>
                  <a:pt x="3492373" y="44805"/>
                </a:lnTo>
                <a:lnTo>
                  <a:pt x="3537153" y="44805"/>
                </a:lnTo>
                <a:lnTo>
                  <a:pt x="3537153" y="0"/>
                </a:lnTo>
                <a:close/>
              </a:path>
              <a:path w="5775960" h="45084">
                <a:moveTo>
                  <a:pt x="3626688" y="0"/>
                </a:moveTo>
                <a:lnTo>
                  <a:pt x="3581908" y="0"/>
                </a:lnTo>
                <a:lnTo>
                  <a:pt x="3581908" y="44805"/>
                </a:lnTo>
                <a:lnTo>
                  <a:pt x="3626688" y="44805"/>
                </a:lnTo>
                <a:lnTo>
                  <a:pt x="3626688" y="0"/>
                </a:lnTo>
                <a:close/>
              </a:path>
              <a:path w="5775960" h="45084">
                <a:moveTo>
                  <a:pt x="3716210" y="0"/>
                </a:moveTo>
                <a:lnTo>
                  <a:pt x="3671443" y="0"/>
                </a:lnTo>
                <a:lnTo>
                  <a:pt x="3671443" y="44805"/>
                </a:lnTo>
                <a:lnTo>
                  <a:pt x="3716210" y="44805"/>
                </a:lnTo>
                <a:lnTo>
                  <a:pt x="3716210" y="0"/>
                </a:lnTo>
                <a:close/>
              </a:path>
              <a:path w="5775960" h="45084">
                <a:moveTo>
                  <a:pt x="3805745" y="0"/>
                </a:moveTo>
                <a:lnTo>
                  <a:pt x="3760978" y="0"/>
                </a:lnTo>
                <a:lnTo>
                  <a:pt x="3760978" y="44805"/>
                </a:lnTo>
                <a:lnTo>
                  <a:pt x="3805745" y="44805"/>
                </a:lnTo>
                <a:lnTo>
                  <a:pt x="3805745" y="0"/>
                </a:lnTo>
                <a:close/>
              </a:path>
              <a:path w="5775960" h="45084">
                <a:moveTo>
                  <a:pt x="3895407" y="0"/>
                </a:moveTo>
                <a:lnTo>
                  <a:pt x="3850640" y="0"/>
                </a:lnTo>
                <a:lnTo>
                  <a:pt x="3850640" y="44805"/>
                </a:lnTo>
                <a:lnTo>
                  <a:pt x="3895407" y="44805"/>
                </a:lnTo>
                <a:lnTo>
                  <a:pt x="3895407" y="0"/>
                </a:lnTo>
                <a:close/>
              </a:path>
              <a:path w="5775960" h="45084">
                <a:moveTo>
                  <a:pt x="3984942" y="0"/>
                </a:moveTo>
                <a:lnTo>
                  <a:pt x="3940162" y="0"/>
                </a:lnTo>
                <a:lnTo>
                  <a:pt x="3940162" y="44805"/>
                </a:lnTo>
                <a:lnTo>
                  <a:pt x="3984942" y="44805"/>
                </a:lnTo>
                <a:lnTo>
                  <a:pt x="3984942" y="0"/>
                </a:lnTo>
                <a:close/>
              </a:path>
              <a:path w="5775960" h="45084">
                <a:moveTo>
                  <a:pt x="4074477" y="0"/>
                </a:moveTo>
                <a:lnTo>
                  <a:pt x="4029697" y="0"/>
                </a:lnTo>
                <a:lnTo>
                  <a:pt x="4029697" y="44805"/>
                </a:lnTo>
                <a:lnTo>
                  <a:pt x="4074477" y="44805"/>
                </a:lnTo>
                <a:lnTo>
                  <a:pt x="4074477" y="0"/>
                </a:lnTo>
                <a:close/>
              </a:path>
              <a:path w="5775960" h="45084">
                <a:moveTo>
                  <a:pt x="4164012" y="0"/>
                </a:moveTo>
                <a:lnTo>
                  <a:pt x="4119232" y="0"/>
                </a:lnTo>
                <a:lnTo>
                  <a:pt x="4119232" y="44805"/>
                </a:lnTo>
                <a:lnTo>
                  <a:pt x="4164012" y="44805"/>
                </a:lnTo>
                <a:lnTo>
                  <a:pt x="4164012" y="0"/>
                </a:lnTo>
                <a:close/>
              </a:path>
              <a:path w="5775960" h="45084">
                <a:moveTo>
                  <a:pt x="4253535" y="0"/>
                </a:moveTo>
                <a:lnTo>
                  <a:pt x="4208767" y="0"/>
                </a:lnTo>
                <a:lnTo>
                  <a:pt x="4208767" y="44805"/>
                </a:lnTo>
                <a:lnTo>
                  <a:pt x="4253535" y="44805"/>
                </a:lnTo>
                <a:lnTo>
                  <a:pt x="4253535" y="0"/>
                </a:lnTo>
                <a:close/>
              </a:path>
              <a:path w="5775960" h="45084">
                <a:moveTo>
                  <a:pt x="4343070" y="0"/>
                </a:moveTo>
                <a:lnTo>
                  <a:pt x="4298302" y="0"/>
                </a:lnTo>
                <a:lnTo>
                  <a:pt x="4298302" y="44805"/>
                </a:lnTo>
                <a:lnTo>
                  <a:pt x="4343070" y="44805"/>
                </a:lnTo>
                <a:lnTo>
                  <a:pt x="4343070" y="0"/>
                </a:lnTo>
                <a:close/>
              </a:path>
              <a:path w="5775960" h="45084">
                <a:moveTo>
                  <a:pt x="4432605" y="0"/>
                </a:moveTo>
                <a:lnTo>
                  <a:pt x="4387824" y="0"/>
                </a:lnTo>
                <a:lnTo>
                  <a:pt x="4387824" y="44805"/>
                </a:lnTo>
                <a:lnTo>
                  <a:pt x="4432605" y="44805"/>
                </a:lnTo>
                <a:lnTo>
                  <a:pt x="4432605" y="0"/>
                </a:lnTo>
                <a:close/>
              </a:path>
              <a:path w="5775960" h="45084">
                <a:moveTo>
                  <a:pt x="4522140" y="0"/>
                </a:moveTo>
                <a:lnTo>
                  <a:pt x="4477359" y="0"/>
                </a:lnTo>
                <a:lnTo>
                  <a:pt x="4477359" y="44805"/>
                </a:lnTo>
                <a:lnTo>
                  <a:pt x="4522140" y="44805"/>
                </a:lnTo>
                <a:lnTo>
                  <a:pt x="4522140" y="0"/>
                </a:lnTo>
                <a:close/>
              </a:path>
              <a:path w="5775960" h="45084">
                <a:moveTo>
                  <a:pt x="4611802" y="0"/>
                </a:moveTo>
                <a:lnTo>
                  <a:pt x="4567021" y="0"/>
                </a:lnTo>
                <a:lnTo>
                  <a:pt x="4567021" y="44805"/>
                </a:lnTo>
                <a:lnTo>
                  <a:pt x="4611802" y="44805"/>
                </a:lnTo>
                <a:lnTo>
                  <a:pt x="4611802" y="0"/>
                </a:lnTo>
                <a:close/>
              </a:path>
              <a:path w="5775960" h="45084">
                <a:moveTo>
                  <a:pt x="4701324" y="0"/>
                </a:moveTo>
                <a:lnTo>
                  <a:pt x="4656556" y="0"/>
                </a:lnTo>
                <a:lnTo>
                  <a:pt x="4656556" y="44805"/>
                </a:lnTo>
                <a:lnTo>
                  <a:pt x="4701324" y="44805"/>
                </a:lnTo>
                <a:lnTo>
                  <a:pt x="4701324" y="0"/>
                </a:lnTo>
                <a:close/>
              </a:path>
              <a:path w="5775960" h="45084">
                <a:moveTo>
                  <a:pt x="4790859" y="0"/>
                </a:moveTo>
                <a:lnTo>
                  <a:pt x="4746091" y="0"/>
                </a:lnTo>
                <a:lnTo>
                  <a:pt x="4746091" y="44805"/>
                </a:lnTo>
                <a:lnTo>
                  <a:pt x="4790859" y="44805"/>
                </a:lnTo>
                <a:lnTo>
                  <a:pt x="4790859" y="0"/>
                </a:lnTo>
                <a:close/>
              </a:path>
              <a:path w="5775960" h="45084">
                <a:moveTo>
                  <a:pt x="4880394" y="0"/>
                </a:moveTo>
                <a:lnTo>
                  <a:pt x="4835626" y="0"/>
                </a:lnTo>
                <a:lnTo>
                  <a:pt x="4835626" y="44805"/>
                </a:lnTo>
                <a:lnTo>
                  <a:pt x="4880394" y="44805"/>
                </a:lnTo>
                <a:lnTo>
                  <a:pt x="4880394" y="0"/>
                </a:lnTo>
                <a:close/>
              </a:path>
              <a:path w="5775960" h="45084">
                <a:moveTo>
                  <a:pt x="4969929" y="0"/>
                </a:moveTo>
                <a:lnTo>
                  <a:pt x="4925149" y="0"/>
                </a:lnTo>
                <a:lnTo>
                  <a:pt x="4925149" y="44805"/>
                </a:lnTo>
                <a:lnTo>
                  <a:pt x="4969929" y="44805"/>
                </a:lnTo>
                <a:lnTo>
                  <a:pt x="4969929" y="0"/>
                </a:lnTo>
                <a:close/>
              </a:path>
              <a:path w="5775960" h="45084">
                <a:moveTo>
                  <a:pt x="5059464" y="0"/>
                </a:moveTo>
                <a:lnTo>
                  <a:pt x="5014684" y="0"/>
                </a:lnTo>
                <a:lnTo>
                  <a:pt x="5014684" y="44805"/>
                </a:lnTo>
                <a:lnTo>
                  <a:pt x="5059464" y="44805"/>
                </a:lnTo>
                <a:lnTo>
                  <a:pt x="5059464" y="0"/>
                </a:lnTo>
                <a:close/>
              </a:path>
              <a:path w="5775960" h="45084">
                <a:moveTo>
                  <a:pt x="5148999" y="0"/>
                </a:moveTo>
                <a:lnTo>
                  <a:pt x="5104219" y="0"/>
                </a:lnTo>
                <a:lnTo>
                  <a:pt x="5104219" y="44805"/>
                </a:lnTo>
                <a:lnTo>
                  <a:pt x="5148999" y="44805"/>
                </a:lnTo>
                <a:lnTo>
                  <a:pt x="5148999" y="0"/>
                </a:lnTo>
                <a:close/>
              </a:path>
              <a:path w="5775960" h="45084">
                <a:moveTo>
                  <a:pt x="5238521" y="0"/>
                </a:moveTo>
                <a:lnTo>
                  <a:pt x="5193754" y="0"/>
                </a:lnTo>
                <a:lnTo>
                  <a:pt x="5193754" y="44805"/>
                </a:lnTo>
                <a:lnTo>
                  <a:pt x="5238521" y="44805"/>
                </a:lnTo>
                <a:lnTo>
                  <a:pt x="5238521" y="0"/>
                </a:lnTo>
                <a:close/>
              </a:path>
              <a:path w="5775960" h="45084">
                <a:moveTo>
                  <a:pt x="5328183" y="0"/>
                </a:moveTo>
                <a:lnTo>
                  <a:pt x="5283416" y="0"/>
                </a:lnTo>
                <a:lnTo>
                  <a:pt x="5283416" y="44805"/>
                </a:lnTo>
                <a:lnTo>
                  <a:pt x="5328183" y="44805"/>
                </a:lnTo>
                <a:lnTo>
                  <a:pt x="5328183" y="0"/>
                </a:lnTo>
                <a:close/>
              </a:path>
              <a:path w="5775960" h="45084">
                <a:moveTo>
                  <a:pt x="5417718" y="0"/>
                </a:moveTo>
                <a:lnTo>
                  <a:pt x="5372951" y="0"/>
                </a:lnTo>
                <a:lnTo>
                  <a:pt x="5372951" y="44805"/>
                </a:lnTo>
                <a:lnTo>
                  <a:pt x="5417718" y="44805"/>
                </a:lnTo>
                <a:lnTo>
                  <a:pt x="5417718" y="0"/>
                </a:lnTo>
                <a:close/>
              </a:path>
              <a:path w="5775960" h="45084">
                <a:moveTo>
                  <a:pt x="5507253" y="0"/>
                </a:moveTo>
                <a:lnTo>
                  <a:pt x="5462473" y="0"/>
                </a:lnTo>
                <a:lnTo>
                  <a:pt x="5462473" y="44805"/>
                </a:lnTo>
                <a:lnTo>
                  <a:pt x="5507253" y="44805"/>
                </a:lnTo>
                <a:lnTo>
                  <a:pt x="5507253" y="0"/>
                </a:lnTo>
                <a:close/>
              </a:path>
              <a:path w="5775960" h="45084">
                <a:moveTo>
                  <a:pt x="5596788" y="0"/>
                </a:moveTo>
                <a:lnTo>
                  <a:pt x="5552008" y="0"/>
                </a:lnTo>
                <a:lnTo>
                  <a:pt x="5552008" y="44805"/>
                </a:lnTo>
                <a:lnTo>
                  <a:pt x="5596788" y="44805"/>
                </a:lnTo>
                <a:lnTo>
                  <a:pt x="5596788" y="0"/>
                </a:lnTo>
                <a:close/>
              </a:path>
              <a:path w="5775960" h="45084">
                <a:moveTo>
                  <a:pt x="5686323" y="0"/>
                </a:moveTo>
                <a:lnTo>
                  <a:pt x="5641543" y="0"/>
                </a:lnTo>
                <a:lnTo>
                  <a:pt x="5641543" y="44805"/>
                </a:lnTo>
                <a:lnTo>
                  <a:pt x="5686323" y="44805"/>
                </a:lnTo>
                <a:lnTo>
                  <a:pt x="5686323" y="0"/>
                </a:lnTo>
                <a:close/>
              </a:path>
              <a:path w="5775960" h="45084">
                <a:moveTo>
                  <a:pt x="5775845" y="0"/>
                </a:moveTo>
                <a:lnTo>
                  <a:pt x="5731078" y="0"/>
                </a:lnTo>
                <a:lnTo>
                  <a:pt x="5731078" y="44805"/>
                </a:lnTo>
                <a:lnTo>
                  <a:pt x="5775845" y="44805"/>
                </a:lnTo>
                <a:lnTo>
                  <a:pt x="57758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0" name="bg object 80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0" y="7173595"/>
            <a:ext cx="96744" cy="86232"/>
          </a:xfrm>
          <a:prstGeom prst="rect">
            <a:avLst/>
          </a:prstGeom>
        </p:spPr>
      </p:pic>
      <p:sp>
        <p:nvSpPr>
          <p:cNvPr id="81" name="bg object 81"/>
          <p:cNvSpPr/>
          <p:nvPr/>
        </p:nvSpPr>
        <p:spPr>
          <a:xfrm>
            <a:off x="4731" y="5145913"/>
            <a:ext cx="0" cy="2002789"/>
          </a:xfrm>
          <a:custGeom>
            <a:avLst/>
            <a:gdLst/>
            <a:ahLst/>
            <a:cxnLst/>
            <a:rect l="l" t="t" r="r" b="b"/>
            <a:pathLst>
              <a:path h="2002790">
                <a:moveTo>
                  <a:pt x="0" y="0"/>
                </a:moveTo>
                <a:lnTo>
                  <a:pt x="0" y="2002535"/>
                </a:lnTo>
              </a:path>
            </a:pathLst>
          </a:custGeom>
          <a:ln w="7066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2" name="bg object 82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0" y="5025064"/>
            <a:ext cx="141390" cy="93670"/>
          </a:xfrm>
          <a:prstGeom prst="rect">
            <a:avLst/>
          </a:prstGeom>
        </p:spPr>
      </p:pic>
      <p:sp>
        <p:nvSpPr>
          <p:cNvPr id="83" name="bg object 83"/>
          <p:cNvSpPr/>
          <p:nvPr/>
        </p:nvSpPr>
        <p:spPr>
          <a:xfrm>
            <a:off x="606907" y="2040584"/>
            <a:ext cx="11931650" cy="5556885"/>
          </a:xfrm>
          <a:custGeom>
            <a:avLst/>
            <a:gdLst/>
            <a:ahLst/>
            <a:cxnLst/>
            <a:rect l="l" t="t" r="r" b="b"/>
            <a:pathLst>
              <a:path w="11931650" h="5556884">
                <a:moveTo>
                  <a:pt x="4194962" y="5282311"/>
                </a:moveTo>
                <a:lnTo>
                  <a:pt x="4176547" y="5237988"/>
                </a:lnTo>
                <a:lnTo>
                  <a:pt x="4132224" y="5219573"/>
                </a:lnTo>
                <a:lnTo>
                  <a:pt x="203822" y="5219573"/>
                </a:lnTo>
                <a:lnTo>
                  <a:pt x="159499" y="5237988"/>
                </a:lnTo>
                <a:lnTo>
                  <a:pt x="141135" y="5282311"/>
                </a:lnTo>
                <a:lnTo>
                  <a:pt x="141135" y="5493893"/>
                </a:lnTo>
                <a:lnTo>
                  <a:pt x="159499" y="5538203"/>
                </a:lnTo>
                <a:lnTo>
                  <a:pt x="203822" y="5556618"/>
                </a:lnTo>
                <a:lnTo>
                  <a:pt x="4132224" y="5556618"/>
                </a:lnTo>
                <a:lnTo>
                  <a:pt x="4176547" y="5538203"/>
                </a:lnTo>
                <a:lnTo>
                  <a:pt x="4194962" y="5493893"/>
                </a:lnTo>
                <a:lnTo>
                  <a:pt x="4194962" y="5282311"/>
                </a:lnTo>
                <a:close/>
              </a:path>
              <a:path w="11931650" h="5556884">
                <a:moveTo>
                  <a:pt x="4336059" y="3075101"/>
                </a:moveTo>
                <a:lnTo>
                  <a:pt x="4317771" y="3030778"/>
                </a:lnTo>
                <a:lnTo>
                  <a:pt x="4273448" y="3012490"/>
                </a:lnTo>
                <a:lnTo>
                  <a:pt x="62687" y="3012490"/>
                </a:lnTo>
                <a:lnTo>
                  <a:pt x="18364" y="3030778"/>
                </a:lnTo>
                <a:lnTo>
                  <a:pt x="0" y="3075101"/>
                </a:lnTo>
                <a:lnTo>
                  <a:pt x="0" y="3422700"/>
                </a:lnTo>
                <a:lnTo>
                  <a:pt x="18364" y="3467023"/>
                </a:lnTo>
                <a:lnTo>
                  <a:pt x="62687" y="3485438"/>
                </a:lnTo>
                <a:lnTo>
                  <a:pt x="4273448" y="3485438"/>
                </a:lnTo>
                <a:lnTo>
                  <a:pt x="4317771" y="3467023"/>
                </a:lnTo>
                <a:lnTo>
                  <a:pt x="4336059" y="3422700"/>
                </a:lnTo>
                <a:lnTo>
                  <a:pt x="4336059" y="3075101"/>
                </a:lnTo>
                <a:close/>
              </a:path>
              <a:path w="11931650" h="5556884">
                <a:moveTo>
                  <a:pt x="11539690" y="2789364"/>
                </a:moveTo>
                <a:lnTo>
                  <a:pt x="11521402" y="2745041"/>
                </a:lnTo>
                <a:lnTo>
                  <a:pt x="11477079" y="2726626"/>
                </a:lnTo>
                <a:lnTo>
                  <a:pt x="7926768" y="2726626"/>
                </a:lnTo>
                <a:lnTo>
                  <a:pt x="7882445" y="2745041"/>
                </a:lnTo>
                <a:lnTo>
                  <a:pt x="7864157" y="2789364"/>
                </a:lnTo>
                <a:lnTo>
                  <a:pt x="7864157" y="3018586"/>
                </a:lnTo>
                <a:lnTo>
                  <a:pt x="7882445" y="3062909"/>
                </a:lnTo>
                <a:lnTo>
                  <a:pt x="7926768" y="3081324"/>
                </a:lnTo>
                <a:lnTo>
                  <a:pt x="11477079" y="3081324"/>
                </a:lnTo>
                <a:lnTo>
                  <a:pt x="11521402" y="3062909"/>
                </a:lnTo>
                <a:lnTo>
                  <a:pt x="11539690" y="3018586"/>
                </a:lnTo>
                <a:lnTo>
                  <a:pt x="11539690" y="2789364"/>
                </a:lnTo>
                <a:close/>
              </a:path>
              <a:path w="11931650" h="5556884">
                <a:moveTo>
                  <a:pt x="11931104" y="62738"/>
                </a:moveTo>
                <a:lnTo>
                  <a:pt x="11912689" y="18415"/>
                </a:lnTo>
                <a:lnTo>
                  <a:pt x="11868366" y="0"/>
                </a:lnTo>
                <a:lnTo>
                  <a:pt x="7222693" y="0"/>
                </a:lnTo>
                <a:lnTo>
                  <a:pt x="7178370" y="18415"/>
                </a:lnTo>
                <a:lnTo>
                  <a:pt x="7160082" y="62738"/>
                </a:lnTo>
                <a:lnTo>
                  <a:pt x="7160082" y="364236"/>
                </a:lnTo>
                <a:lnTo>
                  <a:pt x="7178370" y="408559"/>
                </a:lnTo>
                <a:lnTo>
                  <a:pt x="7222693" y="426974"/>
                </a:lnTo>
                <a:lnTo>
                  <a:pt x="11868366" y="426974"/>
                </a:lnTo>
                <a:lnTo>
                  <a:pt x="11912689" y="408559"/>
                </a:lnTo>
                <a:lnTo>
                  <a:pt x="11931104" y="364236"/>
                </a:lnTo>
                <a:lnTo>
                  <a:pt x="11931104" y="62738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bg object 84"/>
          <p:cNvSpPr/>
          <p:nvPr/>
        </p:nvSpPr>
        <p:spPr>
          <a:xfrm>
            <a:off x="0" y="9579356"/>
            <a:ext cx="6393180" cy="2781935"/>
          </a:xfrm>
          <a:custGeom>
            <a:avLst/>
            <a:gdLst/>
            <a:ahLst/>
            <a:cxnLst/>
            <a:rect l="l" t="t" r="r" b="b"/>
            <a:pathLst>
              <a:path w="6393180" h="2781934">
                <a:moveTo>
                  <a:pt x="6258147" y="265"/>
                </a:moveTo>
                <a:lnTo>
                  <a:pt x="96614" y="265"/>
                </a:lnTo>
                <a:lnTo>
                  <a:pt x="54157" y="7123"/>
                </a:lnTo>
                <a:lnTo>
                  <a:pt x="17284" y="26173"/>
                </a:lnTo>
                <a:lnTo>
                  <a:pt x="0" y="43444"/>
                </a:lnTo>
                <a:lnTo>
                  <a:pt x="0" y="2738570"/>
                </a:lnTo>
                <a:lnTo>
                  <a:pt x="17284" y="2755842"/>
                </a:lnTo>
                <a:lnTo>
                  <a:pt x="54157" y="2774891"/>
                </a:lnTo>
                <a:lnTo>
                  <a:pt x="96614" y="2781749"/>
                </a:lnTo>
                <a:lnTo>
                  <a:pt x="6258147" y="2781749"/>
                </a:lnTo>
                <a:lnTo>
                  <a:pt x="6300691" y="2774891"/>
                </a:lnTo>
                <a:lnTo>
                  <a:pt x="6337520" y="2755842"/>
                </a:lnTo>
                <a:lnTo>
                  <a:pt x="6366603" y="2726760"/>
                </a:lnTo>
                <a:lnTo>
                  <a:pt x="6385652" y="2689931"/>
                </a:lnTo>
                <a:lnTo>
                  <a:pt x="6392510" y="2647514"/>
                </a:lnTo>
                <a:lnTo>
                  <a:pt x="6392510" y="134501"/>
                </a:lnTo>
                <a:lnTo>
                  <a:pt x="6385652" y="92084"/>
                </a:lnTo>
                <a:lnTo>
                  <a:pt x="6366603" y="55255"/>
                </a:lnTo>
                <a:lnTo>
                  <a:pt x="6337520" y="26173"/>
                </a:lnTo>
                <a:lnTo>
                  <a:pt x="6300691" y="7123"/>
                </a:lnTo>
                <a:lnTo>
                  <a:pt x="6258147" y="2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bg object 85"/>
          <p:cNvSpPr/>
          <p:nvPr/>
        </p:nvSpPr>
        <p:spPr>
          <a:xfrm>
            <a:off x="186232" y="9579558"/>
            <a:ext cx="6044565" cy="45085"/>
          </a:xfrm>
          <a:custGeom>
            <a:avLst/>
            <a:gdLst/>
            <a:ahLst/>
            <a:cxnLst/>
            <a:rect l="l" t="t" r="r" b="b"/>
            <a:pathLst>
              <a:path w="6044565" h="45084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6044565" h="45084">
                <a:moveTo>
                  <a:pt x="134315" y="0"/>
                </a:moveTo>
                <a:lnTo>
                  <a:pt x="89547" y="0"/>
                </a:lnTo>
                <a:lnTo>
                  <a:pt x="89547" y="44767"/>
                </a:lnTo>
                <a:lnTo>
                  <a:pt x="134315" y="44767"/>
                </a:lnTo>
                <a:lnTo>
                  <a:pt x="134315" y="0"/>
                </a:lnTo>
                <a:close/>
              </a:path>
              <a:path w="6044565" h="45084">
                <a:moveTo>
                  <a:pt x="223862" y="0"/>
                </a:moveTo>
                <a:lnTo>
                  <a:pt x="179095" y="0"/>
                </a:lnTo>
                <a:lnTo>
                  <a:pt x="179095" y="44767"/>
                </a:lnTo>
                <a:lnTo>
                  <a:pt x="223862" y="44767"/>
                </a:lnTo>
                <a:lnTo>
                  <a:pt x="223862" y="0"/>
                </a:lnTo>
                <a:close/>
              </a:path>
              <a:path w="6044565" h="45084">
                <a:moveTo>
                  <a:pt x="313423" y="0"/>
                </a:moveTo>
                <a:lnTo>
                  <a:pt x="268655" y="0"/>
                </a:lnTo>
                <a:lnTo>
                  <a:pt x="268655" y="44767"/>
                </a:lnTo>
                <a:lnTo>
                  <a:pt x="313423" y="44767"/>
                </a:lnTo>
                <a:lnTo>
                  <a:pt x="313423" y="0"/>
                </a:lnTo>
                <a:close/>
              </a:path>
              <a:path w="6044565" h="45084">
                <a:moveTo>
                  <a:pt x="402971" y="0"/>
                </a:moveTo>
                <a:lnTo>
                  <a:pt x="358190" y="0"/>
                </a:lnTo>
                <a:lnTo>
                  <a:pt x="358190" y="44767"/>
                </a:lnTo>
                <a:lnTo>
                  <a:pt x="402971" y="44767"/>
                </a:lnTo>
                <a:lnTo>
                  <a:pt x="402971" y="0"/>
                </a:lnTo>
                <a:close/>
              </a:path>
              <a:path w="6044565" h="45084">
                <a:moveTo>
                  <a:pt x="492518" y="0"/>
                </a:moveTo>
                <a:lnTo>
                  <a:pt x="447738" y="0"/>
                </a:lnTo>
                <a:lnTo>
                  <a:pt x="447738" y="44767"/>
                </a:lnTo>
                <a:lnTo>
                  <a:pt x="492518" y="44767"/>
                </a:lnTo>
                <a:lnTo>
                  <a:pt x="492518" y="0"/>
                </a:lnTo>
                <a:close/>
              </a:path>
              <a:path w="6044565" h="45084">
                <a:moveTo>
                  <a:pt x="582066" y="0"/>
                </a:moveTo>
                <a:lnTo>
                  <a:pt x="537286" y="0"/>
                </a:lnTo>
                <a:lnTo>
                  <a:pt x="537286" y="44767"/>
                </a:lnTo>
                <a:lnTo>
                  <a:pt x="582066" y="44767"/>
                </a:lnTo>
                <a:lnTo>
                  <a:pt x="582066" y="0"/>
                </a:lnTo>
                <a:close/>
              </a:path>
              <a:path w="6044565" h="45084">
                <a:moveTo>
                  <a:pt x="671614" y="0"/>
                </a:moveTo>
                <a:lnTo>
                  <a:pt x="626846" y="0"/>
                </a:lnTo>
                <a:lnTo>
                  <a:pt x="626846" y="44767"/>
                </a:lnTo>
                <a:lnTo>
                  <a:pt x="671614" y="44767"/>
                </a:lnTo>
                <a:lnTo>
                  <a:pt x="671614" y="0"/>
                </a:lnTo>
                <a:close/>
              </a:path>
              <a:path w="6044565" h="45084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6044565" h="45084">
                <a:moveTo>
                  <a:pt x="850709" y="0"/>
                </a:moveTo>
                <a:lnTo>
                  <a:pt x="805942" y="0"/>
                </a:lnTo>
                <a:lnTo>
                  <a:pt x="805942" y="44767"/>
                </a:lnTo>
                <a:lnTo>
                  <a:pt x="850709" y="44767"/>
                </a:lnTo>
                <a:lnTo>
                  <a:pt x="850709" y="0"/>
                </a:lnTo>
                <a:close/>
              </a:path>
              <a:path w="6044565" h="45084">
                <a:moveTo>
                  <a:pt x="940257" y="0"/>
                </a:moveTo>
                <a:lnTo>
                  <a:pt x="895477" y="0"/>
                </a:lnTo>
                <a:lnTo>
                  <a:pt x="895477" y="44767"/>
                </a:lnTo>
                <a:lnTo>
                  <a:pt x="940257" y="44767"/>
                </a:lnTo>
                <a:lnTo>
                  <a:pt x="940257" y="0"/>
                </a:lnTo>
                <a:close/>
              </a:path>
              <a:path w="6044565" h="45084">
                <a:moveTo>
                  <a:pt x="1029817" y="0"/>
                </a:moveTo>
                <a:lnTo>
                  <a:pt x="985037" y="0"/>
                </a:lnTo>
                <a:lnTo>
                  <a:pt x="985037" y="44767"/>
                </a:lnTo>
                <a:lnTo>
                  <a:pt x="1029817" y="44767"/>
                </a:lnTo>
                <a:lnTo>
                  <a:pt x="1029817" y="0"/>
                </a:lnTo>
                <a:close/>
              </a:path>
              <a:path w="6044565" h="45084">
                <a:moveTo>
                  <a:pt x="1119365" y="0"/>
                </a:moveTo>
                <a:lnTo>
                  <a:pt x="1074585" y="0"/>
                </a:lnTo>
                <a:lnTo>
                  <a:pt x="1074585" y="44767"/>
                </a:lnTo>
                <a:lnTo>
                  <a:pt x="1119365" y="44767"/>
                </a:lnTo>
                <a:lnTo>
                  <a:pt x="1119365" y="0"/>
                </a:lnTo>
                <a:close/>
              </a:path>
              <a:path w="6044565" h="45084">
                <a:moveTo>
                  <a:pt x="1208887" y="0"/>
                </a:moveTo>
                <a:lnTo>
                  <a:pt x="1164120" y="0"/>
                </a:lnTo>
                <a:lnTo>
                  <a:pt x="1164120" y="44767"/>
                </a:lnTo>
                <a:lnTo>
                  <a:pt x="1208887" y="44767"/>
                </a:lnTo>
                <a:lnTo>
                  <a:pt x="1208887" y="0"/>
                </a:lnTo>
                <a:close/>
              </a:path>
              <a:path w="6044565" h="45084">
                <a:moveTo>
                  <a:pt x="1298422" y="0"/>
                </a:moveTo>
                <a:lnTo>
                  <a:pt x="1253655" y="0"/>
                </a:lnTo>
                <a:lnTo>
                  <a:pt x="1253655" y="44767"/>
                </a:lnTo>
                <a:lnTo>
                  <a:pt x="1298422" y="44767"/>
                </a:lnTo>
                <a:lnTo>
                  <a:pt x="1298422" y="0"/>
                </a:lnTo>
                <a:close/>
              </a:path>
              <a:path w="6044565" h="45084">
                <a:moveTo>
                  <a:pt x="1387957" y="0"/>
                </a:moveTo>
                <a:lnTo>
                  <a:pt x="1343177" y="0"/>
                </a:lnTo>
                <a:lnTo>
                  <a:pt x="1343177" y="44767"/>
                </a:lnTo>
                <a:lnTo>
                  <a:pt x="1387957" y="44767"/>
                </a:lnTo>
                <a:lnTo>
                  <a:pt x="1387957" y="0"/>
                </a:lnTo>
                <a:close/>
              </a:path>
              <a:path w="6044565" h="45084">
                <a:moveTo>
                  <a:pt x="1477492" y="0"/>
                </a:moveTo>
                <a:lnTo>
                  <a:pt x="1432712" y="0"/>
                </a:lnTo>
                <a:lnTo>
                  <a:pt x="1432712" y="44767"/>
                </a:lnTo>
                <a:lnTo>
                  <a:pt x="1477492" y="44767"/>
                </a:lnTo>
                <a:lnTo>
                  <a:pt x="1477492" y="0"/>
                </a:lnTo>
                <a:close/>
              </a:path>
              <a:path w="6044565" h="45084">
                <a:moveTo>
                  <a:pt x="1567154" y="0"/>
                </a:moveTo>
                <a:lnTo>
                  <a:pt x="1522374" y="0"/>
                </a:lnTo>
                <a:lnTo>
                  <a:pt x="1522374" y="44767"/>
                </a:lnTo>
                <a:lnTo>
                  <a:pt x="1567154" y="44767"/>
                </a:lnTo>
                <a:lnTo>
                  <a:pt x="1567154" y="0"/>
                </a:lnTo>
                <a:close/>
              </a:path>
              <a:path w="6044565" h="45084">
                <a:moveTo>
                  <a:pt x="1656676" y="0"/>
                </a:moveTo>
                <a:lnTo>
                  <a:pt x="1611909" y="0"/>
                </a:lnTo>
                <a:lnTo>
                  <a:pt x="1611909" y="44767"/>
                </a:lnTo>
                <a:lnTo>
                  <a:pt x="1656676" y="44767"/>
                </a:lnTo>
                <a:lnTo>
                  <a:pt x="1656676" y="0"/>
                </a:lnTo>
                <a:close/>
              </a:path>
              <a:path w="6044565" h="45084">
                <a:moveTo>
                  <a:pt x="1746211" y="0"/>
                </a:moveTo>
                <a:lnTo>
                  <a:pt x="1701444" y="0"/>
                </a:lnTo>
                <a:lnTo>
                  <a:pt x="1701444" y="44767"/>
                </a:lnTo>
                <a:lnTo>
                  <a:pt x="1746211" y="44767"/>
                </a:lnTo>
                <a:lnTo>
                  <a:pt x="1746211" y="0"/>
                </a:lnTo>
                <a:close/>
              </a:path>
              <a:path w="6044565" h="45084">
                <a:moveTo>
                  <a:pt x="1835746" y="0"/>
                </a:moveTo>
                <a:lnTo>
                  <a:pt x="1790979" y="0"/>
                </a:lnTo>
                <a:lnTo>
                  <a:pt x="1790979" y="44767"/>
                </a:lnTo>
                <a:lnTo>
                  <a:pt x="1835746" y="44767"/>
                </a:lnTo>
                <a:lnTo>
                  <a:pt x="1835746" y="0"/>
                </a:lnTo>
                <a:close/>
              </a:path>
              <a:path w="6044565" h="45084">
                <a:moveTo>
                  <a:pt x="1925281" y="0"/>
                </a:moveTo>
                <a:lnTo>
                  <a:pt x="1880501" y="0"/>
                </a:lnTo>
                <a:lnTo>
                  <a:pt x="1880501" y="44767"/>
                </a:lnTo>
                <a:lnTo>
                  <a:pt x="1925281" y="44767"/>
                </a:lnTo>
                <a:lnTo>
                  <a:pt x="1925281" y="0"/>
                </a:lnTo>
                <a:close/>
              </a:path>
              <a:path w="6044565" h="45084">
                <a:moveTo>
                  <a:pt x="2014816" y="0"/>
                </a:moveTo>
                <a:lnTo>
                  <a:pt x="1970036" y="0"/>
                </a:lnTo>
                <a:lnTo>
                  <a:pt x="1970036" y="44767"/>
                </a:lnTo>
                <a:lnTo>
                  <a:pt x="2014816" y="44767"/>
                </a:lnTo>
                <a:lnTo>
                  <a:pt x="2014816" y="0"/>
                </a:lnTo>
                <a:close/>
              </a:path>
              <a:path w="6044565" h="45084">
                <a:moveTo>
                  <a:pt x="2104351" y="0"/>
                </a:moveTo>
                <a:lnTo>
                  <a:pt x="2059571" y="0"/>
                </a:lnTo>
                <a:lnTo>
                  <a:pt x="2059571" y="44767"/>
                </a:lnTo>
                <a:lnTo>
                  <a:pt x="2104351" y="44767"/>
                </a:lnTo>
                <a:lnTo>
                  <a:pt x="2104351" y="0"/>
                </a:lnTo>
                <a:close/>
              </a:path>
              <a:path w="6044565" h="45084">
                <a:moveTo>
                  <a:pt x="2193874" y="0"/>
                </a:moveTo>
                <a:lnTo>
                  <a:pt x="2149106" y="0"/>
                </a:lnTo>
                <a:lnTo>
                  <a:pt x="2149106" y="44767"/>
                </a:lnTo>
                <a:lnTo>
                  <a:pt x="2193874" y="44767"/>
                </a:lnTo>
                <a:lnTo>
                  <a:pt x="2193874" y="0"/>
                </a:lnTo>
                <a:close/>
              </a:path>
              <a:path w="6044565" h="45084">
                <a:moveTo>
                  <a:pt x="2283536" y="0"/>
                </a:moveTo>
                <a:lnTo>
                  <a:pt x="2238768" y="0"/>
                </a:lnTo>
                <a:lnTo>
                  <a:pt x="2238768" y="44767"/>
                </a:lnTo>
                <a:lnTo>
                  <a:pt x="2283536" y="44767"/>
                </a:lnTo>
                <a:lnTo>
                  <a:pt x="2283536" y="0"/>
                </a:lnTo>
                <a:close/>
              </a:path>
              <a:path w="6044565" h="45084">
                <a:moveTo>
                  <a:pt x="2373071" y="0"/>
                </a:moveTo>
                <a:lnTo>
                  <a:pt x="2328291" y="0"/>
                </a:lnTo>
                <a:lnTo>
                  <a:pt x="2328291" y="44767"/>
                </a:lnTo>
                <a:lnTo>
                  <a:pt x="2373071" y="44767"/>
                </a:lnTo>
                <a:lnTo>
                  <a:pt x="2373071" y="0"/>
                </a:lnTo>
                <a:close/>
              </a:path>
              <a:path w="6044565" h="45084">
                <a:moveTo>
                  <a:pt x="2462606" y="0"/>
                </a:moveTo>
                <a:lnTo>
                  <a:pt x="2417826" y="0"/>
                </a:lnTo>
                <a:lnTo>
                  <a:pt x="2417826" y="44767"/>
                </a:lnTo>
                <a:lnTo>
                  <a:pt x="2462606" y="44767"/>
                </a:lnTo>
                <a:lnTo>
                  <a:pt x="2462606" y="0"/>
                </a:lnTo>
                <a:close/>
              </a:path>
              <a:path w="6044565" h="45084">
                <a:moveTo>
                  <a:pt x="2552141" y="0"/>
                </a:moveTo>
                <a:lnTo>
                  <a:pt x="2507361" y="0"/>
                </a:lnTo>
                <a:lnTo>
                  <a:pt x="2507361" y="44767"/>
                </a:lnTo>
                <a:lnTo>
                  <a:pt x="2552141" y="44767"/>
                </a:lnTo>
                <a:lnTo>
                  <a:pt x="2552141" y="0"/>
                </a:lnTo>
                <a:close/>
              </a:path>
              <a:path w="6044565" h="45084">
                <a:moveTo>
                  <a:pt x="2641663" y="0"/>
                </a:moveTo>
                <a:lnTo>
                  <a:pt x="2596896" y="0"/>
                </a:lnTo>
                <a:lnTo>
                  <a:pt x="2596896" y="44767"/>
                </a:lnTo>
                <a:lnTo>
                  <a:pt x="2641663" y="44767"/>
                </a:lnTo>
                <a:lnTo>
                  <a:pt x="2641663" y="0"/>
                </a:lnTo>
                <a:close/>
              </a:path>
              <a:path w="6044565" h="45084">
                <a:moveTo>
                  <a:pt x="2731198" y="0"/>
                </a:moveTo>
                <a:lnTo>
                  <a:pt x="2686431" y="0"/>
                </a:lnTo>
                <a:lnTo>
                  <a:pt x="2686431" y="44767"/>
                </a:lnTo>
                <a:lnTo>
                  <a:pt x="2731198" y="44767"/>
                </a:lnTo>
                <a:lnTo>
                  <a:pt x="2731198" y="0"/>
                </a:lnTo>
                <a:close/>
              </a:path>
              <a:path w="6044565" h="45084">
                <a:moveTo>
                  <a:pt x="2820733" y="0"/>
                </a:moveTo>
                <a:lnTo>
                  <a:pt x="2775966" y="0"/>
                </a:lnTo>
                <a:lnTo>
                  <a:pt x="2775966" y="44767"/>
                </a:lnTo>
                <a:lnTo>
                  <a:pt x="2820733" y="44767"/>
                </a:lnTo>
                <a:lnTo>
                  <a:pt x="2820733" y="0"/>
                </a:lnTo>
                <a:close/>
              </a:path>
              <a:path w="6044565" h="45084">
                <a:moveTo>
                  <a:pt x="2910268" y="0"/>
                </a:moveTo>
                <a:lnTo>
                  <a:pt x="2865488" y="0"/>
                </a:lnTo>
                <a:lnTo>
                  <a:pt x="2865488" y="44767"/>
                </a:lnTo>
                <a:lnTo>
                  <a:pt x="2910268" y="44767"/>
                </a:lnTo>
                <a:lnTo>
                  <a:pt x="2910268" y="0"/>
                </a:lnTo>
                <a:close/>
              </a:path>
              <a:path w="6044565" h="45084">
                <a:moveTo>
                  <a:pt x="2999930" y="0"/>
                </a:moveTo>
                <a:lnTo>
                  <a:pt x="2955150" y="0"/>
                </a:lnTo>
                <a:lnTo>
                  <a:pt x="2955150" y="44767"/>
                </a:lnTo>
                <a:lnTo>
                  <a:pt x="2999930" y="44767"/>
                </a:lnTo>
                <a:lnTo>
                  <a:pt x="2999930" y="0"/>
                </a:lnTo>
                <a:close/>
              </a:path>
              <a:path w="6044565" h="45084">
                <a:moveTo>
                  <a:pt x="3089465" y="0"/>
                </a:moveTo>
                <a:lnTo>
                  <a:pt x="3044685" y="0"/>
                </a:lnTo>
                <a:lnTo>
                  <a:pt x="3044685" y="44767"/>
                </a:lnTo>
                <a:lnTo>
                  <a:pt x="3089465" y="44767"/>
                </a:lnTo>
                <a:lnTo>
                  <a:pt x="3089465" y="0"/>
                </a:lnTo>
                <a:close/>
              </a:path>
              <a:path w="6044565" h="45084">
                <a:moveTo>
                  <a:pt x="3178987" y="0"/>
                </a:moveTo>
                <a:lnTo>
                  <a:pt x="3134220" y="0"/>
                </a:lnTo>
                <a:lnTo>
                  <a:pt x="3134220" y="44767"/>
                </a:lnTo>
                <a:lnTo>
                  <a:pt x="3178987" y="44767"/>
                </a:lnTo>
                <a:lnTo>
                  <a:pt x="3178987" y="0"/>
                </a:lnTo>
                <a:close/>
              </a:path>
              <a:path w="6044565" h="45084">
                <a:moveTo>
                  <a:pt x="3268522" y="0"/>
                </a:moveTo>
                <a:lnTo>
                  <a:pt x="3223755" y="0"/>
                </a:lnTo>
                <a:lnTo>
                  <a:pt x="3223755" y="44767"/>
                </a:lnTo>
                <a:lnTo>
                  <a:pt x="3268522" y="44767"/>
                </a:lnTo>
                <a:lnTo>
                  <a:pt x="3268522" y="0"/>
                </a:lnTo>
                <a:close/>
              </a:path>
              <a:path w="6044565" h="45084">
                <a:moveTo>
                  <a:pt x="3358057" y="0"/>
                </a:moveTo>
                <a:lnTo>
                  <a:pt x="3313290" y="0"/>
                </a:lnTo>
                <a:lnTo>
                  <a:pt x="3313290" y="44767"/>
                </a:lnTo>
                <a:lnTo>
                  <a:pt x="3358057" y="44767"/>
                </a:lnTo>
                <a:lnTo>
                  <a:pt x="3358057" y="0"/>
                </a:lnTo>
                <a:close/>
              </a:path>
              <a:path w="6044565" h="45084">
                <a:moveTo>
                  <a:pt x="3447592" y="0"/>
                </a:moveTo>
                <a:lnTo>
                  <a:pt x="3402812" y="0"/>
                </a:lnTo>
                <a:lnTo>
                  <a:pt x="3402812" y="44767"/>
                </a:lnTo>
                <a:lnTo>
                  <a:pt x="3447592" y="44767"/>
                </a:lnTo>
                <a:lnTo>
                  <a:pt x="3447592" y="0"/>
                </a:lnTo>
                <a:close/>
              </a:path>
              <a:path w="6044565" h="45084">
                <a:moveTo>
                  <a:pt x="3537127" y="0"/>
                </a:moveTo>
                <a:lnTo>
                  <a:pt x="3492347" y="0"/>
                </a:lnTo>
                <a:lnTo>
                  <a:pt x="3492347" y="44767"/>
                </a:lnTo>
                <a:lnTo>
                  <a:pt x="3537127" y="44767"/>
                </a:lnTo>
                <a:lnTo>
                  <a:pt x="3537127" y="0"/>
                </a:lnTo>
                <a:close/>
              </a:path>
              <a:path w="6044565" h="45084">
                <a:moveTo>
                  <a:pt x="3626662" y="0"/>
                </a:moveTo>
                <a:lnTo>
                  <a:pt x="3581882" y="0"/>
                </a:lnTo>
                <a:lnTo>
                  <a:pt x="3581882" y="44767"/>
                </a:lnTo>
                <a:lnTo>
                  <a:pt x="3626662" y="44767"/>
                </a:lnTo>
                <a:lnTo>
                  <a:pt x="3626662" y="0"/>
                </a:lnTo>
                <a:close/>
              </a:path>
              <a:path w="6044565" h="45084">
                <a:moveTo>
                  <a:pt x="3716312" y="0"/>
                </a:moveTo>
                <a:lnTo>
                  <a:pt x="3671544" y="0"/>
                </a:lnTo>
                <a:lnTo>
                  <a:pt x="3671544" y="44767"/>
                </a:lnTo>
                <a:lnTo>
                  <a:pt x="3716312" y="44767"/>
                </a:lnTo>
                <a:lnTo>
                  <a:pt x="3716312" y="0"/>
                </a:lnTo>
                <a:close/>
              </a:path>
              <a:path w="6044565" h="45084">
                <a:moveTo>
                  <a:pt x="3805847" y="0"/>
                </a:moveTo>
                <a:lnTo>
                  <a:pt x="3761079" y="0"/>
                </a:lnTo>
                <a:lnTo>
                  <a:pt x="3761079" y="44767"/>
                </a:lnTo>
                <a:lnTo>
                  <a:pt x="3805847" y="44767"/>
                </a:lnTo>
                <a:lnTo>
                  <a:pt x="3805847" y="0"/>
                </a:lnTo>
                <a:close/>
              </a:path>
              <a:path w="6044565" h="45084">
                <a:moveTo>
                  <a:pt x="3895382" y="0"/>
                </a:moveTo>
                <a:lnTo>
                  <a:pt x="3850602" y="0"/>
                </a:lnTo>
                <a:lnTo>
                  <a:pt x="3850602" y="44767"/>
                </a:lnTo>
                <a:lnTo>
                  <a:pt x="3895382" y="44767"/>
                </a:lnTo>
                <a:lnTo>
                  <a:pt x="3895382" y="0"/>
                </a:lnTo>
                <a:close/>
              </a:path>
              <a:path w="6044565" h="45084">
                <a:moveTo>
                  <a:pt x="3984917" y="0"/>
                </a:moveTo>
                <a:lnTo>
                  <a:pt x="3940137" y="0"/>
                </a:lnTo>
                <a:lnTo>
                  <a:pt x="3940137" y="44767"/>
                </a:lnTo>
                <a:lnTo>
                  <a:pt x="3984917" y="44767"/>
                </a:lnTo>
                <a:lnTo>
                  <a:pt x="3984917" y="0"/>
                </a:lnTo>
                <a:close/>
              </a:path>
              <a:path w="6044565" h="45084">
                <a:moveTo>
                  <a:pt x="4074452" y="0"/>
                </a:moveTo>
                <a:lnTo>
                  <a:pt x="4029672" y="0"/>
                </a:lnTo>
                <a:lnTo>
                  <a:pt x="4029672" y="44767"/>
                </a:lnTo>
                <a:lnTo>
                  <a:pt x="4074452" y="44767"/>
                </a:lnTo>
                <a:lnTo>
                  <a:pt x="4074452" y="0"/>
                </a:lnTo>
                <a:close/>
              </a:path>
              <a:path w="6044565" h="45084">
                <a:moveTo>
                  <a:pt x="4163974" y="0"/>
                </a:moveTo>
                <a:lnTo>
                  <a:pt x="4119207" y="0"/>
                </a:lnTo>
                <a:lnTo>
                  <a:pt x="4119207" y="44767"/>
                </a:lnTo>
                <a:lnTo>
                  <a:pt x="4163974" y="44767"/>
                </a:lnTo>
                <a:lnTo>
                  <a:pt x="4163974" y="0"/>
                </a:lnTo>
                <a:close/>
              </a:path>
              <a:path w="6044565" h="45084">
                <a:moveTo>
                  <a:pt x="4253509" y="0"/>
                </a:moveTo>
                <a:lnTo>
                  <a:pt x="4208742" y="0"/>
                </a:lnTo>
                <a:lnTo>
                  <a:pt x="4208742" y="44767"/>
                </a:lnTo>
                <a:lnTo>
                  <a:pt x="4253509" y="44767"/>
                </a:lnTo>
                <a:lnTo>
                  <a:pt x="4253509" y="0"/>
                </a:lnTo>
                <a:close/>
              </a:path>
              <a:path w="6044565" h="45084">
                <a:moveTo>
                  <a:pt x="4343044" y="0"/>
                </a:moveTo>
                <a:lnTo>
                  <a:pt x="4298277" y="0"/>
                </a:lnTo>
                <a:lnTo>
                  <a:pt x="4298277" y="44767"/>
                </a:lnTo>
                <a:lnTo>
                  <a:pt x="4343044" y="44767"/>
                </a:lnTo>
                <a:lnTo>
                  <a:pt x="4343044" y="0"/>
                </a:lnTo>
                <a:close/>
              </a:path>
              <a:path w="6044565" h="45084">
                <a:moveTo>
                  <a:pt x="4432706" y="0"/>
                </a:moveTo>
                <a:lnTo>
                  <a:pt x="4387926" y="0"/>
                </a:lnTo>
                <a:lnTo>
                  <a:pt x="4387926" y="44767"/>
                </a:lnTo>
                <a:lnTo>
                  <a:pt x="4432706" y="44767"/>
                </a:lnTo>
                <a:lnTo>
                  <a:pt x="4432706" y="0"/>
                </a:lnTo>
                <a:close/>
              </a:path>
              <a:path w="6044565" h="45084">
                <a:moveTo>
                  <a:pt x="4522241" y="0"/>
                </a:moveTo>
                <a:lnTo>
                  <a:pt x="4477461" y="0"/>
                </a:lnTo>
                <a:lnTo>
                  <a:pt x="4477461" y="44767"/>
                </a:lnTo>
                <a:lnTo>
                  <a:pt x="4522241" y="44767"/>
                </a:lnTo>
                <a:lnTo>
                  <a:pt x="4522241" y="0"/>
                </a:lnTo>
                <a:close/>
              </a:path>
              <a:path w="6044565" h="45084">
                <a:moveTo>
                  <a:pt x="4611776" y="0"/>
                </a:moveTo>
                <a:lnTo>
                  <a:pt x="4566996" y="0"/>
                </a:lnTo>
                <a:lnTo>
                  <a:pt x="4566996" y="44767"/>
                </a:lnTo>
                <a:lnTo>
                  <a:pt x="4611776" y="44767"/>
                </a:lnTo>
                <a:lnTo>
                  <a:pt x="4611776" y="0"/>
                </a:lnTo>
                <a:close/>
              </a:path>
              <a:path w="6044565" h="45084">
                <a:moveTo>
                  <a:pt x="4701298" y="0"/>
                </a:moveTo>
                <a:lnTo>
                  <a:pt x="4656531" y="0"/>
                </a:lnTo>
                <a:lnTo>
                  <a:pt x="4656531" y="44767"/>
                </a:lnTo>
                <a:lnTo>
                  <a:pt x="4701298" y="44767"/>
                </a:lnTo>
                <a:lnTo>
                  <a:pt x="4701298" y="0"/>
                </a:lnTo>
                <a:close/>
              </a:path>
              <a:path w="6044565" h="45084">
                <a:moveTo>
                  <a:pt x="4790833" y="0"/>
                </a:moveTo>
                <a:lnTo>
                  <a:pt x="4746066" y="0"/>
                </a:lnTo>
                <a:lnTo>
                  <a:pt x="4746066" y="44767"/>
                </a:lnTo>
                <a:lnTo>
                  <a:pt x="4790833" y="44767"/>
                </a:lnTo>
                <a:lnTo>
                  <a:pt x="4790833" y="0"/>
                </a:lnTo>
                <a:close/>
              </a:path>
              <a:path w="6044565" h="45084">
                <a:moveTo>
                  <a:pt x="4880368" y="0"/>
                </a:moveTo>
                <a:lnTo>
                  <a:pt x="4835601" y="0"/>
                </a:lnTo>
                <a:lnTo>
                  <a:pt x="4835601" y="44767"/>
                </a:lnTo>
                <a:lnTo>
                  <a:pt x="4880368" y="44767"/>
                </a:lnTo>
                <a:lnTo>
                  <a:pt x="4880368" y="0"/>
                </a:lnTo>
                <a:close/>
              </a:path>
              <a:path w="6044565" h="45084">
                <a:moveTo>
                  <a:pt x="4969903" y="0"/>
                </a:moveTo>
                <a:lnTo>
                  <a:pt x="4925123" y="0"/>
                </a:lnTo>
                <a:lnTo>
                  <a:pt x="4925123" y="44767"/>
                </a:lnTo>
                <a:lnTo>
                  <a:pt x="4969903" y="44767"/>
                </a:lnTo>
                <a:lnTo>
                  <a:pt x="4969903" y="0"/>
                </a:lnTo>
                <a:close/>
              </a:path>
              <a:path w="6044565" h="45084">
                <a:moveTo>
                  <a:pt x="5059438" y="0"/>
                </a:moveTo>
                <a:lnTo>
                  <a:pt x="5014658" y="0"/>
                </a:lnTo>
                <a:lnTo>
                  <a:pt x="5014658" y="44767"/>
                </a:lnTo>
                <a:lnTo>
                  <a:pt x="5059438" y="44767"/>
                </a:lnTo>
                <a:lnTo>
                  <a:pt x="5059438" y="0"/>
                </a:lnTo>
                <a:close/>
              </a:path>
              <a:path w="6044565" h="45084">
                <a:moveTo>
                  <a:pt x="5148973" y="0"/>
                </a:moveTo>
                <a:lnTo>
                  <a:pt x="5104193" y="0"/>
                </a:lnTo>
                <a:lnTo>
                  <a:pt x="5104193" y="44767"/>
                </a:lnTo>
                <a:lnTo>
                  <a:pt x="5148973" y="44767"/>
                </a:lnTo>
                <a:lnTo>
                  <a:pt x="5148973" y="0"/>
                </a:lnTo>
                <a:close/>
              </a:path>
              <a:path w="6044565" h="45084">
                <a:moveTo>
                  <a:pt x="5238623" y="0"/>
                </a:moveTo>
                <a:lnTo>
                  <a:pt x="5193855" y="0"/>
                </a:lnTo>
                <a:lnTo>
                  <a:pt x="5193855" y="44767"/>
                </a:lnTo>
                <a:lnTo>
                  <a:pt x="5238623" y="44767"/>
                </a:lnTo>
                <a:lnTo>
                  <a:pt x="5238623" y="0"/>
                </a:lnTo>
                <a:close/>
              </a:path>
              <a:path w="6044565" h="45084">
                <a:moveTo>
                  <a:pt x="5328158" y="0"/>
                </a:moveTo>
                <a:lnTo>
                  <a:pt x="5283390" y="0"/>
                </a:lnTo>
                <a:lnTo>
                  <a:pt x="5283390" y="44767"/>
                </a:lnTo>
                <a:lnTo>
                  <a:pt x="5328158" y="44767"/>
                </a:lnTo>
                <a:lnTo>
                  <a:pt x="5328158" y="0"/>
                </a:lnTo>
                <a:close/>
              </a:path>
              <a:path w="6044565" h="45084">
                <a:moveTo>
                  <a:pt x="5417693" y="0"/>
                </a:moveTo>
                <a:lnTo>
                  <a:pt x="5372913" y="0"/>
                </a:lnTo>
                <a:lnTo>
                  <a:pt x="5372913" y="44767"/>
                </a:lnTo>
                <a:lnTo>
                  <a:pt x="5417693" y="44767"/>
                </a:lnTo>
                <a:lnTo>
                  <a:pt x="5417693" y="0"/>
                </a:lnTo>
                <a:close/>
              </a:path>
              <a:path w="6044565" h="45084">
                <a:moveTo>
                  <a:pt x="5507228" y="0"/>
                </a:moveTo>
                <a:lnTo>
                  <a:pt x="5462448" y="0"/>
                </a:lnTo>
                <a:lnTo>
                  <a:pt x="5462448" y="44767"/>
                </a:lnTo>
                <a:lnTo>
                  <a:pt x="5507228" y="44767"/>
                </a:lnTo>
                <a:lnTo>
                  <a:pt x="5507228" y="0"/>
                </a:lnTo>
                <a:close/>
              </a:path>
              <a:path w="6044565" h="45084">
                <a:moveTo>
                  <a:pt x="5596763" y="0"/>
                </a:moveTo>
                <a:lnTo>
                  <a:pt x="5551983" y="0"/>
                </a:lnTo>
                <a:lnTo>
                  <a:pt x="5551983" y="44767"/>
                </a:lnTo>
                <a:lnTo>
                  <a:pt x="5596763" y="44767"/>
                </a:lnTo>
                <a:lnTo>
                  <a:pt x="5596763" y="0"/>
                </a:lnTo>
                <a:close/>
              </a:path>
              <a:path w="6044565" h="45084">
                <a:moveTo>
                  <a:pt x="5686285" y="0"/>
                </a:moveTo>
                <a:lnTo>
                  <a:pt x="5641518" y="0"/>
                </a:lnTo>
                <a:lnTo>
                  <a:pt x="5641518" y="44767"/>
                </a:lnTo>
                <a:lnTo>
                  <a:pt x="5686285" y="44767"/>
                </a:lnTo>
                <a:lnTo>
                  <a:pt x="5686285" y="0"/>
                </a:lnTo>
                <a:close/>
              </a:path>
              <a:path w="6044565" h="45084">
                <a:moveTo>
                  <a:pt x="5775820" y="0"/>
                </a:moveTo>
                <a:lnTo>
                  <a:pt x="5731053" y="0"/>
                </a:lnTo>
                <a:lnTo>
                  <a:pt x="5731053" y="44767"/>
                </a:lnTo>
                <a:lnTo>
                  <a:pt x="5775820" y="44767"/>
                </a:lnTo>
                <a:lnTo>
                  <a:pt x="5775820" y="0"/>
                </a:lnTo>
                <a:close/>
              </a:path>
              <a:path w="6044565" h="45084">
                <a:moveTo>
                  <a:pt x="5865355" y="0"/>
                </a:moveTo>
                <a:lnTo>
                  <a:pt x="5820588" y="0"/>
                </a:lnTo>
                <a:lnTo>
                  <a:pt x="5820588" y="44767"/>
                </a:lnTo>
                <a:lnTo>
                  <a:pt x="5865355" y="44767"/>
                </a:lnTo>
                <a:lnTo>
                  <a:pt x="5865355" y="0"/>
                </a:lnTo>
                <a:close/>
              </a:path>
              <a:path w="6044565" h="45084">
                <a:moveTo>
                  <a:pt x="5955017" y="0"/>
                </a:moveTo>
                <a:lnTo>
                  <a:pt x="5910237" y="0"/>
                </a:lnTo>
                <a:lnTo>
                  <a:pt x="5910237" y="44767"/>
                </a:lnTo>
                <a:lnTo>
                  <a:pt x="5955017" y="44767"/>
                </a:lnTo>
                <a:lnTo>
                  <a:pt x="5955017" y="0"/>
                </a:lnTo>
                <a:close/>
              </a:path>
              <a:path w="6044565" h="45084">
                <a:moveTo>
                  <a:pt x="6044552" y="0"/>
                </a:moveTo>
                <a:lnTo>
                  <a:pt x="5999772" y="0"/>
                </a:lnTo>
                <a:lnTo>
                  <a:pt x="5999772" y="44767"/>
                </a:lnTo>
                <a:lnTo>
                  <a:pt x="6044552" y="44767"/>
                </a:lnTo>
                <a:lnTo>
                  <a:pt x="60445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6" name="bg object 86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6270244" y="9582149"/>
            <a:ext cx="108457" cy="93852"/>
          </a:xfrm>
          <a:prstGeom prst="rect">
            <a:avLst/>
          </a:prstGeom>
        </p:spPr>
      </p:pic>
      <p:sp>
        <p:nvSpPr>
          <p:cNvPr id="87" name="bg object 87"/>
          <p:cNvSpPr/>
          <p:nvPr/>
        </p:nvSpPr>
        <p:spPr>
          <a:xfrm>
            <a:off x="6345771" y="9700653"/>
            <a:ext cx="46355" cy="2552700"/>
          </a:xfrm>
          <a:custGeom>
            <a:avLst/>
            <a:gdLst/>
            <a:ahLst/>
            <a:cxnLst/>
            <a:rect l="l" t="t" r="r" b="b"/>
            <a:pathLst>
              <a:path w="46354" h="2552700">
                <a:moveTo>
                  <a:pt x="46075" y="2417953"/>
                </a:moveTo>
                <a:lnTo>
                  <a:pt x="1778" y="2417953"/>
                </a:lnTo>
                <a:lnTo>
                  <a:pt x="1778" y="2462720"/>
                </a:lnTo>
                <a:lnTo>
                  <a:pt x="46075" y="2462720"/>
                </a:lnTo>
                <a:lnTo>
                  <a:pt x="46075" y="2417953"/>
                </a:lnTo>
                <a:close/>
              </a:path>
              <a:path w="46354" h="2552700">
                <a:moveTo>
                  <a:pt x="46075" y="2328418"/>
                </a:moveTo>
                <a:lnTo>
                  <a:pt x="1778" y="2328418"/>
                </a:lnTo>
                <a:lnTo>
                  <a:pt x="1778" y="2373185"/>
                </a:lnTo>
                <a:lnTo>
                  <a:pt x="46075" y="2373185"/>
                </a:lnTo>
                <a:lnTo>
                  <a:pt x="46075" y="2328418"/>
                </a:lnTo>
                <a:close/>
              </a:path>
              <a:path w="46354" h="2552700">
                <a:moveTo>
                  <a:pt x="46075" y="2238883"/>
                </a:moveTo>
                <a:lnTo>
                  <a:pt x="1778" y="2238883"/>
                </a:lnTo>
                <a:lnTo>
                  <a:pt x="1778" y="2283663"/>
                </a:lnTo>
                <a:lnTo>
                  <a:pt x="46075" y="2283663"/>
                </a:lnTo>
                <a:lnTo>
                  <a:pt x="46075" y="2238883"/>
                </a:lnTo>
                <a:close/>
              </a:path>
              <a:path w="46354" h="2552700">
                <a:moveTo>
                  <a:pt x="46075" y="2149348"/>
                </a:moveTo>
                <a:lnTo>
                  <a:pt x="1778" y="2149348"/>
                </a:lnTo>
                <a:lnTo>
                  <a:pt x="1778" y="2194128"/>
                </a:lnTo>
                <a:lnTo>
                  <a:pt x="46075" y="2194128"/>
                </a:lnTo>
                <a:lnTo>
                  <a:pt x="46075" y="2149348"/>
                </a:lnTo>
                <a:close/>
              </a:path>
              <a:path w="46354" h="2552700">
                <a:moveTo>
                  <a:pt x="46075" y="2059825"/>
                </a:moveTo>
                <a:lnTo>
                  <a:pt x="1778" y="2059825"/>
                </a:lnTo>
                <a:lnTo>
                  <a:pt x="1778" y="2104593"/>
                </a:lnTo>
                <a:lnTo>
                  <a:pt x="46075" y="2104593"/>
                </a:lnTo>
                <a:lnTo>
                  <a:pt x="46075" y="2059825"/>
                </a:lnTo>
                <a:close/>
              </a:path>
              <a:path w="46354" h="2552700">
                <a:moveTo>
                  <a:pt x="46075" y="1970290"/>
                </a:moveTo>
                <a:lnTo>
                  <a:pt x="1778" y="1970290"/>
                </a:lnTo>
                <a:lnTo>
                  <a:pt x="1778" y="2015058"/>
                </a:lnTo>
                <a:lnTo>
                  <a:pt x="46075" y="2015058"/>
                </a:lnTo>
                <a:lnTo>
                  <a:pt x="46075" y="1970290"/>
                </a:lnTo>
                <a:close/>
              </a:path>
              <a:path w="46354" h="2552700">
                <a:moveTo>
                  <a:pt x="46075" y="1880755"/>
                </a:moveTo>
                <a:lnTo>
                  <a:pt x="1778" y="1880755"/>
                </a:lnTo>
                <a:lnTo>
                  <a:pt x="1778" y="1925523"/>
                </a:lnTo>
                <a:lnTo>
                  <a:pt x="46075" y="1925523"/>
                </a:lnTo>
                <a:lnTo>
                  <a:pt x="46075" y="1880755"/>
                </a:lnTo>
                <a:close/>
              </a:path>
              <a:path w="46354" h="2552700">
                <a:moveTo>
                  <a:pt x="46075" y="1791093"/>
                </a:moveTo>
                <a:lnTo>
                  <a:pt x="1778" y="1791093"/>
                </a:lnTo>
                <a:lnTo>
                  <a:pt x="1778" y="1835873"/>
                </a:lnTo>
                <a:lnTo>
                  <a:pt x="46075" y="1835873"/>
                </a:lnTo>
                <a:lnTo>
                  <a:pt x="46075" y="1791093"/>
                </a:lnTo>
                <a:close/>
              </a:path>
              <a:path w="46354" h="2552700">
                <a:moveTo>
                  <a:pt x="46075" y="1701558"/>
                </a:moveTo>
                <a:lnTo>
                  <a:pt x="1778" y="1701558"/>
                </a:lnTo>
                <a:lnTo>
                  <a:pt x="1778" y="1746338"/>
                </a:lnTo>
                <a:lnTo>
                  <a:pt x="46075" y="1746338"/>
                </a:lnTo>
                <a:lnTo>
                  <a:pt x="46075" y="1701558"/>
                </a:lnTo>
                <a:close/>
              </a:path>
              <a:path w="46354" h="2552700">
                <a:moveTo>
                  <a:pt x="46075" y="1612023"/>
                </a:moveTo>
                <a:lnTo>
                  <a:pt x="1778" y="1612023"/>
                </a:lnTo>
                <a:lnTo>
                  <a:pt x="1778" y="1656803"/>
                </a:lnTo>
                <a:lnTo>
                  <a:pt x="46075" y="1656803"/>
                </a:lnTo>
                <a:lnTo>
                  <a:pt x="46075" y="1612023"/>
                </a:lnTo>
                <a:close/>
              </a:path>
              <a:path w="46354" h="2552700">
                <a:moveTo>
                  <a:pt x="46075" y="1522501"/>
                </a:moveTo>
                <a:lnTo>
                  <a:pt x="1778" y="1522501"/>
                </a:lnTo>
                <a:lnTo>
                  <a:pt x="1778" y="1567268"/>
                </a:lnTo>
                <a:lnTo>
                  <a:pt x="46075" y="1567268"/>
                </a:lnTo>
                <a:lnTo>
                  <a:pt x="46075" y="1522501"/>
                </a:lnTo>
                <a:close/>
              </a:path>
              <a:path w="46354" h="2552700">
                <a:moveTo>
                  <a:pt x="46075" y="1432966"/>
                </a:moveTo>
                <a:lnTo>
                  <a:pt x="1778" y="1432966"/>
                </a:lnTo>
                <a:lnTo>
                  <a:pt x="1778" y="1477733"/>
                </a:lnTo>
                <a:lnTo>
                  <a:pt x="46075" y="1477733"/>
                </a:lnTo>
                <a:lnTo>
                  <a:pt x="46075" y="1432966"/>
                </a:lnTo>
                <a:close/>
              </a:path>
              <a:path w="46354" h="2552700">
                <a:moveTo>
                  <a:pt x="46075" y="1343431"/>
                </a:moveTo>
                <a:lnTo>
                  <a:pt x="1778" y="1343431"/>
                </a:lnTo>
                <a:lnTo>
                  <a:pt x="1778" y="1388198"/>
                </a:lnTo>
                <a:lnTo>
                  <a:pt x="46075" y="1388198"/>
                </a:lnTo>
                <a:lnTo>
                  <a:pt x="46075" y="1343431"/>
                </a:lnTo>
                <a:close/>
              </a:path>
              <a:path w="46354" h="2552700">
                <a:moveTo>
                  <a:pt x="46075" y="1253896"/>
                </a:moveTo>
                <a:lnTo>
                  <a:pt x="1778" y="1253896"/>
                </a:lnTo>
                <a:lnTo>
                  <a:pt x="1778" y="1298676"/>
                </a:lnTo>
                <a:lnTo>
                  <a:pt x="46075" y="1298676"/>
                </a:lnTo>
                <a:lnTo>
                  <a:pt x="46075" y="1253896"/>
                </a:lnTo>
                <a:close/>
              </a:path>
              <a:path w="46354" h="2552700">
                <a:moveTo>
                  <a:pt x="46075" y="1164361"/>
                </a:moveTo>
                <a:lnTo>
                  <a:pt x="1778" y="1164361"/>
                </a:lnTo>
                <a:lnTo>
                  <a:pt x="1778" y="1209141"/>
                </a:lnTo>
                <a:lnTo>
                  <a:pt x="46075" y="1209141"/>
                </a:lnTo>
                <a:lnTo>
                  <a:pt x="46075" y="1164361"/>
                </a:lnTo>
                <a:close/>
              </a:path>
              <a:path w="46354" h="2552700">
                <a:moveTo>
                  <a:pt x="46075" y="1074826"/>
                </a:moveTo>
                <a:lnTo>
                  <a:pt x="1778" y="1074826"/>
                </a:lnTo>
                <a:lnTo>
                  <a:pt x="1778" y="1119606"/>
                </a:lnTo>
                <a:lnTo>
                  <a:pt x="46075" y="1119606"/>
                </a:lnTo>
                <a:lnTo>
                  <a:pt x="46075" y="1074826"/>
                </a:lnTo>
                <a:close/>
              </a:path>
              <a:path w="46354" h="2552700">
                <a:moveTo>
                  <a:pt x="46075" y="985177"/>
                </a:moveTo>
                <a:lnTo>
                  <a:pt x="1778" y="985177"/>
                </a:lnTo>
                <a:lnTo>
                  <a:pt x="1778" y="1029944"/>
                </a:lnTo>
                <a:lnTo>
                  <a:pt x="46075" y="1029944"/>
                </a:lnTo>
                <a:lnTo>
                  <a:pt x="46075" y="985177"/>
                </a:lnTo>
                <a:close/>
              </a:path>
              <a:path w="46354" h="2552700">
                <a:moveTo>
                  <a:pt x="46075" y="895642"/>
                </a:moveTo>
                <a:lnTo>
                  <a:pt x="1778" y="895642"/>
                </a:lnTo>
                <a:lnTo>
                  <a:pt x="1778" y="940409"/>
                </a:lnTo>
                <a:lnTo>
                  <a:pt x="46075" y="940409"/>
                </a:lnTo>
                <a:lnTo>
                  <a:pt x="46075" y="895642"/>
                </a:lnTo>
                <a:close/>
              </a:path>
              <a:path w="46354" h="2552700">
                <a:moveTo>
                  <a:pt x="46075" y="806107"/>
                </a:moveTo>
                <a:lnTo>
                  <a:pt x="1778" y="806107"/>
                </a:lnTo>
                <a:lnTo>
                  <a:pt x="1778" y="850887"/>
                </a:lnTo>
                <a:lnTo>
                  <a:pt x="46075" y="850887"/>
                </a:lnTo>
                <a:lnTo>
                  <a:pt x="46075" y="806107"/>
                </a:lnTo>
                <a:close/>
              </a:path>
              <a:path w="46354" h="2552700">
                <a:moveTo>
                  <a:pt x="46075" y="716572"/>
                </a:moveTo>
                <a:lnTo>
                  <a:pt x="1778" y="716572"/>
                </a:lnTo>
                <a:lnTo>
                  <a:pt x="1778" y="761352"/>
                </a:lnTo>
                <a:lnTo>
                  <a:pt x="46075" y="761352"/>
                </a:lnTo>
                <a:lnTo>
                  <a:pt x="46075" y="716572"/>
                </a:lnTo>
                <a:close/>
              </a:path>
              <a:path w="46354" h="2552700">
                <a:moveTo>
                  <a:pt x="46075" y="627037"/>
                </a:moveTo>
                <a:lnTo>
                  <a:pt x="1778" y="627037"/>
                </a:lnTo>
                <a:lnTo>
                  <a:pt x="1778" y="671817"/>
                </a:lnTo>
                <a:lnTo>
                  <a:pt x="46075" y="671817"/>
                </a:lnTo>
                <a:lnTo>
                  <a:pt x="46075" y="627037"/>
                </a:lnTo>
                <a:close/>
              </a:path>
              <a:path w="46354" h="2552700">
                <a:moveTo>
                  <a:pt x="46075" y="537514"/>
                </a:moveTo>
                <a:lnTo>
                  <a:pt x="1778" y="537514"/>
                </a:lnTo>
                <a:lnTo>
                  <a:pt x="1778" y="582282"/>
                </a:lnTo>
                <a:lnTo>
                  <a:pt x="46075" y="582282"/>
                </a:lnTo>
                <a:lnTo>
                  <a:pt x="46075" y="537514"/>
                </a:lnTo>
                <a:close/>
              </a:path>
              <a:path w="46354" h="2552700">
                <a:moveTo>
                  <a:pt x="46075" y="447979"/>
                </a:moveTo>
                <a:lnTo>
                  <a:pt x="1778" y="447979"/>
                </a:lnTo>
                <a:lnTo>
                  <a:pt x="1778" y="492747"/>
                </a:lnTo>
                <a:lnTo>
                  <a:pt x="46075" y="492747"/>
                </a:lnTo>
                <a:lnTo>
                  <a:pt x="46075" y="447979"/>
                </a:lnTo>
                <a:close/>
              </a:path>
              <a:path w="46354" h="2552700">
                <a:moveTo>
                  <a:pt x="46075" y="358444"/>
                </a:moveTo>
                <a:lnTo>
                  <a:pt x="1778" y="358444"/>
                </a:lnTo>
                <a:lnTo>
                  <a:pt x="1778" y="403212"/>
                </a:lnTo>
                <a:lnTo>
                  <a:pt x="46075" y="403212"/>
                </a:lnTo>
                <a:lnTo>
                  <a:pt x="46075" y="358444"/>
                </a:lnTo>
                <a:close/>
              </a:path>
              <a:path w="46354" h="2552700">
                <a:moveTo>
                  <a:pt x="46075" y="268782"/>
                </a:moveTo>
                <a:lnTo>
                  <a:pt x="1778" y="268782"/>
                </a:lnTo>
                <a:lnTo>
                  <a:pt x="1778" y="313563"/>
                </a:lnTo>
                <a:lnTo>
                  <a:pt x="46075" y="313563"/>
                </a:lnTo>
                <a:lnTo>
                  <a:pt x="46075" y="268782"/>
                </a:lnTo>
                <a:close/>
              </a:path>
              <a:path w="46354" h="2552700">
                <a:moveTo>
                  <a:pt x="46075" y="179247"/>
                </a:moveTo>
                <a:lnTo>
                  <a:pt x="1778" y="179247"/>
                </a:lnTo>
                <a:lnTo>
                  <a:pt x="1778" y="224028"/>
                </a:lnTo>
                <a:lnTo>
                  <a:pt x="46075" y="224028"/>
                </a:lnTo>
                <a:lnTo>
                  <a:pt x="46075" y="179247"/>
                </a:lnTo>
                <a:close/>
              </a:path>
              <a:path w="46354" h="2552700">
                <a:moveTo>
                  <a:pt x="46075" y="89712"/>
                </a:moveTo>
                <a:lnTo>
                  <a:pt x="1778" y="89712"/>
                </a:lnTo>
                <a:lnTo>
                  <a:pt x="1778" y="134493"/>
                </a:lnTo>
                <a:lnTo>
                  <a:pt x="46075" y="134493"/>
                </a:lnTo>
                <a:lnTo>
                  <a:pt x="46075" y="89712"/>
                </a:lnTo>
                <a:close/>
              </a:path>
              <a:path w="46354" h="2552700">
                <a:moveTo>
                  <a:pt x="46101" y="2507551"/>
                </a:moveTo>
                <a:lnTo>
                  <a:pt x="1778" y="2507551"/>
                </a:lnTo>
                <a:lnTo>
                  <a:pt x="1778" y="2532062"/>
                </a:lnTo>
                <a:lnTo>
                  <a:pt x="1143" y="2538031"/>
                </a:lnTo>
                <a:lnTo>
                  <a:pt x="0" y="2543873"/>
                </a:lnTo>
                <a:lnTo>
                  <a:pt x="42291" y="2552382"/>
                </a:lnTo>
                <a:lnTo>
                  <a:pt x="46101" y="2529014"/>
                </a:lnTo>
                <a:lnTo>
                  <a:pt x="46101" y="2507551"/>
                </a:lnTo>
                <a:close/>
              </a:path>
              <a:path w="46354" h="2552700">
                <a:moveTo>
                  <a:pt x="46101" y="10160"/>
                </a:moveTo>
                <a:lnTo>
                  <a:pt x="44450" y="0"/>
                </a:lnTo>
                <a:lnTo>
                  <a:pt x="1397" y="4191"/>
                </a:lnTo>
                <a:lnTo>
                  <a:pt x="1651" y="7239"/>
                </a:lnTo>
                <a:lnTo>
                  <a:pt x="1778" y="10160"/>
                </a:lnTo>
                <a:lnTo>
                  <a:pt x="1778" y="44958"/>
                </a:lnTo>
                <a:lnTo>
                  <a:pt x="46101" y="44958"/>
                </a:lnTo>
                <a:lnTo>
                  <a:pt x="46101" y="101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8" name="bg object 88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6261227" y="12272010"/>
            <a:ext cx="111506" cy="88138"/>
          </a:xfrm>
          <a:prstGeom prst="rect">
            <a:avLst/>
          </a:prstGeom>
        </p:spPr>
      </p:pic>
      <p:sp>
        <p:nvSpPr>
          <p:cNvPr id="89" name="bg object 89"/>
          <p:cNvSpPr/>
          <p:nvPr/>
        </p:nvSpPr>
        <p:spPr>
          <a:xfrm>
            <a:off x="0" y="12238684"/>
            <a:ext cx="6217920" cy="122555"/>
          </a:xfrm>
          <a:custGeom>
            <a:avLst/>
            <a:gdLst/>
            <a:ahLst/>
            <a:cxnLst/>
            <a:rect l="l" t="t" r="r" b="b"/>
            <a:pathLst>
              <a:path w="6217920" h="122554">
                <a:moveTo>
                  <a:pt x="16649" y="28194"/>
                </a:moveTo>
                <a:lnTo>
                  <a:pt x="13576" y="21463"/>
                </a:lnTo>
                <a:lnTo>
                  <a:pt x="11099" y="14478"/>
                </a:lnTo>
                <a:lnTo>
                  <a:pt x="9207" y="7366"/>
                </a:lnTo>
                <a:lnTo>
                  <a:pt x="7924" y="0"/>
                </a:lnTo>
                <a:lnTo>
                  <a:pt x="0" y="1016"/>
                </a:lnTo>
                <a:lnTo>
                  <a:pt x="0" y="36703"/>
                </a:lnTo>
                <a:lnTo>
                  <a:pt x="16649" y="28194"/>
                </a:lnTo>
                <a:close/>
              </a:path>
              <a:path w="6217920" h="122554">
                <a:moveTo>
                  <a:pt x="58978" y="69342"/>
                </a:moveTo>
                <a:lnTo>
                  <a:pt x="52311" y="65786"/>
                </a:lnTo>
                <a:lnTo>
                  <a:pt x="45974" y="61849"/>
                </a:lnTo>
                <a:lnTo>
                  <a:pt x="39992" y="57404"/>
                </a:lnTo>
                <a:lnTo>
                  <a:pt x="34366" y="52324"/>
                </a:lnTo>
                <a:lnTo>
                  <a:pt x="4279" y="83312"/>
                </a:lnTo>
                <a:lnTo>
                  <a:pt x="17360" y="96393"/>
                </a:lnTo>
                <a:lnTo>
                  <a:pt x="40728" y="108458"/>
                </a:lnTo>
                <a:lnTo>
                  <a:pt x="58978" y="69342"/>
                </a:lnTo>
                <a:close/>
              </a:path>
              <a:path w="6217920" h="122554">
                <a:moveTo>
                  <a:pt x="128257" y="77597"/>
                </a:moveTo>
                <a:lnTo>
                  <a:pt x="93624" y="77597"/>
                </a:lnTo>
                <a:lnTo>
                  <a:pt x="90589" y="77470"/>
                </a:lnTo>
                <a:lnTo>
                  <a:pt x="87566" y="77089"/>
                </a:lnTo>
                <a:lnTo>
                  <a:pt x="83235" y="120142"/>
                </a:lnTo>
                <a:lnTo>
                  <a:pt x="96685" y="122301"/>
                </a:lnTo>
                <a:lnTo>
                  <a:pt x="128257" y="122301"/>
                </a:lnTo>
                <a:lnTo>
                  <a:pt x="128257" y="77597"/>
                </a:lnTo>
                <a:close/>
              </a:path>
              <a:path w="6217920" h="122554">
                <a:moveTo>
                  <a:pt x="217805" y="77520"/>
                </a:moveTo>
                <a:lnTo>
                  <a:pt x="173024" y="77520"/>
                </a:lnTo>
                <a:lnTo>
                  <a:pt x="173024" y="122301"/>
                </a:lnTo>
                <a:lnTo>
                  <a:pt x="217805" y="122301"/>
                </a:lnTo>
                <a:lnTo>
                  <a:pt x="217805" y="77520"/>
                </a:lnTo>
                <a:close/>
              </a:path>
              <a:path w="6217920" h="122554">
                <a:moveTo>
                  <a:pt x="307365" y="77520"/>
                </a:moveTo>
                <a:lnTo>
                  <a:pt x="262585" y="77520"/>
                </a:lnTo>
                <a:lnTo>
                  <a:pt x="262585" y="122301"/>
                </a:lnTo>
                <a:lnTo>
                  <a:pt x="307365" y="122301"/>
                </a:lnTo>
                <a:lnTo>
                  <a:pt x="307365" y="77520"/>
                </a:lnTo>
                <a:close/>
              </a:path>
              <a:path w="6217920" h="122554">
                <a:moveTo>
                  <a:pt x="396900" y="77520"/>
                </a:moveTo>
                <a:lnTo>
                  <a:pt x="352132" y="77520"/>
                </a:lnTo>
                <a:lnTo>
                  <a:pt x="352132" y="122301"/>
                </a:lnTo>
                <a:lnTo>
                  <a:pt x="396900" y="122301"/>
                </a:lnTo>
                <a:lnTo>
                  <a:pt x="396900" y="77520"/>
                </a:lnTo>
                <a:close/>
              </a:path>
              <a:path w="6217920" h="122554">
                <a:moveTo>
                  <a:pt x="486448" y="77520"/>
                </a:moveTo>
                <a:lnTo>
                  <a:pt x="441680" y="77520"/>
                </a:lnTo>
                <a:lnTo>
                  <a:pt x="441680" y="122301"/>
                </a:lnTo>
                <a:lnTo>
                  <a:pt x="486448" y="122301"/>
                </a:lnTo>
                <a:lnTo>
                  <a:pt x="486448" y="77520"/>
                </a:lnTo>
                <a:close/>
              </a:path>
              <a:path w="6217920" h="122554">
                <a:moveTo>
                  <a:pt x="575995" y="77520"/>
                </a:moveTo>
                <a:lnTo>
                  <a:pt x="531215" y="77520"/>
                </a:lnTo>
                <a:lnTo>
                  <a:pt x="531215" y="122301"/>
                </a:lnTo>
                <a:lnTo>
                  <a:pt x="575995" y="122301"/>
                </a:lnTo>
                <a:lnTo>
                  <a:pt x="575995" y="77520"/>
                </a:lnTo>
                <a:close/>
              </a:path>
              <a:path w="6217920" h="122554">
                <a:moveTo>
                  <a:pt x="665556" y="77520"/>
                </a:moveTo>
                <a:lnTo>
                  <a:pt x="620776" y="77520"/>
                </a:lnTo>
                <a:lnTo>
                  <a:pt x="620776" y="122301"/>
                </a:lnTo>
                <a:lnTo>
                  <a:pt x="665556" y="122301"/>
                </a:lnTo>
                <a:lnTo>
                  <a:pt x="665556" y="77520"/>
                </a:lnTo>
                <a:close/>
              </a:path>
              <a:path w="6217920" h="122554">
                <a:moveTo>
                  <a:pt x="755103" y="77520"/>
                </a:moveTo>
                <a:lnTo>
                  <a:pt x="710323" y="77520"/>
                </a:lnTo>
                <a:lnTo>
                  <a:pt x="710323" y="122301"/>
                </a:lnTo>
                <a:lnTo>
                  <a:pt x="755103" y="122301"/>
                </a:lnTo>
                <a:lnTo>
                  <a:pt x="755103" y="77520"/>
                </a:lnTo>
                <a:close/>
              </a:path>
              <a:path w="6217920" h="122554">
                <a:moveTo>
                  <a:pt x="844638" y="77520"/>
                </a:moveTo>
                <a:lnTo>
                  <a:pt x="799871" y="77520"/>
                </a:lnTo>
                <a:lnTo>
                  <a:pt x="799871" y="122301"/>
                </a:lnTo>
                <a:lnTo>
                  <a:pt x="844638" y="122301"/>
                </a:lnTo>
                <a:lnTo>
                  <a:pt x="844638" y="77520"/>
                </a:lnTo>
                <a:close/>
              </a:path>
              <a:path w="6217920" h="122554">
                <a:moveTo>
                  <a:pt x="934186" y="77520"/>
                </a:moveTo>
                <a:lnTo>
                  <a:pt x="889419" y="77520"/>
                </a:lnTo>
                <a:lnTo>
                  <a:pt x="889419" y="122301"/>
                </a:lnTo>
                <a:lnTo>
                  <a:pt x="934186" y="122301"/>
                </a:lnTo>
                <a:lnTo>
                  <a:pt x="934186" y="77520"/>
                </a:lnTo>
                <a:close/>
              </a:path>
              <a:path w="6217920" h="122554">
                <a:moveTo>
                  <a:pt x="1023734" y="77520"/>
                </a:moveTo>
                <a:lnTo>
                  <a:pt x="978966" y="77520"/>
                </a:lnTo>
                <a:lnTo>
                  <a:pt x="978966" y="122301"/>
                </a:lnTo>
                <a:lnTo>
                  <a:pt x="1023734" y="122301"/>
                </a:lnTo>
                <a:lnTo>
                  <a:pt x="1023734" y="77520"/>
                </a:lnTo>
                <a:close/>
              </a:path>
              <a:path w="6217920" h="122554">
                <a:moveTo>
                  <a:pt x="1113294" y="77520"/>
                </a:moveTo>
                <a:lnTo>
                  <a:pt x="1068514" y="77520"/>
                </a:lnTo>
                <a:lnTo>
                  <a:pt x="1068514" y="122301"/>
                </a:lnTo>
                <a:lnTo>
                  <a:pt x="1113294" y="122301"/>
                </a:lnTo>
                <a:lnTo>
                  <a:pt x="1113294" y="77520"/>
                </a:lnTo>
                <a:close/>
              </a:path>
              <a:path w="6217920" h="122554">
                <a:moveTo>
                  <a:pt x="1202842" y="77520"/>
                </a:moveTo>
                <a:lnTo>
                  <a:pt x="1158062" y="77520"/>
                </a:lnTo>
                <a:lnTo>
                  <a:pt x="1158062" y="122301"/>
                </a:lnTo>
                <a:lnTo>
                  <a:pt x="1202842" y="122301"/>
                </a:lnTo>
                <a:lnTo>
                  <a:pt x="1202842" y="77520"/>
                </a:lnTo>
                <a:close/>
              </a:path>
              <a:path w="6217920" h="122554">
                <a:moveTo>
                  <a:pt x="1292390" y="77520"/>
                </a:moveTo>
                <a:lnTo>
                  <a:pt x="1247609" y="77520"/>
                </a:lnTo>
                <a:lnTo>
                  <a:pt x="1247609" y="122301"/>
                </a:lnTo>
                <a:lnTo>
                  <a:pt x="1292390" y="122301"/>
                </a:lnTo>
                <a:lnTo>
                  <a:pt x="1292390" y="77520"/>
                </a:lnTo>
                <a:close/>
              </a:path>
              <a:path w="6217920" h="122554">
                <a:moveTo>
                  <a:pt x="1381912" y="77520"/>
                </a:moveTo>
                <a:lnTo>
                  <a:pt x="1337144" y="77520"/>
                </a:lnTo>
                <a:lnTo>
                  <a:pt x="1337144" y="122301"/>
                </a:lnTo>
                <a:lnTo>
                  <a:pt x="1381912" y="122301"/>
                </a:lnTo>
                <a:lnTo>
                  <a:pt x="1381912" y="77520"/>
                </a:lnTo>
                <a:close/>
              </a:path>
              <a:path w="6217920" h="122554">
                <a:moveTo>
                  <a:pt x="1471447" y="77520"/>
                </a:moveTo>
                <a:lnTo>
                  <a:pt x="1426679" y="77520"/>
                </a:lnTo>
                <a:lnTo>
                  <a:pt x="1426679" y="122301"/>
                </a:lnTo>
                <a:lnTo>
                  <a:pt x="1471447" y="122301"/>
                </a:lnTo>
                <a:lnTo>
                  <a:pt x="1471447" y="77520"/>
                </a:lnTo>
                <a:close/>
              </a:path>
              <a:path w="6217920" h="122554">
                <a:moveTo>
                  <a:pt x="1560982" y="77520"/>
                </a:moveTo>
                <a:lnTo>
                  <a:pt x="1516202" y="77520"/>
                </a:lnTo>
                <a:lnTo>
                  <a:pt x="1516202" y="122301"/>
                </a:lnTo>
                <a:lnTo>
                  <a:pt x="1560982" y="122301"/>
                </a:lnTo>
                <a:lnTo>
                  <a:pt x="1560982" y="77520"/>
                </a:lnTo>
                <a:close/>
              </a:path>
              <a:path w="6217920" h="122554">
                <a:moveTo>
                  <a:pt x="1650644" y="77520"/>
                </a:moveTo>
                <a:lnTo>
                  <a:pt x="1605864" y="77520"/>
                </a:lnTo>
                <a:lnTo>
                  <a:pt x="1605864" y="122301"/>
                </a:lnTo>
                <a:lnTo>
                  <a:pt x="1650644" y="122301"/>
                </a:lnTo>
                <a:lnTo>
                  <a:pt x="1650644" y="77520"/>
                </a:lnTo>
                <a:close/>
              </a:path>
              <a:path w="6217920" h="122554">
                <a:moveTo>
                  <a:pt x="1740179" y="77520"/>
                </a:moveTo>
                <a:lnTo>
                  <a:pt x="1695399" y="77520"/>
                </a:lnTo>
                <a:lnTo>
                  <a:pt x="1695399" y="122301"/>
                </a:lnTo>
                <a:lnTo>
                  <a:pt x="1740179" y="122301"/>
                </a:lnTo>
                <a:lnTo>
                  <a:pt x="1740179" y="77520"/>
                </a:lnTo>
                <a:close/>
              </a:path>
              <a:path w="6217920" h="122554">
                <a:moveTo>
                  <a:pt x="1829701" y="77520"/>
                </a:moveTo>
                <a:lnTo>
                  <a:pt x="1784934" y="77520"/>
                </a:lnTo>
                <a:lnTo>
                  <a:pt x="1784934" y="122301"/>
                </a:lnTo>
                <a:lnTo>
                  <a:pt x="1829701" y="122301"/>
                </a:lnTo>
                <a:lnTo>
                  <a:pt x="1829701" y="77520"/>
                </a:lnTo>
                <a:close/>
              </a:path>
              <a:path w="6217920" h="122554">
                <a:moveTo>
                  <a:pt x="1919236" y="77520"/>
                </a:moveTo>
                <a:lnTo>
                  <a:pt x="1874469" y="77520"/>
                </a:lnTo>
                <a:lnTo>
                  <a:pt x="1874469" y="122301"/>
                </a:lnTo>
                <a:lnTo>
                  <a:pt x="1919236" y="122301"/>
                </a:lnTo>
                <a:lnTo>
                  <a:pt x="1919236" y="77520"/>
                </a:lnTo>
                <a:close/>
              </a:path>
              <a:path w="6217920" h="122554">
                <a:moveTo>
                  <a:pt x="2008771" y="77520"/>
                </a:moveTo>
                <a:lnTo>
                  <a:pt x="1964004" y="77520"/>
                </a:lnTo>
                <a:lnTo>
                  <a:pt x="1964004" y="122301"/>
                </a:lnTo>
                <a:lnTo>
                  <a:pt x="2008771" y="122301"/>
                </a:lnTo>
                <a:lnTo>
                  <a:pt x="2008771" y="77520"/>
                </a:lnTo>
                <a:close/>
              </a:path>
              <a:path w="6217920" h="122554">
                <a:moveTo>
                  <a:pt x="2098306" y="77520"/>
                </a:moveTo>
                <a:lnTo>
                  <a:pt x="2053526" y="77520"/>
                </a:lnTo>
                <a:lnTo>
                  <a:pt x="2053526" y="122301"/>
                </a:lnTo>
                <a:lnTo>
                  <a:pt x="2098306" y="122301"/>
                </a:lnTo>
                <a:lnTo>
                  <a:pt x="2098306" y="77520"/>
                </a:lnTo>
                <a:close/>
              </a:path>
              <a:path w="6217920" h="122554">
                <a:moveTo>
                  <a:pt x="2187841" y="77520"/>
                </a:moveTo>
                <a:lnTo>
                  <a:pt x="2143061" y="77520"/>
                </a:lnTo>
                <a:lnTo>
                  <a:pt x="2143061" y="122301"/>
                </a:lnTo>
                <a:lnTo>
                  <a:pt x="2187841" y="122301"/>
                </a:lnTo>
                <a:lnTo>
                  <a:pt x="2187841" y="77520"/>
                </a:lnTo>
                <a:close/>
              </a:path>
              <a:path w="6217920" h="122554">
                <a:moveTo>
                  <a:pt x="2277376" y="77520"/>
                </a:moveTo>
                <a:lnTo>
                  <a:pt x="2232596" y="77520"/>
                </a:lnTo>
                <a:lnTo>
                  <a:pt x="2232596" y="122301"/>
                </a:lnTo>
                <a:lnTo>
                  <a:pt x="2277376" y="122301"/>
                </a:lnTo>
                <a:lnTo>
                  <a:pt x="2277376" y="77520"/>
                </a:lnTo>
                <a:close/>
              </a:path>
              <a:path w="6217920" h="122554">
                <a:moveTo>
                  <a:pt x="2366899" y="77520"/>
                </a:moveTo>
                <a:lnTo>
                  <a:pt x="2322131" y="77520"/>
                </a:lnTo>
                <a:lnTo>
                  <a:pt x="2322131" y="122301"/>
                </a:lnTo>
                <a:lnTo>
                  <a:pt x="2366899" y="122301"/>
                </a:lnTo>
                <a:lnTo>
                  <a:pt x="2366899" y="77520"/>
                </a:lnTo>
                <a:close/>
              </a:path>
              <a:path w="6217920" h="122554">
                <a:moveTo>
                  <a:pt x="2456561" y="77520"/>
                </a:moveTo>
                <a:lnTo>
                  <a:pt x="2411793" y="77520"/>
                </a:lnTo>
                <a:lnTo>
                  <a:pt x="2411793" y="122301"/>
                </a:lnTo>
                <a:lnTo>
                  <a:pt x="2456561" y="122301"/>
                </a:lnTo>
                <a:lnTo>
                  <a:pt x="2456561" y="77520"/>
                </a:lnTo>
                <a:close/>
              </a:path>
              <a:path w="6217920" h="122554">
                <a:moveTo>
                  <a:pt x="2546096" y="77520"/>
                </a:moveTo>
                <a:lnTo>
                  <a:pt x="2501328" y="77520"/>
                </a:lnTo>
                <a:lnTo>
                  <a:pt x="2501328" y="122301"/>
                </a:lnTo>
                <a:lnTo>
                  <a:pt x="2546096" y="122301"/>
                </a:lnTo>
                <a:lnTo>
                  <a:pt x="2546096" y="77520"/>
                </a:lnTo>
                <a:close/>
              </a:path>
              <a:path w="6217920" h="122554">
                <a:moveTo>
                  <a:pt x="2635631" y="77520"/>
                </a:moveTo>
                <a:lnTo>
                  <a:pt x="2590850" y="77520"/>
                </a:lnTo>
                <a:lnTo>
                  <a:pt x="2590850" y="122301"/>
                </a:lnTo>
                <a:lnTo>
                  <a:pt x="2635631" y="122301"/>
                </a:lnTo>
                <a:lnTo>
                  <a:pt x="2635631" y="77520"/>
                </a:lnTo>
                <a:close/>
              </a:path>
              <a:path w="6217920" h="122554">
                <a:moveTo>
                  <a:pt x="2725166" y="77520"/>
                </a:moveTo>
                <a:lnTo>
                  <a:pt x="2680385" y="77520"/>
                </a:lnTo>
                <a:lnTo>
                  <a:pt x="2680385" y="122301"/>
                </a:lnTo>
                <a:lnTo>
                  <a:pt x="2725166" y="122301"/>
                </a:lnTo>
                <a:lnTo>
                  <a:pt x="2725166" y="77520"/>
                </a:lnTo>
                <a:close/>
              </a:path>
              <a:path w="6217920" h="122554">
                <a:moveTo>
                  <a:pt x="2814688" y="77520"/>
                </a:moveTo>
                <a:lnTo>
                  <a:pt x="2769920" y="77520"/>
                </a:lnTo>
                <a:lnTo>
                  <a:pt x="2769920" y="122301"/>
                </a:lnTo>
                <a:lnTo>
                  <a:pt x="2814688" y="122301"/>
                </a:lnTo>
                <a:lnTo>
                  <a:pt x="2814688" y="77520"/>
                </a:lnTo>
                <a:close/>
              </a:path>
              <a:path w="6217920" h="122554">
                <a:moveTo>
                  <a:pt x="2904223" y="77520"/>
                </a:moveTo>
                <a:lnTo>
                  <a:pt x="2859455" y="77520"/>
                </a:lnTo>
                <a:lnTo>
                  <a:pt x="2859455" y="122301"/>
                </a:lnTo>
                <a:lnTo>
                  <a:pt x="2904223" y="122301"/>
                </a:lnTo>
                <a:lnTo>
                  <a:pt x="2904223" y="77520"/>
                </a:lnTo>
                <a:close/>
              </a:path>
              <a:path w="6217920" h="122554">
                <a:moveTo>
                  <a:pt x="2993758" y="77520"/>
                </a:moveTo>
                <a:lnTo>
                  <a:pt x="2948990" y="77520"/>
                </a:lnTo>
                <a:lnTo>
                  <a:pt x="2948990" y="122301"/>
                </a:lnTo>
                <a:lnTo>
                  <a:pt x="2993758" y="122301"/>
                </a:lnTo>
                <a:lnTo>
                  <a:pt x="2993758" y="77520"/>
                </a:lnTo>
                <a:close/>
              </a:path>
              <a:path w="6217920" h="122554">
                <a:moveTo>
                  <a:pt x="3083293" y="77520"/>
                </a:moveTo>
                <a:lnTo>
                  <a:pt x="3038513" y="77520"/>
                </a:lnTo>
                <a:lnTo>
                  <a:pt x="3038513" y="122301"/>
                </a:lnTo>
                <a:lnTo>
                  <a:pt x="3083293" y="122301"/>
                </a:lnTo>
                <a:lnTo>
                  <a:pt x="3083293" y="77520"/>
                </a:lnTo>
                <a:close/>
              </a:path>
              <a:path w="6217920" h="122554">
                <a:moveTo>
                  <a:pt x="3172955" y="77520"/>
                </a:moveTo>
                <a:lnTo>
                  <a:pt x="3128175" y="77520"/>
                </a:lnTo>
                <a:lnTo>
                  <a:pt x="3128175" y="122301"/>
                </a:lnTo>
                <a:lnTo>
                  <a:pt x="3172955" y="122301"/>
                </a:lnTo>
                <a:lnTo>
                  <a:pt x="3172955" y="77520"/>
                </a:lnTo>
                <a:close/>
              </a:path>
              <a:path w="6217920" h="122554">
                <a:moveTo>
                  <a:pt x="3262490" y="77520"/>
                </a:moveTo>
                <a:lnTo>
                  <a:pt x="3217710" y="77520"/>
                </a:lnTo>
                <a:lnTo>
                  <a:pt x="3217710" y="122301"/>
                </a:lnTo>
                <a:lnTo>
                  <a:pt x="3262490" y="122301"/>
                </a:lnTo>
                <a:lnTo>
                  <a:pt x="3262490" y="77520"/>
                </a:lnTo>
                <a:close/>
              </a:path>
              <a:path w="6217920" h="122554">
                <a:moveTo>
                  <a:pt x="3352025" y="77520"/>
                </a:moveTo>
                <a:lnTo>
                  <a:pt x="3307245" y="77520"/>
                </a:lnTo>
                <a:lnTo>
                  <a:pt x="3307245" y="122301"/>
                </a:lnTo>
                <a:lnTo>
                  <a:pt x="3352025" y="122301"/>
                </a:lnTo>
                <a:lnTo>
                  <a:pt x="3352025" y="77520"/>
                </a:lnTo>
                <a:close/>
              </a:path>
              <a:path w="6217920" h="122554">
                <a:moveTo>
                  <a:pt x="3441547" y="77520"/>
                </a:moveTo>
                <a:lnTo>
                  <a:pt x="3396780" y="77520"/>
                </a:lnTo>
                <a:lnTo>
                  <a:pt x="3396780" y="122301"/>
                </a:lnTo>
                <a:lnTo>
                  <a:pt x="3441547" y="122301"/>
                </a:lnTo>
                <a:lnTo>
                  <a:pt x="3441547" y="77520"/>
                </a:lnTo>
                <a:close/>
              </a:path>
              <a:path w="6217920" h="122554">
                <a:moveTo>
                  <a:pt x="3531082" y="77520"/>
                </a:moveTo>
                <a:lnTo>
                  <a:pt x="3486315" y="77520"/>
                </a:lnTo>
                <a:lnTo>
                  <a:pt x="3486315" y="122301"/>
                </a:lnTo>
                <a:lnTo>
                  <a:pt x="3531082" y="122301"/>
                </a:lnTo>
                <a:lnTo>
                  <a:pt x="3531082" y="77520"/>
                </a:lnTo>
                <a:close/>
              </a:path>
              <a:path w="6217920" h="122554">
                <a:moveTo>
                  <a:pt x="3620617" y="77520"/>
                </a:moveTo>
                <a:lnTo>
                  <a:pt x="3575837" y="77520"/>
                </a:lnTo>
                <a:lnTo>
                  <a:pt x="3575837" y="122301"/>
                </a:lnTo>
                <a:lnTo>
                  <a:pt x="3620617" y="122301"/>
                </a:lnTo>
                <a:lnTo>
                  <a:pt x="3620617" y="77520"/>
                </a:lnTo>
                <a:close/>
              </a:path>
              <a:path w="6217920" h="122554">
                <a:moveTo>
                  <a:pt x="3710152" y="77520"/>
                </a:moveTo>
                <a:lnTo>
                  <a:pt x="3665372" y="77520"/>
                </a:lnTo>
                <a:lnTo>
                  <a:pt x="3665372" y="122301"/>
                </a:lnTo>
                <a:lnTo>
                  <a:pt x="3710152" y="122301"/>
                </a:lnTo>
                <a:lnTo>
                  <a:pt x="3710152" y="77520"/>
                </a:lnTo>
                <a:close/>
              </a:path>
              <a:path w="6217920" h="122554">
                <a:moveTo>
                  <a:pt x="3799687" y="77520"/>
                </a:moveTo>
                <a:lnTo>
                  <a:pt x="3754907" y="77520"/>
                </a:lnTo>
                <a:lnTo>
                  <a:pt x="3754907" y="122301"/>
                </a:lnTo>
                <a:lnTo>
                  <a:pt x="3799687" y="122301"/>
                </a:lnTo>
                <a:lnTo>
                  <a:pt x="3799687" y="77520"/>
                </a:lnTo>
                <a:close/>
              </a:path>
              <a:path w="6217920" h="122554">
                <a:moveTo>
                  <a:pt x="3889337" y="77520"/>
                </a:moveTo>
                <a:lnTo>
                  <a:pt x="3844569" y="77520"/>
                </a:lnTo>
                <a:lnTo>
                  <a:pt x="3844569" y="122301"/>
                </a:lnTo>
                <a:lnTo>
                  <a:pt x="3889337" y="122301"/>
                </a:lnTo>
                <a:lnTo>
                  <a:pt x="3889337" y="77520"/>
                </a:lnTo>
                <a:close/>
              </a:path>
              <a:path w="6217920" h="122554">
                <a:moveTo>
                  <a:pt x="3978872" y="77520"/>
                </a:moveTo>
                <a:lnTo>
                  <a:pt x="3934104" y="77520"/>
                </a:lnTo>
                <a:lnTo>
                  <a:pt x="3934104" y="122301"/>
                </a:lnTo>
                <a:lnTo>
                  <a:pt x="3978872" y="122301"/>
                </a:lnTo>
                <a:lnTo>
                  <a:pt x="3978872" y="77520"/>
                </a:lnTo>
                <a:close/>
              </a:path>
              <a:path w="6217920" h="122554">
                <a:moveTo>
                  <a:pt x="4068407" y="77520"/>
                </a:moveTo>
                <a:lnTo>
                  <a:pt x="4023626" y="77520"/>
                </a:lnTo>
                <a:lnTo>
                  <a:pt x="4023626" y="122301"/>
                </a:lnTo>
                <a:lnTo>
                  <a:pt x="4068407" y="122301"/>
                </a:lnTo>
                <a:lnTo>
                  <a:pt x="4068407" y="77520"/>
                </a:lnTo>
                <a:close/>
              </a:path>
              <a:path w="6217920" h="122554">
                <a:moveTo>
                  <a:pt x="4157942" y="77520"/>
                </a:moveTo>
                <a:lnTo>
                  <a:pt x="4113161" y="77520"/>
                </a:lnTo>
                <a:lnTo>
                  <a:pt x="4113161" y="122301"/>
                </a:lnTo>
                <a:lnTo>
                  <a:pt x="4157942" y="122301"/>
                </a:lnTo>
                <a:lnTo>
                  <a:pt x="4157942" y="77520"/>
                </a:lnTo>
                <a:close/>
              </a:path>
              <a:path w="6217920" h="122554">
                <a:moveTo>
                  <a:pt x="4247477" y="77520"/>
                </a:moveTo>
                <a:lnTo>
                  <a:pt x="4202696" y="77520"/>
                </a:lnTo>
                <a:lnTo>
                  <a:pt x="4202696" y="122301"/>
                </a:lnTo>
                <a:lnTo>
                  <a:pt x="4247477" y="122301"/>
                </a:lnTo>
                <a:lnTo>
                  <a:pt x="4247477" y="77520"/>
                </a:lnTo>
                <a:close/>
              </a:path>
              <a:path w="6217920" h="122554">
                <a:moveTo>
                  <a:pt x="4336999" y="77520"/>
                </a:moveTo>
                <a:lnTo>
                  <a:pt x="4292231" y="77520"/>
                </a:lnTo>
                <a:lnTo>
                  <a:pt x="4292231" y="122301"/>
                </a:lnTo>
                <a:lnTo>
                  <a:pt x="4336999" y="122301"/>
                </a:lnTo>
                <a:lnTo>
                  <a:pt x="4336999" y="77520"/>
                </a:lnTo>
                <a:close/>
              </a:path>
              <a:path w="6217920" h="122554">
                <a:moveTo>
                  <a:pt x="4426534" y="77520"/>
                </a:moveTo>
                <a:lnTo>
                  <a:pt x="4381766" y="77520"/>
                </a:lnTo>
                <a:lnTo>
                  <a:pt x="4381766" y="122301"/>
                </a:lnTo>
                <a:lnTo>
                  <a:pt x="4426534" y="122301"/>
                </a:lnTo>
                <a:lnTo>
                  <a:pt x="4426534" y="77520"/>
                </a:lnTo>
                <a:close/>
              </a:path>
              <a:path w="6217920" h="122554">
                <a:moveTo>
                  <a:pt x="4516069" y="77520"/>
                </a:moveTo>
                <a:lnTo>
                  <a:pt x="4471301" y="77520"/>
                </a:lnTo>
                <a:lnTo>
                  <a:pt x="4471301" y="122301"/>
                </a:lnTo>
                <a:lnTo>
                  <a:pt x="4516069" y="122301"/>
                </a:lnTo>
                <a:lnTo>
                  <a:pt x="4516069" y="77520"/>
                </a:lnTo>
                <a:close/>
              </a:path>
              <a:path w="6217920" h="122554">
                <a:moveTo>
                  <a:pt x="4605731" y="77520"/>
                </a:moveTo>
                <a:lnTo>
                  <a:pt x="4560951" y="77520"/>
                </a:lnTo>
                <a:lnTo>
                  <a:pt x="4560951" y="122301"/>
                </a:lnTo>
                <a:lnTo>
                  <a:pt x="4605731" y="122301"/>
                </a:lnTo>
                <a:lnTo>
                  <a:pt x="4605731" y="77520"/>
                </a:lnTo>
                <a:close/>
              </a:path>
              <a:path w="6217920" h="122554">
                <a:moveTo>
                  <a:pt x="4695266" y="77520"/>
                </a:moveTo>
                <a:lnTo>
                  <a:pt x="4650486" y="77520"/>
                </a:lnTo>
                <a:lnTo>
                  <a:pt x="4650486" y="122301"/>
                </a:lnTo>
                <a:lnTo>
                  <a:pt x="4695266" y="122301"/>
                </a:lnTo>
                <a:lnTo>
                  <a:pt x="4695266" y="77520"/>
                </a:lnTo>
                <a:close/>
              </a:path>
              <a:path w="6217920" h="122554">
                <a:moveTo>
                  <a:pt x="4784801" y="77520"/>
                </a:moveTo>
                <a:lnTo>
                  <a:pt x="4740021" y="77520"/>
                </a:lnTo>
                <a:lnTo>
                  <a:pt x="4740021" y="122301"/>
                </a:lnTo>
                <a:lnTo>
                  <a:pt x="4784801" y="122301"/>
                </a:lnTo>
                <a:lnTo>
                  <a:pt x="4784801" y="77520"/>
                </a:lnTo>
                <a:close/>
              </a:path>
              <a:path w="6217920" h="122554">
                <a:moveTo>
                  <a:pt x="4874323" y="77520"/>
                </a:moveTo>
                <a:lnTo>
                  <a:pt x="4829556" y="77520"/>
                </a:lnTo>
                <a:lnTo>
                  <a:pt x="4829556" y="122301"/>
                </a:lnTo>
                <a:lnTo>
                  <a:pt x="4874323" y="122301"/>
                </a:lnTo>
                <a:lnTo>
                  <a:pt x="4874323" y="77520"/>
                </a:lnTo>
                <a:close/>
              </a:path>
              <a:path w="6217920" h="122554">
                <a:moveTo>
                  <a:pt x="4963858" y="77520"/>
                </a:moveTo>
                <a:lnTo>
                  <a:pt x="4919091" y="77520"/>
                </a:lnTo>
                <a:lnTo>
                  <a:pt x="4919091" y="122301"/>
                </a:lnTo>
                <a:lnTo>
                  <a:pt x="4963858" y="122301"/>
                </a:lnTo>
                <a:lnTo>
                  <a:pt x="4963858" y="77520"/>
                </a:lnTo>
                <a:close/>
              </a:path>
              <a:path w="6217920" h="122554">
                <a:moveTo>
                  <a:pt x="5053393" y="77520"/>
                </a:moveTo>
                <a:lnTo>
                  <a:pt x="5008626" y="77520"/>
                </a:lnTo>
                <a:lnTo>
                  <a:pt x="5008626" y="122301"/>
                </a:lnTo>
                <a:lnTo>
                  <a:pt x="5053393" y="122301"/>
                </a:lnTo>
                <a:lnTo>
                  <a:pt x="5053393" y="77520"/>
                </a:lnTo>
                <a:close/>
              </a:path>
              <a:path w="6217920" h="122554">
                <a:moveTo>
                  <a:pt x="5142928" y="77520"/>
                </a:moveTo>
                <a:lnTo>
                  <a:pt x="5098148" y="77520"/>
                </a:lnTo>
                <a:lnTo>
                  <a:pt x="5098148" y="122301"/>
                </a:lnTo>
                <a:lnTo>
                  <a:pt x="5142928" y="122301"/>
                </a:lnTo>
                <a:lnTo>
                  <a:pt x="5142928" y="77520"/>
                </a:lnTo>
                <a:close/>
              </a:path>
              <a:path w="6217920" h="122554">
                <a:moveTo>
                  <a:pt x="5232463" y="77520"/>
                </a:moveTo>
                <a:lnTo>
                  <a:pt x="5187683" y="77520"/>
                </a:lnTo>
                <a:lnTo>
                  <a:pt x="5187683" y="122301"/>
                </a:lnTo>
                <a:lnTo>
                  <a:pt x="5232463" y="122301"/>
                </a:lnTo>
                <a:lnTo>
                  <a:pt x="5232463" y="77520"/>
                </a:lnTo>
                <a:close/>
              </a:path>
              <a:path w="6217920" h="122554">
                <a:moveTo>
                  <a:pt x="5322125" y="77520"/>
                </a:moveTo>
                <a:lnTo>
                  <a:pt x="5277345" y="77520"/>
                </a:lnTo>
                <a:lnTo>
                  <a:pt x="5277345" y="122301"/>
                </a:lnTo>
                <a:lnTo>
                  <a:pt x="5322125" y="122301"/>
                </a:lnTo>
                <a:lnTo>
                  <a:pt x="5322125" y="77520"/>
                </a:lnTo>
                <a:close/>
              </a:path>
              <a:path w="6217920" h="122554">
                <a:moveTo>
                  <a:pt x="5411648" y="77520"/>
                </a:moveTo>
                <a:lnTo>
                  <a:pt x="5366880" y="77520"/>
                </a:lnTo>
                <a:lnTo>
                  <a:pt x="5366880" y="122301"/>
                </a:lnTo>
                <a:lnTo>
                  <a:pt x="5411648" y="122301"/>
                </a:lnTo>
                <a:lnTo>
                  <a:pt x="5411648" y="77520"/>
                </a:lnTo>
                <a:close/>
              </a:path>
              <a:path w="6217920" h="122554">
                <a:moveTo>
                  <a:pt x="5501183" y="77520"/>
                </a:moveTo>
                <a:lnTo>
                  <a:pt x="5456415" y="77520"/>
                </a:lnTo>
                <a:lnTo>
                  <a:pt x="5456415" y="122301"/>
                </a:lnTo>
                <a:lnTo>
                  <a:pt x="5501183" y="122301"/>
                </a:lnTo>
                <a:lnTo>
                  <a:pt x="5501183" y="77520"/>
                </a:lnTo>
                <a:close/>
              </a:path>
              <a:path w="6217920" h="122554">
                <a:moveTo>
                  <a:pt x="5590718" y="77520"/>
                </a:moveTo>
                <a:lnTo>
                  <a:pt x="5545937" y="77520"/>
                </a:lnTo>
                <a:lnTo>
                  <a:pt x="5545937" y="122301"/>
                </a:lnTo>
                <a:lnTo>
                  <a:pt x="5590718" y="122301"/>
                </a:lnTo>
                <a:lnTo>
                  <a:pt x="5590718" y="77520"/>
                </a:lnTo>
                <a:close/>
              </a:path>
              <a:path w="6217920" h="122554">
                <a:moveTo>
                  <a:pt x="5680253" y="77520"/>
                </a:moveTo>
                <a:lnTo>
                  <a:pt x="5635472" y="77520"/>
                </a:lnTo>
                <a:lnTo>
                  <a:pt x="5635472" y="122301"/>
                </a:lnTo>
                <a:lnTo>
                  <a:pt x="5680253" y="122301"/>
                </a:lnTo>
                <a:lnTo>
                  <a:pt x="5680253" y="77520"/>
                </a:lnTo>
                <a:close/>
              </a:path>
              <a:path w="6217920" h="122554">
                <a:moveTo>
                  <a:pt x="5769788" y="77520"/>
                </a:moveTo>
                <a:lnTo>
                  <a:pt x="5725007" y="77520"/>
                </a:lnTo>
                <a:lnTo>
                  <a:pt x="5725007" y="122301"/>
                </a:lnTo>
                <a:lnTo>
                  <a:pt x="5769788" y="122301"/>
                </a:lnTo>
                <a:lnTo>
                  <a:pt x="5769788" y="77520"/>
                </a:lnTo>
                <a:close/>
              </a:path>
              <a:path w="6217920" h="122554">
                <a:moveTo>
                  <a:pt x="5859310" y="77520"/>
                </a:moveTo>
                <a:lnTo>
                  <a:pt x="5814542" y="77520"/>
                </a:lnTo>
                <a:lnTo>
                  <a:pt x="5814542" y="122301"/>
                </a:lnTo>
                <a:lnTo>
                  <a:pt x="5859310" y="122301"/>
                </a:lnTo>
                <a:lnTo>
                  <a:pt x="5859310" y="77520"/>
                </a:lnTo>
                <a:close/>
              </a:path>
              <a:path w="6217920" h="122554">
                <a:moveTo>
                  <a:pt x="5948845" y="77520"/>
                </a:moveTo>
                <a:lnTo>
                  <a:pt x="5904077" y="77520"/>
                </a:lnTo>
                <a:lnTo>
                  <a:pt x="5904077" y="122301"/>
                </a:lnTo>
                <a:lnTo>
                  <a:pt x="5948845" y="122301"/>
                </a:lnTo>
                <a:lnTo>
                  <a:pt x="5948845" y="77520"/>
                </a:lnTo>
                <a:close/>
              </a:path>
              <a:path w="6217920" h="122554">
                <a:moveTo>
                  <a:pt x="6038507" y="77520"/>
                </a:moveTo>
                <a:lnTo>
                  <a:pt x="5993739" y="77520"/>
                </a:lnTo>
                <a:lnTo>
                  <a:pt x="5993739" y="122301"/>
                </a:lnTo>
                <a:lnTo>
                  <a:pt x="6038507" y="122301"/>
                </a:lnTo>
                <a:lnTo>
                  <a:pt x="6038507" y="77520"/>
                </a:lnTo>
                <a:close/>
              </a:path>
              <a:path w="6217920" h="122554">
                <a:moveTo>
                  <a:pt x="6128042" y="77520"/>
                </a:moveTo>
                <a:lnTo>
                  <a:pt x="6083262" y="77520"/>
                </a:lnTo>
                <a:lnTo>
                  <a:pt x="6083262" y="122301"/>
                </a:lnTo>
                <a:lnTo>
                  <a:pt x="6128042" y="122301"/>
                </a:lnTo>
                <a:lnTo>
                  <a:pt x="6128042" y="77520"/>
                </a:lnTo>
                <a:close/>
              </a:path>
              <a:path w="6217920" h="122554">
                <a:moveTo>
                  <a:pt x="6217577" y="77520"/>
                </a:moveTo>
                <a:lnTo>
                  <a:pt x="6172797" y="77520"/>
                </a:lnTo>
                <a:lnTo>
                  <a:pt x="6172797" y="122301"/>
                </a:lnTo>
                <a:lnTo>
                  <a:pt x="6217577" y="122301"/>
                </a:lnTo>
                <a:lnTo>
                  <a:pt x="6217577" y="775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bg object 90"/>
          <p:cNvSpPr/>
          <p:nvPr/>
        </p:nvSpPr>
        <p:spPr>
          <a:xfrm>
            <a:off x="0" y="12238482"/>
            <a:ext cx="17145" cy="36830"/>
          </a:xfrm>
          <a:custGeom>
            <a:avLst/>
            <a:gdLst/>
            <a:ahLst/>
            <a:cxnLst/>
            <a:rect l="l" t="t" r="r" b="b"/>
            <a:pathLst>
              <a:path w="17145" h="36829">
                <a:moveTo>
                  <a:pt x="7932" y="198"/>
                </a:moveTo>
                <a:lnTo>
                  <a:pt x="0" y="1214"/>
                </a:lnTo>
                <a:lnTo>
                  <a:pt x="0" y="36900"/>
                </a:lnTo>
                <a:lnTo>
                  <a:pt x="16659" y="28391"/>
                </a:lnTo>
                <a:lnTo>
                  <a:pt x="13581" y="21660"/>
                </a:lnTo>
                <a:lnTo>
                  <a:pt x="11100" y="14676"/>
                </a:lnTo>
                <a:lnTo>
                  <a:pt x="9217" y="7564"/>
                </a:lnTo>
                <a:lnTo>
                  <a:pt x="7932" y="1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bg object 91"/>
          <p:cNvSpPr/>
          <p:nvPr/>
        </p:nvSpPr>
        <p:spPr>
          <a:xfrm>
            <a:off x="3575" y="9736510"/>
            <a:ext cx="0" cy="2463165"/>
          </a:xfrm>
          <a:custGeom>
            <a:avLst/>
            <a:gdLst/>
            <a:ahLst/>
            <a:cxnLst/>
            <a:rect l="l" t="t" r="r" b="b"/>
            <a:pathLst>
              <a:path h="2463165">
                <a:moveTo>
                  <a:pt x="0" y="0"/>
                </a:moveTo>
                <a:lnTo>
                  <a:pt x="0" y="2462601"/>
                </a:lnTo>
              </a:path>
            </a:pathLst>
          </a:custGeom>
          <a:ln w="7150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bg object 92"/>
          <p:cNvSpPr/>
          <p:nvPr/>
        </p:nvSpPr>
        <p:spPr>
          <a:xfrm>
            <a:off x="0" y="9579621"/>
            <a:ext cx="141605" cy="119380"/>
          </a:xfrm>
          <a:custGeom>
            <a:avLst/>
            <a:gdLst/>
            <a:ahLst/>
            <a:cxnLst/>
            <a:rect l="l" t="t" r="r" b="b"/>
            <a:pathLst>
              <a:path w="141605" h="119379">
                <a:moveTo>
                  <a:pt x="18084" y="91313"/>
                </a:moveTo>
                <a:lnTo>
                  <a:pt x="0" y="81407"/>
                </a:lnTo>
                <a:lnTo>
                  <a:pt x="0" y="117856"/>
                </a:lnTo>
                <a:lnTo>
                  <a:pt x="8382" y="119253"/>
                </a:lnTo>
                <a:lnTo>
                  <a:pt x="9918" y="112014"/>
                </a:lnTo>
                <a:lnTo>
                  <a:pt x="12052" y="104902"/>
                </a:lnTo>
                <a:lnTo>
                  <a:pt x="14770" y="98044"/>
                </a:lnTo>
                <a:lnTo>
                  <a:pt x="18084" y="91313"/>
                </a:lnTo>
                <a:close/>
              </a:path>
              <a:path w="141605" h="119379">
                <a:moveTo>
                  <a:pt x="61810" y="51816"/>
                </a:moveTo>
                <a:lnTo>
                  <a:pt x="44843" y="11684"/>
                </a:lnTo>
                <a:lnTo>
                  <a:pt x="17360" y="25908"/>
                </a:lnTo>
                <a:lnTo>
                  <a:pt x="7493" y="35687"/>
                </a:lnTo>
                <a:lnTo>
                  <a:pt x="36601" y="67818"/>
                </a:lnTo>
                <a:lnTo>
                  <a:pt x="42418" y="62992"/>
                </a:lnTo>
                <a:lnTo>
                  <a:pt x="48552" y="58674"/>
                </a:lnTo>
                <a:lnTo>
                  <a:pt x="55016" y="54991"/>
                </a:lnTo>
                <a:lnTo>
                  <a:pt x="61810" y="51816"/>
                </a:lnTo>
                <a:close/>
              </a:path>
              <a:path w="141605" h="119379">
                <a:moveTo>
                  <a:pt x="141452" y="0"/>
                </a:moveTo>
                <a:lnTo>
                  <a:pt x="96685" y="0"/>
                </a:lnTo>
                <a:lnTo>
                  <a:pt x="87858" y="1397"/>
                </a:lnTo>
                <a:lnTo>
                  <a:pt x="90703" y="44958"/>
                </a:lnTo>
                <a:lnTo>
                  <a:pt x="94678" y="44704"/>
                </a:lnTo>
                <a:lnTo>
                  <a:pt x="141452" y="44704"/>
                </a:lnTo>
                <a:lnTo>
                  <a:pt x="14145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bg object 93"/>
          <p:cNvSpPr/>
          <p:nvPr/>
        </p:nvSpPr>
        <p:spPr>
          <a:xfrm>
            <a:off x="0" y="8950235"/>
            <a:ext cx="14003655" cy="3994150"/>
          </a:xfrm>
          <a:custGeom>
            <a:avLst/>
            <a:gdLst/>
            <a:ahLst/>
            <a:cxnLst/>
            <a:rect l="l" t="t" r="r" b="b"/>
            <a:pathLst>
              <a:path w="14003655" h="3994150">
                <a:moveTo>
                  <a:pt x="12880010" y="3810406"/>
                </a:moveTo>
                <a:lnTo>
                  <a:pt x="12861595" y="3766083"/>
                </a:lnTo>
                <a:lnTo>
                  <a:pt x="12817272" y="3747668"/>
                </a:lnTo>
                <a:lnTo>
                  <a:pt x="7610272" y="3747668"/>
                </a:lnTo>
                <a:lnTo>
                  <a:pt x="7565949" y="3766083"/>
                </a:lnTo>
                <a:lnTo>
                  <a:pt x="7547661" y="3810406"/>
                </a:lnTo>
                <a:lnTo>
                  <a:pt x="7547661" y="3931056"/>
                </a:lnTo>
                <a:lnTo>
                  <a:pt x="7565949" y="3975379"/>
                </a:lnTo>
                <a:lnTo>
                  <a:pt x="7610272" y="3993794"/>
                </a:lnTo>
                <a:lnTo>
                  <a:pt x="12817272" y="3993794"/>
                </a:lnTo>
                <a:lnTo>
                  <a:pt x="12861595" y="3975379"/>
                </a:lnTo>
                <a:lnTo>
                  <a:pt x="12880010" y="3931056"/>
                </a:lnTo>
                <a:lnTo>
                  <a:pt x="12880010" y="3810406"/>
                </a:lnTo>
                <a:close/>
              </a:path>
              <a:path w="14003655" h="3994150">
                <a:moveTo>
                  <a:pt x="14003554" y="62738"/>
                </a:moveTo>
                <a:lnTo>
                  <a:pt x="13985139" y="18415"/>
                </a:lnTo>
                <a:lnTo>
                  <a:pt x="13940816" y="0"/>
                </a:lnTo>
                <a:lnTo>
                  <a:pt x="0" y="0"/>
                </a:lnTo>
                <a:lnTo>
                  <a:pt x="0" y="638149"/>
                </a:lnTo>
                <a:lnTo>
                  <a:pt x="13940816" y="638149"/>
                </a:lnTo>
                <a:lnTo>
                  <a:pt x="13985139" y="619734"/>
                </a:lnTo>
                <a:lnTo>
                  <a:pt x="14003554" y="575424"/>
                </a:lnTo>
                <a:lnTo>
                  <a:pt x="14003554" y="62738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bg object 94"/>
          <p:cNvSpPr/>
          <p:nvPr/>
        </p:nvSpPr>
        <p:spPr>
          <a:xfrm>
            <a:off x="3945763" y="0"/>
            <a:ext cx="7204709" cy="1164590"/>
          </a:xfrm>
          <a:custGeom>
            <a:avLst/>
            <a:gdLst/>
            <a:ahLst/>
            <a:cxnLst/>
            <a:rect l="l" t="t" r="r" b="b"/>
            <a:pathLst>
              <a:path w="7204709" h="1164590">
                <a:moveTo>
                  <a:pt x="7141183" y="508"/>
                </a:moveTo>
                <a:lnTo>
                  <a:pt x="62636" y="508"/>
                </a:lnTo>
                <a:lnTo>
                  <a:pt x="18314" y="18922"/>
                </a:lnTo>
                <a:lnTo>
                  <a:pt x="-99" y="63244"/>
                </a:lnTo>
                <a:lnTo>
                  <a:pt x="-99" y="1101951"/>
                </a:lnTo>
                <a:lnTo>
                  <a:pt x="10441" y="1136748"/>
                </a:lnTo>
                <a:lnTo>
                  <a:pt x="50318" y="1163417"/>
                </a:lnTo>
                <a:lnTo>
                  <a:pt x="62636" y="1164687"/>
                </a:lnTo>
                <a:lnTo>
                  <a:pt x="7141183" y="1164687"/>
                </a:lnTo>
                <a:lnTo>
                  <a:pt x="7185505" y="1146273"/>
                </a:lnTo>
                <a:lnTo>
                  <a:pt x="7203920" y="1101951"/>
                </a:lnTo>
                <a:lnTo>
                  <a:pt x="7203920" y="63244"/>
                </a:lnTo>
                <a:lnTo>
                  <a:pt x="7193379" y="28447"/>
                </a:lnTo>
                <a:lnTo>
                  <a:pt x="7153502" y="1778"/>
                </a:lnTo>
                <a:lnTo>
                  <a:pt x="7141183" y="508"/>
                </a:lnTo>
                <a:close/>
              </a:path>
            </a:pathLst>
          </a:custGeom>
          <a:solidFill>
            <a:srgbClr val="FFF15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5" name="bg object 95"/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11932284" y="0"/>
            <a:ext cx="2279036" cy="1961387"/>
          </a:xfrm>
          <a:prstGeom prst="rect">
            <a:avLst/>
          </a:prstGeom>
        </p:spPr>
      </p:pic>
      <p:sp>
        <p:nvSpPr>
          <p:cNvPr id="96" name="bg object 96"/>
          <p:cNvSpPr/>
          <p:nvPr/>
        </p:nvSpPr>
        <p:spPr>
          <a:xfrm>
            <a:off x="947381" y="9603105"/>
            <a:ext cx="4075429" cy="463550"/>
          </a:xfrm>
          <a:custGeom>
            <a:avLst/>
            <a:gdLst/>
            <a:ahLst/>
            <a:cxnLst/>
            <a:rect l="l" t="t" r="r" b="b"/>
            <a:pathLst>
              <a:path w="4075429" h="463550">
                <a:moveTo>
                  <a:pt x="4012604" y="265"/>
                </a:moveTo>
                <a:lnTo>
                  <a:pt x="62661" y="265"/>
                </a:lnTo>
                <a:lnTo>
                  <a:pt x="18339" y="18552"/>
                </a:lnTo>
                <a:lnTo>
                  <a:pt x="-23" y="62874"/>
                </a:lnTo>
                <a:lnTo>
                  <a:pt x="-23" y="400813"/>
                </a:lnTo>
                <a:lnTo>
                  <a:pt x="10504" y="435610"/>
                </a:lnTo>
                <a:lnTo>
                  <a:pt x="50368" y="462279"/>
                </a:lnTo>
                <a:lnTo>
                  <a:pt x="62661" y="463422"/>
                </a:lnTo>
                <a:lnTo>
                  <a:pt x="4012604" y="463422"/>
                </a:lnTo>
                <a:lnTo>
                  <a:pt x="4056926" y="445135"/>
                </a:lnTo>
                <a:lnTo>
                  <a:pt x="4075214" y="400813"/>
                </a:lnTo>
                <a:lnTo>
                  <a:pt x="4075214" y="62874"/>
                </a:lnTo>
                <a:lnTo>
                  <a:pt x="4056926" y="18552"/>
                </a:lnTo>
                <a:lnTo>
                  <a:pt x="4012604" y="265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7" name="bg object 97"/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0" y="10052050"/>
            <a:ext cx="3250609" cy="2310129"/>
          </a:xfrm>
          <a:prstGeom prst="rect">
            <a:avLst/>
          </a:prstGeom>
        </p:spPr>
      </p:pic>
      <p:sp>
        <p:nvSpPr>
          <p:cNvPr id="98" name="bg object 98"/>
          <p:cNvSpPr/>
          <p:nvPr/>
        </p:nvSpPr>
        <p:spPr>
          <a:xfrm>
            <a:off x="6793610" y="9532111"/>
            <a:ext cx="7078980" cy="3148965"/>
          </a:xfrm>
          <a:custGeom>
            <a:avLst/>
            <a:gdLst/>
            <a:ahLst/>
            <a:cxnLst/>
            <a:rect l="l" t="t" r="r" b="b"/>
            <a:pathLst>
              <a:path w="7078980" h="3148965">
                <a:moveTo>
                  <a:pt x="6944012" y="267"/>
                </a:moveTo>
                <a:lnTo>
                  <a:pt x="134190" y="267"/>
                </a:lnTo>
                <a:lnTo>
                  <a:pt x="91773" y="6998"/>
                </a:lnTo>
                <a:lnTo>
                  <a:pt x="54817" y="26174"/>
                </a:lnTo>
                <a:lnTo>
                  <a:pt x="25735" y="55256"/>
                </a:lnTo>
                <a:lnTo>
                  <a:pt x="6686" y="92085"/>
                </a:lnTo>
                <a:lnTo>
                  <a:pt x="-171" y="134502"/>
                </a:lnTo>
                <a:lnTo>
                  <a:pt x="-171" y="3014789"/>
                </a:lnTo>
                <a:lnTo>
                  <a:pt x="6686" y="3057206"/>
                </a:lnTo>
                <a:lnTo>
                  <a:pt x="25735" y="3094035"/>
                </a:lnTo>
                <a:lnTo>
                  <a:pt x="54817" y="3123118"/>
                </a:lnTo>
                <a:lnTo>
                  <a:pt x="91773" y="3142167"/>
                </a:lnTo>
                <a:lnTo>
                  <a:pt x="134190" y="3149025"/>
                </a:lnTo>
                <a:lnTo>
                  <a:pt x="6944012" y="3149025"/>
                </a:lnTo>
                <a:lnTo>
                  <a:pt x="6986429" y="3142167"/>
                </a:lnTo>
                <a:lnTo>
                  <a:pt x="7023385" y="3123118"/>
                </a:lnTo>
                <a:lnTo>
                  <a:pt x="7052468" y="3094035"/>
                </a:lnTo>
                <a:lnTo>
                  <a:pt x="7071517" y="3057206"/>
                </a:lnTo>
                <a:lnTo>
                  <a:pt x="7078375" y="3014789"/>
                </a:lnTo>
                <a:lnTo>
                  <a:pt x="7078375" y="134502"/>
                </a:lnTo>
                <a:lnTo>
                  <a:pt x="7071517" y="92085"/>
                </a:lnTo>
                <a:lnTo>
                  <a:pt x="7052468" y="55256"/>
                </a:lnTo>
                <a:lnTo>
                  <a:pt x="7023385" y="26174"/>
                </a:lnTo>
                <a:lnTo>
                  <a:pt x="6986429" y="6998"/>
                </a:lnTo>
                <a:lnTo>
                  <a:pt x="6944012" y="26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9" name="bg object 99"/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13733907" y="9532111"/>
            <a:ext cx="134238" cy="144653"/>
          </a:xfrm>
          <a:prstGeom prst="rect">
            <a:avLst/>
          </a:prstGeom>
        </p:spPr>
      </p:pic>
      <p:sp>
        <p:nvSpPr>
          <p:cNvPr id="100" name="bg object 100"/>
          <p:cNvSpPr/>
          <p:nvPr/>
        </p:nvSpPr>
        <p:spPr>
          <a:xfrm>
            <a:off x="13827024" y="9721798"/>
            <a:ext cx="41275" cy="2821305"/>
          </a:xfrm>
          <a:custGeom>
            <a:avLst/>
            <a:gdLst/>
            <a:ahLst/>
            <a:cxnLst/>
            <a:rect l="l" t="t" r="r" b="b"/>
            <a:pathLst>
              <a:path w="41275" h="2821304">
                <a:moveTo>
                  <a:pt x="40817" y="2776016"/>
                </a:moveTo>
                <a:lnTo>
                  <a:pt x="0" y="2776016"/>
                </a:lnTo>
                <a:lnTo>
                  <a:pt x="0" y="2820797"/>
                </a:lnTo>
                <a:lnTo>
                  <a:pt x="40817" y="2820797"/>
                </a:lnTo>
                <a:lnTo>
                  <a:pt x="40817" y="2776016"/>
                </a:lnTo>
                <a:close/>
              </a:path>
              <a:path w="41275" h="2821304">
                <a:moveTo>
                  <a:pt x="40817" y="2686354"/>
                </a:moveTo>
                <a:lnTo>
                  <a:pt x="0" y="2686354"/>
                </a:lnTo>
                <a:lnTo>
                  <a:pt x="0" y="2731135"/>
                </a:lnTo>
                <a:lnTo>
                  <a:pt x="40817" y="2731135"/>
                </a:lnTo>
                <a:lnTo>
                  <a:pt x="40817" y="2686354"/>
                </a:lnTo>
                <a:close/>
              </a:path>
              <a:path w="41275" h="2821304">
                <a:moveTo>
                  <a:pt x="40817" y="2596819"/>
                </a:moveTo>
                <a:lnTo>
                  <a:pt x="0" y="2596819"/>
                </a:lnTo>
                <a:lnTo>
                  <a:pt x="0" y="2641600"/>
                </a:lnTo>
                <a:lnTo>
                  <a:pt x="40817" y="2641600"/>
                </a:lnTo>
                <a:lnTo>
                  <a:pt x="40817" y="2596819"/>
                </a:lnTo>
                <a:close/>
              </a:path>
              <a:path w="41275" h="2821304">
                <a:moveTo>
                  <a:pt x="40817" y="2507297"/>
                </a:moveTo>
                <a:lnTo>
                  <a:pt x="0" y="2507297"/>
                </a:lnTo>
                <a:lnTo>
                  <a:pt x="0" y="2552065"/>
                </a:lnTo>
                <a:lnTo>
                  <a:pt x="40817" y="2552065"/>
                </a:lnTo>
                <a:lnTo>
                  <a:pt x="40817" y="2507297"/>
                </a:lnTo>
                <a:close/>
              </a:path>
              <a:path w="41275" h="2821304">
                <a:moveTo>
                  <a:pt x="40817" y="2417762"/>
                </a:moveTo>
                <a:lnTo>
                  <a:pt x="0" y="2417762"/>
                </a:lnTo>
                <a:lnTo>
                  <a:pt x="0" y="2462530"/>
                </a:lnTo>
                <a:lnTo>
                  <a:pt x="40817" y="2462530"/>
                </a:lnTo>
                <a:lnTo>
                  <a:pt x="40817" y="2417762"/>
                </a:lnTo>
                <a:close/>
              </a:path>
              <a:path w="41275" h="2821304">
                <a:moveTo>
                  <a:pt x="40817" y="2328227"/>
                </a:moveTo>
                <a:lnTo>
                  <a:pt x="0" y="2328227"/>
                </a:lnTo>
                <a:lnTo>
                  <a:pt x="0" y="2372995"/>
                </a:lnTo>
                <a:lnTo>
                  <a:pt x="40817" y="2372995"/>
                </a:lnTo>
                <a:lnTo>
                  <a:pt x="40817" y="2328227"/>
                </a:lnTo>
                <a:close/>
              </a:path>
              <a:path w="41275" h="2821304">
                <a:moveTo>
                  <a:pt x="40817" y="2238692"/>
                </a:moveTo>
                <a:lnTo>
                  <a:pt x="0" y="2238692"/>
                </a:lnTo>
                <a:lnTo>
                  <a:pt x="0" y="2283472"/>
                </a:lnTo>
                <a:lnTo>
                  <a:pt x="40817" y="2283472"/>
                </a:lnTo>
                <a:lnTo>
                  <a:pt x="40817" y="2238692"/>
                </a:lnTo>
                <a:close/>
              </a:path>
              <a:path w="41275" h="2821304">
                <a:moveTo>
                  <a:pt x="40817" y="2149157"/>
                </a:moveTo>
                <a:lnTo>
                  <a:pt x="0" y="2149157"/>
                </a:lnTo>
                <a:lnTo>
                  <a:pt x="0" y="2193937"/>
                </a:lnTo>
                <a:lnTo>
                  <a:pt x="40817" y="2193937"/>
                </a:lnTo>
                <a:lnTo>
                  <a:pt x="40817" y="2149157"/>
                </a:lnTo>
                <a:close/>
              </a:path>
              <a:path w="41275" h="2821304">
                <a:moveTo>
                  <a:pt x="40817" y="2059622"/>
                </a:moveTo>
                <a:lnTo>
                  <a:pt x="0" y="2059622"/>
                </a:lnTo>
                <a:lnTo>
                  <a:pt x="0" y="2104402"/>
                </a:lnTo>
                <a:lnTo>
                  <a:pt x="40817" y="2104402"/>
                </a:lnTo>
                <a:lnTo>
                  <a:pt x="40817" y="2059622"/>
                </a:lnTo>
                <a:close/>
              </a:path>
              <a:path w="41275" h="2821304">
                <a:moveTo>
                  <a:pt x="40817" y="1969973"/>
                </a:moveTo>
                <a:lnTo>
                  <a:pt x="0" y="1969973"/>
                </a:lnTo>
                <a:lnTo>
                  <a:pt x="0" y="2014740"/>
                </a:lnTo>
                <a:lnTo>
                  <a:pt x="40817" y="2014740"/>
                </a:lnTo>
                <a:lnTo>
                  <a:pt x="40817" y="1969973"/>
                </a:lnTo>
                <a:close/>
              </a:path>
              <a:path w="41275" h="2821304">
                <a:moveTo>
                  <a:pt x="40817" y="1880438"/>
                </a:moveTo>
                <a:lnTo>
                  <a:pt x="0" y="1880438"/>
                </a:lnTo>
                <a:lnTo>
                  <a:pt x="0" y="1925205"/>
                </a:lnTo>
                <a:lnTo>
                  <a:pt x="40817" y="1925205"/>
                </a:lnTo>
                <a:lnTo>
                  <a:pt x="40817" y="1880438"/>
                </a:lnTo>
                <a:close/>
              </a:path>
              <a:path w="41275" h="2821304">
                <a:moveTo>
                  <a:pt x="40817" y="1790903"/>
                </a:moveTo>
                <a:lnTo>
                  <a:pt x="0" y="1790903"/>
                </a:lnTo>
                <a:lnTo>
                  <a:pt x="0" y="1835683"/>
                </a:lnTo>
                <a:lnTo>
                  <a:pt x="40817" y="1835683"/>
                </a:lnTo>
                <a:lnTo>
                  <a:pt x="40817" y="1790903"/>
                </a:lnTo>
                <a:close/>
              </a:path>
              <a:path w="41275" h="2821304">
                <a:moveTo>
                  <a:pt x="40817" y="1701368"/>
                </a:moveTo>
                <a:lnTo>
                  <a:pt x="0" y="1701368"/>
                </a:lnTo>
                <a:lnTo>
                  <a:pt x="0" y="1746148"/>
                </a:lnTo>
                <a:lnTo>
                  <a:pt x="40817" y="1746148"/>
                </a:lnTo>
                <a:lnTo>
                  <a:pt x="40817" y="1701368"/>
                </a:lnTo>
                <a:close/>
              </a:path>
              <a:path w="41275" h="2821304">
                <a:moveTo>
                  <a:pt x="40817" y="1611833"/>
                </a:moveTo>
                <a:lnTo>
                  <a:pt x="0" y="1611833"/>
                </a:lnTo>
                <a:lnTo>
                  <a:pt x="0" y="1656613"/>
                </a:lnTo>
                <a:lnTo>
                  <a:pt x="40817" y="1656613"/>
                </a:lnTo>
                <a:lnTo>
                  <a:pt x="40817" y="1611833"/>
                </a:lnTo>
                <a:close/>
              </a:path>
              <a:path w="41275" h="2821304">
                <a:moveTo>
                  <a:pt x="40817" y="1522310"/>
                </a:moveTo>
                <a:lnTo>
                  <a:pt x="0" y="1522310"/>
                </a:lnTo>
                <a:lnTo>
                  <a:pt x="0" y="1567078"/>
                </a:lnTo>
                <a:lnTo>
                  <a:pt x="40817" y="1567078"/>
                </a:lnTo>
                <a:lnTo>
                  <a:pt x="40817" y="1522310"/>
                </a:lnTo>
                <a:close/>
              </a:path>
              <a:path w="41275" h="2821304">
                <a:moveTo>
                  <a:pt x="40817" y="1432775"/>
                </a:moveTo>
                <a:lnTo>
                  <a:pt x="0" y="1432775"/>
                </a:lnTo>
                <a:lnTo>
                  <a:pt x="0" y="1477543"/>
                </a:lnTo>
                <a:lnTo>
                  <a:pt x="40817" y="1477543"/>
                </a:lnTo>
                <a:lnTo>
                  <a:pt x="40817" y="1432775"/>
                </a:lnTo>
                <a:close/>
              </a:path>
              <a:path w="41275" h="2821304">
                <a:moveTo>
                  <a:pt x="40817" y="1343240"/>
                </a:moveTo>
                <a:lnTo>
                  <a:pt x="0" y="1343240"/>
                </a:lnTo>
                <a:lnTo>
                  <a:pt x="0" y="1388008"/>
                </a:lnTo>
                <a:lnTo>
                  <a:pt x="40817" y="1388008"/>
                </a:lnTo>
                <a:lnTo>
                  <a:pt x="40817" y="1343240"/>
                </a:lnTo>
                <a:close/>
              </a:path>
              <a:path w="41275" h="2821304">
                <a:moveTo>
                  <a:pt x="40817" y="1253578"/>
                </a:moveTo>
                <a:lnTo>
                  <a:pt x="0" y="1253578"/>
                </a:lnTo>
                <a:lnTo>
                  <a:pt x="0" y="1298359"/>
                </a:lnTo>
                <a:lnTo>
                  <a:pt x="40817" y="1298359"/>
                </a:lnTo>
                <a:lnTo>
                  <a:pt x="40817" y="1253578"/>
                </a:lnTo>
                <a:close/>
              </a:path>
              <a:path w="41275" h="2821304">
                <a:moveTo>
                  <a:pt x="40817" y="1164043"/>
                </a:moveTo>
                <a:lnTo>
                  <a:pt x="0" y="1164043"/>
                </a:lnTo>
                <a:lnTo>
                  <a:pt x="0" y="1208824"/>
                </a:lnTo>
                <a:lnTo>
                  <a:pt x="40817" y="1208824"/>
                </a:lnTo>
                <a:lnTo>
                  <a:pt x="40817" y="1164043"/>
                </a:lnTo>
                <a:close/>
              </a:path>
              <a:path w="41275" h="2821304">
                <a:moveTo>
                  <a:pt x="40817" y="1074508"/>
                </a:moveTo>
                <a:lnTo>
                  <a:pt x="0" y="1074508"/>
                </a:lnTo>
                <a:lnTo>
                  <a:pt x="0" y="1119289"/>
                </a:lnTo>
                <a:lnTo>
                  <a:pt x="40817" y="1119289"/>
                </a:lnTo>
                <a:lnTo>
                  <a:pt x="40817" y="1074508"/>
                </a:lnTo>
                <a:close/>
              </a:path>
              <a:path w="41275" h="2821304">
                <a:moveTo>
                  <a:pt x="40817" y="984986"/>
                </a:moveTo>
                <a:lnTo>
                  <a:pt x="0" y="984986"/>
                </a:lnTo>
                <a:lnTo>
                  <a:pt x="0" y="1029754"/>
                </a:lnTo>
                <a:lnTo>
                  <a:pt x="40817" y="1029754"/>
                </a:lnTo>
                <a:lnTo>
                  <a:pt x="40817" y="984986"/>
                </a:lnTo>
                <a:close/>
              </a:path>
              <a:path w="41275" h="2821304">
                <a:moveTo>
                  <a:pt x="40817" y="895451"/>
                </a:moveTo>
                <a:lnTo>
                  <a:pt x="0" y="895451"/>
                </a:lnTo>
                <a:lnTo>
                  <a:pt x="0" y="940219"/>
                </a:lnTo>
                <a:lnTo>
                  <a:pt x="40817" y="940219"/>
                </a:lnTo>
                <a:lnTo>
                  <a:pt x="40817" y="895451"/>
                </a:lnTo>
                <a:close/>
              </a:path>
              <a:path w="41275" h="2821304">
                <a:moveTo>
                  <a:pt x="40817" y="805916"/>
                </a:moveTo>
                <a:lnTo>
                  <a:pt x="0" y="805916"/>
                </a:lnTo>
                <a:lnTo>
                  <a:pt x="0" y="850684"/>
                </a:lnTo>
                <a:lnTo>
                  <a:pt x="40817" y="850684"/>
                </a:lnTo>
                <a:lnTo>
                  <a:pt x="40817" y="805916"/>
                </a:lnTo>
                <a:close/>
              </a:path>
              <a:path w="41275" h="2821304">
                <a:moveTo>
                  <a:pt x="40817" y="716381"/>
                </a:moveTo>
                <a:lnTo>
                  <a:pt x="0" y="716381"/>
                </a:lnTo>
                <a:lnTo>
                  <a:pt x="0" y="761161"/>
                </a:lnTo>
                <a:lnTo>
                  <a:pt x="40817" y="761161"/>
                </a:lnTo>
                <a:lnTo>
                  <a:pt x="40817" y="716381"/>
                </a:lnTo>
                <a:close/>
              </a:path>
              <a:path w="41275" h="2821304">
                <a:moveTo>
                  <a:pt x="40817" y="626846"/>
                </a:moveTo>
                <a:lnTo>
                  <a:pt x="0" y="626846"/>
                </a:lnTo>
                <a:lnTo>
                  <a:pt x="0" y="671626"/>
                </a:lnTo>
                <a:lnTo>
                  <a:pt x="40817" y="671626"/>
                </a:lnTo>
                <a:lnTo>
                  <a:pt x="40817" y="626846"/>
                </a:lnTo>
                <a:close/>
              </a:path>
              <a:path w="41275" h="2821304">
                <a:moveTo>
                  <a:pt x="40817" y="537311"/>
                </a:moveTo>
                <a:lnTo>
                  <a:pt x="0" y="537311"/>
                </a:lnTo>
                <a:lnTo>
                  <a:pt x="0" y="582091"/>
                </a:lnTo>
                <a:lnTo>
                  <a:pt x="40817" y="582091"/>
                </a:lnTo>
                <a:lnTo>
                  <a:pt x="40817" y="537311"/>
                </a:lnTo>
                <a:close/>
              </a:path>
              <a:path w="41275" h="2821304">
                <a:moveTo>
                  <a:pt x="40817" y="447662"/>
                </a:moveTo>
                <a:lnTo>
                  <a:pt x="0" y="447662"/>
                </a:lnTo>
                <a:lnTo>
                  <a:pt x="0" y="492429"/>
                </a:lnTo>
                <a:lnTo>
                  <a:pt x="40817" y="492429"/>
                </a:lnTo>
                <a:lnTo>
                  <a:pt x="40817" y="447662"/>
                </a:lnTo>
                <a:close/>
              </a:path>
              <a:path w="41275" h="2821304">
                <a:moveTo>
                  <a:pt x="40817" y="358127"/>
                </a:moveTo>
                <a:lnTo>
                  <a:pt x="0" y="358127"/>
                </a:lnTo>
                <a:lnTo>
                  <a:pt x="0" y="402894"/>
                </a:lnTo>
                <a:lnTo>
                  <a:pt x="40817" y="402894"/>
                </a:lnTo>
                <a:lnTo>
                  <a:pt x="40817" y="358127"/>
                </a:lnTo>
                <a:close/>
              </a:path>
              <a:path w="41275" h="2821304">
                <a:moveTo>
                  <a:pt x="40817" y="268592"/>
                </a:moveTo>
                <a:lnTo>
                  <a:pt x="0" y="268592"/>
                </a:lnTo>
                <a:lnTo>
                  <a:pt x="0" y="313372"/>
                </a:lnTo>
                <a:lnTo>
                  <a:pt x="40817" y="313372"/>
                </a:lnTo>
                <a:lnTo>
                  <a:pt x="40817" y="268592"/>
                </a:lnTo>
                <a:close/>
              </a:path>
              <a:path w="41275" h="2821304">
                <a:moveTo>
                  <a:pt x="40817" y="179057"/>
                </a:moveTo>
                <a:lnTo>
                  <a:pt x="0" y="179057"/>
                </a:lnTo>
                <a:lnTo>
                  <a:pt x="0" y="223837"/>
                </a:lnTo>
                <a:lnTo>
                  <a:pt x="40817" y="223837"/>
                </a:lnTo>
                <a:lnTo>
                  <a:pt x="40817" y="179057"/>
                </a:lnTo>
                <a:close/>
              </a:path>
              <a:path w="41275" h="2821304">
                <a:moveTo>
                  <a:pt x="40817" y="89522"/>
                </a:moveTo>
                <a:lnTo>
                  <a:pt x="0" y="89522"/>
                </a:lnTo>
                <a:lnTo>
                  <a:pt x="0" y="134302"/>
                </a:lnTo>
                <a:lnTo>
                  <a:pt x="40817" y="134302"/>
                </a:lnTo>
                <a:lnTo>
                  <a:pt x="40817" y="89522"/>
                </a:lnTo>
                <a:close/>
              </a:path>
              <a:path w="41275" h="2821304">
                <a:moveTo>
                  <a:pt x="40817" y="0"/>
                </a:moveTo>
                <a:lnTo>
                  <a:pt x="0" y="0"/>
                </a:lnTo>
                <a:lnTo>
                  <a:pt x="0" y="44767"/>
                </a:lnTo>
                <a:lnTo>
                  <a:pt x="40817" y="44767"/>
                </a:lnTo>
                <a:lnTo>
                  <a:pt x="4081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1" name="bg object 101"/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13761085" y="12573508"/>
            <a:ext cx="104521" cy="101726"/>
          </a:xfrm>
          <a:prstGeom prst="rect">
            <a:avLst/>
          </a:prstGeom>
        </p:spPr>
      </p:pic>
      <p:sp>
        <p:nvSpPr>
          <p:cNvPr id="102" name="bg object 102"/>
          <p:cNvSpPr/>
          <p:nvPr/>
        </p:nvSpPr>
        <p:spPr>
          <a:xfrm>
            <a:off x="7414324" y="12636245"/>
            <a:ext cx="6313170" cy="45085"/>
          </a:xfrm>
          <a:custGeom>
            <a:avLst/>
            <a:gdLst/>
            <a:ahLst/>
            <a:cxnLst/>
            <a:rect l="l" t="t" r="r" b="b"/>
            <a:pathLst>
              <a:path w="6313169" h="45084">
                <a:moveTo>
                  <a:pt x="44767" y="0"/>
                </a:moveTo>
                <a:lnTo>
                  <a:pt x="0" y="0"/>
                </a:lnTo>
                <a:lnTo>
                  <a:pt x="0" y="44767"/>
                </a:lnTo>
                <a:lnTo>
                  <a:pt x="44767" y="44767"/>
                </a:lnTo>
                <a:lnTo>
                  <a:pt x="44767" y="0"/>
                </a:lnTo>
                <a:close/>
              </a:path>
              <a:path w="6313169" h="45084">
                <a:moveTo>
                  <a:pt x="134302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6313169" h="45084">
                <a:moveTo>
                  <a:pt x="223837" y="0"/>
                </a:moveTo>
                <a:lnTo>
                  <a:pt x="179057" y="0"/>
                </a:lnTo>
                <a:lnTo>
                  <a:pt x="179057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6313169" h="45084">
                <a:moveTo>
                  <a:pt x="313372" y="0"/>
                </a:moveTo>
                <a:lnTo>
                  <a:pt x="268592" y="0"/>
                </a:lnTo>
                <a:lnTo>
                  <a:pt x="268592" y="44767"/>
                </a:lnTo>
                <a:lnTo>
                  <a:pt x="313372" y="44767"/>
                </a:lnTo>
                <a:lnTo>
                  <a:pt x="313372" y="0"/>
                </a:lnTo>
                <a:close/>
              </a:path>
              <a:path w="6313169" h="45084">
                <a:moveTo>
                  <a:pt x="402907" y="0"/>
                </a:moveTo>
                <a:lnTo>
                  <a:pt x="358127" y="0"/>
                </a:lnTo>
                <a:lnTo>
                  <a:pt x="358127" y="44767"/>
                </a:lnTo>
                <a:lnTo>
                  <a:pt x="402907" y="44767"/>
                </a:lnTo>
                <a:lnTo>
                  <a:pt x="402907" y="0"/>
                </a:lnTo>
                <a:close/>
              </a:path>
              <a:path w="6313169" h="45084">
                <a:moveTo>
                  <a:pt x="492429" y="0"/>
                </a:moveTo>
                <a:lnTo>
                  <a:pt x="447662" y="0"/>
                </a:lnTo>
                <a:lnTo>
                  <a:pt x="447662" y="44767"/>
                </a:lnTo>
                <a:lnTo>
                  <a:pt x="492429" y="44767"/>
                </a:lnTo>
                <a:lnTo>
                  <a:pt x="492429" y="0"/>
                </a:lnTo>
                <a:close/>
              </a:path>
              <a:path w="6313169" h="45084">
                <a:moveTo>
                  <a:pt x="581964" y="0"/>
                </a:moveTo>
                <a:lnTo>
                  <a:pt x="537197" y="0"/>
                </a:lnTo>
                <a:lnTo>
                  <a:pt x="537197" y="44767"/>
                </a:lnTo>
                <a:lnTo>
                  <a:pt x="581964" y="44767"/>
                </a:lnTo>
                <a:lnTo>
                  <a:pt x="581964" y="0"/>
                </a:lnTo>
                <a:close/>
              </a:path>
              <a:path w="6313169" h="45084">
                <a:moveTo>
                  <a:pt x="671499" y="0"/>
                </a:moveTo>
                <a:lnTo>
                  <a:pt x="626732" y="0"/>
                </a:lnTo>
                <a:lnTo>
                  <a:pt x="626732" y="44767"/>
                </a:lnTo>
                <a:lnTo>
                  <a:pt x="671499" y="44767"/>
                </a:lnTo>
                <a:lnTo>
                  <a:pt x="671499" y="0"/>
                </a:lnTo>
                <a:close/>
              </a:path>
              <a:path w="6313169" h="45084">
                <a:moveTo>
                  <a:pt x="761161" y="0"/>
                </a:moveTo>
                <a:lnTo>
                  <a:pt x="716381" y="0"/>
                </a:lnTo>
                <a:lnTo>
                  <a:pt x="716381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6313169" h="45084">
                <a:moveTo>
                  <a:pt x="850696" y="0"/>
                </a:moveTo>
                <a:lnTo>
                  <a:pt x="805916" y="0"/>
                </a:lnTo>
                <a:lnTo>
                  <a:pt x="805916" y="44767"/>
                </a:lnTo>
                <a:lnTo>
                  <a:pt x="850696" y="44767"/>
                </a:lnTo>
                <a:lnTo>
                  <a:pt x="850696" y="0"/>
                </a:lnTo>
                <a:close/>
              </a:path>
              <a:path w="6313169" h="45084">
                <a:moveTo>
                  <a:pt x="940219" y="0"/>
                </a:moveTo>
                <a:lnTo>
                  <a:pt x="895451" y="0"/>
                </a:lnTo>
                <a:lnTo>
                  <a:pt x="895451" y="44767"/>
                </a:lnTo>
                <a:lnTo>
                  <a:pt x="940219" y="44767"/>
                </a:lnTo>
                <a:lnTo>
                  <a:pt x="940219" y="0"/>
                </a:lnTo>
                <a:close/>
              </a:path>
              <a:path w="6313169" h="45084">
                <a:moveTo>
                  <a:pt x="1029754" y="0"/>
                </a:moveTo>
                <a:lnTo>
                  <a:pt x="984986" y="0"/>
                </a:lnTo>
                <a:lnTo>
                  <a:pt x="984986" y="44767"/>
                </a:lnTo>
                <a:lnTo>
                  <a:pt x="1029754" y="44767"/>
                </a:lnTo>
                <a:lnTo>
                  <a:pt x="1029754" y="0"/>
                </a:lnTo>
                <a:close/>
              </a:path>
              <a:path w="6313169" h="45084">
                <a:moveTo>
                  <a:pt x="1119289" y="0"/>
                </a:moveTo>
                <a:lnTo>
                  <a:pt x="1074521" y="0"/>
                </a:lnTo>
                <a:lnTo>
                  <a:pt x="1074521" y="44767"/>
                </a:lnTo>
                <a:lnTo>
                  <a:pt x="1119289" y="44767"/>
                </a:lnTo>
                <a:lnTo>
                  <a:pt x="1119289" y="0"/>
                </a:lnTo>
                <a:close/>
              </a:path>
              <a:path w="6313169" h="45084">
                <a:moveTo>
                  <a:pt x="1208824" y="0"/>
                </a:moveTo>
                <a:lnTo>
                  <a:pt x="1164043" y="0"/>
                </a:lnTo>
                <a:lnTo>
                  <a:pt x="1164043" y="44767"/>
                </a:lnTo>
                <a:lnTo>
                  <a:pt x="1208824" y="44767"/>
                </a:lnTo>
                <a:lnTo>
                  <a:pt x="1208824" y="0"/>
                </a:lnTo>
                <a:close/>
              </a:path>
              <a:path w="6313169" h="45084">
                <a:moveTo>
                  <a:pt x="1298359" y="0"/>
                </a:moveTo>
                <a:lnTo>
                  <a:pt x="1253578" y="0"/>
                </a:lnTo>
                <a:lnTo>
                  <a:pt x="1253578" y="44767"/>
                </a:lnTo>
                <a:lnTo>
                  <a:pt x="1298359" y="44767"/>
                </a:lnTo>
                <a:lnTo>
                  <a:pt x="1298359" y="0"/>
                </a:lnTo>
                <a:close/>
              </a:path>
              <a:path w="6313169" h="45084">
                <a:moveTo>
                  <a:pt x="1387894" y="0"/>
                </a:moveTo>
                <a:lnTo>
                  <a:pt x="1343113" y="0"/>
                </a:lnTo>
                <a:lnTo>
                  <a:pt x="1343113" y="44767"/>
                </a:lnTo>
                <a:lnTo>
                  <a:pt x="1387894" y="44767"/>
                </a:lnTo>
                <a:lnTo>
                  <a:pt x="1387894" y="0"/>
                </a:lnTo>
                <a:close/>
              </a:path>
              <a:path w="6313169" h="45084">
                <a:moveTo>
                  <a:pt x="1477556" y="0"/>
                </a:moveTo>
                <a:lnTo>
                  <a:pt x="1432775" y="0"/>
                </a:lnTo>
                <a:lnTo>
                  <a:pt x="1432775" y="44767"/>
                </a:lnTo>
                <a:lnTo>
                  <a:pt x="1477556" y="44767"/>
                </a:lnTo>
                <a:lnTo>
                  <a:pt x="1477556" y="0"/>
                </a:lnTo>
                <a:close/>
              </a:path>
              <a:path w="6313169" h="45084">
                <a:moveTo>
                  <a:pt x="1567078" y="0"/>
                </a:moveTo>
                <a:lnTo>
                  <a:pt x="1522310" y="0"/>
                </a:lnTo>
                <a:lnTo>
                  <a:pt x="1522310" y="44767"/>
                </a:lnTo>
                <a:lnTo>
                  <a:pt x="1567078" y="44767"/>
                </a:lnTo>
                <a:lnTo>
                  <a:pt x="1567078" y="0"/>
                </a:lnTo>
                <a:close/>
              </a:path>
              <a:path w="6313169" h="45084">
                <a:moveTo>
                  <a:pt x="1656613" y="0"/>
                </a:moveTo>
                <a:lnTo>
                  <a:pt x="1611845" y="0"/>
                </a:lnTo>
                <a:lnTo>
                  <a:pt x="1611845" y="44767"/>
                </a:lnTo>
                <a:lnTo>
                  <a:pt x="1656613" y="44767"/>
                </a:lnTo>
                <a:lnTo>
                  <a:pt x="1656613" y="0"/>
                </a:lnTo>
                <a:close/>
              </a:path>
              <a:path w="6313169" h="45084">
                <a:moveTo>
                  <a:pt x="1746148" y="0"/>
                </a:moveTo>
                <a:lnTo>
                  <a:pt x="1701368" y="0"/>
                </a:lnTo>
                <a:lnTo>
                  <a:pt x="1701368" y="44767"/>
                </a:lnTo>
                <a:lnTo>
                  <a:pt x="1746148" y="44767"/>
                </a:lnTo>
                <a:lnTo>
                  <a:pt x="1746148" y="0"/>
                </a:lnTo>
                <a:close/>
              </a:path>
              <a:path w="6313169" h="45084">
                <a:moveTo>
                  <a:pt x="1835683" y="0"/>
                </a:moveTo>
                <a:lnTo>
                  <a:pt x="1790903" y="0"/>
                </a:lnTo>
                <a:lnTo>
                  <a:pt x="1790903" y="44767"/>
                </a:lnTo>
                <a:lnTo>
                  <a:pt x="1835683" y="44767"/>
                </a:lnTo>
                <a:lnTo>
                  <a:pt x="1835683" y="0"/>
                </a:lnTo>
                <a:close/>
              </a:path>
              <a:path w="6313169" h="45084">
                <a:moveTo>
                  <a:pt x="1925218" y="0"/>
                </a:moveTo>
                <a:lnTo>
                  <a:pt x="1880438" y="0"/>
                </a:lnTo>
                <a:lnTo>
                  <a:pt x="1880438" y="44767"/>
                </a:lnTo>
                <a:lnTo>
                  <a:pt x="1925218" y="44767"/>
                </a:lnTo>
                <a:lnTo>
                  <a:pt x="1925218" y="0"/>
                </a:lnTo>
                <a:close/>
              </a:path>
              <a:path w="6313169" h="45084">
                <a:moveTo>
                  <a:pt x="2014740" y="0"/>
                </a:moveTo>
                <a:lnTo>
                  <a:pt x="1969973" y="0"/>
                </a:lnTo>
                <a:lnTo>
                  <a:pt x="1969973" y="44767"/>
                </a:lnTo>
                <a:lnTo>
                  <a:pt x="2014740" y="44767"/>
                </a:lnTo>
                <a:lnTo>
                  <a:pt x="2014740" y="0"/>
                </a:lnTo>
                <a:close/>
              </a:path>
              <a:path w="6313169" h="45084">
                <a:moveTo>
                  <a:pt x="2104275" y="0"/>
                </a:moveTo>
                <a:lnTo>
                  <a:pt x="2059508" y="0"/>
                </a:lnTo>
                <a:lnTo>
                  <a:pt x="2059508" y="44767"/>
                </a:lnTo>
                <a:lnTo>
                  <a:pt x="2104275" y="44767"/>
                </a:lnTo>
                <a:lnTo>
                  <a:pt x="2104275" y="0"/>
                </a:lnTo>
                <a:close/>
              </a:path>
              <a:path w="6313169" h="45084">
                <a:moveTo>
                  <a:pt x="2193937" y="0"/>
                </a:moveTo>
                <a:lnTo>
                  <a:pt x="2149157" y="0"/>
                </a:lnTo>
                <a:lnTo>
                  <a:pt x="2149157" y="44767"/>
                </a:lnTo>
                <a:lnTo>
                  <a:pt x="2193937" y="44767"/>
                </a:lnTo>
                <a:lnTo>
                  <a:pt x="2193937" y="0"/>
                </a:lnTo>
                <a:close/>
              </a:path>
              <a:path w="6313169" h="45084">
                <a:moveTo>
                  <a:pt x="2283472" y="0"/>
                </a:moveTo>
                <a:lnTo>
                  <a:pt x="2238692" y="0"/>
                </a:lnTo>
                <a:lnTo>
                  <a:pt x="2238692" y="44767"/>
                </a:lnTo>
                <a:lnTo>
                  <a:pt x="2283472" y="44767"/>
                </a:lnTo>
                <a:lnTo>
                  <a:pt x="2283472" y="0"/>
                </a:lnTo>
                <a:close/>
              </a:path>
              <a:path w="6313169" h="45084">
                <a:moveTo>
                  <a:pt x="2373007" y="0"/>
                </a:moveTo>
                <a:lnTo>
                  <a:pt x="2328227" y="0"/>
                </a:lnTo>
                <a:lnTo>
                  <a:pt x="2328227" y="44767"/>
                </a:lnTo>
                <a:lnTo>
                  <a:pt x="2373007" y="44767"/>
                </a:lnTo>
                <a:lnTo>
                  <a:pt x="2373007" y="0"/>
                </a:lnTo>
                <a:close/>
              </a:path>
              <a:path w="6313169" h="45084">
                <a:moveTo>
                  <a:pt x="2462530" y="0"/>
                </a:moveTo>
                <a:lnTo>
                  <a:pt x="2417762" y="0"/>
                </a:lnTo>
                <a:lnTo>
                  <a:pt x="2417762" y="44767"/>
                </a:lnTo>
                <a:lnTo>
                  <a:pt x="2462530" y="44767"/>
                </a:lnTo>
                <a:lnTo>
                  <a:pt x="2462530" y="0"/>
                </a:lnTo>
                <a:close/>
              </a:path>
              <a:path w="6313169" h="45084">
                <a:moveTo>
                  <a:pt x="2552065" y="0"/>
                </a:moveTo>
                <a:lnTo>
                  <a:pt x="2507297" y="0"/>
                </a:lnTo>
                <a:lnTo>
                  <a:pt x="2507297" y="44767"/>
                </a:lnTo>
                <a:lnTo>
                  <a:pt x="2552065" y="44767"/>
                </a:lnTo>
                <a:lnTo>
                  <a:pt x="2552065" y="0"/>
                </a:lnTo>
                <a:close/>
              </a:path>
              <a:path w="6313169" h="45084">
                <a:moveTo>
                  <a:pt x="2641600" y="0"/>
                </a:moveTo>
                <a:lnTo>
                  <a:pt x="2596832" y="0"/>
                </a:lnTo>
                <a:lnTo>
                  <a:pt x="2596832" y="44767"/>
                </a:lnTo>
                <a:lnTo>
                  <a:pt x="2641600" y="44767"/>
                </a:lnTo>
                <a:lnTo>
                  <a:pt x="2641600" y="0"/>
                </a:lnTo>
                <a:close/>
              </a:path>
              <a:path w="6313169" h="45084">
                <a:moveTo>
                  <a:pt x="2731135" y="0"/>
                </a:moveTo>
                <a:lnTo>
                  <a:pt x="2686354" y="0"/>
                </a:lnTo>
                <a:lnTo>
                  <a:pt x="2686354" y="44767"/>
                </a:lnTo>
                <a:lnTo>
                  <a:pt x="2731135" y="44767"/>
                </a:lnTo>
                <a:lnTo>
                  <a:pt x="2731135" y="0"/>
                </a:lnTo>
                <a:close/>
              </a:path>
              <a:path w="6313169" h="45084">
                <a:moveTo>
                  <a:pt x="2820670" y="0"/>
                </a:moveTo>
                <a:lnTo>
                  <a:pt x="2775889" y="0"/>
                </a:lnTo>
                <a:lnTo>
                  <a:pt x="2775889" y="44767"/>
                </a:lnTo>
                <a:lnTo>
                  <a:pt x="2820670" y="44767"/>
                </a:lnTo>
                <a:lnTo>
                  <a:pt x="2820670" y="0"/>
                </a:lnTo>
                <a:close/>
              </a:path>
              <a:path w="6313169" h="45084">
                <a:moveTo>
                  <a:pt x="2910332" y="0"/>
                </a:moveTo>
                <a:lnTo>
                  <a:pt x="2865551" y="0"/>
                </a:lnTo>
                <a:lnTo>
                  <a:pt x="2865551" y="44767"/>
                </a:lnTo>
                <a:lnTo>
                  <a:pt x="2910332" y="44767"/>
                </a:lnTo>
                <a:lnTo>
                  <a:pt x="2910332" y="0"/>
                </a:lnTo>
                <a:close/>
              </a:path>
              <a:path w="6313169" h="45084">
                <a:moveTo>
                  <a:pt x="2999854" y="0"/>
                </a:moveTo>
                <a:lnTo>
                  <a:pt x="2955086" y="0"/>
                </a:lnTo>
                <a:lnTo>
                  <a:pt x="2955086" y="44767"/>
                </a:lnTo>
                <a:lnTo>
                  <a:pt x="2999854" y="44767"/>
                </a:lnTo>
                <a:lnTo>
                  <a:pt x="2999854" y="0"/>
                </a:lnTo>
                <a:close/>
              </a:path>
              <a:path w="6313169" h="45084">
                <a:moveTo>
                  <a:pt x="3089389" y="0"/>
                </a:moveTo>
                <a:lnTo>
                  <a:pt x="3044621" y="0"/>
                </a:lnTo>
                <a:lnTo>
                  <a:pt x="3044621" y="44767"/>
                </a:lnTo>
                <a:lnTo>
                  <a:pt x="3089389" y="44767"/>
                </a:lnTo>
                <a:lnTo>
                  <a:pt x="3089389" y="0"/>
                </a:lnTo>
                <a:close/>
              </a:path>
              <a:path w="6313169" h="45084">
                <a:moveTo>
                  <a:pt x="3178924" y="0"/>
                </a:moveTo>
                <a:lnTo>
                  <a:pt x="3134156" y="0"/>
                </a:lnTo>
                <a:lnTo>
                  <a:pt x="3134156" y="44767"/>
                </a:lnTo>
                <a:lnTo>
                  <a:pt x="3178924" y="44767"/>
                </a:lnTo>
                <a:lnTo>
                  <a:pt x="3178924" y="0"/>
                </a:lnTo>
                <a:close/>
              </a:path>
              <a:path w="6313169" h="45084">
                <a:moveTo>
                  <a:pt x="3268459" y="0"/>
                </a:moveTo>
                <a:lnTo>
                  <a:pt x="3223679" y="0"/>
                </a:lnTo>
                <a:lnTo>
                  <a:pt x="3223679" y="44767"/>
                </a:lnTo>
                <a:lnTo>
                  <a:pt x="3268459" y="44767"/>
                </a:lnTo>
                <a:lnTo>
                  <a:pt x="3268459" y="0"/>
                </a:lnTo>
                <a:close/>
              </a:path>
              <a:path w="6313169" h="45084">
                <a:moveTo>
                  <a:pt x="3357994" y="0"/>
                </a:moveTo>
                <a:lnTo>
                  <a:pt x="3313214" y="0"/>
                </a:lnTo>
                <a:lnTo>
                  <a:pt x="3313214" y="44767"/>
                </a:lnTo>
                <a:lnTo>
                  <a:pt x="3357994" y="44767"/>
                </a:lnTo>
                <a:lnTo>
                  <a:pt x="3357994" y="0"/>
                </a:lnTo>
                <a:close/>
              </a:path>
              <a:path w="6313169" h="45084">
                <a:moveTo>
                  <a:pt x="3447516" y="0"/>
                </a:moveTo>
                <a:lnTo>
                  <a:pt x="3402749" y="0"/>
                </a:lnTo>
                <a:lnTo>
                  <a:pt x="3402749" y="44767"/>
                </a:lnTo>
                <a:lnTo>
                  <a:pt x="3447516" y="44767"/>
                </a:lnTo>
                <a:lnTo>
                  <a:pt x="3447516" y="0"/>
                </a:lnTo>
                <a:close/>
              </a:path>
              <a:path w="6313169" h="45084">
                <a:moveTo>
                  <a:pt x="3537051" y="0"/>
                </a:moveTo>
                <a:lnTo>
                  <a:pt x="3492284" y="0"/>
                </a:lnTo>
                <a:lnTo>
                  <a:pt x="3492284" y="44767"/>
                </a:lnTo>
                <a:lnTo>
                  <a:pt x="3537051" y="44767"/>
                </a:lnTo>
                <a:lnTo>
                  <a:pt x="3537051" y="0"/>
                </a:lnTo>
                <a:close/>
              </a:path>
              <a:path w="6313169" h="45084">
                <a:moveTo>
                  <a:pt x="3626586" y="0"/>
                </a:moveTo>
                <a:lnTo>
                  <a:pt x="3581819" y="0"/>
                </a:lnTo>
                <a:lnTo>
                  <a:pt x="3581819" y="44767"/>
                </a:lnTo>
                <a:lnTo>
                  <a:pt x="3626586" y="44767"/>
                </a:lnTo>
                <a:lnTo>
                  <a:pt x="3626586" y="0"/>
                </a:lnTo>
                <a:close/>
              </a:path>
              <a:path w="6313169" h="45084">
                <a:moveTo>
                  <a:pt x="3716248" y="0"/>
                </a:moveTo>
                <a:lnTo>
                  <a:pt x="3671468" y="0"/>
                </a:lnTo>
                <a:lnTo>
                  <a:pt x="3671468" y="44767"/>
                </a:lnTo>
                <a:lnTo>
                  <a:pt x="3716248" y="44767"/>
                </a:lnTo>
                <a:lnTo>
                  <a:pt x="3716248" y="0"/>
                </a:lnTo>
                <a:close/>
              </a:path>
              <a:path w="6313169" h="45084">
                <a:moveTo>
                  <a:pt x="3805783" y="0"/>
                </a:moveTo>
                <a:lnTo>
                  <a:pt x="3761003" y="0"/>
                </a:lnTo>
                <a:lnTo>
                  <a:pt x="3761003" y="44767"/>
                </a:lnTo>
                <a:lnTo>
                  <a:pt x="3805783" y="44767"/>
                </a:lnTo>
                <a:lnTo>
                  <a:pt x="3805783" y="0"/>
                </a:lnTo>
                <a:close/>
              </a:path>
              <a:path w="6313169" h="45084">
                <a:moveTo>
                  <a:pt x="3895318" y="0"/>
                </a:moveTo>
                <a:lnTo>
                  <a:pt x="3850538" y="0"/>
                </a:lnTo>
                <a:lnTo>
                  <a:pt x="3850538" y="44767"/>
                </a:lnTo>
                <a:lnTo>
                  <a:pt x="3895318" y="44767"/>
                </a:lnTo>
                <a:lnTo>
                  <a:pt x="3895318" y="0"/>
                </a:lnTo>
                <a:close/>
              </a:path>
              <a:path w="6313169" h="45084">
                <a:moveTo>
                  <a:pt x="3984841" y="0"/>
                </a:moveTo>
                <a:lnTo>
                  <a:pt x="3940073" y="0"/>
                </a:lnTo>
                <a:lnTo>
                  <a:pt x="3940073" y="44767"/>
                </a:lnTo>
                <a:lnTo>
                  <a:pt x="3984841" y="44767"/>
                </a:lnTo>
                <a:lnTo>
                  <a:pt x="3984841" y="0"/>
                </a:lnTo>
                <a:close/>
              </a:path>
              <a:path w="6313169" h="45084">
                <a:moveTo>
                  <a:pt x="4074376" y="0"/>
                </a:moveTo>
                <a:lnTo>
                  <a:pt x="4029608" y="0"/>
                </a:lnTo>
                <a:lnTo>
                  <a:pt x="4029608" y="44767"/>
                </a:lnTo>
                <a:lnTo>
                  <a:pt x="4074376" y="44767"/>
                </a:lnTo>
                <a:lnTo>
                  <a:pt x="4074376" y="0"/>
                </a:lnTo>
                <a:close/>
              </a:path>
              <a:path w="6313169" h="45084">
                <a:moveTo>
                  <a:pt x="4163911" y="0"/>
                </a:moveTo>
                <a:lnTo>
                  <a:pt x="4119143" y="0"/>
                </a:lnTo>
                <a:lnTo>
                  <a:pt x="4119143" y="44767"/>
                </a:lnTo>
                <a:lnTo>
                  <a:pt x="4163911" y="44767"/>
                </a:lnTo>
                <a:lnTo>
                  <a:pt x="4163911" y="0"/>
                </a:lnTo>
                <a:close/>
              </a:path>
              <a:path w="6313169" h="45084">
                <a:moveTo>
                  <a:pt x="4253446" y="0"/>
                </a:moveTo>
                <a:lnTo>
                  <a:pt x="4208665" y="0"/>
                </a:lnTo>
                <a:lnTo>
                  <a:pt x="4208665" y="44767"/>
                </a:lnTo>
                <a:lnTo>
                  <a:pt x="4253446" y="44767"/>
                </a:lnTo>
                <a:lnTo>
                  <a:pt x="4253446" y="0"/>
                </a:lnTo>
                <a:close/>
              </a:path>
              <a:path w="6313169" h="45084">
                <a:moveTo>
                  <a:pt x="4342981" y="0"/>
                </a:moveTo>
                <a:lnTo>
                  <a:pt x="4298200" y="0"/>
                </a:lnTo>
                <a:lnTo>
                  <a:pt x="4298200" y="44767"/>
                </a:lnTo>
                <a:lnTo>
                  <a:pt x="4342981" y="44767"/>
                </a:lnTo>
                <a:lnTo>
                  <a:pt x="4342981" y="0"/>
                </a:lnTo>
                <a:close/>
              </a:path>
              <a:path w="6313169" h="45084">
                <a:moveTo>
                  <a:pt x="4432643" y="0"/>
                </a:moveTo>
                <a:lnTo>
                  <a:pt x="4387862" y="0"/>
                </a:lnTo>
                <a:lnTo>
                  <a:pt x="4387862" y="44767"/>
                </a:lnTo>
                <a:lnTo>
                  <a:pt x="4432643" y="44767"/>
                </a:lnTo>
                <a:lnTo>
                  <a:pt x="4432643" y="0"/>
                </a:lnTo>
                <a:close/>
              </a:path>
              <a:path w="6313169" h="45084">
                <a:moveTo>
                  <a:pt x="4522165" y="0"/>
                </a:moveTo>
                <a:lnTo>
                  <a:pt x="4477397" y="0"/>
                </a:lnTo>
                <a:lnTo>
                  <a:pt x="4477397" y="44767"/>
                </a:lnTo>
                <a:lnTo>
                  <a:pt x="4522165" y="44767"/>
                </a:lnTo>
                <a:lnTo>
                  <a:pt x="4522165" y="0"/>
                </a:lnTo>
                <a:close/>
              </a:path>
              <a:path w="6313169" h="45084">
                <a:moveTo>
                  <a:pt x="4611700" y="0"/>
                </a:moveTo>
                <a:lnTo>
                  <a:pt x="4566932" y="0"/>
                </a:lnTo>
                <a:lnTo>
                  <a:pt x="4566932" y="44767"/>
                </a:lnTo>
                <a:lnTo>
                  <a:pt x="4611700" y="44767"/>
                </a:lnTo>
                <a:lnTo>
                  <a:pt x="4611700" y="0"/>
                </a:lnTo>
                <a:close/>
              </a:path>
              <a:path w="6313169" h="45084">
                <a:moveTo>
                  <a:pt x="4701235" y="0"/>
                </a:moveTo>
                <a:lnTo>
                  <a:pt x="4656455" y="0"/>
                </a:lnTo>
                <a:lnTo>
                  <a:pt x="4656455" y="44767"/>
                </a:lnTo>
                <a:lnTo>
                  <a:pt x="4701235" y="44767"/>
                </a:lnTo>
                <a:lnTo>
                  <a:pt x="4701235" y="0"/>
                </a:lnTo>
                <a:close/>
              </a:path>
              <a:path w="6313169" h="45084">
                <a:moveTo>
                  <a:pt x="4790770" y="0"/>
                </a:moveTo>
                <a:lnTo>
                  <a:pt x="4745990" y="0"/>
                </a:lnTo>
                <a:lnTo>
                  <a:pt x="4745990" y="44767"/>
                </a:lnTo>
                <a:lnTo>
                  <a:pt x="4790770" y="44767"/>
                </a:lnTo>
                <a:lnTo>
                  <a:pt x="4790770" y="0"/>
                </a:lnTo>
                <a:close/>
              </a:path>
              <a:path w="6313169" h="45084">
                <a:moveTo>
                  <a:pt x="4880305" y="0"/>
                </a:moveTo>
                <a:lnTo>
                  <a:pt x="4835525" y="0"/>
                </a:lnTo>
                <a:lnTo>
                  <a:pt x="4835525" y="44767"/>
                </a:lnTo>
                <a:lnTo>
                  <a:pt x="4880305" y="44767"/>
                </a:lnTo>
                <a:lnTo>
                  <a:pt x="4880305" y="0"/>
                </a:lnTo>
                <a:close/>
              </a:path>
              <a:path w="6313169" h="45084">
                <a:moveTo>
                  <a:pt x="4969827" y="0"/>
                </a:moveTo>
                <a:lnTo>
                  <a:pt x="4925060" y="0"/>
                </a:lnTo>
                <a:lnTo>
                  <a:pt x="4925060" y="44767"/>
                </a:lnTo>
                <a:lnTo>
                  <a:pt x="4969827" y="44767"/>
                </a:lnTo>
                <a:lnTo>
                  <a:pt x="4969827" y="0"/>
                </a:lnTo>
                <a:close/>
              </a:path>
              <a:path w="6313169" h="45084">
                <a:moveTo>
                  <a:pt x="5059362" y="0"/>
                </a:moveTo>
                <a:lnTo>
                  <a:pt x="5014595" y="0"/>
                </a:lnTo>
                <a:lnTo>
                  <a:pt x="5014595" y="44767"/>
                </a:lnTo>
                <a:lnTo>
                  <a:pt x="5059362" y="44767"/>
                </a:lnTo>
                <a:lnTo>
                  <a:pt x="5059362" y="0"/>
                </a:lnTo>
                <a:close/>
              </a:path>
              <a:path w="6313169" h="45084">
                <a:moveTo>
                  <a:pt x="5149024" y="0"/>
                </a:moveTo>
                <a:lnTo>
                  <a:pt x="5104257" y="0"/>
                </a:lnTo>
                <a:lnTo>
                  <a:pt x="5104257" y="44767"/>
                </a:lnTo>
                <a:lnTo>
                  <a:pt x="5149024" y="44767"/>
                </a:lnTo>
                <a:lnTo>
                  <a:pt x="5149024" y="0"/>
                </a:lnTo>
                <a:close/>
              </a:path>
              <a:path w="6313169" h="45084">
                <a:moveTo>
                  <a:pt x="5238559" y="0"/>
                </a:moveTo>
                <a:lnTo>
                  <a:pt x="5193779" y="0"/>
                </a:lnTo>
                <a:lnTo>
                  <a:pt x="5193779" y="44767"/>
                </a:lnTo>
                <a:lnTo>
                  <a:pt x="5238559" y="44767"/>
                </a:lnTo>
                <a:lnTo>
                  <a:pt x="5238559" y="0"/>
                </a:lnTo>
                <a:close/>
              </a:path>
              <a:path w="6313169" h="45084">
                <a:moveTo>
                  <a:pt x="5328094" y="0"/>
                </a:moveTo>
                <a:lnTo>
                  <a:pt x="5283314" y="0"/>
                </a:lnTo>
                <a:lnTo>
                  <a:pt x="5283314" y="44767"/>
                </a:lnTo>
                <a:lnTo>
                  <a:pt x="5328094" y="44767"/>
                </a:lnTo>
                <a:lnTo>
                  <a:pt x="5328094" y="0"/>
                </a:lnTo>
                <a:close/>
              </a:path>
              <a:path w="6313169" h="45084">
                <a:moveTo>
                  <a:pt x="5417629" y="0"/>
                </a:moveTo>
                <a:lnTo>
                  <a:pt x="5372849" y="0"/>
                </a:lnTo>
                <a:lnTo>
                  <a:pt x="5372849" y="44767"/>
                </a:lnTo>
                <a:lnTo>
                  <a:pt x="5417629" y="44767"/>
                </a:lnTo>
                <a:lnTo>
                  <a:pt x="5417629" y="0"/>
                </a:lnTo>
                <a:close/>
              </a:path>
              <a:path w="6313169" h="45084">
                <a:moveTo>
                  <a:pt x="5507152" y="0"/>
                </a:moveTo>
                <a:lnTo>
                  <a:pt x="5462384" y="0"/>
                </a:lnTo>
                <a:lnTo>
                  <a:pt x="5462384" y="44767"/>
                </a:lnTo>
                <a:lnTo>
                  <a:pt x="5507152" y="44767"/>
                </a:lnTo>
                <a:lnTo>
                  <a:pt x="5507152" y="0"/>
                </a:lnTo>
                <a:close/>
              </a:path>
              <a:path w="6313169" h="45084">
                <a:moveTo>
                  <a:pt x="5596687" y="0"/>
                </a:moveTo>
                <a:lnTo>
                  <a:pt x="5551919" y="0"/>
                </a:lnTo>
                <a:lnTo>
                  <a:pt x="5551919" y="44767"/>
                </a:lnTo>
                <a:lnTo>
                  <a:pt x="5596687" y="44767"/>
                </a:lnTo>
                <a:lnTo>
                  <a:pt x="5596687" y="0"/>
                </a:lnTo>
                <a:close/>
              </a:path>
              <a:path w="6313169" h="45084">
                <a:moveTo>
                  <a:pt x="5686222" y="0"/>
                </a:moveTo>
                <a:lnTo>
                  <a:pt x="5641454" y="0"/>
                </a:lnTo>
                <a:lnTo>
                  <a:pt x="5641454" y="44767"/>
                </a:lnTo>
                <a:lnTo>
                  <a:pt x="5686222" y="44767"/>
                </a:lnTo>
                <a:lnTo>
                  <a:pt x="5686222" y="0"/>
                </a:lnTo>
                <a:close/>
              </a:path>
              <a:path w="6313169" h="45084">
                <a:moveTo>
                  <a:pt x="5775757" y="0"/>
                </a:moveTo>
                <a:lnTo>
                  <a:pt x="5730976" y="0"/>
                </a:lnTo>
                <a:lnTo>
                  <a:pt x="5730976" y="44767"/>
                </a:lnTo>
                <a:lnTo>
                  <a:pt x="5775757" y="44767"/>
                </a:lnTo>
                <a:lnTo>
                  <a:pt x="5775757" y="0"/>
                </a:lnTo>
                <a:close/>
              </a:path>
              <a:path w="6313169" h="45084">
                <a:moveTo>
                  <a:pt x="5865419" y="0"/>
                </a:moveTo>
                <a:lnTo>
                  <a:pt x="5820638" y="0"/>
                </a:lnTo>
                <a:lnTo>
                  <a:pt x="5820638" y="44767"/>
                </a:lnTo>
                <a:lnTo>
                  <a:pt x="5865419" y="44767"/>
                </a:lnTo>
                <a:lnTo>
                  <a:pt x="5865419" y="0"/>
                </a:lnTo>
                <a:close/>
              </a:path>
              <a:path w="6313169" h="45084">
                <a:moveTo>
                  <a:pt x="5954941" y="0"/>
                </a:moveTo>
                <a:lnTo>
                  <a:pt x="5910173" y="0"/>
                </a:lnTo>
                <a:lnTo>
                  <a:pt x="5910173" y="44767"/>
                </a:lnTo>
                <a:lnTo>
                  <a:pt x="5954941" y="44767"/>
                </a:lnTo>
                <a:lnTo>
                  <a:pt x="5954941" y="0"/>
                </a:lnTo>
                <a:close/>
              </a:path>
              <a:path w="6313169" h="45084">
                <a:moveTo>
                  <a:pt x="6044476" y="0"/>
                </a:moveTo>
                <a:lnTo>
                  <a:pt x="5999708" y="0"/>
                </a:lnTo>
                <a:lnTo>
                  <a:pt x="5999708" y="44767"/>
                </a:lnTo>
                <a:lnTo>
                  <a:pt x="6044476" y="44767"/>
                </a:lnTo>
                <a:lnTo>
                  <a:pt x="6044476" y="0"/>
                </a:lnTo>
                <a:close/>
              </a:path>
              <a:path w="6313169" h="45084">
                <a:moveTo>
                  <a:pt x="6134011" y="0"/>
                </a:moveTo>
                <a:lnTo>
                  <a:pt x="6089243" y="0"/>
                </a:lnTo>
                <a:lnTo>
                  <a:pt x="6089243" y="44767"/>
                </a:lnTo>
                <a:lnTo>
                  <a:pt x="6134011" y="44767"/>
                </a:lnTo>
                <a:lnTo>
                  <a:pt x="6134011" y="0"/>
                </a:lnTo>
                <a:close/>
              </a:path>
              <a:path w="6313169" h="45084">
                <a:moveTo>
                  <a:pt x="6223546" y="0"/>
                </a:moveTo>
                <a:lnTo>
                  <a:pt x="6178766" y="0"/>
                </a:lnTo>
                <a:lnTo>
                  <a:pt x="6178766" y="44767"/>
                </a:lnTo>
                <a:lnTo>
                  <a:pt x="6223546" y="44767"/>
                </a:lnTo>
                <a:lnTo>
                  <a:pt x="6223546" y="0"/>
                </a:lnTo>
                <a:close/>
              </a:path>
              <a:path w="6313169" h="45084">
                <a:moveTo>
                  <a:pt x="6313081" y="0"/>
                </a:moveTo>
                <a:lnTo>
                  <a:pt x="6268301" y="0"/>
                </a:lnTo>
                <a:lnTo>
                  <a:pt x="6268301" y="44767"/>
                </a:lnTo>
                <a:lnTo>
                  <a:pt x="6313081" y="44767"/>
                </a:lnTo>
                <a:lnTo>
                  <a:pt x="63130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bg object 103"/>
          <p:cNvSpPr/>
          <p:nvPr/>
        </p:nvSpPr>
        <p:spPr>
          <a:xfrm>
            <a:off x="6966534" y="12636245"/>
            <a:ext cx="492759" cy="45085"/>
          </a:xfrm>
          <a:custGeom>
            <a:avLst/>
            <a:gdLst/>
            <a:ahLst/>
            <a:cxnLst/>
            <a:rect l="l" t="t" r="r" b="b"/>
            <a:pathLst>
              <a:path w="492759" h="45084">
                <a:moveTo>
                  <a:pt x="44767" y="0"/>
                </a:moveTo>
                <a:lnTo>
                  <a:pt x="0" y="0"/>
                </a:lnTo>
                <a:lnTo>
                  <a:pt x="0" y="44767"/>
                </a:lnTo>
                <a:lnTo>
                  <a:pt x="44767" y="44767"/>
                </a:lnTo>
                <a:lnTo>
                  <a:pt x="44767" y="0"/>
                </a:lnTo>
                <a:close/>
              </a:path>
              <a:path w="492759" h="45084">
                <a:moveTo>
                  <a:pt x="134302" y="0"/>
                </a:moveTo>
                <a:lnTo>
                  <a:pt x="89522" y="0"/>
                </a:lnTo>
                <a:lnTo>
                  <a:pt x="89522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492759" h="45084">
                <a:moveTo>
                  <a:pt x="223837" y="0"/>
                </a:moveTo>
                <a:lnTo>
                  <a:pt x="179057" y="0"/>
                </a:lnTo>
                <a:lnTo>
                  <a:pt x="179057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492759" h="45084">
                <a:moveTo>
                  <a:pt x="313372" y="0"/>
                </a:moveTo>
                <a:lnTo>
                  <a:pt x="268592" y="0"/>
                </a:lnTo>
                <a:lnTo>
                  <a:pt x="268592" y="44767"/>
                </a:lnTo>
                <a:lnTo>
                  <a:pt x="313372" y="44767"/>
                </a:lnTo>
                <a:lnTo>
                  <a:pt x="313372" y="0"/>
                </a:lnTo>
                <a:close/>
              </a:path>
              <a:path w="492759" h="45084">
                <a:moveTo>
                  <a:pt x="402894" y="0"/>
                </a:moveTo>
                <a:lnTo>
                  <a:pt x="358127" y="0"/>
                </a:lnTo>
                <a:lnTo>
                  <a:pt x="358127" y="44767"/>
                </a:lnTo>
                <a:lnTo>
                  <a:pt x="402894" y="44767"/>
                </a:lnTo>
                <a:lnTo>
                  <a:pt x="402894" y="0"/>
                </a:lnTo>
                <a:close/>
              </a:path>
              <a:path w="492759" h="45084">
                <a:moveTo>
                  <a:pt x="492556" y="0"/>
                </a:moveTo>
                <a:lnTo>
                  <a:pt x="447789" y="0"/>
                </a:lnTo>
                <a:lnTo>
                  <a:pt x="447789" y="44767"/>
                </a:lnTo>
                <a:lnTo>
                  <a:pt x="492556" y="44767"/>
                </a:lnTo>
                <a:lnTo>
                  <a:pt x="4925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4" name="bg object 104"/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6812788" y="12590907"/>
            <a:ext cx="110997" cy="88900"/>
          </a:xfrm>
          <a:prstGeom prst="rect">
            <a:avLst/>
          </a:prstGeom>
        </p:spPr>
      </p:pic>
      <p:sp>
        <p:nvSpPr>
          <p:cNvPr id="105" name="bg object 105"/>
          <p:cNvSpPr/>
          <p:nvPr/>
        </p:nvSpPr>
        <p:spPr>
          <a:xfrm>
            <a:off x="6793560" y="9660648"/>
            <a:ext cx="46355" cy="2910840"/>
          </a:xfrm>
          <a:custGeom>
            <a:avLst/>
            <a:gdLst/>
            <a:ahLst/>
            <a:cxnLst/>
            <a:rect l="l" t="t" r="r" b="b"/>
            <a:pathLst>
              <a:path w="46354" h="2910840">
                <a:moveTo>
                  <a:pt x="44767" y="2776207"/>
                </a:moveTo>
                <a:lnTo>
                  <a:pt x="0" y="2776207"/>
                </a:lnTo>
                <a:lnTo>
                  <a:pt x="0" y="2820987"/>
                </a:lnTo>
                <a:lnTo>
                  <a:pt x="44767" y="2820987"/>
                </a:lnTo>
                <a:lnTo>
                  <a:pt x="44767" y="2776207"/>
                </a:lnTo>
                <a:close/>
              </a:path>
              <a:path w="46354" h="2910840">
                <a:moveTo>
                  <a:pt x="44767" y="2686672"/>
                </a:moveTo>
                <a:lnTo>
                  <a:pt x="0" y="2686672"/>
                </a:lnTo>
                <a:lnTo>
                  <a:pt x="0" y="2731452"/>
                </a:lnTo>
                <a:lnTo>
                  <a:pt x="44767" y="2731452"/>
                </a:lnTo>
                <a:lnTo>
                  <a:pt x="44767" y="2686672"/>
                </a:lnTo>
                <a:close/>
              </a:path>
              <a:path w="46354" h="2910840">
                <a:moveTo>
                  <a:pt x="44767" y="2597150"/>
                </a:moveTo>
                <a:lnTo>
                  <a:pt x="0" y="2597150"/>
                </a:lnTo>
                <a:lnTo>
                  <a:pt x="0" y="2641917"/>
                </a:lnTo>
                <a:lnTo>
                  <a:pt x="44767" y="2641917"/>
                </a:lnTo>
                <a:lnTo>
                  <a:pt x="44767" y="2597150"/>
                </a:lnTo>
                <a:close/>
              </a:path>
              <a:path w="46354" h="2910840">
                <a:moveTo>
                  <a:pt x="44767" y="2507615"/>
                </a:moveTo>
                <a:lnTo>
                  <a:pt x="0" y="2507615"/>
                </a:lnTo>
                <a:lnTo>
                  <a:pt x="0" y="2552382"/>
                </a:lnTo>
                <a:lnTo>
                  <a:pt x="44767" y="2552382"/>
                </a:lnTo>
                <a:lnTo>
                  <a:pt x="44767" y="2507615"/>
                </a:lnTo>
                <a:close/>
              </a:path>
              <a:path w="46354" h="2910840">
                <a:moveTo>
                  <a:pt x="44767" y="2417953"/>
                </a:moveTo>
                <a:lnTo>
                  <a:pt x="0" y="2417953"/>
                </a:lnTo>
                <a:lnTo>
                  <a:pt x="0" y="2462720"/>
                </a:lnTo>
                <a:lnTo>
                  <a:pt x="44767" y="2462720"/>
                </a:lnTo>
                <a:lnTo>
                  <a:pt x="44767" y="2417953"/>
                </a:lnTo>
                <a:close/>
              </a:path>
              <a:path w="46354" h="2910840">
                <a:moveTo>
                  <a:pt x="44767" y="2328418"/>
                </a:moveTo>
                <a:lnTo>
                  <a:pt x="0" y="2328418"/>
                </a:lnTo>
                <a:lnTo>
                  <a:pt x="0" y="2373198"/>
                </a:lnTo>
                <a:lnTo>
                  <a:pt x="44767" y="2373198"/>
                </a:lnTo>
                <a:lnTo>
                  <a:pt x="44767" y="2328418"/>
                </a:lnTo>
                <a:close/>
              </a:path>
              <a:path w="46354" h="2910840">
                <a:moveTo>
                  <a:pt x="44767" y="2238883"/>
                </a:moveTo>
                <a:lnTo>
                  <a:pt x="0" y="2238883"/>
                </a:lnTo>
                <a:lnTo>
                  <a:pt x="0" y="2283663"/>
                </a:lnTo>
                <a:lnTo>
                  <a:pt x="44767" y="2283663"/>
                </a:lnTo>
                <a:lnTo>
                  <a:pt x="44767" y="2238883"/>
                </a:lnTo>
                <a:close/>
              </a:path>
              <a:path w="46354" h="2910840">
                <a:moveTo>
                  <a:pt x="44767" y="2149348"/>
                </a:moveTo>
                <a:lnTo>
                  <a:pt x="0" y="2149348"/>
                </a:lnTo>
                <a:lnTo>
                  <a:pt x="0" y="2194128"/>
                </a:lnTo>
                <a:lnTo>
                  <a:pt x="44767" y="2194128"/>
                </a:lnTo>
                <a:lnTo>
                  <a:pt x="44767" y="2149348"/>
                </a:lnTo>
                <a:close/>
              </a:path>
              <a:path w="46354" h="2910840">
                <a:moveTo>
                  <a:pt x="44767" y="2059825"/>
                </a:moveTo>
                <a:lnTo>
                  <a:pt x="0" y="2059825"/>
                </a:lnTo>
                <a:lnTo>
                  <a:pt x="0" y="2104593"/>
                </a:lnTo>
                <a:lnTo>
                  <a:pt x="44767" y="2104593"/>
                </a:lnTo>
                <a:lnTo>
                  <a:pt x="44767" y="2059825"/>
                </a:lnTo>
                <a:close/>
              </a:path>
              <a:path w="46354" h="2910840">
                <a:moveTo>
                  <a:pt x="44767" y="1970290"/>
                </a:moveTo>
                <a:lnTo>
                  <a:pt x="0" y="1970290"/>
                </a:lnTo>
                <a:lnTo>
                  <a:pt x="0" y="2015058"/>
                </a:lnTo>
                <a:lnTo>
                  <a:pt x="44767" y="2015058"/>
                </a:lnTo>
                <a:lnTo>
                  <a:pt x="44767" y="1970290"/>
                </a:lnTo>
                <a:close/>
              </a:path>
              <a:path w="46354" h="2910840">
                <a:moveTo>
                  <a:pt x="44767" y="1880755"/>
                </a:moveTo>
                <a:lnTo>
                  <a:pt x="0" y="1880755"/>
                </a:lnTo>
                <a:lnTo>
                  <a:pt x="0" y="1925523"/>
                </a:lnTo>
                <a:lnTo>
                  <a:pt x="44767" y="1925523"/>
                </a:lnTo>
                <a:lnTo>
                  <a:pt x="44767" y="1880755"/>
                </a:lnTo>
                <a:close/>
              </a:path>
              <a:path w="46354" h="2910840">
                <a:moveTo>
                  <a:pt x="44767" y="1791220"/>
                </a:moveTo>
                <a:lnTo>
                  <a:pt x="0" y="1791220"/>
                </a:lnTo>
                <a:lnTo>
                  <a:pt x="0" y="1836000"/>
                </a:lnTo>
                <a:lnTo>
                  <a:pt x="44767" y="1836000"/>
                </a:lnTo>
                <a:lnTo>
                  <a:pt x="44767" y="1791220"/>
                </a:lnTo>
                <a:close/>
              </a:path>
              <a:path w="46354" h="2910840">
                <a:moveTo>
                  <a:pt x="44767" y="1701558"/>
                </a:moveTo>
                <a:lnTo>
                  <a:pt x="0" y="1701558"/>
                </a:lnTo>
                <a:lnTo>
                  <a:pt x="0" y="1746338"/>
                </a:lnTo>
                <a:lnTo>
                  <a:pt x="44767" y="1746338"/>
                </a:lnTo>
                <a:lnTo>
                  <a:pt x="44767" y="1701558"/>
                </a:lnTo>
                <a:close/>
              </a:path>
              <a:path w="46354" h="2910840">
                <a:moveTo>
                  <a:pt x="44767" y="1612023"/>
                </a:moveTo>
                <a:lnTo>
                  <a:pt x="0" y="1612023"/>
                </a:lnTo>
                <a:lnTo>
                  <a:pt x="0" y="1656803"/>
                </a:lnTo>
                <a:lnTo>
                  <a:pt x="44767" y="1656803"/>
                </a:lnTo>
                <a:lnTo>
                  <a:pt x="44767" y="1612023"/>
                </a:lnTo>
                <a:close/>
              </a:path>
              <a:path w="46354" h="2910840">
                <a:moveTo>
                  <a:pt x="44767" y="1522501"/>
                </a:moveTo>
                <a:lnTo>
                  <a:pt x="0" y="1522501"/>
                </a:lnTo>
                <a:lnTo>
                  <a:pt x="0" y="1567268"/>
                </a:lnTo>
                <a:lnTo>
                  <a:pt x="44767" y="1567268"/>
                </a:lnTo>
                <a:lnTo>
                  <a:pt x="44767" y="1522501"/>
                </a:lnTo>
                <a:close/>
              </a:path>
              <a:path w="46354" h="2910840">
                <a:moveTo>
                  <a:pt x="44767" y="1432966"/>
                </a:moveTo>
                <a:lnTo>
                  <a:pt x="0" y="1432966"/>
                </a:lnTo>
                <a:lnTo>
                  <a:pt x="0" y="1477733"/>
                </a:lnTo>
                <a:lnTo>
                  <a:pt x="44767" y="1477733"/>
                </a:lnTo>
                <a:lnTo>
                  <a:pt x="44767" y="1432966"/>
                </a:lnTo>
                <a:close/>
              </a:path>
              <a:path w="46354" h="2910840">
                <a:moveTo>
                  <a:pt x="44767" y="1343431"/>
                </a:moveTo>
                <a:lnTo>
                  <a:pt x="0" y="1343431"/>
                </a:lnTo>
                <a:lnTo>
                  <a:pt x="0" y="1388211"/>
                </a:lnTo>
                <a:lnTo>
                  <a:pt x="44767" y="1388211"/>
                </a:lnTo>
                <a:lnTo>
                  <a:pt x="44767" y="1343431"/>
                </a:lnTo>
                <a:close/>
              </a:path>
              <a:path w="46354" h="2910840">
                <a:moveTo>
                  <a:pt x="44767" y="1253896"/>
                </a:moveTo>
                <a:lnTo>
                  <a:pt x="0" y="1253896"/>
                </a:lnTo>
                <a:lnTo>
                  <a:pt x="0" y="1298676"/>
                </a:lnTo>
                <a:lnTo>
                  <a:pt x="44767" y="1298676"/>
                </a:lnTo>
                <a:lnTo>
                  <a:pt x="44767" y="1253896"/>
                </a:lnTo>
                <a:close/>
              </a:path>
              <a:path w="46354" h="2910840">
                <a:moveTo>
                  <a:pt x="44767" y="1164361"/>
                </a:moveTo>
                <a:lnTo>
                  <a:pt x="0" y="1164361"/>
                </a:lnTo>
                <a:lnTo>
                  <a:pt x="0" y="1209141"/>
                </a:lnTo>
                <a:lnTo>
                  <a:pt x="44767" y="1209141"/>
                </a:lnTo>
                <a:lnTo>
                  <a:pt x="44767" y="1164361"/>
                </a:lnTo>
                <a:close/>
              </a:path>
              <a:path w="46354" h="2910840">
                <a:moveTo>
                  <a:pt x="44767" y="1074839"/>
                </a:moveTo>
                <a:lnTo>
                  <a:pt x="0" y="1074839"/>
                </a:lnTo>
                <a:lnTo>
                  <a:pt x="0" y="1119606"/>
                </a:lnTo>
                <a:lnTo>
                  <a:pt x="44767" y="1119606"/>
                </a:lnTo>
                <a:lnTo>
                  <a:pt x="44767" y="1074839"/>
                </a:lnTo>
                <a:close/>
              </a:path>
              <a:path w="46354" h="2910840">
                <a:moveTo>
                  <a:pt x="44767" y="985177"/>
                </a:moveTo>
                <a:lnTo>
                  <a:pt x="0" y="985177"/>
                </a:lnTo>
                <a:lnTo>
                  <a:pt x="0" y="1029944"/>
                </a:lnTo>
                <a:lnTo>
                  <a:pt x="44767" y="1029944"/>
                </a:lnTo>
                <a:lnTo>
                  <a:pt x="44767" y="985177"/>
                </a:lnTo>
                <a:close/>
              </a:path>
              <a:path w="46354" h="2910840">
                <a:moveTo>
                  <a:pt x="44767" y="895642"/>
                </a:moveTo>
                <a:lnTo>
                  <a:pt x="0" y="895642"/>
                </a:lnTo>
                <a:lnTo>
                  <a:pt x="0" y="940409"/>
                </a:lnTo>
                <a:lnTo>
                  <a:pt x="44767" y="940409"/>
                </a:lnTo>
                <a:lnTo>
                  <a:pt x="44767" y="895642"/>
                </a:lnTo>
                <a:close/>
              </a:path>
              <a:path w="46354" h="2910840">
                <a:moveTo>
                  <a:pt x="44767" y="806107"/>
                </a:moveTo>
                <a:lnTo>
                  <a:pt x="0" y="806107"/>
                </a:lnTo>
                <a:lnTo>
                  <a:pt x="0" y="850887"/>
                </a:lnTo>
                <a:lnTo>
                  <a:pt x="44767" y="850887"/>
                </a:lnTo>
                <a:lnTo>
                  <a:pt x="44767" y="806107"/>
                </a:lnTo>
                <a:close/>
              </a:path>
              <a:path w="46354" h="2910840">
                <a:moveTo>
                  <a:pt x="44767" y="716572"/>
                </a:moveTo>
                <a:lnTo>
                  <a:pt x="0" y="716572"/>
                </a:lnTo>
                <a:lnTo>
                  <a:pt x="0" y="761352"/>
                </a:lnTo>
                <a:lnTo>
                  <a:pt x="44767" y="761352"/>
                </a:lnTo>
                <a:lnTo>
                  <a:pt x="44767" y="716572"/>
                </a:lnTo>
                <a:close/>
              </a:path>
              <a:path w="46354" h="2910840">
                <a:moveTo>
                  <a:pt x="44767" y="627037"/>
                </a:moveTo>
                <a:lnTo>
                  <a:pt x="0" y="627037"/>
                </a:lnTo>
                <a:lnTo>
                  <a:pt x="0" y="671817"/>
                </a:lnTo>
                <a:lnTo>
                  <a:pt x="44767" y="671817"/>
                </a:lnTo>
                <a:lnTo>
                  <a:pt x="44767" y="627037"/>
                </a:lnTo>
                <a:close/>
              </a:path>
              <a:path w="46354" h="2910840">
                <a:moveTo>
                  <a:pt x="44767" y="537514"/>
                </a:moveTo>
                <a:lnTo>
                  <a:pt x="0" y="537514"/>
                </a:lnTo>
                <a:lnTo>
                  <a:pt x="0" y="582282"/>
                </a:lnTo>
                <a:lnTo>
                  <a:pt x="44767" y="582282"/>
                </a:lnTo>
                <a:lnTo>
                  <a:pt x="44767" y="537514"/>
                </a:lnTo>
                <a:close/>
              </a:path>
              <a:path w="46354" h="2910840">
                <a:moveTo>
                  <a:pt x="44767" y="447979"/>
                </a:moveTo>
                <a:lnTo>
                  <a:pt x="0" y="447979"/>
                </a:lnTo>
                <a:lnTo>
                  <a:pt x="0" y="492747"/>
                </a:lnTo>
                <a:lnTo>
                  <a:pt x="44767" y="492747"/>
                </a:lnTo>
                <a:lnTo>
                  <a:pt x="44767" y="447979"/>
                </a:lnTo>
                <a:close/>
              </a:path>
              <a:path w="46354" h="2910840">
                <a:moveTo>
                  <a:pt x="44767" y="358444"/>
                </a:moveTo>
                <a:lnTo>
                  <a:pt x="0" y="358444"/>
                </a:lnTo>
                <a:lnTo>
                  <a:pt x="0" y="403212"/>
                </a:lnTo>
                <a:lnTo>
                  <a:pt x="44767" y="403212"/>
                </a:lnTo>
                <a:lnTo>
                  <a:pt x="44767" y="358444"/>
                </a:lnTo>
                <a:close/>
              </a:path>
              <a:path w="46354" h="2910840">
                <a:moveTo>
                  <a:pt x="44767" y="268782"/>
                </a:moveTo>
                <a:lnTo>
                  <a:pt x="0" y="268782"/>
                </a:lnTo>
                <a:lnTo>
                  <a:pt x="0" y="313563"/>
                </a:lnTo>
                <a:lnTo>
                  <a:pt x="44767" y="313563"/>
                </a:lnTo>
                <a:lnTo>
                  <a:pt x="44767" y="268782"/>
                </a:lnTo>
                <a:close/>
              </a:path>
              <a:path w="46354" h="2910840">
                <a:moveTo>
                  <a:pt x="44767" y="179247"/>
                </a:moveTo>
                <a:lnTo>
                  <a:pt x="0" y="179247"/>
                </a:lnTo>
                <a:lnTo>
                  <a:pt x="0" y="224028"/>
                </a:lnTo>
                <a:lnTo>
                  <a:pt x="44767" y="224028"/>
                </a:lnTo>
                <a:lnTo>
                  <a:pt x="44767" y="179247"/>
                </a:lnTo>
                <a:close/>
              </a:path>
              <a:path w="46354" h="2910840">
                <a:moveTo>
                  <a:pt x="44767" y="89725"/>
                </a:moveTo>
                <a:lnTo>
                  <a:pt x="0" y="89725"/>
                </a:lnTo>
                <a:lnTo>
                  <a:pt x="0" y="134493"/>
                </a:lnTo>
                <a:lnTo>
                  <a:pt x="44767" y="134493"/>
                </a:lnTo>
                <a:lnTo>
                  <a:pt x="44767" y="89725"/>
                </a:lnTo>
                <a:close/>
              </a:path>
              <a:path w="46354" h="2910840">
                <a:moveTo>
                  <a:pt x="44831" y="1905"/>
                </a:moveTo>
                <a:lnTo>
                  <a:pt x="1016" y="0"/>
                </a:lnTo>
                <a:lnTo>
                  <a:pt x="0" y="5969"/>
                </a:lnTo>
                <a:lnTo>
                  <a:pt x="0" y="44958"/>
                </a:lnTo>
                <a:lnTo>
                  <a:pt x="44831" y="44958"/>
                </a:lnTo>
                <a:lnTo>
                  <a:pt x="44831" y="1905"/>
                </a:lnTo>
                <a:close/>
              </a:path>
              <a:path w="46354" h="2910840">
                <a:moveTo>
                  <a:pt x="46355" y="2902775"/>
                </a:moveTo>
                <a:lnTo>
                  <a:pt x="45339" y="2897314"/>
                </a:lnTo>
                <a:lnTo>
                  <a:pt x="44831" y="2891726"/>
                </a:lnTo>
                <a:lnTo>
                  <a:pt x="44831" y="2865691"/>
                </a:lnTo>
                <a:lnTo>
                  <a:pt x="0" y="2865691"/>
                </a:lnTo>
                <a:lnTo>
                  <a:pt x="0" y="2886138"/>
                </a:lnTo>
                <a:lnTo>
                  <a:pt x="3937" y="2910636"/>
                </a:lnTo>
                <a:lnTo>
                  <a:pt x="46355" y="29027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6" name="bg object 106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6804152" y="9532041"/>
            <a:ext cx="168727" cy="101163"/>
          </a:xfrm>
          <a:prstGeom prst="rect">
            <a:avLst/>
          </a:prstGeom>
        </p:spPr>
      </p:pic>
      <p:sp>
        <p:nvSpPr>
          <p:cNvPr id="107" name="bg object 107"/>
          <p:cNvSpPr/>
          <p:nvPr/>
        </p:nvSpPr>
        <p:spPr>
          <a:xfrm>
            <a:off x="8071611" y="9579356"/>
            <a:ext cx="4075429" cy="463550"/>
          </a:xfrm>
          <a:custGeom>
            <a:avLst/>
            <a:gdLst/>
            <a:ahLst/>
            <a:cxnLst/>
            <a:rect l="l" t="t" r="r" b="b"/>
            <a:pathLst>
              <a:path w="4075429" h="463550">
                <a:moveTo>
                  <a:pt x="4012386" y="265"/>
                </a:moveTo>
                <a:lnTo>
                  <a:pt x="62405" y="265"/>
                </a:lnTo>
                <a:lnTo>
                  <a:pt x="18083" y="18553"/>
                </a:lnTo>
                <a:lnTo>
                  <a:pt x="-203" y="62875"/>
                </a:lnTo>
                <a:lnTo>
                  <a:pt x="-203" y="400813"/>
                </a:lnTo>
                <a:lnTo>
                  <a:pt x="10336" y="435610"/>
                </a:lnTo>
                <a:lnTo>
                  <a:pt x="50213" y="462280"/>
                </a:lnTo>
                <a:lnTo>
                  <a:pt x="62405" y="463423"/>
                </a:lnTo>
                <a:lnTo>
                  <a:pt x="4012386" y="463423"/>
                </a:lnTo>
                <a:lnTo>
                  <a:pt x="4056708" y="445135"/>
                </a:lnTo>
                <a:lnTo>
                  <a:pt x="4074996" y="400813"/>
                </a:lnTo>
                <a:lnTo>
                  <a:pt x="4074996" y="62875"/>
                </a:lnTo>
                <a:lnTo>
                  <a:pt x="4056708" y="18553"/>
                </a:lnTo>
                <a:lnTo>
                  <a:pt x="4012386" y="265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8" name="bg object 108"/>
          <p:cNvPicPr/>
          <p:nvPr/>
        </p:nvPicPr>
        <p:blipFill>
          <a:blip r:embed="rId38" cstate="print"/>
          <a:stretch>
            <a:fillRect/>
          </a:stretch>
        </p:blipFill>
        <p:spPr>
          <a:xfrm>
            <a:off x="6877177" y="10002648"/>
            <a:ext cx="3286248" cy="2050413"/>
          </a:xfrm>
          <a:prstGeom prst="rect">
            <a:avLst/>
          </a:prstGeom>
        </p:spPr>
      </p:pic>
      <p:sp>
        <p:nvSpPr>
          <p:cNvPr id="109" name="bg object 109"/>
          <p:cNvSpPr/>
          <p:nvPr/>
        </p:nvSpPr>
        <p:spPr>
          <a:xfrm>
            <a:off x="0" y="12291948"/>
            <a:ext cx="6393180" cy="2107565"/>
          </a:xfrm>
          <a:custGeom>
            <a:avLst/>
            <a:gdLst/>
            <a:ahLst/>
            <a:cxnLst/>
            <a:rect l="l" t="t" r="r" b="b"/>
            <a:pathLst>
              <a:path w="6393180" h="2107565">
                <a:moveTo>
                  <a:pt x="6258147" y="197"/>
                </a:moveTo>
                <a:lnTo>
                  <a:pt x="13095" y="197"/>
                </a:lnTo>
                <a:lnTo>
                  <a:pt x="0" y="2356"/>
                </a:lnTo>
                <a:lnTo>
                  <a:pt x="0" y="2105423"/>
                </a:lnTo>
                <a:lnTo>
                  <a:pt x="13094" y="2107582"/>
                </a:lnTo>
                <a:lnTo>
                  <a:pt x="6258147" y="2107582"/>
                </a:lnTo>
                <a:lnTo>
                  <a:pt x="6300691" y="2100724"/>
                </a:lnTo>
                <a:lnTo>
                  <a:pt x="6337520" y="2081674"/>
                </a:lnTo>
                <a:lnTo>
                  <a:pt x="6366603" y="2052592"/>
                </a:lnTo>
                <a:lnTo>
                  <a:pt x="6385652" y="2015763"/>
                </a:lnTo>
                <a:lnTo>
                  <a:pt x="6392510" y="1973219"/>
                </a:lnTo>
                <a:lnTo>
                  <a:pt x="6392510" y="134560"/>
                </a:lnTo>
                <a:lnTo>
                  <a:pt x="6385652" y="92016"/>
                </a:lnTo>
                <a:lnTo>
                  <a:pt x="6366603" y="55187"/>
                </a:lnTo>
                <a:lnTo>
                  <a:pt x="6337520" y="26104"/>
                </a:lnTo>
                <a:lnTo>
                  <a:pt x="6300691" y="7055"/>
                </a:lnTo>
                <a:lnTo>
                  <a:pt x="6258147" y="1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bg object 110"/>
          <p:cNvSpPr/>
          <p:nvPr/>
        </p:nvSpPr>
        <p:spPr>
          <a:xfrm>
            <a:off x="102654" y="12292202"/>
            <a:ext cx="6134100" cy="45085"/>
          </a:xfrm>
          <a:custGeom>
            <a:avLst/>
            <a:gdLst/>
            <a:ahLst/>
            <a:cxnLst/>
            <a:rect l="l" t="t" r="r" b="b"/>
            <a:pathLst>
              <a:path w="6134100" h="45084">
                <a:moveTo>
                  <a:pt x="44780" y="0"/>
                </a:moveTo>
                <a:lnTo>
                  <a:pt x="0" y="0"/>
                </a:lnTo>
                <a:lnTo>
                  <a:pt x="0" y="44780"/>
                </a:lnTo>
                <a:lnTo>
                  <a:pt x="44780" y="44780"/>
                </a:lnTo>
                <a:lnTo>
                  <a:pt x="44780" y="0"/>
                </a:lnTo>
                <a:close/>
              </a:path>
              <a:path w="6134100" h="45084">
                <a:moveTo>
                  <a:pt x="134327" y="0"/>
                </a:moveTo>
                <a:lnTo>
                  <a:pt x="89547" y="0"/>
                </a:lnTo>
                <a:lnTo>
                  <a:pt x="89547" y="44780"/>
                </a:lnTo>
                <a:lnTo>
                  <a:pt x="134327" y="44780"/>
                </a:lnTo>
                <a:lnTo>
                  <a:pt x="134327" y="0"/>
                </a:lnTo>
                <a:close/>
              </a:path>
              <a:path w="6134100" h="45084">
                <a:moveTo>
                  <a:pt x="223875" y="0"/>
                </a:moveTo>
                <a:lnTo>
                  <a:pt x="179108" y="0"/>
                </a:lnTo>
                <a:lnTo>
                  <a:pt x="179108" y="44780"/>
                </a:lnTo>
                <a:lnTo>
                  <a:pt x="223875" y="44780"/>
                </a:lnTo>
                <a:lnTo>
                  <a:pt x="223875" y="0"/>
                </a:lnTo>
                <a:close/>
              </a:path>
              <a:path w="6134100" h="45084">
                <a:moveTo>
                  <a:pt x="313423" y="0"/>
                </a:moveTo>
                <a:lnTo>
                  <a:pt x="268655" y="0"/>
                </a:lnTo>
                <a:lnTo>
                  <a:pt x="268655" y="44780"/>
                </a:lnTo>
                <a:lnTo>
                  <a:pt x="313423" y="44780"/>
                </a:lnTo>
                <a:lnTo>
                  <a:pt x="313423" y="0"/>
                </a:lnTo>
                <a:close/>
              </a:path>
              <a:path w="6134100" h="45084">
                <a:moveTo>
                  <a:pt x="402971" y="0"/>
                </a:moveTo>
                <a:lnTo>
                  <a:pt x="358203" y="0"/>
                </a:lnTo>
                <a:lnTo>
                  <a:pt x="358203" y="44780"/>
                </a:lnTo>
                <a:lnTo>
                  <a:pt x="402971" y="44780"/>
                </a:lnTo>
                <a:lnTo>
                  <a:pt x="402971" y="0"/>
                </a:lnTo>
                <a:close/>
              </a:path>
              <a:path w="6134100" h="45084">
                <a:moveTo>
                  <a:pt x="492518" y="0"/>
                </a:moveTo>
                <a:lnTo>
                  <a:pt x="447738" y="0"/>
                </a:lnTo>
                <a:lnTo>
                  <a:pt x="447738" y="44780"/>
                </a:lnTo>
                <a:lnTo>
                  <a:pt x="492518" y="44780"/>
                </a:lnTo>
                <a:lnTo>
                  <a:pt x="492518" y="0"/>
                </a:lnTo>
                <a:close/>
              </a:path>
              <a:path w="6134100" h="45084">
                <a:moveTo>
                  <a:pt x="582066" y="0"/>
                </a:moveTo>
                <a:lnTo>
                  <a:pt x="537286" y="0"/>
                </a:lnTo>
                <a:lnTo>
                  <a:pt x="537286" y="44780"/>
                </a:lnTo>
                <a:lnTo>
                  <a:pt x="582066" y="44780"/>
                </a:lnTo>
                <a:lnTo>
                  <a:pt x="582066" y="0"/>
                </a:lnTo>
                <a:close/>
              </a:path>
              <a:path w="6134100" h="45084">
                <a:moveTo>
                  <a:pt x="671626" y="0"/>
                </a:moveTo>
                <a:lnTo>
                  <a:pt x="626846" y="0"/>
                </a:lnTo>
                <a:lnTo>
                  <a:pt x="626846" y="44780"/>
                </a:lnTo>
                <a:lnTo>
                  <a:pt x="671626" y="44780"/>
                </a:lnTo>
                <a:lnTo>
                  <a:pt x="671626" y="0"/>
                </a:lnTo>
                <a:close/>
              </a:path>
              <a:path w="6134100" h="45084">
                <a:moveTo>
                  <a:pt x="761161" y="0"/>
                </a:moveTo>
                <a:lnTo>
                  <a:pt x="716394" y="0"/>
                </a:lnTo>
                <a:lnTo>
                  <a:pt x="716394" y="44780"/>
                </a:lnTo>
                <a:lnTo>
                  <a:pt x="761161" y="44780"/>
                </a:lnTo>
                <a:lnTo>
                  <a:pt x="761161" y="0"/>
                </a:lnTo>
                <a:close/>
              </a:path>
              <a:path w="6134100" h="45084">
                <a:moveTo>
                  <a:pt x="850709" y="0"/>
                </a:moveTo>
                <a:lnTo>
                  <a:pt x="805942" y="0"/>
                </a:lnTo>
                <a:lnTo>
                  <a:pt x="805942" y="44780"/>
                </a:lnTo>
                <a:lnTo>
                  <a:pt x="850709" y="44780"/>
                </a:lnTo>
                <a:lnTo>
                  <a:pt x="850709" y="0"/>
                </a:lnTo>
                <a:close/>
              </a:path>
              <a:path w="6134100" h="45084">
                <a:moveTo>
                  <a:pt x="940257" y="0"/>
                </a:moveTo>
                <a:lnTo>
                  <a:pt x="895489" y="0"/>
                </a:lnTo>
                <a:lnTo>
                  <a:pt x="895489" y="44780"/>
                </a:lnTo>
                <a:lnTo>
                  <a:pt x="940257" y="44780"/>
                </a:lnTo>
                <a:lnTo>
                  <a:pt x="940257" y="0"/>
                </a:lnTo>
                <a:close/>
              </a:path>
              <a:path w="6134100" h="45084">
                <a:moveTo>
                  <a:pt x="1029817" y="0"/>
                </a:moveTo>
                <a:lnTo>
                  <a:pt x="985037" y="0"/>
                </a:lnTo>
                <a:lnTo>
                  <a:pt x="985037" y="44780"/>
                </a:lnTo>
                <a:lnTo>
                  <a:pt x="1029817" y="44780"/>
                </a:lnTo>
                <a:lnTo>
                  <a:pt x="1029817" y="0"/>
                </a:lnTo>
                <a:close/>
              </a:path>
              <a:path w="6134100" h="45084">
                <a:moveTo>
                  <a:pt x="1119365" y="0"/>
                </a:moveTo>
                <a:lnTo>
                  <a:pt x="1074585" y="0"/>
                </a:lnTo>
                <a:lnTo>
                  <a:pt x="1074585" y="44780"/>
                </a:lnTo>
                <a:lnTo>
                  <a:pt x="1119365" y="44780"/>
                </a:lnTo>
                <a:lnTo>
                  <a:pt x="1119365" y="0"/>
                </a:lnTo>
                <a:close/>
              </a:path>
              <a:path w="6134100" h="45084">
                <a:moveTo>
                  <a:pt x="1208913" y="0"/>
                </a:moveTo>
                <a:lnTo>
                  <a:pt x="1164132" y="0"/>
                </a:lnTo>
                <a:lnTo>
                  <a:pt x="1164132" y="44780"/>
                </a:lnTo>
                <a:lnTo>
                  <a:pt x="1208913" y="44780"/>
                </a:lnTo>
                <a:lnTo>
                  <a:pt x="1208913" y="0"/>
                </a:lnTo>
                <a:close/>
              </a:path>
              <a:path w="6134100" h="45084">
                <a:moveTo>
                  <a:pt x="1298435" y="0"/>
                </a:moveTo>
                <a:lnTo>
                  <a:pt x="1253667" y="0"/>
                </a:lnTo>
                <a:lnTo>
                  <a:pt x="1253667" y="44780"/>
                </a:lnTo>
                <a:lnTo>
                  <a:pt x="1298435" y="44780"/>
                </a:lnTo>
                <a:lnTo>
                  <a:pt x="1298435" y="0"/>
                </a:lnTo>
                <a:close/>
              </a:path>
              <a:path w="6134100" h="45084">
                <a:moveTo>
                  <a:pt x="1387970" y="0"/>
                </a:moveTo>
                <a:lnTo>
                  <a:pt x="1343202" y="0"/>
                </a:lnTo>
                <a:lnTo>
                  <a:pt x="1343202" y="44780"/>
                </a:lnTo>
                <a:lnTo>
                  <a:pt x="1387970" y="44780"/>
                </a:lnTo>
                <a:lnTo>
                  <a:pt x="1387970" y="0"/>
                </a:lnTo>
                <a:close/>
              </a:path>
              <a:path w="6134100" h="45084">
                <a:moveTo>
                  <a:pt x="1477505" y="0"/>
                </a:moveTo>
                <a:lnTo>
                  <a:pt x="1432725" y="0"/>
                </a:lnTo>
                <a:lnTo>
                  <a:pt x="1432725" y="44780"/>
                </a:lnTo>
                <a:lnTo>
                  <a:pt x="1477505" y="44780"/>
                </a:lnTo>
                <a:lnTo>
                  <a:pt x="1477505" y="0"/>
                </a:lnTo>
                <a:close/>
              </a:path>
              <a:path w="6134100" h="45084">
                <a:moveTo>
                  <a:pt x="1567040" y="0"/>
                </a:moveTo>
                <a:lnTo>
                  <a:pt x="1522260" y="0"/>
                </a:lnTo>
                <a:lnTo>
                  <a:pt x="1522260" y="44780"/>
                </a:lnTo>
                <a:lnTo>
                  <a:pt x="1567040" y="44780"/>
                </a:lnTo>
                <a:lnTo>
                  <a:pt x="1567040" y="0"/>
                </a:lnTo>
                <a:close/>
              </a:path>
              <a:path w="6134100" h="45084">
                <a:moveTo>
                  <a:pt x="1656702" y="0"/>
                </a:moveTo>
                <a:lnTo>
                  <a:pt x="1611922" y="0"/>
                </a:lnTo>
                <a:lnTo>
                  <a:pt x="1611922" y="44780"/>
                </a:lnTo>
                <a:lnTo>
                  <a:pt x="1656702" y="44780"/>
                </a:lnTo>
                <a:lnTo>
                  <a:pt x="1656702" y="0"/>
                </a:lnTo>
                <a:close/>
              </a:path>
              <a:path w="6134100" h="45084">
                <a:moveTo>
                  <a:pt x="1746237" y="0"/>
                </a:moveTo>
                <a:lnTo>
                  <a:pt x="1701457" y="0"/>
                </a:lnTo>
                <a:lnTo>
                  <a:pt x="1701457" y="44780"/>
                </a:lnTo>
                <a:lnTo>
                  <a:pt x="1746237" y="44780"/>
                </a:lnTo>
                <a:lnTo>
                  <a:pt x="1746237" y="0"/>
                </a:lnTo>
                <a:close/>
              </a:path>
              <a:path w="6134100" h="45084">
                <a:moveTo>
                  <a:pt x="1835759" y="0"/>
                </a:moveTo>
                <a:lnTo>
                  <a:pt x="1790992" y="0"/>
                </a:lnTo>
                <a:lnTo>
                  <a:pt x="1790992" y="44780"/>
                </a:lnTo>
                <a:lnTo>
                  <a:pt x="1835759" y="44780"/>
                </a:lnTo>
                <a:lnTo>
                  <a:pt x="1835759" y="0"/>
                </a:lnTo>
                <a:close/>
              </a:path>
              <a:path w="6134100" h="45084">
                <a:moveTo>
                  <a:pt x="1925294" y="0"/>
                </a:moveTo>
                <a:lnTo>
                  <a:pt x="1880527" y="0"/>
                </a:lnTo>
                <a:lnTo>
                  <a:pt x="1880527" y="44780"/>
                </a:lnTo>
                <a:lnTo>
                  <a:pt x="1925294" y="44780"/>
                </a:lnTo>
                <a:lnTo>
                  <a:pt x="1925294" y="0"/>
                </a:lnTo>
                <a:close/>
              </a:path>
              <a:path w="6134100" h="45084">
                <a:moveTo>
                  <a:pt x="2014829" y="0"/>
                </a:moveTo>
                <a:lnTo>
                  <a:pt x="1970049" y="0"/>
                </a:lnTo>
                <a:lnTo>
                  <a:pt x="1970049" y="44780"/>
                </a:lnTo>
                <a:lnTo>
                  <a:pt x="2014829" y="44780"/>
                </a:lnTo>
                <a:lnTo>
                  <a:pt x="2014829" y="0"/>
                </a:lnTo>
                <a:close/>
              </a:path>
              <a:path w="6134100" h="45084">
                <a:moveTo>
                  <a:pt x="2104364" y="0"/>
                </a:moveTo>
                <a:lnTo>
                  <a:pt x="2059584" y="0"/>
                </a:lnTo>
                <a:lnTo>
                  <a:pt x="2059584" y="44780"/>
                </a:lnTo>
                <a:lnTo>
                  <a:pt x="2104364" y="44780"/>
                </a:lnTo>
                <a:lnTo>
                  <a:pt x="2104364" y="0"/>
                </a:lnTo>
                <a:close/>
              </a:path>
              <a:path w="6134100" h="45084">
                <a:moveTo>
                  <a:pt x="2193899" y="0"/>
                </a:moveTo>
                <a:lnTo>
                  <a:pt x="2149119" y="0"/>
                </a:lnTo>
                <a:lnTo>
                  <a:pt x="2149119" y="44780"/>
                </a:lnTo>
                <a:lnTo>
                  <a:pt x="2193899" y="44780"/>
                </a:lnTo>
                <a:lnTo>
                  <a:pt x="2193899" y="0"/>
                </a:lnTo>
                <a:close/>
              </a:path>
              <a:path w="6134100" h="45084">
                <a:moveTo>
                  <a:pt x="2283422" y="0"/>
                </a:moveTo>
                <a:lnTo>
                  <a:pt x="2238654" y="0"/>
                </a:lnTo>
                <a:lnTo>
                  <a:pt x="2238654" y="44780"/>
                </a:lnTo>
                <a:lnTo>
                  <a:pt x="2283422" y="44780"/>
                </a:lnTo>
                <a:lnTo>
                  <a:pt x="2283422" y="0"/>
                </a:lnTo>
                <a:close/>
              </a:path>
              <a:path w="6134100" h="45084">
                <a:moveTo>
                  <a:pt x="2373084" y="0"/>
                </a:moveTo>
                <a:lnTo>
                  <a:pt x="2328316" y="0"/>
                </a:lnTo>
                <a:lnTo>
                  <a:pt x="2328316" y="44780"/>
                </a:lnTo>
                <a:lnTo>
                  <a:pt x="2373084" y="44780"/>
                </a:lnTo>
                <a:lnTo>
                  <a:pt x="2373084" y="0"/>
                </a:lnTo>
                <a:close/>
              </a:path>
              <a:path w="6134100" h="45084">
                <a:moveTo>
                  <a:pt x="2462619" y="0"/>
                </a:moveTo>
                <a:lnTo>
                  <a:pt x="2417838" y="0"/>
                </a:lnTo>
                <a:lnTo>
                  <a:pt x="2417838" y="44780"/>
                </a:lnTo>
                <a:lnTo>
                  <a:pt x="2462619" y="44780"/>
                </a:lnTo>
                <a:lnTo>
                  <a:pt x="2462619" y="0"/>
                </a:lnTo>
                <a:close/>
              </a:path>
              <a:path w="6134100" h="45084">
                <a:moveTo>
                  <a:pt x="2552154" y="0"/>
                </a:moveTo>
                <a:lnTo>
                  <a:pt x="2507373" y="0"/>
                </a:lnTo>
                <a:lnTo>
                  <a:pt x="2507373" y="44780"/>
                </a:lnTo>
                <a:lnTo>
                  <a:pt x="2552154" y="44780"/>
                </a:lnTo>
                <a:lnTo>
                  <a:pt x="2552154" y="0"/>
                </a:lnTo>
                <a:close/>
              </a:path>
              <a:path w="6134100" h="45084">
                <a:moveTo>
                  <a:pt x="2641689" y="0"/>
                </a:moveTo>
                <a:lnTo>
                  <a:pt x="2596908" y="0"/>
                </a:lnTo>
                <a:lnTo>
                  <a:pt x="2596908" y="44780"/>
                </a:lnTo>
                <a:lnTo>
                  <a:pt x="2641689" y="44780"/>
                </a:lnTo>
                <a:lnTo>
                  <a:pt x="2641689" y="0"/>
                </a:lnTo>
                <a:close/>
              </a:path>
              <a:path w="6134100" h="45084">
                <a:moveTo>
                  <a:pt x="2731211" y="0"/>
                </a:moveTo>
                <a:lnTo>
                  <a:pt x="2686443" y="0"/>
                </a:lnTo>
                <a:lnTo>
                  <a:pt x="2686443" y="44780"/>
                </a:lnTo>
                <a:lnTo>
                  <a:pt x="2731211" y="44780"/>
                </a:lnTo>
                <a:lnTo>
                  <a:pt x="2731211" y="0"/>
                </a:lnTo>
                <a:close/>
              </a:path>
              <a:path w="6134100" h="45084">
                <a:moveTo>
                  <a:pt x="2820746" y="0"/>
                </a:moveTo>
                <a:lnTo>
                  <a:pt x="2775978" y="0"/>
                </a:lnTo>
                <a:lnTo>
                  <a:pt x="2775978" y="44780"/>
                </a:lnTo>
                <a:lnTo>
                  <a:pt x="2820746" y="44780"/>
                </a:lnTo>
                <a:lnTo>
                  <a:pt x="2820746" y="0"/>
                </a:lnTo>
                <a:close/>
              </a:path>
              <a:path w="6134100" h="45084">
                <a:moveTo>
                  <a:pt x="2910281" y="0"/>
                </a:moveTo>
                <a:lnTo>
                  <a:pt x="2865513" y="0"/>
                </a:lnTo>
                <a:lnTo>
                  <a:pt x="2865513" y="44780"/>
                </a:lnTo>
                <a:lnTo>
                  <a:pt x="2910281" y="44780"/>
                </a:lnTo>
                <a:lnTo>
                  <a:pt x="2910281" y="0"/>
                </a:lnTo>
                <a:close/>
              </a:path>
              <a:path w="6134100" h="45084">
                <a:moveTo>
                  <a:pt x="2999816" y="0"/>
                </a:moveTo>
                <a:lnTo>
                  <a:pt x="2955036" y="0"/>
                </a:lnTo>
                <a:lnTo>
                  <a:pt x="2955036" y="44780"/>
                </a:lnTo>
                <a:lnTo>
                  <a:pt x="2999816" y="44780"/>
                </a:lnTo>
                <a:lnTo>
                  <a:pt x="2999816" y="0"/>
                </a:lnTo>
                <a:close/>
              </a:path>
              <a:path w="6134100" h="45084">
                <a:moveTo>
                  <a:pt x="3089478" y="0"/>
                </a:moveTo>
                <a:lnTo>
                  <a:pt x="3044698" y="0"/>
                </a:lnTo>
                <a:lnTo>
                  <a:pt x="3044698" y="44780"/>
                </a:lnTo>
                <a:lnTo>
                  <a:pt x="3089478" y="44780"/>
                </a:lnTo>
                <a:lnTo>
                  <a:pt x="3089478" y="0"/>
                </a:lnTo>
                <a:close/>
              </a:path>
              <a:path w="6134100" h="45084">
                <a:moveTo>
                  <a:pt x="3179013" y="0"/>
                </a:moveTo>
                <a:lnTo>
                  <a:pt x="3134233" y="0"/>
                </a:lnTo>
                <a:lnTo>
                  <a:pt x="3134233" y="44780"/>
                </a:lnTo>
                <a:lnTo>
                  <a:pt x="3179013" y="44780"/>
                </a:lnTo>
                <a:lnTo>
                  <a:pt x="3179013" y="0"/>
                </a:lnTo>
                <a:close/>
              </a:path>
              <a:path w="6134100" h="45084">
                <a:moveTo>
                  <a:pt x="3268535" y="0"/>
                </a:moveTo>
                <a:lnTo>
                  <a:pt x="3223768" y="0"/>
                </a:lnTo>
                <a:lnTo>
                  <a:pt x="3223768" y="44780"/>
                </a:lnTo>
                <a:lnTo>
                  <a:pt x="3268535" y="44780"/>
                </a:lnTo>
                <a:lnTo>
                  <a:pt x="3268535" y="0"/>
                </a:lnTo>
                <a:close/>
              </a:path>
              <a:path w="6134100" h="45084">
                <a:moveTo>
                  <a:pt x="3358070" y="0"/>
                </a:moveTo>
                <a:lnTo>
                  <a:pt x="3313303" y="0"/>
                </a:lnTo>
                <a:lnTo>
                  <a:pt x="3313303" y="44780"/>
                </a:lnTo>
                <a:lnTo>
                  <a:pt x="3358070" y="44780"/>
                </a:lnTo>
                <a:lnTo>
                  <a:pt x="3358070" y="0"/>
                </a:lnTo>
                <a:close/>
              </a:path>
              <a:path w="6134100" h="45084">
                <a:moveTo>
                  <a:pt x="3447605" y="0"/>
                </a:moveTo>
                <a:lnTo>
                  <a:pt x="3402838" y="0"/>
                </a:lnTo>
                <a:lnTo>
                  <a:pt x="3402838" y="44780"/>
                </a:lnTo>
                <a:lnTo>
                  <a:pt x="3447605" y="44780"/>
                </a:lnTo>
                <a:lnTo>
                  <a:pt x="3447605" y="0"/>
                </a:lnTo>
                <a:close/>
              </a:path>
              <a:path w="6134100" h="45084">
                <a:moveTo>
                  <a:pt x="3537140" y="0"/>
                </a:moveTo>
                <a:lnTo>
                  <a:pt x="3492360" y="0"/>
                </a:lnTo>
                <a:lnTo>
                  <a:pt x="3492360" y="44780"/>
                </a:lnTo>
                <a:lnTo>
                  <a:pt x="3537140" y="44780"/>
                </a:lnTo>
                <a:lnTo>
                  <a:pt x="3537140" y="0"/>
                </a:lnTo>
                <a:close/>
              </a:path>
              <a:path w="6134100" h="45084">
                <a:moveTo>
                  <a:pt x="3626675" y="0"/>
                </a:moveTo>
                <a:lnTo>
                  <a:pt x="3581895" y="0"/>
                </a:lnTo>
                <a:lnTo>
                  <a:pt x="3581895" y="44780"/>
                </a:lnTo>
                <a:lnTo>
                  <a:pt x="3626675" y="44780"/>
                </a:lnTo>
                <a:lnTo>
                  <a:pt x="3626675" y="0"/>
                </a:lnTo>
                <a:close/>
              </a:path>
              <a:path w="6134100" h="45084">
                <a:moveTo>
                  <a:pt x="3716210" y="0"/>
                </a:moveTo>
                <a:lnTo>
                  <a:pt x="3671430" y="0"/>
                </a:lnTo>
                <a:lnTo>
                  <a:pt x="3671430" y="44780"/>
                </a:lnTo>
                <a:lnTo>
                  <a:pt x="3716210" y="44780"/>
                </a:lnTo>
                <a:lnTo>
                  <a:pt x="3716210" y="0"/>
                </a:lnTo>
                <a:close/>
              </a:path>
              <a:path w="6134100" h="45084">
                <a:moveTo>
                  <a:pt x="3805859" y="0"/>
                </a:moveTo>
                <a:lnTo>
                  <a:pt x="3761092" y="0"/>
                </a:lnTo>
                <a:lnTo>
                  <a:pt x="3761092" y="44780"/>
                </a:lnTo>
                <a:lnTo>
                  <a:pt x="3805859" y="44780"/>
                </a:lnTo>
                <a:lnTo>
                  <a:pt x="3805859" y="0"/>
                </a:lnTo>
                <a:close/>
              </a:path>
              <a:path w="6134100" h="45084">
                <a:moveTo>
                  <a:pt x="3895394" y="0"/>
                </a:moveTo>
                <a:lnTo>
                  <a:pt x="3850627" y="0"/>
                </a:lnTo>
                <a:lnTo>
                  <a:pt x="3850627" y="44780"/>
                </a:lnTo>
                <a:lnTo>
                  <a:pt x="3895394" y="44780"/>
                </a:lnTo>
                <a:lnTo>
                  <a:pt x="3895394" y="0"/>
                </a:lnTo>
                <a:close/>
              </a:path>
              <a:path w="6134100" h="45084">
                <a:moveTo>
                  <a:pt x="3984929" y="0"/>
                </a:moveTo>
                <a:lnTo>
                  <a:pt x="3940149" y="0"/>
                </a:lnTo>
                <a:lnTo>
                  <a:pt x="3940149" y="44780"/>
                </a:lnTo>
                <a:lnTo>
                  <a:pt x="3984929" y="44780"/>
                </a:lnTo>
                <a:lnTo>
                  <a:pt x="3984929" y="0"/>
                </a:lnTo>
                <a:close/>
              </a:path>
              <a:path w="6134100" h="45084">
                <a:moveTo>
                  <a:pt x="4074464" y="0"/>
                </a:moveTo>
                <a:lnTo>
                  <a:pt x="4029684" y="0"/>
                </a:lnTo>
                <a:lnTo>
                  <a:pt x="4029684" y="44780"/>
                </a:lnTo>
                <a:lnTo>
                  <a:pt x="4074464" y="44780"/>
                </a:lnTo>
                <a:lnTo>
                  <a:pt x="4074464" y="0"/>
                </a:lnTo>
                <a:close/>
              </a:path>
              <a:path w="6134100" h="45084">
                <a:moveTo>
                  <a:pt x="4163999" y="0"/>
                </a:moveTo>
                <a:lnTo>
                  <a:pt x="4119219" y="0"/>
                </a:lnTo>
                <a:lnTo>
                  <a:pt x="4119219" y="44780"/>
                </a:lnTo>
                <a:lnTo>
                  <a:pt x="4163999" y="44780"/>
                </a:lnTo>
                <a:lnTo>
                  <a:pt x="4163999" y="0"/>
                </a:lnTo>
                <a:close/>
              </a:path>
              <a:path w="6134100" h="45084">
                <a:moveTo>
                  <a:pt x="4253522" y="0"/>
                </a:moveTo>
                <a:lnTo>
                  <a:pt x="4208754" y="0"/>
                </a:lnTo>
                <a:lnTo>
                  <a:pt x="4208754" y="44780"/>
                </a:lnTo>
                <a:lnTo>
                  <a:pt x="4253522" y="44780"/>
                </a:lnTo>
                <a:lnTo>
                  <a:pt x="4253522" y="0"/>
                </a:lnTo>
                <a:close/>
              </a:path>
              <a:path w="6134100" h="45084">
                <a:moveTo>
                  <a:pt x="4343057" y="0"/>
                </a:moveTo>
                <a:lnTo>
                  <a:pt x="4298289" y="0"/>
                </a:lnTo>
                <a:lnTo>
                  <a:pt x="4298289" y="44780"/>
                </a:lnTo>
                <a:lnTo>
                  <a:pt x="4343057" y="44780"/>
                </a:lnTo>
                <a:lnTo>
                  <a:pt x="4343057" y="0"/>
                </a:lnTo>
                <a:close/>
              </a:path>
              <a:path w="6134100" h="45084">
                <a:moveTo>
                  <a:pt x="4432592" y="0"/>
                </a:moveTo>
                <a:lnTo>
                  <a:pt x="4387824" y="0"/>
                </a:lnTo>
                <a:lnTo>
                  <a:pt x="4387824" y="44780"/>
                </a:lnTo>
                <a:lnTo>
                  <a:pt x="4432592" y="44780"/>
                </a:lnTo>
                <a:lnTo>
                  <a:pt x="4432592" y="0"/>
                </a:lnTo>
                <a:close/>
              </a:path>
              <a:path w="6134100" h="45084">
                <a:moveTo>
                  <a:pt x="4522254" y="0"/>
                </a:moveTo>
                <a:lnTo>
                  <a:pt x="4477474" y="0"/>
                </a:lnTo>
                <a:lnTo>
                  <a:pt x="4477474" y="44780"/>
                </a:lnTo>
                <a:lnTo>
                  <a:pt x="4522254" y="44780"/>
                </a:lnTo>
                <a:lnTo>
                  <a:pt x="4522254" y="0"/>
                </a:lnTo>
                <a:close/>
              </a:path>
              <a:path w="6134100" h="45084">
                <a:moveTo>
                  <a:pt x="4611789" y="0"/>
                </a:moveTo>
                <a:lnTo>
                  <a:pt x="4567009" y="0"/>
                </a:lnTo>
                <a:lnTo>
                  <a:pt x="4567009" y="44780"/>
                </a:lnTo>
                <a:lnTo>
                  <a:pt x="4611789" y="44780"/>
                </a:lnTo>
                <a:lnTo>
                  <a:pt x="4611789" y="0"/>
                </a:lnTo>
                <a:close/>
              </a:path>
              <a:path w="6134100" h="45084">
                <a:moveTo>
                  <a:pt x="4701324" y="0"/>
                </a:moveTo>
                <a:lnTo>
                  <a:pt x="4656544" y="0"/>
                </a:lnTo>
                <a:lnTo>
                  <a:pt x="4656544" y="44780"/>
                </a:lnTo>
                <a:lnTo>
                  <a:pt x="4701324" y="44780"/>
                </a:lnTo>
                <a:lnTo>
                  <a:pt x="4701324" y="0"/>
                </a:lnTo>
                <a:close/>
              </a:path>
              <a:path w="6134100" h="45084">
                <a:moveTo>
                  <a:pt x="4790846" y="0"/>
                </a:moveTo>
                <a:lnTo>
                  <a:pt x="4746079" y="0"/>
                </a:lnTo>
                <a:lnTo>
                  <a:pt x="4746079" y="44780"/>
                </a:lnTo>
                <a:lnTo>
                  <a:pt x="4790846" y="44780"/>
                </a:lnTo>
                <a:lnTo>
                  <a:pt x="4790846" y="0"/>
                </a:lnTo>
                <a:close/>
              </a:path>
              <a:path w="6134100" h="45084">
                <a:moveTo>
                  <a:pt x="4880381" y="0"/>
                </a:moveTo>
                <a:lnTo>
                  <a:pt x="4835614" y="0"/>
                </a:lnTo>
                <a:lnTo>
                  <a:pt x="4835614" y="44780"/>
                </a:lnTo>
                <a:lnTo>
                  <a:pt x="4880381" y="44780"/>
                </a:lnTo>
                <a:lnTo>
                  <a:pt x="4880381" y="0"/>
                </a:lnTo>
                <a:close/>
              </a:path>
              <a:path w="6134100" h="45084">
                <a:moveTo>
                  <a:pt x="4969916" y="0"/>
                </a:moveTo>
                <a:lnTo>
                  <a:pt x="4925136" y="0"/>
                </a:lnTo>
                <a:lnTo>
                  <a:pt x="4925136" y="44780"/>
                </a:lnTo>
                <a:lnTo>
                  <a:pt x="4969916" y="44780"/>
                </a:lnTo>
                <a:lnTo>
                  <a:pt x="4969916" y="0"/>
                </a:lnTo>
                <a:close/>
              </a:path>
              <a:path w="6134100" h="45084">
                <a:moveTo>
                  <a:pt x="5059451" y="0"/>
                </a:moveTo>
                <a:lnTo>
                  <a:pt x="5014671" y="0"/>
                </a:lnTo>
                <a:lnTo>
                  <a:pt x="5014671" y="44780"/>
                </a:lnTo>
                <a:lnTo>
                  <a:pt x="5059451" y="44780"/>
                </a:lnTo>
                <a:lnTo>
                  <a:pt x="5059451" y="0"/>
                </a:lnTo>
                <a:close/>
              </a:path>
              <a:path w="6134100" h="45084">
                <a:moveTo>
                  <a:pt x="5148986" y="0"/>
                </a:moveTo>
                <a:lnTo>
                  <a:pt x="5104206" y="0"/>
                </a:lnTo>
                <a:lnTo>
                  <a:pt x="5104206" y="44780"/>
                </a:lnTo>
                <a:lnTo>
                  <a:pt x="5148986" y="44780"/>
                </a:lnTo>
                <a:lnTo>
                  <a:pt x="5148986" y="0"/>
                </a:lnTo>
                <a:close/>
              </a:path>
              <a:path w="6134100" h="45084">
                <a:moveTo>
                  <a:pt x="5238635" y="0"/>
                </a:moveTo>
                <a:lnTo>
                  <a:pt x="5193868" y="0"/>
                </a:lnTo>
                <a:lnTo>
                  <a:pt x="5193868" y="44780"/>
                </a:lnTo>
                <a:lnTo>
                  <a:pt x="5238635" y="44780"/>
                </a:lnTo>
                <a:lnTo>
                  <a:pt x="5238635" y="0"/>
                </a:lnTo>
                <a:close/>
              </a:path>
              <a:path w="6134100" h="45084">
                <a:moveTo>
                  <a:pt x="5328170" y="0"/>
                </a:moveTo>
                <a:lnTo>
                  <a:pt x="5283403" y="0"/>
                </a:lnTo>
                <a:lnTo>
                  <a:pt x="5283403" y="44780"/>
                </a:lnTo>
                <a:lnTo>
                  <a:pt x="5328170" y="44780"/>
                </a:lnTo>
                <a:lnTo>
                  <a:pt x="5328170" y="0"/>
                </a:lnTo>
                <a:close/>
              </a:path>
              <a:path w="6134100" h="45084">
                <a:moveTo>
                  <a:pt x="5417705" y="0"/>
                </a:moveTo>
                <a:lnTo>
                  <a:pt x="5372938" y="0"/>
                </a:lnTo>
                <a:lnTo>
                  <a:pt x="5372938" y="44780"/>
                </a:lnTo>
                <a:lnTo>
                  <a:pt x="5417705" y="44780"/>
                </a:lnTo>
                <a:lnTo>
                  <a:pt x="5417705" y="0"/>
                </a:lnTo>
                <a:close/>
              </a:path>
              <a:path w="6134100" h="45084">
                <a:moveTo>
                  <a:pt x="5507240" y="0"/>
                </a:moveTo>
                <a:lnTo>
                  <a:pt x="5462460" y="0"/>
                </a:lnTo>
                <a:lnTo>
                  <a:pt x="5462460" y="44780"/>
                </a:lnTo>
                <a:lnTo>
                  <a:pt x="5507240" y="44780"/>
                </a:lnTo>
                <a:lnTo>
                  <a:pt x="5507240" y="0"/>
                </a:lnTo>
                <a:close/>
              </a:path>
              <a:path w="6134100" h="45084">
                <a:moveTo>
                  <a:pt x="5596775" y="0"/>
                </a:moveTo>
                <a:lnTo>
                  <a:pt x="5551995" y="0"/>
                </a:lnTo>
                <a:lnTo>
                  <a:pt x="5551995" y="44780"/>
                </a:lnTo>
                <a:lnTo>
                  <a:pt x="5596775" y="44780"/>
                </a:lnTo>
                <a:lnTo>
                  <a:pt x="5596775" y="0"/>
                </a:lnTo>
                <a:close/>
              </a:path>
              <a:path w="6134100" h="45084">
                <a:moveTo>
                  <a:pt x="5686310" y="0"/>
                </a:moveTo>
                <a:lnTo>
                  <a:pt x="5641530" y="0"/>
                </a:lnTo>
                <a:lnTo>
                  <a:pt x="5641530" y="44780"/>
                </a:lnTo>
                <a:lnTo>
                  <a:pt x="5686310" y="44780"/>
                </a:lnTo>
                <a:lnTo>
                  <a:pt x="5686310" y="0"/>
                </a:lnTo>
                <a:close/>
              </a:path>
              <a:path w="6134100" h="45084">
                <a:moveTo>
                  <a:pt x="5775833" y="0"/>
                </a:moveTo>
                <a:lnTo>
                  <a:pt x="5731065" y="0"/>
                </a:lnTo>
                <a:lnTo>
                  <a:pt x="5731065" y="44780"/>
                </a:lnTo>
                <a:lnTo>
                  <a:pt x="5775833" y="44780"/>
                </a:lnTo>
                <a:lnTo>
                  <a:pt x="5775833" y="0"/>
                </a:lnTo>
                <a:close/>
              </a:path>
              <a:path w="6134100" h="45084">
                <a:moveTo>
                  <a:pt x="5865368" y="0"/>
                </a:moveTo>
                <a:lnTo>
                  <a:pt x="5820600" y="0"/>
                </a:lnTo>
                <a:lnTo>
                  <a:pt x="5820600" y="44780"/>
                </a:lnTo>
                <a:lnTo>
                  <a:pt x="5865368" y="44780"/>
                </a:lnTo>
                <a:lnTo>
                  <a:pt x="5865368" y="0"/>
                </a:lnTo>
                <a:close/>
              </a:path>
              <a:path w="6134100" h="45084">
                <a:moveTo>
                  <a:pt x="5954903" y="0"/>
                </a:moveTo>
                <a:lnTo>
                  <a:pt x="5910135" y="0"/>
                </a:lnTo>
                <a:lnTo>
                  <a:pt x="5910135" y="44780"/>
                </a:lnTo>
                <a:lnTo>
                  <a:pt x="5954903" y="44780"/>
                </a:lnTo>
                <a:lnTo>
                  <a:pt x="5954903" y="0"/>
                </a:lnTo>
                <a:close/>
              </a:path>
              <a:path w="6134100" h="45084">
                <a:moveTo>
                  <a:pt x="6044565" y="0"/>
                </a:moveTo>
                <a:lnTo>
                  <a:pt x="5999785" y="0"/>
                </a:lnTo>
                <a:lnTo>
                  <a:pt x="5999785" y="44780"/>
                </a:lnTo>
                <a:lnTo>
                  <a:pt x="6044565" y="44780"/>
                </a:lnTo>
                <a:lnTo>
                  <a:pt x="6044565" y="0"/>
                </a:lnTo>
                <a:close/>
              </a:path>
              <a:path w="6134100" h="45084">
                <a:moveTo>
                  <a:pt x="6134100" y="0"/>
                </a:moveTo>
                <a:lnTo>
                  <a:pt x="6089320" y="0"/>
                </a:lnTo>
                <a:lnTo>
                  <a:pt x="6089320" y="44780"/>
                </a:lnTo>
                <a:lnTo>
                  <a:pt x="6134100" y="44780"/>
                </a:lnTo>
                <a:lnTo>
                  <a:pt x="61341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1" name="bg object 111"/>
          <p:cNvPicPr/>
          <p:nvPr/>
        </p:nvPicPr>
        <p:blipFill>
          <a:blip r:embed="rId39" cstate="print"/>
          <a:stretch>
            <a:fillRect/>
          </a:stretch>
        </p:blipFill>
        <p:spPr>
          <a:xfrm>
            <a:off x="6274180" y="12295759"/>
            <a:ext cx="107442" cy="96520"/>
          </a:xfrm>
          <a:prstGeom prst="rect">
            <a:avLst/>
          </a:prstGeom>
        </p:spPr>
      </p:pic>
      <p:sp>
        <p:nvSpPr>
          <p:cNvPr id="112" name="bg object 112"/>
          <p:cNvSpPr/>
          <p:nvPr/>
        </p:nvSpPr>
        <p:spPr>
          <a:xfrm>
            <a:off x="6347549" y="12419278"/>
            <a:ext cx="41910" cy="1835785"/>
          </a:xfrm>
          <a:custGeom>
            <a:avLst/>
            <a:gdLst/>
            <a:ahLst/>
            <a:cxnLst/>
            <a:rect l="l" t="t" r="r" b="b"/>
            <a:pathLst>
              <a:path w="41910" h="1835784">
                <a:moveTo>
                  <a:pt x="41402" y="0"/>
                </a:moveTo>
                <a:lnTo>
                  <a:pt x="0" y="2159"/>
                </a:lnTo>
                <a:lnTo>
                  <a:pt x="127" y="44831"/>
                </a:lnTo>
                <a:lnTo>
                  <a:pt x="41402" y="44831"/>
                </a:lnTo>
                <a:lnTo>
                  <a:pt x="41402" y="0"/>
                </a:lnTo>
                <a:close/>
              </a:path>
              <a:path w="41910" h="1835784">
                <a:moveTo>
                  <a:pt x="41427" y="1790966"/>
                </a:moveTo>
                <a:lnTo>
                  <a:pt x="127" y="1790966"/>
                </a:lnTo>
                <a:lnTo>
                  <a:pt x="127" y="1835734"/>
                </a:lnTo>
                <a:lnTo>
                  <a:pt x="41427" y="1835734"/>
                </a:lnTo>
                <a:lnTo>
                  <a:pt x="41427" y="1790966"/>
                </a:lnTo>
                <a:close/>
              </a:path>
              <a:path w="41910" h="1835784">
                <a:moveTo>
                  <a:pt x="41427" y="1701431"/>
                </a:moveTo>
                <a:lnTo>
                  <a:pt x="127" y="1701431"/>
                </a:lnTo>
                <a:lnTo>
                  <a:pt x="127" y="1746199"/>
                </a:lnTo>
                <a:lnTo>
                  <a:pt x="41427" y="1746199"/>
                </a:lnTo>
                <a:lnTo>
                  <a:pt x="41427" y="1701431"/>
                </a:lnTo>
                <a:close/>
              </a:path>
              <a:path w="41910" h="1835784">
                <a:moveTo>
                  <a:pt x="41427" y="1611896"/>
                </a:moveTo>
                <a:lnTo>
                  <a:pt x="127" y="1611896"/>
                </a:lnTo>
                <a:lnTo>
                  <a:pt x="127" y="1656664"/>
                </a:lnTo>
                <a:lnTo>
                  <a:pt x="41427" y="1656664"/>
                </a:lnTo>
                <a:lnTo>
                  <a:pt x="41427" y="1611896"/>
                </a:lnTo>
                <a:close/>
              </a:path>
              <a:path w="41910" h="1835784">
                <a:moveTo>
                  <a:pt x="41427" y="1522361"/>
                </a:moveTo>
                <a:lnTo>
                  <a:pt x="127" y="1522361"/>
                </a:lnTo>
                <a:lnTo>
                  <a:pt x="127" y="1567141"/>
                </a:lnTo>
                <a:lnTo>
                  <a:pt x="41427" y="1567141"/>
                </a:lnTo>
                <a:lnTo>
                  <a:pt x="41427" y="1522361"/>
                </a:lnTo>
                <a:close/>
              </a:path>
              <a:path w="41910" h="1835784">
                <a:moveTo>
                  <a:pt x="41427" y="1432826"/>
                </a:moveTo>
                <a:lnTo>
                  <a:pt x="127" y="1432826"/>
                </a:lnTo>
                <a:lnTo>
                  <a:pt x="127" y="1477606"/>
                </a:lnTo>
                <a:lnTo>
                  <a:pt x="41427" y="1477606"/>
                </a:lnTo>
                <a:lnTo>
                  <a:pt x="41427" y="1432826"/>
                </a:lnTo>
                <a:close/>
              </a:path>
              <a:path w="41910" h="1835784">
                <a:moveTo>
                  <a:pt x="41427" y="1343304"/>
                </a:moveTo>
                <a:lnTo>
                  <a:pt x="127" y="1343304"/>
                </a:lnTo>
                <a:lnTo>
                  <a:pt x="127" y="1388071"/>
                </a:lnTo>
                <a:lnTo>
                  <a:pt x="41427" y="1388071"/>
                </a:lnTo>
                <a:lnTo>
                  <a:pt x="41427" y="1343304"/>
                </a:lnTo>
                <a:close/>
              </a:path>
              <a:path w="41910" h="1835784">
                <a:moveTo>
                  <a:pt x="41427" y="1253769"/>
                </a:moveTo>
                <a:lnTo>
                  <a:pt x="127" y="1253769"/>
                </a:lnTo>
                <a:lnTo>
                  <a:pt x="127" y="1298536"/>
                </a:lnTo>
                <a:lnTo>
                  <a:pt x="41427" y="1298536"/>
                </a:lnTo>
                <a:lnTo>
                  <a:pt x="41427" y="1253769"/>
                </a:lnTo>
                <a:close/>
              </a:path>
              <a:path w="41910" h="1835784">
                <a:moveTo>
                  <a:pt x="41427" y="1164234"/>
                </a:moveTo>
                <a:lnTo>
                  <a:pt x="127" y="1164234"/>
                </a:lnTo>
                <a:lnTo>
                  <a:pt x="127" y="1209001"/>
                </a:lnTo>
                <a:lnTo>
                  <a:pt x="41427" y="1209001"/>
                </a:lnTo>
                <a:lnTo>
                  <a:pt x="41427" y="1164234"/>
                </a:lnTo>
                <a:close/>
              </a:path>
              <a:path w="41910" h="1835784">
                <a:moveTo>
                  <a:pt x="41427" y="1074572"/>
                </a:moveTo>
                <a:lnTo>
                  <a:pt x="127" y="1074572"/>
                </a:lnTo>
                <a:lnTo>
                  <a:pt x="127" y="1119352"/>
                </a:lnTo>
                <a:lnTo>
                  <a:pt x="41427" y="1119352"/>
                </a:lnTo>
                <a:lnTo>
                  <a:pt x="41427" y="1074572"/>
                </a:lnTo>
                <a:close/>
              </a:path>
              <a:path w="41910" h="1835784">
                <a:moveTo>
                  <a:pt x="41427" y="985037"/>
                </a:moveTo>
                <a:lnTo>
                  <a:pt x="127" y="985037"/>
                </a:lnTo>
                <a:lnTo>
                  <a:pt x="127" y="1029817"/>
                </a:lnTo>
                <a:lnTo>
                  <a:pt x="41427" y="1029817"/>
                </a:lnTo>
                <a:lnTo>
                  <a:pt x="41427" y="985037"/>
                </a:lnTo>
                <a:close/>
              </a:path>
              <a:path w="41910" h="1835784">
                <a:moveTo>
                  <a:pt x="41427" y="895502"/>
                </a:moveTo>
                <a:lnTo>
                  <a:pt x="127" y="895502"/>
                </a:lnTo>
                <a:lnTo>
                  <a:pt x="127" y="940282"/>
                </a:lnTo>
                <a:lnTo>
                  <a:pt x="41427" y="940282"/>
                </a:lnTo>
                <a:lnTo>
                  <a:pt x="41427" y="895502"/>
                </a:lnTo>
                <a:close/>
              </a:path>
              <a:path w="41910" h="1835784">
                <a:moveTo>
                  <a:pt x="41427" y="805980"/>
                </a:moveTo>
                <a:lnTo>
                  <a:pt x="127" y="805980"/>
                </a:lnTo>
                <a:lnTo>
                  <a:pt x="127" y="850747"/>
                </a:lnTo>
                <a:lnTo>
                  <a:pt x="41427" y="850747"/>
                </a:lnTo>
                <a:lnTo>
                  <a:pt x="41427" y="805980"/>
                </a:lnTo>
                <a:close/>
              </a:path>
              <a:path w="41910" h="1835784">
                <a:moveTo>
                  <a:pt x="41427" y="716445"/>
                </a:moveTo>
                <a:lnTo>
                  <a:pt x="127" y="716445"/>
                </a:lnTo>
                <a:lnTo>
                  <a:pt x="127" y="761212"/>
                </a:lnTo>
                <a:lnTo>
                  <a:pt x="41427" y="761212"/>
                </a:lnTo>
                <a:lnTo>
                  <a:pt x="41427" y="716445"/>
                </a:lnTo>
                <a:close/>
              </a:path>
              <a:path w="41910" h="1835784">
                <a:moveTo>
                  <a:pt x="41427" y="626910"/>
                </a:moveTo>
                <a:lnTo>
                  <a:pt x="127" y="626910"/>
                </a:lnTo>
                <a:lnTo>
                  <a:pt x="127" y="671677"/>
                </a:lnTo>
                <a:lnTo>
                  <a:pt x="41427" y="671677"/>
                </a:lnTo>
                <a:lnTo>
                  <a:pt x="41427" y="626910"/>
                </a:lnTo>
                <a:close/>
              </a:path>
              <a:path w="41910" h="1835784">
                <a:moveTo>
                  <a:pt x="41427" y="537375"/>
                </a:moveTo>
                <a:lnTo>
                  <a:pt x="127" y="537375"/>
                </a:lnTo>
                <a:lnTo>
                  <a:pt x="127" y="582155"/>
                </a:lnTo>
                <a:lnTo>
                  <a:pt x="41427" y="582155"/>
                </a:lnTo>
                <a:lnTo>
                  <a:pt x="41427" y="537375"/>
                </a:lnTo>
                <a:close/>
              </a:path>
              <a:path w="41910" h="1835784">
                <a:moveTo>
                  <a:pt x="41427" y="447840"/>
                </a:moveTo>
                <a:lnTo>
                  <a:pt x="127" y="447840"/>
                </a:lnTo>
                <a:lnTo>
                  <a:pt x="127" y="492620"/>
                </a:lnTo>
                <a:lnTo>
                  <a:pt x="41427" y="492620"/>
                </a:lnTo>
                <a:lnTo>
                  <a:pt x="41427" y="447840"/>
                </a:lnTo>
                <a:close/>
              </a:path>
              <a:path w="41910" h="1835784">
                <a:moveTo>
                  <a:pt x="41427" y="358178"/>
                </a:moveTo>
                <a:lnTo>
                  <a:pt x="127" y="358178"/>
                </a:lnTo>
                <a:lnTo>
                  <a:pt x="127" y="402958"/>
                </a:lnTo>
                <a:lnTo>
                  <a:pt x="41427" y="402958"/>
                </a:lnTo>
                <a:lnTo>
                  <a:pt x="41427" y="358178"/>
                </a:lnTo>
                <a:close/>
              </a:path>
              <a:path w="41910" h="1835784">
                <a:moveTo>
                  <a:pt x="41427" y="268655"/>
                </a:moveTo>
                <a:lnTo>
                  <a:pt x="127" y="268655"/>
                </a:lnTo>
                <a:lnTo>
                  <a:pt x="127" y="313423"/>
                </a:lnTo>
                <a:lnTo>
                  <a:pt x="41427" y="313423"/>
                </a:lnTo>
                <a:lnTo>
                  <a:pt x="41427" y="268655"/>
                </a:lnTo>
                <a:close/>
              </a:path>
              <a:path w="41910" h="1835784">
                <a:moveTo>
                  <a:pt x="41427" y="179120"/>
                </a:moveTo>
                <a:lnTo>
                  <a:pt x="127" y="179120"/>
                </a:lnTo>
                <a:lnTo>
                  <a:pt x="127" y="223888"/>
                </a:lnTo>
                <a:lnTo>
                  <a:pt x="41427" y="223888"/>
                </a:lnTo>
                <a:lnTo>
                  <a:pt x="41427" y="179120"/>
                </a:lnTo>
                <a:close/>
              </a:path>
              <a:path w="41910" h="1835784">
                <a:moveTo>
                  <a:pt x="41427" y="89585"/>
                </a:moveTo>
                <a:lnTo>
                  <a:pt x="127" y="89585"/>
                </a:lnTo>
                <a:lnTo>
                  <a:pt x="127" y="134366"/>
                </a:lnTo>
                <a:lnTo>
                  <a:pt x="41427" y="134366"/>
                </a:lnTo>
                <a:lnTo>
                  <a:pt x="41427" y="895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3" name="bg object 113"/>
          <p:cNvPicPr/>
          <p:nvPr/>
        </p:nvPicPr>
        <p:blipFill>
          <a:blip r:embed="rId40" cstate="print"/>
          <a:stretch>
            <a:fillRect/>
          </a:stretch>
        </p:blipFill>
        <p:spPr>
          <a:xfrm>
            <a:off x="6285357" y="14288261"/>
            <a:ext cx="101726" cy="104648"/>
          </a:xfrm>
          <a:prstGeom prst="rect">
            <a:avLst/>
          </a:prstGeom>
        </p:spPr>
      </p:pic>
      <p:sp>
        <p:nvSpPr>
          <p:cNvPr id="114" name="bg object 114"/>
          <p:cNvSpPr/>
          <p:nvPr/>
        </p:nvSpPr>
        <p:spPr>
          <a:xfrm>
            <a:off x="13106" y="12292202"/>
            <a:ext cx="6241415" cy="2104390"/>
          </a:xfrm>
          <a:custGeom>
            <a:avLst/>
            <a:gdLst/>
            <a:ahLst/>
            <a:cxnLst/>
            <a:rect l="l" t="t" r="r" b="b"/>
            <a:pathLst>
              <a:path w="6241415" h="2104390">
                <a:moveTo>
                  <a:pt x="44780" y="0"/>
                </a:moveTo>
                <a:lnTo>
                  <a:pt x="0" y="0"/>
                </a:lnTo>
                <a:lnTo>
                  <a:pt x="0" y="44780"/>
                </a:lnTo>
                <a:lnTo>
                  <a:pt x="44780" y="44780"/>
                </a:lnTo>
                <a:lnTo>
                  <a:pt x="44780" y="0"/>
                </a:lnTo>
                <a:close/>
              </a:path>
              <a:path w="6241415" h="2104390">
                <a:moveTo>
                  <a:pt x="62026" y="2062454"/>
                </a:moveTo>
                <a:lnTo>
                  <a:pt x="17259" y="2062454"/>
                </a:lnTo>
                <a:lnTo>
                  <a:pt x="17259" y="2104288"/>
                </a:lnTo>
                <a:lnTo>
                  <a:pt x="62026" y="2104288"/>
                </a:lnTo>
                <a:lnTo>
                  <a:pt x="62026" y="2062454"/>
                </a:lnTo>
                <a:close/>
              </a:path>
              <a:path w="6241415" h="2104390">
                <a:moveTo>
                  <a:pt x="151574" y="2062454"/>
                </a:moveTo>
                <a:lnTo>
                  <a:pt x="106807" y="2062454"/>
                </a:lnTo>
                <a:lnTo>
                  <a:pt x="106807" y="2104288"/>
                </a:lnTo>
                <a:lnTo>
                  <a:pt x="151574" y="2104288"/>
                </a:lnTo>
                <a:lnTo>
                  <a:pt x="151574" y="2062454"/>
                </a:lnTo>
                <a:close/>
              </a:path>
              <a:path w="6241415" h="2104390">
                <a:moveTo>
                  <a:pt x="241134" y="2062454"/>
                </a:moveTo>
                <a:lnTo>
                  <a:pt x="196354" y="2062454"/>
                </a:lnTo>
                <a:lnTo>
                  <a:pt x="196354" y="2104288"/>
                </a:lnTo>
                <a:lnTo>
                  <a:pt x="241134" y="2104288"/>
                </a:lnTo>
                <a:lnTo>
                  <a:pt x="241134" y="2062454"/>
                </a:lnTo>
                <a:close/>
              </a:path>
              <a:path w="6241415" h="2104390">
                <a:moveTo>
                  <a:pt x="330669" y="2062454"/>
                </a:moveTo>
                <a:lnTo>
                  <a:pt x="285902" y="2062454"/>
                </a:lnTo>
                <a:lnTo>
                  <a:pt x="285902" y="2104288"/>
                </a:lnTo>
                <a:lnTo>
                  <a:pt x="330669" y="2104288"/>
                </a:lnTo>
                <a:lnTo>
                  <a:pt x="330669" y="2062454"/>
                </a:lnTo>
                <a:close/>
              </a:path>
              <a:path w="6241415" h="2104390">
                <a:moveTo>
                  <a:pt x="420217" y="2062454"/>
                </a:moveTo>
                <a:lnTo>
                  <a:pt x="375450" y="2062454"/>
                </a:lnTo>
                <a:lnTo>
                  <a:pt x="375450" y="2104288"/>
                </a:lnTo>
                <a:lnTo>
                  <a:pt x="420217" y="2104288"/>
                </a:lnTo>
                <a:lnTo>
                  <a:pt x="420217" y="2062454"/>
                </a:lnTo>
                <a:close/>
              </a:path>
              <a:path w="6241415" h="2104390">
                <a:moveTo>
                  <a:pt x="509765" y="2062454"/>
                </a:moveTo>
                <a:lnTo>
                  <a:pt x="464997" y="2062454"/>
                </a:lnTo>
                <a:lnTo>
                  <a:pt x="464997" y="2104288"/>
                </a:lnTo>
                <a:lnTo>
                  <a:pt x="509765" y="2104288"/>
                </a:lnTo>
                <a:lnTo>
                  <a:pt x="509765" y="2062454"/>
                </a:lnTo>
                <a:close/>
              </a:path>
              <a:path w="6241415" h="2104390">
                <a:moveTo>
                  <a:pt x="599325" y="2062454"/>
                </a:moveTo>
                <a:lnTo>
                  <a:pt x="554545" y="2062454"/>
                </a:lnTo>
                <a:lnTo>
                  <a:pt x="554545" y="2104288"/>
                </a:lnTo>
                <a:lnTo>
                  <a:pt x="599325" y="2104288"/>
                </a:lnTo>
                <a:lnTo>
                  <a:pt x="599325" y="2062454"/>
                </a:lnTo>
                <a:close/>
              </a:path>
              <a:path w="6241415" h="2104390">
                <a:moveTo>
                  <a:pt x="688873" y="2062454"/>
                </a:moveTo>
                <a:lnTo>
                  <a:pt x="644093" y="2062454"/>
                </a:lnTo>
                <a:lnTo>
                  <a:pt x="644093" y="2104288"/>
                </a:lnTo>
                <a:lnTo>
                  <a:pt x="688873" y="2104288"/>
                </a:lnTo>
                <a:lnTo>
                  <a:pt x="688873" y="2062454"/>
                </a:lnTo>
                <a:close/>
              </a:path>
              <a:path w="6241415" h="2104390">
                <a:moveTo>
                  <a:pt x="778421" y="2062454"/>
                </a:moveTo>
                <a:lnTo>
                  <a:pt x="733640" y="2062454"/>
                </a:lnTo>
                <a:lnTo>
                  <a:pt x="733640" y="2104288"/>
                </a:lnTo>
                <a:lnTo>
                  <a:pt x="778421" y="2104288"/>
                </a:lnTo>
                <a:lnTo>
                  <a:pt x="778421" y="2062454"/>
                </a:lnTo>
                <a:close/>
              </a:path>
              <a:path w="6241415" h="2104390">
                <a:moveTo>
                  <a:pt x="867956" y="2062454"/>
                </a:moveTo>
                <a:lnTo>
                  <a:pt x="823188" y="2062454"/>
                </a:lnTo>
                <a:lnTo>
                  <a:pt x="823188" y="2104288"/>
                </a:lnTo>
                <a:lnTo>
                  <a:pt x="867956" y="2104288"/>
                </a:lnTo>
                <a:lnTo>
                  <a:pt x="867956" y="2062454"/>
                </a:lnTo>
                <a:close/>
              </a:path>
              <a:path w="6241415" h="2104390">
                <a:moveTo>
                  <a:pt x="957503" y="2062454"/>
                </a:moveTo>
                <a:lnTo>
                  <a:pt x="912736" y="2062454"/>
                </a:lnTo>
                <a:lnTo>
                  <a:pt x="912736" y="2104288"/>
                </a:lnTo>
                <a:lnTo>
                  <a:pt x="957503" y="2104288"/>
                </a:lnTo>
                <a:lnTo>
                  <a:pt x="957503" y="2062454"/>
                </a:lnTo>
                <a:close/>
              </a:path>
              <a:path w="6241415" h="2104390">
                <a:moveTo>
                  <a:pt x="1047064" y="2062454"/>
                </a:moveTo>
                <a:lnTo>
                  <a:pt x="1002284" y="2062454"/>
                </a:lnTo>
                <a:lnTo>
                  <a:pt x="1002284" y="2104288"/>
                </a:lnTo>
                <a:lnTo>
                  <a:pt x="1047064" y="2104288"/>
                </a:lnTo>
                <a:lnTo>
                  <a:pt x="1047064" y="2062454"/>
                </a:lnTo>
                <a:close/>
              </a:path>
              <a:path w="6241415" h="2104390">
                <a:moveTo>
                  <a:pt x="1136611" y="2062454"/>
                </a:moveTo>
                <a:lnTo>
                  <a:pt x="1091831" y="2062454"/>
                </a:lnTo>
                <a:lnTo>
                  <a:pt x="1091831" y="2104288"/>
                </a:lnTo>
                <a:lnTo>
                  <a:pt x="1136611" y="2104288"/>
                </a:lnTo>
                <a:lnTo>
                  <a:pt x="1136611" y="2062454"/>
                </a:lnTo>
                <a:close/>
              </a:path>
              <a:path w="6241415" h="2104390">
                <a:moveTo>
                  <a:pt x="1226159" y="2062454"/>
                </a:moveTo>
                <a:lnTo>
                  <a:pt x="1181379" y="2062454"/>
                </a:lnTo>
                <a:lnTo>
                  <a:pt x="1181379" y="2104288"/>
                </a:lnTo>
                <a:lnTo>
                  <a:pt x="1226159" y="2104288"/>
                </a:lnTo>
                <a:lnTo>
                  <a:pt x="1226159" y="2062454"/>
                </a:lnTo>
                <a:close/>
              </a:path>
              <a:path w="6241415" h="2104390">
                <a:moveTo>
                  <a:pt x="1315720" y="2062454"/>
                </a:moveTo>
                <a:lnTo>
                  <a:pt x="1270952" y="2062454"/>
                </a:lnTo>
                <a:lnTo>
                  <a:pt x="1270952" y="2104288"/>
                </a:lnTo>
                <a:lnTo>
                  <a:pt x="1315720" y="2104288"/>
                </a:lnTo>
                <a:lnTo>
                  <a:pt x="1315720" y="2062454"/>
                </a:lnTo>
                <a:close/>
              </a:path>
              <a:path w="6241415" h="2104390">
                <a:moveTo>
                  <a:pt x="1405255" y="2062454"/>
                </a:moveTo>
                <a:lnTo>
                  <a:pt x="1360487" y="2062454"/>
                </a:lnTo>
                <a:lnTo>
                  <a:pt x="1360487" y="2104288"/>
                </a:lnTo>
                <a:lnTo>
                  <a:pt x="1405255" y="2104288"/>
                </a:lnTo>
                <a:lnTo>
                  <a:pt x="1405255" y="2062454"/>
                </a:lnTo>
                <a:close/>
              </a:path>
              <a:path w="6241415" h="2104390">
                <a:moveTo>
                  <a:pt x="1494790" y="2062454"/>
                </a:moveTo>
                <a:lnTo>
                  <a:pt x="1450022" y="2062454"/>
                </a:lnTo>
                <a:lnTo>
                  <a:pt x="1450022" y="2104288"/>
                </a:lnTo>
                <a:lnTo>
                  <a:pt x="1494790" y="2104288"/>
                </a:lnTo>
                <a:lnTo>
                  <a:pt x="1494790" y="2062454"/>
                </a:lnTo>
                <a:close/>
              </a:path>
              <a:path w="6241415" h="2104390">
                <a:moveTo>
                  <a:pt x="1584325" y="2062454"/>
                </a:moveTo>
                <a:lnTo>
                  <a:pt x="1539544" y="2062454"/>
                </a:lnTo>
                <a:lnTo>
                  <a:pt x="1539544" y="2104288"/>
                </a:lnTo>
                <a:lnTo>
                  <a:pt x="1584325" y="2104288"/>
                </a:lnTo>
                <a:lnTo>
                  <a:pt x="1584325" y="2062454"/>
                </a:lnTo>
                <a:close/>
              </a:path>
              <a:path w="6241415" h="2104390">
                <a:moveTo>
                  <a:pt x="1673860" y="2062454"/>
                </a:moveTo>
                <a:lnTo>
                  <a:pt x="1629079" y="2062454"/>
                </a:lnTo>
                <a:lnTo>
                  <a:pt x="1629079" y="2104288"/>
                </a:lnTo>
                <a:lnTo>
                  <a:pt x="1673860" y="2104288"/>
                </a:lnTo>
                <a:lnTo>
                  <a:pt x="1673860" y="2062454"/>
                </a:lnTo>
                <a:close/>
              </a:path>
              <a:path w="6241415" h="2104390">
                <a:moveTo>
                  <a:pt x="1763395" y="2062454"/>
                </a:moveTo>
                <a:lnTo>
                  <a:pt x="1718614" y="2062454"/>
                </a:lnTo>
                <a:lnTo>
                  <a:pt x="1718614" y="2104288"/>
                </a:lnTo>
                <a:lnTo>
                  <a:pt x="1763395" y="2104288"/>
                </a:lnTo>
                <a:lnTo>
                  <a:pt x="1763395" y="2062454"/>
                </a:lnTo>
                <a:close/>
              </a:path>
              <a:path w="6241415" h="2104390">
                <a:moveTo>
                  <a:pt x="1853044" y="2062454"/>
                </a:moveTo>
                <a:lnTo>
                  <a:pt x="1808276" y="2062454"/>
                </a:lnTo>
                <a:lnTo>
                  <a:pt x="1808276" y="2104288"/>
                </a:lnTo>
                <a:lnTo>
                  <a:pt x="1853044" y="2104288"/>
                </a:lnTo>
                <a:lnTo>
                  <a:pt x="1853044" y="2062454"/>
                </a:lnTo>
                <a:close/>
              </a:path>
              <a:path w="6241415" h="2104390">
                <a:moveTo>
                  <a:pt x="1942579" y="2062454"/>
                </a:moveTo>
                <a:lnTo>
                  <a:pt x="1897811" y="2062454"/>
                </a:lnTo>
                <a:lnTo>
                  <a:pt x="1897811" y="2104288"/>
                </a:lnTo>
                <a:lnTo>
                  <a:pt x="1942579" y="2104288"/>
                </a:lnTo>
                <a:lnTo>
                  <a:pt x="1942579" y="2062454"/>
                </a:lnTo>
                <a:close/>
              </a:path>
              <a:path w="6241415" h="2104390">
                <a:moveTo>
                  <a:pt x="2032114" y="2062454"/>
                </a:moveTo>
                <a:lnTo>
                  <a:pt x="1987346" y="2062454"/>
                </a:lnTo>
                <a:lnTo>
                  <a:pt x="1987346" y="2104288"/>
                </a:lnTo>
                <a:lnTo>
                  <a:pt x="2032114" y="2104288"/>
                </a:lnTo>
                <a:lnTo>
                  <a:pt x="2032114" y="2062454"/>
                </a:lnTo>
                <a:close/>
              </a:path>
              <a:path w="6241415" h="2104390">
                <a:moveTo>
                  <a:pt x="2121649" y="2062454"/>
                </a:moveTo>
                <a:lnTo>
                  <a:pt x="2076869" y="2062454"/>
                </a:lnTo>
                <a:lnTo>
                  <a:pt x="2076869" y="2104288"/>
                </a:lnTo>
                <a:lnTo>
                  <a:pt x="2121649" y="2104288"/>
                </a:lnTo>
                <a:lnTo>
                  <a:pt x="2121649" y="2062454"/>
                </a:lnTo>
                <a:close/>
              </a:path>
              <a:path w="6241415" h="2104390">
                <a:moveTo>
                  <a:pt x="2211184" y="2062454"/>
                </a:moveTo>
                <a:lnTo>
                  <a:pt x="2166404" y="2062454"/>
                </a:lnTo>
                <a:lnTo>
                  <a:pt x="2166404" y="2104288"/>
                </a:lnTo>
                <a:lnTo>
                  <a:pt x="2211184" y="2104288"/>
                </a:lnTo>
                <a:lnTo>
                  <a:pt x="2211184" y="2062454"/>
                </a:lnTo>
                <a:close/>
              </a:path>
              <a:path w="6241415" h="2104390">
                <a:moveTo>
                  <a:pt x="2300706" y="2062454"/>
                </a:moveTo>
                <a:lnTo>
                  <a:pt x="2255939" y="2062454"/>
                </a:lnTo>
                <a:lnTo>
                  <a:pt x="2255939" y="2104288"/>
                </a:lnTo>
                <a:lnTo>
                  <a:pt x="2300706" y="2104288"/>
                </a:lnTo>
                <a:lnTo>
                  <a:pt x="2300706" y="2062454"/>
                </a:lnTo>
                <a:close/>
              </a:path>
              <a:path w="6241415" h="2104390">
                <a:moveTo>
                  <a:pt x="2390241" y="2062454"/>
                </a:moveTo>
                <a:lnTo>
                  <a:pt x="2345474" y="2062454"/>
                </a:lnTo>
                <a:lnTo>
                  <a:pt x="2345474" y="2104288"/>
                </a:lnTo>
                <a:lnTo>
                  <a:pt x="2390241" y="2104288"/>
                </a:lnTo>
                <a:lnTo>
                  <a:pt x="2390241" y="2062454"/>
                </a:lnTo>
                <a:close/>
              </a:path>
              <a:path w="6241415" h="2104390">
                <a:moveTo>
                  <a:pt x="2479776" y="2062454"/>
                </a:moveTo>
                <a:lnTo>
                  <a:pt x="2435009" y="2062454"/>
                </a:lnTo>
                <a:lnTo>
                  <a:pt x="2435009" y="2104288"/>
                </a:lnTo>
                <a:lnTo>
                  <a:pt x="2479776" y="2104288"/>
                </a:lnTo>
                <a:lnTo>
                  <a:pt x="2479776" y="2062454"/>
                </a:lnTo>
                <a:close/>
              </a:path>
              <a:path w="6241415" h="2104390">
                <a:moveTo>
                  <a:pt x="2569438" y="2062454"/>
                </a:moveTo>
                <a:lnTo>
                  <a:pt x="2524658" y="2062454"/>
                </a:lnTo>
                <a:lnTo>
                  <a:pt x="2524658" y="2104288"/>
                </a:lnTo>
                <a:lnTo>
                  <a:pt x="2569438" y="2104288"/>
                </a:lnTo>
                <a:lnTo>
                  <a:pt x="2569438" y="2062454"/>
                </a:lnTo>
                <a:close/>
              </a:path>
              <a:path w="6241415" h="2104390">
                <a:moveTo>
                  <a:pt x="2658973" y="2062454"/>
                </a:moveTo>
                <a:lnTo>
                  <a:pt x="2614193" y="2062454"/>
                </a:lnTo>
                <a:lnTo>
                  <a:pt x="2614193" y="2104288"/>
                </a:lnTo>
                <a:lnTo>
                  <a:pt x="2658973" y="2104288"/>
                </a:lnTo>
                <a:lnTo>
                  <a:pt x="2658973" y="2062454"/>
                </a:lnTo>
                <a:close/>
              </a:path>
              <a:path w="6241415" h="2104390">
                <a:moveTo>
                  <a:pt x="2748508" y="2062454"/>
                </a:moveTo>
                <a:lnTo>
                  <a:pt x="2703728" y="2062454"/>
                </a:lnTo>
                <a:lnTo>
                  <a:pt x="2703728" y="2104288"/>
                </a:lnTo>
                <a:lnTo>
                  <a:pt x="2748508" y="2104288"/>
                </a:lnTo>
                <a:lnTo>
                  <a:pt x="2748508" y="2062454"/>
                </a:lnTo>
                <a:close/>
              </a:path>
              <a:path w="6241415" h="2104390">
                <a:moveTo>
                  <a:pt x="2838031" y="2062454"/>
                </a:moveTo>
                <a:lnTo>
                  <a:pt x="2793263" y="2062454"/>
                </a:lnTo>
                <a:lnTo>
                  <a:pt x="2793263" y="2104288"/>
                </a:lnTo>
                <a:lnTo>
                  <a:pt x="2838031" y="2104288"/>
                </a:lnTo>
                <a:lnTo>
                  <a:pt x="2838031" y="2062454"/>
                </a:lnTo>
                <a:close/>
              </a:path>
              <a:path w="6241415" h="2104390">
                <a:moveTo>
                  <a:pt x="2927566" y="2062454"/>
                </a:moveTo>
                <a:lnTo>
                  <a:pt x="2882798" y="2062454"/>
                </a:lnTo>
                <a:lnTo>
                  <a:pt x="2882798" y="2104288"/>
                </a:lnTo>
                <a:lnTo>
                  <a:pt x="2927566" y="2104288"/>
                </a:lnTo>
                <a:lnTo>
                  <a:pt x="2927566" y="2062454"/>
                </a:lnTo>
                <a:close/>
              </a:path>
              <a:path w="6241415" h="2104390">
                <a:moveTo>
                  <a:pt x="3017101" y="2062454"/>
                </a:moveTo>
                <a:lnTo>
                  <a:pt x="2972333" y="2062454"/>
                </a:lnTo>
                <a:lnTo>
                  <a:pt x="2972333" y="2104288"/>
                </a:lnTo>
                <a:lnTo>
                  <a:pt x="3017101" y="2104288"/>
                </a:lnTo>
                <a:lnTo>
                  <a:pt x="3017101" y="2062454"/>
                </a:lnTo>
                <a:close/>
              </a:path>
              <a:path w="6241415" h="2104390">
                <a:moveTo>
                  <a:pt x="3106636" y="2062454"/>
                </a:moveTo>
                <a:lnTo>
                  <a:pt x="3061855" y="2062454"/>
                </a:lnTo>
                <a:lnTo>
                  <a:pt x="3061855" y="2104288"/>
                </a:lnTo>
                <a:lnTo>
                  <a:pt x="3106636" y="2104288"/>
                </a:lnTo>
                <a:lnTo>
                  <a:pt x="3106636" y="2062454"/>
                </a:lnTo>
                <a:close/>
              </a:path>
              <a:path w="6241415" h="2104390">
                <a:moveTo>
                  <a:pt x="3196171" y="2062454"/>
                </a:moveTo>
                <a:lnTo>
                  <a:pt x="3151390" y="2062454"/>
                </a:lnTo>
                <a:lnTo>
                  <a:pt x="3151390" y="2104288"/>
                </a:lnTo>
                <a:lnTo>
                  <a:pt x="3196171" y="2104288"/>
                </a:lnTo>
                <a:lnTo>
                  <a:pt x="3196171" y="2062454"/>
                </a:lnTo>
                <a:close/>
              </a:path>
              <a:path w="6241415" h="2104390">
                <a:moveTo>
                  <a:pt x="3285833" y="2062454"/>
                </a:moveTo>
                <a:lnTo>
                  <a:pt x="3241052" y="2062454"/>
                </a:lnTo>
                <a:lnTo>
                  <a:pt x="3241052" y="2104288"/>
                </a:lnTo>
                <a:lnTo>
                  <a:pt x="3285833" y="2104288"/>
                </a:lnTo>
                <a:lnTo>
                  <a:pt x="3285833" y="2062454"/>
                </a:lnTo>
                <a:close/>
              </a:path>
              <a:path w="6241415" h="2104390">
                <a:moveTo>
                  <a:pt x="3375355" y="2062454"/>
                </a:moveTo>
                <a:lnTo>
                  <a:pt x="3330587" y="2062454"/>
                </a:lnTo>
                <a:lnTo>
                  <a:pt x="3330587" y="2104288"/>
                </a:lnTo>
                <a:lnTo>
                  <a:pt x="3375355" y="2104288"/>
                </a:lnTo>
                <a:lnTo>
                  <a:pt x="3375355" y="2062454"/>
                </a:lnTo>
                <a:close/>
              </a:path>
              <a:path w="6241415" h="2104390">
                <a:moveTo>
                  <a:pt x="3464890" y="2062454"/>
                </a:moveTo>
                <a:lnTo>
                  <a:pt x="3420122" y="2062454"/>
                </a:lnTo>
                <a:lnTo>
                  <a:pt x="3420122" y="2104288"/>
                </a:lnTo>
                <a:lnTo>
                  <a:pt x="3464890" y="2104288"/>
                </a:lnTo>
                <a:lnTo>
                  <a:pt x="3464890" y="2062454"/>
                </a:lnTo>
                <a:close/>
              </a:path>
              <a:path w="6241415" h="2104390">
                <a:moveTo>
                  <a:pt x="3554425" y="2062454"/>
                </a:moveTo>
                <a:lnTo>
                  <a:pt x="3509645" y="2062454"/>
                </a:lnTo>
                <a:lnTo>
                  <a:pt x="3509645" y="2104288"/>
                </a:lnTo>
                <a:lnTo>
                  <a:pt x="3554425" y="2104288"/>
                </a:lnTo>
                <a:lnTo>
                  <a:pt x="3554425" y="2062454"/>
                </a:lnTo>
                <a:close/>
              </a:path>
              <a:path w="6241415" h="2104390">
                <a:moveTo>
                  <a:pt x="3643960" y="2062454"/>
                </a:moveTo>
                <a:lnTo>
                  <a:pt x="3599180" y="2062454"/>
                </a:lnTo>
                <a:lnTo>
                  <a:pt x="3599180" y="2104288"/>
                </a:lnTo>
                <a:lnTo>
                  <a:pt x="3643960" y="2104288"/>
                </a:lnTo>
                <a:lnTo>
                  <a:pt x="3643960" y="2062454"/>
                </a:lnTo>
                <a:close/>
              </a:path>
              <a:path w="6241415" h="2104390">
                <a:moveTo>
                  <a:pt x="3733495" y="2062454"/>
                </a:moveTo>
                <a:lnTo>
                  <a:pt x="3688715" y="2062454"/>
                </a:lnTo>
                <a:lnTo>
                  <a:pt x="3688715" y="2104288"/>
                </a:lnTo>
                <a:lnTo>
                  <a:pt x="3733495" y="2104288"/>
                </a:lnTo>
                <a:lnTo>
                  <a:pt x="3733495" y="2062454"/>
                </a:lnTo>
                <a:close/>
              </a:path>
              <a:path w="6241415" h="2104390">
                <a:moveTo>
                  <a:pt x="3823017" y="2062454"/>
                </a:moveTo>
                <a:lnTo>
                  <a:pt x="3778250" y="2062454"/>
                </a:lnTo>
                <a:lnTo>
                  <a:pt x="3778250" y="2104288"/>
                </a:lnTo>
                <a:lnTo>
                  <a:pt x="3823017" y="2104288"/>
                </a:lnTo>
                <a:lnTo>
                  <a:pt x="3823017" y="2062454"/>
                </a:lnTo>
                <a:close/>
              </a:path>
              <a:path w="6241415" h="2104390">
                <a:moveTo>
                  <a:pt x="3912552" y="2062454"/>
                </a:moveTo>
                <a:lnTo>
                  <a:pt x="3867785" y="2062454"/>
                </a:lnTo>
                <a:lnTo>
                  <a:pt x="3867785" y="2104288"/>
                </a:lnTo>
                <a:lnTo>
                  <a:pt x="3912552" y="2104288"/>
                </a:lnTo>
                <a:lnTo>
                  <a:pt x="3912552" y="2062454"/>
                </a:lnTo>
                <a:close/>
              </a:path>
              <a:path w="6241415" h="2104390">
                <a:moveTo>
                  <a:pt x="4002214" y="2062454"/>
                </a:moveTo>
                <a:lnTo>
                  <a:pt x="3957447" y="2062454"/>
                </a:lnTo>
                <a:lnTo>
                  <a:pt x="3957447" y="2104288"/>
                </a:lnTo>
                <a:lnTo>
                  <a:pt x="4002214" y="2104288"/>
                </a:lnTo>
                <a:lnTo>
                  <a:pt x="4002214" y="2062454"/>
                </a:lnTo>
                <a:close/>
              </a:path>
              <a:path w="6241415" h="2104390">
                <a:moveTo>
                  <a:pt x="4091749" y="2062454"/>
                </a:moveTo>
                <a:lnTo>
                  <a:pt x="4046969" y="2062454"/>
                </a:lnTo>
                <a:lnTo>
                  <a:pt x="4046969" y="2104288"/>
                </a:lnTo>
                <a:lnTo>
                  <a:pt x="4091749" y="2104288"/>
                </a:lnTo>
                <a:lnTo>
                  <a:pt x="4091749" y="2062454"/>
                </a:lnTo>
                <a:close/>
              </a:path>
              <a:path w="6241415" h="2104390">
                <a:moveTo>
                  <a:pt x="4181284" y="2062454"/>
                </a:moveTo>
                <a:lnTo>
                  <a:pt x="4136504" y="2062454"/>
                </a:lnTo>
                <a:lnTo>
                  <a:pt x="4136504" y="2104288"/>
                </a:lnTo>
                <a:lnTo>
                  <a:pt x="4181284" y="2104288"/>
                </a:lnTo>
                <a:lnTo>
                  <a:pt x="4181284" y="2062454"/>
                </a:lnTo>
                <a:close/>
              </a:path>
              <a:path w="6241415" h="2104390">
                <a:moveTo>
                  <a:pt x="4270819" y="2062454"/>
                </a:moveTo>
                <a:lnTo>
                  <a:pt x="4226039" y="2062454"/>
                </a:lnTo>
                <a:lnTo>
                  <a:pt x="4226039" y="2104288"/>
                </a:lnTo>
                <a:lnTo>
                  <a:pt x="4270819" y="2104288"/>
                </a:lnTo>
                <a:lnTo>
                  <a:pt x="4270819" y="2062454"/>
                </a:lnTo>
                <a:close/>
              </a:path>
              <a:path w="6241415" h="2104390">
                <a:moveTo>
                  <a:pt x="4360342" y="2062454"/>
                </a:moveTo>
                <a:lnTo>
                  <a:pt x="4315574" y="2062454"/>
                </a:lnTo>
                <a:lnTo>
                  <a:pt x="4315574" y="2104288"/>
                </a:lnTo>
                <a:lnTo>
                  <a:pt x="4360342" y="2104288"/>
                </a:lnTo>
                <a:lnTo>
                  <a:pt x="4360342" y="2062454"/>
                </a:lnTo>
                <a:close/>
              </a:path>
              <a:path w="6241415" h="2104390">
                <a:moveTo>
                  <a:pt x="4449877" y="2062454"/>
                </a:moveTo>
                <a:lnTo>
                  <a:pt x="4405109" y="2062454"/>
                </a:lnTo>
                <a:lnTo>
                  <a:pt x="4405109" y="2104288"/>
                </a:lnTo>
                <a:lnTo>
                  <a:pt x="4449877" y="2104288"/>
                </a:lnTo>
                <a:lnTo>
                  <a:pt x="4449877" y="2062454"/>
                </a:lnTo>
                <a:close/>
              </a:path>
              <a:path w="6241415" h="2104390">
                <a:moveTo>
                  <a:pt x="4539412" y="2062454"/>
                </a:moveTo>
                <a:lnTo>
                  <a:pt x="4494644" y="2062454"/>
                </a:lnTo>
                <a:lnTo>
                  <a:pt x="4494644" y="2104288"/>
                </a:lnTo>
                <a:lnTo>
                  <a:pt x="4539412" y="2104288"/>
                </a:lnTo>
                <a:lnTo>
                  <a:pt x="4539412" y="2062454"/>
                </a:lnTo>
                <a:close/>
              </a:path>
              <a:path w="6241415" h="2104390">
                <a:moveTo>
                  <a:pt x="4628947" y="2062454"/>
                </a:moveTo>
                <a:lnTo>
                  <a:pt x="4584166" y="2062454"/>
                </a:lnTo>
                <a:lnTo>
                  <a:pt x="4584166" y="2104288"/>
                </a:lnTo>
                <a:lnTo>
                  <a:pt x="4628947" y="2104288"/>
                </a:lnTo>
                <a:lnTo>
                  <a:pt x="4628947" y="2062454"/>
                </a:lnTo>
                <a:close/>
              </a:path>
              <a:path w="6241415" h="2104390">
                <a:moveTo>
                  <a:pt x="4718482" y="2062454"/>
                </a:moveTo>
                <a:lnTo>
                  <a:pt x="4673701" y="2062454"/>
                </a:lnTo>
                <a:lnTo>
                  <a:pt x="4673701" y="2104288"/>
                </a:lnTo>
                <a:lnTo>
                  <a:pt x="4718482" y="2104288"/>
                </a:lnTo>
                <a:lnTo>
                  <a:pt x="4718482" y="2062454"/>
                </a:lnTo>
                <a:close/>
              </a:path>
              <a:path w="6241415" h="2104390">
                <a:moveTo>
                  <a:pt x="4808144" y="2062454"/>
                </a:moveTo>
                <a:lnTo>
                  <a:pt x="4763363" y="2062454"/>
                </a:lnTo>
                <a:lnTo>
                  <a:pt x="4763363" y="2104288"/>
                </a:lnTo>
                <a:lnTo>
                  <a:pt x="4808144" y="2104288"/>
                </a:lnTo>
                <a:lnTo>
                  <a:pt x="4808144" y="2062454"/>
                </a:lnTo>
                <a:close/>
              </a:path>
              <a:path w="6241415" h="2104390">
                <a:moveTo>
                  <a:pt x="4897666" y="2062454"/>
                </a:moveTo>
                <a:lnTo>
                  <a:pt x="4852898" y="2062454"/>
                </a:lnTo>
                <a:lnTo>
                  <a:pt x="4852898" y="2104288"/>
                </a:lnTo>
                <a:lnTo>
                  <a:pt x="4897666" y="2104288"/>
                </a:lnTo>
                <a:lnTo>
                  <a:pt x="4897666" y="2062454"/>
                </a:lnTo>
                <a:close/>
              </a:path>
              <a:path w="6241415" h="2104390">
                <a:moveTo>
                  <a:pt x="4987201" y="2062454"/>
                </a:moveTo>
                <a:lnTo>
                  <a:pt x="4942433" y="2062454"/>
                </a:lnTo>
                <a:lnTo>
                  <a:pt x="4942433" y="2104288"/>
                </a:lnTo>
                <a:lnTo>
                  <a:pt x="4987201" y="2104288"/>
                </a:lnTo>
                <a:lnTo>
                  <a:pt x="4987201" y="2062454"/>
                </a:lnTo>
                <a:close/>
              </a:path>
              <a:path w="6241415" h="2104390">
                <a:moveTo>
                  <a:pt x="5076736" y="2062454"/>
                </a:moveTo>
                <a:lnTo>
                  <a:pt x="5031956" y="2062454"/>
                </a:lnTo>
                <a:lnTo>
                  <a:pt x="5031956" y="2104288"/>
                </a:lnTo>
                <a:lnTo>
                  <a:pt x="5076736" y="2104288"/>
                </a:lnTo>
                <a:lnTo>
                  <a:pt x="5076736" y="2062454"/>
                </a:lnTo>
                <a:close/>
              </a:path>
              <a:path w="6241415" h="2104390">
                <a:moveTo>
                  <a:pt x="5166271" y="2062454"/>
                </a:moveTo>
                <a:lnTo>
                  <a:pt x="5121491" y="2062454"/>
                </a:lnTo>
                <a:lnTo>
                  <a:pt x="5121491" y="2104288"/>
                </a:lnTo>
                <a:lnTo>
                  <a:pt x="5166271" y="2104288"/>
                </a:lnTo>
                <a:lnTo>
                  <a:pt x="5166271" y="2062454"/>
                </a:lnTo>
                <a:close/>
              </a:path>
              <a:path w="6241415" h="2104390">
                <a:moveTo>
                  <a:pt x="5255806" y="2062454"/>
                </a:moveTo>
                <a:lnTo>
                  <a:pt x="5211026" y="2062454"/>
                </a:lnTo>
                <a:lnTo>
                  <a:pt x="5211026" y="2104288"/>
                </a:lnTo>
                <a:lnTo>
                  <a:pt x="5255806" y="2104288"/>
                </a:lnTo>
                <a:lnTo>
                  <a:pt x="5255806" y="2062454"/>
                </a:lnTo>
                <a:close/>
              </a:path>
              <a:path w="6241415" h="2104390">
                <a:moveTo>
                  <a:pt x="5345328" y="2062454"/>
                </a:moveTo>
                <a:lnTo>
                  <a:pt x="5300561" y="2062454"/>
                </a:lnTo>
                <a:lnTo>
                  <a:pt x="5300561" y="2104288"/>
                </a:lnTo>
                <a:lnTo>
                  <a:pt x="5345328" y="2104288"/>
                </a:lnTo>
                <a:lnTo>
                  <a:pt x="5345328" y="2062454"/>
                </a:lnTo>
                <a:close/>
              </a:path>
              <a:path w="6241415" h="2104390">
                <a:moveTo>
                  <a:pt x="5434863" y="2062454"/>
                </a:moveTo>
                <a:lnTo>
                  <a:pt x="5390096" y="2062454"/>
                </a:lnTo>
                <a:lnTo>
                  <a:pt x="5390096" y="2104288"/>
                </a:lnTo>
                <a:lnTo>
                  <a:pt x="5434863" y="2104288"/>
                </a:lnTo>
                <a:lnTo>
                  <a:pt x="5434863" y="2062454"/>
                </a:lnTo>
                <a:close/>
              </a:path>
              <a:path w="6241415" h="2104390">
                <a:moveTo>
                  <a:pt x="5524525" y="2062454"/>
                </a:moveTo>
                <a:lnTo>
                  <a:pt x="5479758" y="2062454"/>
                </a:lnTo>
                <a:lnTo>
                  <a:pt x="5479758" y="2104288"/>
                </a:lnTo>
                <a:lnTo>
                  <a:pt x="5524525" y="2104288"/>
                </a:lnTo>
                <a:lnTo>
                  <a:pt x="5524525" y="2062454"/>
                </a:lnTo>
                <a:close/>
              </a:path>
              <a:path w="6241415" h="2104390">
                <a:moveTo>
                  <a:pt x="5614060" y="2062454"/>
                </a:moveTo>
                <a:lnTo>
                  <a:pt x="5569280" y="2062454"/>
                </a:lnTo>
                <a:lnTo>
                  <a:pt x="5569280" y="2104288"/>
                </a:lnTo>
                <a:lnTo>
                  <a:pt x="5614060" y="2104288"/>
                </a:lnTo>
                <a:lnTo>
                  <a:pt x="5614060" y="2062454"/>
                </a:lnTo>
                <a:close/>
              </a:path>
              <a:path w="6241415" h="2104390">
                <a:moveTo>
                  <a:pt x="5703595" y="2062454"/>
                </a:moveTo>
                <a:lnTo>
                  <a:pt x="5658815" y="2062454"/>
                </a:lnTo>
                <a:lnTo>
                  <a:pt x="5658815" y="2104288"/>
                </a:lnTo>
                <a:lnTo>
                  <a:pt x="5703595" y="2104288"/>
                </a:lnTo>
                <a:lnTo>
                  <a:pt x="5703595" y="2062454"/>
                </a:lnTo>
                <a:close/>
              </a:path>
              <a:path w="6241415" h="2104390">
                <a:moveTo>
                  <a:pt x="5793130" y="2062454"/>
                </a:moveTo>
                <a:lnTo>
                  <a:pt x="5748350" y="2062454"/>
                </a:lnTo>
                <a:lnTo>
                  <a:pt x="5748350" y="2104288"/>
                </a:lnTo>
                <a:lnTo>
                  <a:pt x="5793130" y="2104288"/>
                </a:lnTo>
                <a:lnTo>
                  <a:pt x="5793130" y="2062454"/>
                </a:lnTo>
                <a:close/>
              </a:path>
              <a:path w="6241415" h="2104390">
                <a:moveTo>
                  <a:pt x="5882652" y="2062454"/>
                </a:moveTo>
                <a:lnTo>
                  <a:pt x="5837885" y="2062454"/>
                </a:lnTo>
                <a:lnTo>
                  <a:pt x="5837885" y="2104288"/>
                </a:lnTo>
                <a:lnTo>
                  <a:pt x="5882652" y="2104288"/>
                </a:lnTo>
                <a:lnTo>
                  <a:pt x="5882652" y="2062454"/>
                </a:lnTo>
                <a:close/>
              </a:path>
              <a:path w="6241415" h="2104390">
                <a:moveTo>
                  <a:pt x="5972187" y="2062454"/>
                </a:moveTo>
                <a:lnTo>
                  <a:pt x="5927420" y="2062454"/>
                </a:lnTo>
                <a:lnTo>
                  <a:pt x="5927420" y="2104288"/>
                </a:lnTo>
                <a:lnTo>
                  <a:pt x="5972187" y="2104288"/>
                </a:lnTo>
                <a:lnTo>
                  <a:pt x="5972187" y="2062454"/>
                </a:lnTo>
                <a:close/>
              </a:path>
              <a:path w="6241415" h="2104390">
                <a:moveTo>
                  <a:pt x="6061722" y="2062454"/>
                </a:moveTo>
                <a:lnTo>
                  <a:pt x="6016955" y="2062454"/>
                </a:lnTo>
                <a:lnTo>
                  <a:pt x="6016955" y="2104288"/>
                </a:lnTo>
                <a:lnTo>
                  <a:pt x="6061722" y="2104288"/>
                </a:lnTo>
                <a:lnTo>
                  <a:pt x="6061722" y="2062454"/>
                </a:lnTo>
                <a:close/>
              </a:path>
              <a:path w="6241415" h="2104390">
                <a:moveTo>
                  <a:pt x="6151257" y="2062454"/>
                </a:moveTo>
                <a:lnTo>
                  <a:pt x="6106477" y="2062454"/>
                </a:lnTo>
                <a:lnTo>
                  <a:pt x="6106477" y="2104288"/>
                </a:lnTo>
                <a:lnTo>
                  <a:pt x="6151257" y="2104288"/>
                </a:lnTo>
                <a:lnTo>
                  <a:pt x="6151257" y="2062454"/>
                </a:lnTo>
                <a:close/>
              </a:path>
              <a:path w="6241415" h="2104390">
                <a:moveTo>
                  <a:pt x="6240919" y="2062454"/>
                </a:moveTo>
                <a:lnTo>
                  <a:pt x="6196139" y="2062454"/>
                </a:lnTo>
                <a:lnTo>
                  <a:pt x="6196139" y="2104288"/>
                </a:lnTo>
                <a:lnTo>
                  <a:pt x="6240919" y="2104288"/>
                </a:lnTo>
                <a:lnTo>
                  <a:pt x="6240919" y="2062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bg object 115"/>
          <p:cNvSpPr/>
          <p:nvPr/>
        </p:nvSpPr>
        <p:spPr>
          <a:xfrm>
            <a:off x="13119" y="12292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44773" y="197"/>
                </a:moveTo>
                <a:lnTo>
                  <a:pt x="0" y="197"/>
                </a:lnTo>
                <a:lnTo>
                  <a:pt x="0" y="44971"/>
                </a:lnTo>
                <a:lnTo>
                  <a:pt x="44773" y="44971"/>
                </a:lnTo>
                <a:lnTo>
                  <a:pt x="44773" y="19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bg object 116"/>
          <p:cNvSpPr/>
          <p:nvPr/>
        </p:nvSpPr>
        <p:spPr>
          <a:xfrm>
            <a:off x="893483" y="12327762"/>
            <a:ext cx="4363085" cy="327660"/>
          </a:xfrm>
          <a:custGeom>
            <a:avLst/>
            <a:gdLst/>
            <a:ahLst/>
            <a:cxnLst/>
            <a:rect l="l" t="t" r="r" b="b"/>
            <a:pathLst>
              <a:path w="4363085" h="327659">
                <a:moveTo>
                  <a:pt x="4299923" y="196"/>
                </a:moveTo>
                <a:lnTo>
                  <a:pt x="27878" y="10737"/>
                </a:lnTo>
                <a:lnTo>
                  <a:pt x="1183" y="50614"/>
                </a:lnTo>
                <a:lnTo>
                  <a:pt x="-22" y="62932"/>
                </a:lnTo>
                <a:lnTo>
                  <a:pt x="10505" y="299400"/>
                </a:lnTo>
                <a:lnTo>
                  <a:pt x="50369" y="326197"/>
                </a:lnTo>
                <a:lnTo>
                  <a:pt x="62663" y="327340"/>
                </a:lnTo>
                <a:lnTo>
                  <a:pt x="4299923" y="327340"/>
                </a:lnTo>
                <a:lnTo>
                  <a:pt x="4344245" y="309052"/>
                </a:lnTo>
                <a:lnTo>
                  <a:pt x="4362660" y="264730"/>
                </a:lnTo>
                <a:lnTo>
                  <a:pt x="4362660" y="62932"/>
                </a:lnTo>
                <a:lnTo>
                  <a:pt x="4352119" y="28135"/>
                </a:lnTo>
                <a:lnTo>
                  <a:pt x="4312242" y="1466"/>
                </a:lnTo>
                <a:lnTo>
                  <a:pt x="4299923" y="196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7" name="bg object 117"/>
          <p:cNvPicPr/>
          <p:nvPr/>
        </p:nvPicPr>
        <p:blipFill>
          <a:blip r:embed="rId41" cstate="print"/>
          <a:stretch>
            <a:fillRect/>
          </a:stretch>
        </p:blipFill>
        <p:spPr>
          <a:xfrm>
            <a:off x="181025" y="12690916"/>
            <a:ext cx="3510313" cy="1477457"/>
          </a:xfrm>
          <a:prstGeom prst="rect">
            <a:avLst/>
          </a:prstGeom>
        </p:spPr>
      </p:pic>
      <p:pic>
        <p:nvPicPr>
          <p:cNvPr id="118" name="bg object 118"/>
          <p:cNvPicPr/>
          <p:nvPr/>
        </p:nvPicPr>
        <p:blipFill>
          <a:blip r:embed="rId42" cstate="print"/>
          <a:stretch>
            <a:fillRect/>
          </a:stretch>
        </p:blipFill>
        <p:spPr>
          <a:xfrm>
            <a:off x="7077709" y="13024664"/>
            <a:ext cx="2784733" cy="1772867"/>
          </a:xfrm>
          <a:prstGeom prst="rect">
            <a:avLst/>
          </a:prstGeom>
        </p:spPr>
      </p:pic>
      <p:sp>
        <p:nvSpPr>
          <p:cNvPr id="119" name="bg object 119"/>
          <p:cNvSpPr/>
          <p:nvPr/>
        </p:nvSpPr>
        <p:spPr>
          <a:xfrm>
            <a:off x="0" y="14341982"/>
            <a:ext cx="6351270" cy="2978785"/>
          </a:xfrm>
          <a:custGeom>
            <a:avLst/>
            <a:gdLst/>
            <a:ahLst/>
            <a:cxnLst/>
            <a:rect l="l" t="t" r="r" b="b"/>
            <a:pathLst>
              <a:path w="6351270" h="2978784">
                <a:moveTo>
                  <a:pt x="6216746" y="145"/>
                </a:moveTo>
                <a:lnTo>
                  <a:pt x="54616" y="145"/>
                </a:lnTo>
                <a:lnTo>
                  <a:pt x="12160" y="7003"/>
                </a:lnTo>
                <a:lnTo>
                  <a:pt x="0" y="13353"/>
                </a:lnTo>
                <a:lnTo>
                  <a:pt x="0" y="2965266"/>
                </a:lnTo>
                <a:lnTo>
                  <a:pt x="12160" y="2971616"/>
                </a:lnTo>
                <a:lnTo>
                  <a:pt x="54616" y="2978474"/>
                </a:lnTo>
                <a:lnTo>
                  <a:pt x="6216746" y="2978474"/>
                </a:lnTo>
                <a:lnTo>
                  <a:pt x="6259163" y="2971616"/>
                </a:lnTo>
                <a:lnTo>
                  <a:pt x="6295992" y="2952567"/>
                </a:lnTo>
                <a:lnTo>
                  <a:pt x="6325075" y="2923484"/>
                </a:lnTo>
                <a:lnTo>
                  <a:pt x="6344124" y="2886528"/>
                </a:lnTo>
                <a:lnTo>
                  <a:pt x="6350982" y="2844111"/>
                </a:lnTo>
                <a:lnTo>
                  <a:pt x="6350982" y="134508"/>
                </a:lnTo>
                <a:lnTo>
                  <a:pt x="6344124" y="92091"/>
                </a:lnTo>
                <a:lnTo>
                  <a:pt x="6325075" y="55135"/>
                </a:lnTo>
                <a:lnTo>
                  <a:pt x="6295992" y="26052"/>
                </a:lnTo>
                <a:lnTo>
                  <a:pt x="6259163" y="7003"/>
                </a:lnTo>
                <a:lnTo>
                  <a:pt x="6216746" y="14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bg object 120"/>
          <p:cNvSpPr/>
          <p:nvPr/>
        </p:nvSpPr>
        <p:spPr>
          <a:xfrm>
            <a:off x="144259" y="14342185"/>
            <a:ext cx="6044565" cy="45085"/>
          </a:xfrm>
          <a:custGeom>
            <a:avLst/>
            <a:gdLst/>
            <a:ahLst/>
            <a:cxnLst/>
            <a:rect l="l" t="t" r="r" b="b"/>
            <a:pathLst>
              <a:path w="6044565" h="45084">
                <a:moveTo>
                  <a:pt x="44780" y="0"/>
                </a:moveTo>
                <a:lnTo>
                  <a:pt x="0" y="0"/>
                </a:lnTo>
                <a:lnTo>
                  <a:pt x="0" y="44780"/>
                </a:lnTo>
                <a:lnTo>
                  <a:pt x="44780" y="44780"/>
                </a:lnTo>
                <a:lnTo>
                  <a:pt x="44780" y="0"/>
                </a:lnTo>
                <a:close/>
              </a:path>
              <a:path w="6044565" h="45084">
                <a:moveTo>
                  <a:pt x="134327" y="0"/>
                </a:moveTo>
                <a:lnTo>
                  <a:pt x="89547" y="0"/>
                </a:lnTo>
                <a:lnTo>
                  <a:pt x="89547" y="44780"/>
                </a:lnTo>
                <a:lnTo>
                  <a:pt x="134327" y="44780"/>
                </a:lnTo>
                <a:lnTo>
                  <a:pt x="134327" y="0"/>
                </a:lnTo>
                <a:close/>
              </a:path>
              <a:path w="6044565" h="45084">
                <a:moveTo>
                  <a:pt x="223862" y="0"/>
                </a:moveTo>
                <a:lnTo>
                  <a:pt x="179095" y="0"/>
                </a:lnTo>
                <a:lnTo>
                  <a:pt x="179095" y="44780"/>
                </a:lnTo>
                <a:lnTo>
                  <a:pt x="223862" y="44780"/>
                </a:lnTo>
                <a:lnTo>
                  <a:pt x="223862" y="0"/>
                </a:lnTo>
                <a:close/>
              </a:path>
              <a:path w="6044565" h="45084">
                <a:moveTo>
                  <a:pt x="313410" y="0"/>
                </a:moveTo>
                <a:lnTo>
                  <a:pt x="268643" y="0"/>
                </a:lnTo>
                <a:lnTo>
                  <a:pt x="268643" y="44780"/>
                </a:lnTo>
                <a:lnTo>
                  <a:pt x="313410" y="44780"/>
                </a:lnTo>
                <a:lnTo>
                  <a:pt x="313410" y="0"/>
                </a:lnTo>
                <a:close/>
              </a:path>
              <a:path w="6044565" h="45084">
                <a:moveTo>
                  <a:pt x="402971" y="0"/>
                </a:moveTo>
                <a:lnTo>
                  <a:pt x="358203" y="0"/>
                </a:lnTo>
                <a:lnTo>
                  <a:pt x="358203" y="44780"/>
                </a:lnTo>
                <a:lnTo>
                  <a:pt x="402971" y="44780"/>
                </a:lnTo>
                <a:lnTo>
                  <a:pt x="402971" y="0"/>
                </a:lnTo>
                <a:close/>
              </a:path>
              <a:path w="6044565" h="45084">
                <a:moveTo>
                  <a:pt x="492518" y="0"/>
                </a:moveTo>
                <a:lnTo>
                  <a:pt x="447738" y="0"/>
                </a:lnTo>
                <a:lnTo>
                  <a:pt x="447738" y="44780"/>
                </a:lnTo>
                <a:lnTo>
                  <a:pt x="492518" y="44780"/>
                </a:lnTo>
                <a:lnTo>
                  <a:pt x="492518" y="0"/>
                </a:lnTo>
                <a:close/>
              </a:path>
              <a:path w="6044565" h="45084">
                <a:moveTo>
                  <a:pt x="582066" y="0"/>
                </a:moveTo>
                <a:lnTo>
                  <a:pt x="537286" y="0"/>
                </a:lnTo>
                <a:lnTo>
                  <a:pt x="537286" y="44780"/>
                </a:lnTo>
                <a:lnTo>
                  <a:pt x="582066" y="44780"/>
                </a:lnTo>
                <a:lnTo>
                  <a:pt x="582066" y="0"/>
                </a:lnTo>
                <a:close/>
              </a:path>
              <a:path w="6044565" h="45084">
                <a:moveTo>
                  <a:pt x="671601" y="0"/>
                </a:moveTo>
                <a:lnTo>
                  <a:pt x="626833" y="0"/>
                </a:lnTo>
                <a:lnTo>
                  <a:pt x="626833" y="44780"/>
                </a:lnTo>
                <a:lnTo>
                  <a:pt x="671601" y="44780"/>
                </a:lnTo>
                <a:lnTo>
                  <a:pt x="671601" y="0"/>
                </a:lnTo>
                <a:close/>
              </a:path>
              <a:path w="6044565" h="45084">
                <a:moveTo>
                  <a:pt x="761149" y="0"/>
                </a:moveTo>
                <a:lnTo>
                  <a:pt x="716381" y="0"/>
                </a:lnTo>
                <a:lnTo>
                  <a:pt x="716381" y="44780"/>
                </a:lnTo>
                <a:lnTo>
                  <a:pt x="761149" y="44780"/>
                </a:lnTo>
                <a:lnTo>
                  <a:pt x="761149" y="0"/>
                </a:lnTo>
                <a:close/>
              </a:path>
              <a:path w="6044565" h="45084">
                <a:moveTo>
                  <a:pt x="850709" y="0"/>
                </a:moveTo>
                <a:lnTo>
                  <a:pt x="805942" y="0"/>
                </a:lnTo>
                <a:lnTo>
                  <a:pt x="805942" y="44780"/>
                </a:lnTo>
                <a:lnTo>
                  <a:pt x="850709" y="44780"/>
                </a:lnTo>
                <a:lnTo>
                  <a:pt x="850709" y="0"/>
                </a:lnTo>
                <a:close/>
              </a:path>
              <a:path w="6044565" h="45084">
                <a:moveTo>
                  <a:pt x="940257" y="0"/>
                </a:moveTo>
                <a:lnTo>
                  <a:pt x="895477" y="0"/>
                </a:lnTo>
                <a:lnTo>
                  <a:pt x="895477" y="44780"/>
                </a:lnTo>
                <a:lnTo>
                  <a:pt x="940257" y="44780"/>
                </a:lnTo>
                <a:lnTo>
                  <a:pt x="940257" y="0"/>
                </a:lnTo>
                <a:close/>
              </a:path>
              <a:path w="6044565" h="45084">
                <a:moveTo>
                  <a:pt x="1029804" y="0"/>
                </a:moveTo>
                <a:lnTo>
                  <a:pt x="985024" y="0"/>
                </a:lnTo>
                <a:lnTo>
                  <a:pt x="985024" y="44780"/>
                </a:lnTo>
                <a:lnTo>
                  <a:pt x="1029804" y="44780"/>
                </a:lnTo>
                <a:lnTo>
                  <a:pt x="1029804" y="0"/>
                </a:lnTo>
                <a:close/>
              </a:path>
              <a:path w="6044565" h="45084">
                <a:moveTo>
                  <a:pt x="1119352" y="0"/>
                </a:moveTo>
                <a:lnTo>
                  <a:pt x="1074572" y="0"/>
                </a:lnTo>
                <a:lnTo>
                  <a:pt x="1074572" y="44780"/>
                </a:lnTo>
                <a:lnTo>
                  <a:pt x="1119352" y="44780"/>
                </a:lnTo>
                <a:lnTo>
                  <a:pt x="1119352" y="0"/>
                </a:lnTo>
                <a:close/>
              </a:path>
              <a:path w="6044565" h="45084">
                <a:moveTo>
                  <a:pt x="1208951" y="0"/>
                </a:moveTo>
                <a:lnTo>
                  <a:pt x="1164183" y="0"/>
                </a:lnTo>
                <a:lnTo>
                  <a:pt x="1164183" y="44780"/>
                </a:lnTo>
                <a:lnTo>
                  <a:pt x="1208951" y="44780"/>
                </a:lnTo>
                <a:lnTo>
                  <a:pt x="1208951" y="0"/>
                </a:lnTo>
                <a:close/>
              </a:path>
              <a:path w="6044565" h="45084">
                <a:moveTo>
                  <a:pt x="1298486" y="0"/>
                </a:moveTo>
                <a:lnTo>
                  <a:pt x="1253718" y="0"/>
                </a:lnTo>
                <a:lnTo>
                  <a:pt x="1253718" y="44780"/>
                </a:lnTo>
                <a:lnTo>
                  <a:pt x="1298486" y="44780"/>
                </a:lnTo>
                <a:lnTo>
                  <a:pt x="1298486" y="0"/>
                </a:lnTo>
                <a:close/>
              </a:path>
              <a:path w="6044565" h="45084">
                <a:moveTo>
                  <a:pt x="1388021" y="0"/>
                </a:moveTo>
                <a:lnTo>
                  <a:pt x="1343253" y="0"/>
                </a:lnTo>
                <a:lnTo>
                  <a:pt x="1343253" y="44780"/>
                </a:lnTo>
                <a:lnTo>
                  <a:pt x="1388021" y="44780"/>
                </a:lnTo>
                <a:lnTo>
                  <a:pt x="1388021" y="0"/>
                </a:lnTo>
                <a:close/>
              </a:path>
              <a:path w="6044565" h="45084">
                <a:moveTo>
                  <a:pt x="1477556" y="0"/>
                </a:moveTo>
                <a:lnTo>
                  <a:pt x="1432775" y="0"/>
                </a:lnTo>
                <a:lnTo>
                  <a:pt x="1432775" y="44780"/>
                </a:lnTo>
                <a:lnTo>
                  <a:pt x="1477556" y="44780"/>
                </a:lnTo>
                <a:lnTo>
                  <a:pt x="1477556" y="0"/>
                </a:lnTo>
                <a:close/>
              </a:path>
              <a:path w="6044565" h="45084">
                <a:moveTo>
                  <a:pt x="1567091" y="0"/>
                </a:moveTo>
                <a:lnTo>
                  <a:pt x="1522310" y="0"/>
                </a:lnTo>
                <a:lnTo>
                  <a:pt x="1522310" y="44780"/>
                </a:lnTo>
                <a:lnTo>
                  <a:pt x="1567091" y="44780"/>
                </a:lnTo>
                <a:lnTo>
                  <a:pt x="1567091" y="0"/>
                </a:lnTo>
                <a:close/>
              </a:path>
              <a:path w="6044565" h="45084">
                <a:moveTo>
                  <a:pt x="1656626" y="0"/>
                </a:moveTo>
                <a:lnTo>
                  <a:pt x="1611845" y="0"/>
                </a:lnTo>
                <a:lnTo>
                  <a:pt x="1611845" y="44780"/>
                </a:lnTo>
                <a:lnTo>
                  <a:pt x="1656626" y="44780"/>
                </a:lnTo>
                <a:lnTo>
                  <a:pt x="1656626" y="0"/>
                </a:lnTo>
                <a:close/>
              </a:path>
              <a:path w="6044565" h="45084">
                <a:moveTo>
                  <a:pt x="1746148" y="0"/>
                </a:moveTo>
                <a:lnTo>
                  <a:pt x="1701380" y="0"/>
                </a:lnTo>
                <a:lnTo>
                  <a:pt x="1701380" y="44780"/>
                </a:lnTo>
                <a:lnTo>
                  <a:pt x="1746148" y="44780"/>
                </a:lnTo>
                <a:lnTo>
                  <a:pt x="1746148" y="0"/>
                </a:lnTo>
                <a:close/>
              </a:path>
              <a:path w="6044565" h="45084">
                <a:moveTo>
                  <a:pt x="1835683" y="0"/>
                </a:moveTo>
                <a:lnTo>
                  <a:pt x="1790915" y="0"/>
                </a:lnTo>
                <a:lnTo>
                  <a:pt x="1790915" y="44780"/>
                </a:lnTo>
                <a:lnTo>
                  <a:pt x="1835683" y="44780"/>
                </a:lnTo>
                <a:lnTo>
                  <a:pt x="1835683" y="0"/>
                </a:lnTo>
                <a:close/>
              </a:path>
              <a:path w="6044565" h="45084">
                <a:moveTo>
                  <a:pt x="1925345" y="0"/>
                </a:moveTo>
                <a:lnTo>
                  <a:pt x="1880565" y="0"/>
                </a:lnTo>
                <a:lnTo>
                  <a:pt x="1880565" y="44780"/>
                </a:lnTo>
                <a:lnTo>
                  <a:pt x="1925345" y="44780"/>
                </a:lnTo>
                <a:lnTo>
                  <a:pt x="1925345" y="0"/>
                </a:lnTo>
                <a:close/>
              </a:path>
              <a:path w="6044565" h="45084">
                <a:moveTo>
                  <a:pt x="2014880" y="0"/>
                </a:moveTo>
                <a:lnTo>
                  <a:pt x="1970100" y="0"/>
                </a:lnTo>
                <a:lnTo>
                  <a:pt x="1970100" y="44780"/>
                </a:lnTo>
                <a:lnTo>
                  <a:pt x="2014880" y="44780"/>
                </a:lnTo>
                <a:lnTo>
                  <a:pt x="2014880" y="0"/>
                </a:lnTo>
                <a:close/>
              </a:path>
              <a:path w="6044565" h="45084">
                <a:moveTo>
                  <a:pt x="2104415" y="0"/>
                </a:moveTo>
                <a:lnTo>
                  <a:pt x="2059635" y="0"/>
                </a:lnTo>
                <a:lnTo>
                  <a:pt x="2059635" y="44780"/>
                </a:lnTo>
                <a:lnTo>
                  <a:pt x="2104415" y="44780"/>
                </a:lnTo>
                <a:lnTo>
                  <a:pt x="2104415" y="0"/>
                </a:lnTo>
                <a:close/>
              </a:path>
              <a:path w="6044565" h="45084">
                <a:moveTo>
                  <a:pt x="2193937" y="0"/>
                </a:moveTo>
                <a:lnTo>
                  <a:pt x="2149170" y="0"/>
                </a:lnTo>
                <a:lnTo>
                  <a:pt x="2149170" y="44780"/>
                </a:lnTo>
                <a:lnTo>
                  <a:pt x="2193937" y="44780"/>
                </a:lnTo>
                <a:lnTo>
                  <a:pt x="2193937" y="0"/>
                </a:lnTo>
                <a:close/>
              </a:path>
              <a:path w="6044565" h="45084">
                <a:moveTo>
                  <a:pt x="2283472" y="0"/>
                </a:moveTo>
                <a:lnTo>
                  <a:pt x="2238705" y="0"/>
                </a:lnTo>
                <a:lnTo>
                  <a:pt x="2238705" y="44780"/>
                </a:lnTo>
                <a:lnTo>
                  <a:pt x="2283472" y="44780"/>
                </a:lnTo>
                <a:lnTo>
                  <a:pt x="2283472" y="0"/>
                </a:lnTo>
                <a:close/>
              </a:path>
              <a:path w="6044565" h="45084">
                <a:moveTo>
                  <a:pt x="2373007" y="0"/>
                </a:moveTo>
                <a:lnTo>
                  <a:pt x="2328240" y="0"/>
                </a:lnTo>
                <a:lnTo>
                  <a:pt x="2328240" y="44780"/>
                </a:lnTo>
                <a:lnTo>
                  <a:pt x="2373007" y="44780"/>
                </a:lnTo>
                <a:lnTo>
                  <a:pt x="2373007" y="0"/>
                </a:lnTo>
                <a:close/>
              </a:path>
              <a:path w="6044565" h="45084">
                <a:moveTo>
                  <a:pt x="2462542" y="0"/>
                </a:moveTo>
                <a:lnTo>
                  <a:pt x="2417762" y="0"/>
                </a:lnTo>
                <a:lnTo>
                  <a:pt x="2417762" y="44780"/>
                </a:lnTo>
                <a:lnTo>
                  <a:pt x="2462542" y="44780"/>
                </a:lnTo>
                <a:lnTo>
                  <a:pt x="2462542" y="0"/>
                </a:lnTo>
                <a:close/>
              </a:path>
              <a:path w="6044565" h="45084">
                <a:moveTo>
                  <a:pt x="2552077" y="0"/>
                </a:moveTo>
                <a:lnTo>
                  <a:pt x="2507297" y="0"/>
                </a:lnTo>
                <a:lnTo>
                  <a:pt x="2507297" y="44780"/>
                </a:lnTo>
                <a:lnTo>
                  <a:pt x="2552077" y="44780"/>
                </a:lnTo>
                <a:lnTo>
                  <a:pt x="2552077" y="0"/>
                </a:lnTo>
                <a:close/>
              </a:path>
              <a:path w="6044565" h="45084">
                <a:moveTo>
                  <a:pt x="2641739" y="0"/>
                </a:moveTo>
                <a:lnTo>
                  <a:pt x="2596959" y="0"/>
                </a:lnTo>
                <a:lnTo>
                  <a:pt x="2596959" y="44780"/>
                </a:lnTo>
                <a:lnTo>
                  <a:pt x="2641739" y="44780"/>
                </a:lnTo>
                <a:lnTo>
                  <a:pt x="2641739" y="0"/>
                </a:lnTo>
                <a:close/>
              </a:path>
              <a:path w="6044565" h="45084">
                <a:moveTo>
                  <a:pt x="2731262" y="0"/>
                </a:moveTo>
                <a:lnTo>
                  <a:pt x="2686494" y="0"/>
                </a:lnTo>
                <a:lnTo>
                  <a:pt x="2686494" y="44780"/>
                </a:lnTo>
                <a:lnTo>
                  <a:pt x="2731262" y="44780"/>
                </a:lnTo>
                <a:lnTo>
                  <a:pt x="2731262" y="0"/>
                </a:lnTo>
                <a:close/>
              </a:path>
              <a:path w="6044565" h="45084">
                <a:moveTo>
                  <a:pt x="2820797" y="0"/>
                </a:moveTo>
                <a:lnTo>
                  <a:pt x="2776029" y="0"/>
                </a:lnTo>
                <a:lnTo>
                  <a:pt x="2776029" y="44780"/>
                </a:lnTo>
                <a:lnTo>
                  <a:pt x="2820797" y="44780"/>
                </a:lnTo>
                <a:lnTo>
                  <a:pt x="2820797" y="0"/>
                </a:lnTo>
                <a:close/>
              </a:path>
              <a:path w="6044565" h="45084">
                <a:moveTo>
                  <a:pt x="2910332" y="0"/>
                </a:moveTo>
                <a:lnTo>
                  <a:pt x="2865564" y="0"/>
                </a:lnTo>
                <a:lnTo>
                  <a:pt x="2865564" y="44780"/>
                </a:lnTo>
                <a:lnTo>
                  <a:pt x="2910332" y="44780"/>
                </a:lnTo>
                <a:lnTo>
                  <a:pt x="2910332" y="0"/>
                </a:lnTo>
                <a:close/>
              </a:path>
              <a:path w="6044565" h="45084">
                <a:moveTo>
                  <a:pt x="2999867" y="0"/>
                </a:moveTo>
                <a:lnTo>
                  <a:pt x="2955086" y="0"/>
                </a:lnTo>
                <a:lnTo>
                  <a:pt x="2955086" y="44780"/>
                </a:lnTo>
                <a:lnTo>
                  <a:pt x="2999867" y="44780"/>
                </a:lnTo>
                <a:lnTo>
                  <a:pt x="2999867" y="0"/>
                </a:lnTo>
                <a:close/>
              </a:path>
              <a:path w="6044565" h="45084">
                <a:moveTo>
                  <a:pt x="3089402" y="0"/>
                </a:moveTo>
                <a:lnTo>
                  <a:pt x="3044621" y="0"/>
                </a:lnTo>
                <a:lnTo>
                  <a:pt x="3044621" y="44780"/>
                </a:lnTo>
                <a:lnTo>
                  <a:pt x="3089402" y="44780"/>
                </a:lnTo>
                <a:lnTo>
                  <a:pt x="3089402" y="0"/>
                </a:lnTo>
                <a:close/>
              </a:path>
              <a:path w="6044565" h="45084">
                <a:moveTo>
                  <a:pt x="3178924" y="0"/>
                </a:moveTo>
                <a:lnTo>
                  <a:pt x="3134156" y="0"/>
                </a:lnTo>
                <a:lnTo>
                  <a:pt x="3134156" y="44780"/>
                </a:lnTo>
                <a:lnTo>
                  <a:pt x="3178924" y="44780"/>
                </a:lnTo>
                <a:lnTo>
                  <a:pt x="3178924" y="0"/>
                </a:lnTo>
                <a:close/>
              </a:path>
              <a:path w="6044565" h="45084">
                <a:moveTo>
                  <a:pt x="3268459" y="0"/>
                </a:moveTo>
                <a:lnTo>
                  <a:pt x="3223691" y="0"/>
                </a:lnTo>
                <a:lnTo>
                  <a:pt x="3223691" y="44780"/>
                </a:lnTo>
                <a:lnTo>
                  <a:pt x="3268459" y="44780"/>
                </a:lnTo>
                <a:lnTo>
                  <a:pt x="3268459" y="0"/>
                </a:lnTo>
                <a:close/>
              </a:path>
              <a:path w="6044565" h="45084">
                <a:moveTo>
                  <a:pt x="3358121" y="0"/>
                </a:moveTo>
                <a:lnTo>
                  <a:pt x="3313353" y="0"/>
                </a:lnTo>
                <a:lnTo>
                  <a:pt x="3313353" y="44780"/>
                </a:lnTo>
                <a:lnTo>
                  <a:pt x="3358121" y="44780"/>
                </a:lnTo>
                <a:lnTo>
                  <a:pt x="3358121" y="0"/>
                </a:lnTo>
                <a:close/>
              </a:path>
              <a:path w="6044565" h="45084">
                <a:moveTo>
                  <a:pt x="3447656" y="0"/>
                </a:moveTo>
                <a:lnTo>
                  <a:pt x="3402876" y="0"/>
                </a:lnTo>
                <a:lnTo>
                  <a:pt x="3402876" y="44780"/>
                </a:lnTo>
                <a:lnTo>
                  <a:pt x="3447656" y="44780"/>
                </a:lnTo>
                <a:lnTo>
                  <a:pt x="3447656" y="0"/>
                </a:lnTo>
                <a:close/>
              </a:path>
              <a:path w="6044565" h="45084">
                <a:moveTo>
                  <a:pt x="3537191" y="0"/>
                </a:moveTo>
                <a:lnTo>
                  <a:pt x="3492411" y="0"/>
                </a:lnTo>
                <a:lnTo>
                  <a:pt x="3492411" y="44780"/>
                </a:lnTo>
                <a:lnTo>
                  <a:pt x="3537191" y="44780"/>
                </a:lnTo>
                <a:lnTo>
                  <a:pt x="3537191" y="0"/>
                </a:lnTo>
                <a:close/>
              </a:path>
              <a:path w="6044565" h="45084">
                <a:moveTo>
                  <a:pt x="3626726" y="0"/>
                </a:moveTo>
                <a:lnTo>
                  <a:pt x="3581946" y="0"/>
                </a:lnTo>
                <a:lnTo>
                  <a:pt x="3581946" y="44780"/>
                </a:lnTo>
                <a:lnTo>
                  <a:pt x="3626726" y="44780"/>
                </a:lnTo>
                <a:lnTo>
                  <a:pt x="3626726" y="0"/>
                </a:lnTo>
                <a:close/>
              </a:path>
              <a:path w="6044565" h="45084">
                <a:moveTo>
                  <a:pt x="3716261" y="0"/>
                </a:moveTo>
                <a:lnTo>
                  <a:pt x="3671481" y="0"/>
                </a:lnTo>
                <a:lnTo>
                  <a:pt x="3671481" y="44780"/>
                </a:lnTo>
                <a:lnTo>
                  <a:pt x="3716261" y="44780"/>
                </a:lnTo>
                <a:lnTo>
                  <a:pt x="3716261" y="0"/>
                </a:lnTo>
                <a:close/>
              </a:path>
              <a:path w="6044565" h="45084">
                <a:moveTo>
                  <a:pt x="3805783" y="0"/>
                </a:moveTo>
                <a:lnTo>
                  <a:pt x="3761016" y="0"/>
                </a:lnTo>
                <a:lnTo>
                  <a:pt x="3761016" y="44780"/>
                </a:lnTo>
                <a:lnTo>
                  <a:pt x="3805783" y="44780"/>
                </a:lnTo>
                <a:lnTo>
                  <a:pt x="3805783" y="0"/>
                </a:lnTo>
                <a:close/>
              </a:path>
              <a:path w="6044565" h="45084">
                <a:moveTo>
                  <a:pt x="3895318" y="0"/>
                </a:moveTo>
                <a:lnTo>
                  <a:pt x="3850551" y="0"/>
                </a:lnTo>
                <a:lnTo>
                  <a:pt x="3850551" y="44780"/>
                </a:lnTo>
                <a:lnTo>
                  <a:pt x="3895318" y="44780"/>
                </a:lnTo>
                <a:lnTo>
                  <a:pt x="3895318" y="0"/>
                </a:lnTo>
                <a:close/>
              </a:path>
              <a:path w="6044565" h="45084">
                <a:moveTo>
                  <a:pt x="3984853" y="0"/>
                </a:moveTo>
                <a:lnTo>
                  <a:pt x="3940073" y="0"/>
                </a:lnTo>
                <a:lnTo>
                  <a:pt x="3940073" y="44780"/>
                </a:lnTo>
                <a:lnTo>
                  <a:pt x="3984853" y="44780"/>
                </a:lnTo>
                <a:lnTo>
                  <a:pt x="3984853" y="0"/>
                </a:lnTo>
                <a:close/>
              </a:path>
              <a:path w="6044565" h="45084">
                <a:moveTo>
                  <a:pt x="4074388" y="0"/>
                </a:moveTo>
                <a:lnTo>
                  <a:pt x="4029608" y="0"/>
                </a:lnTo>
                <a:lnTo>
                  <a:pt x="4029608" y="44780"/>
                </a:lnTo>
                <a:lnTo>
                  <a:pt x="4074388" y="44780"/>
                </a:lnTo>
                <a:lnTo>
                  <a:pt x="4074388" y="0"/>
                </a:lnTo>
                <a:close/>
              </a:path>
              <a:path w="6044565" h="45084">
                <a:moveTo>
                  <a:pt x="4164050" y="0"/>
                </a:moveTo>
                <a:lnTo>
                  <a:pt x="4119270" y="0"/>
                </a:lnTo>
                <a:lnTo>
                  <a:pt x="4119270" y="44780"/>
                </a:lnTo>
                <a:lnTo>
                  <a:pt x="4164050" y="44780"/>
                </a:lnTo>
                <a:lnTo>
                  <a:pt x="4164050" y="0"/>
                </a:lnTo>
                <a:close/>
              </a:path>
              <a:path w="6044565" h="45084">
                <a:moveTo>
                  <a:pt x="4253573" y="0"/>
                </a:moveTo>
                <a:lnTo>
                  <a:pt x="4208805" y="0"/>
                </a:lnTo>
                <a:lnTo>
                  <a:pt x="4208805" y="44780"/>
                </a:lnTo>
                <a:lnTo>
                  <a:pt x="4253573" y="44780"/>
                </a:lnTo>
                <a:lnTo>
                  <a:pt x="4253573" y="0"/>
                </a:lnTo>
                <a:close/>
              </a:path>
              <a:path w="6044565" h="45084">
                <a:moveTo>
                  <a:pt x="4343108" y="0"/>
                </a:moveTo>
                <a:lnTo>
                  <a:pt x="4298340" y="0"/>
                </a:lnTo>
                <a:lnTo>
                  <a:pt x="4298340" y="44780"/>
                </a:lnTo>
                <a:lnTo>
                  <a:pt x="4343108" y="44780"/>
                </a:lnTo>
                <a:lnTo>
                  <a:pt x="4343108" y="0"/>
                </a:lnTo>
                <a:close/>
              </a:path>
              <a:path w="6044565" h="45084">
                <a:moveTo>
                  <a:pt x="4432643" y="0"/>
                </a:moveTo>
                <a:lnTo>
                  <a:pt x="4387862" y="0"/>
                </a:lnTo>
                <a:lnTo>
                  <a:pt x="4387862" y="44780"/>
                </a:lnTo>
                <a:lnTo>
                  <a:pt x="4432643" y="44780"/>
                </a:lnTo>
                <a:lnTo>
                  <a:pt x="4432643" y="0"/>
                </a:lnTo>
                <a:close/>
              </a:path>
              <a:path w="6044565" h="45084">
                <a:moveTo>
                  <a:pt x="4522178" y="0"/>
                </a:moveTo>
                <a:lnTo>
                  <a:pt x="4477397" y="0"/>
                </a:lnTo>
                <a:lnTo>
                  <a:pt x="4477397" y="44780"/>
                </a:lnTo>
                <a:lnTo>
                  <a:pt x="4522178" y="44780"/>
                </a:lnTo>
                <a:lnTo>
                  <a:pt x="4522178" y="0"/>
                </a:lnTo>
                <a:close/>
              </a:path>
              <a:path w="6044565" h="45084">
                <a:moveTo>
                  <a:pt x="4611713" y="0"/>
                </a:moveTo>
                <a:lnTo>
                  <a:pt x="4566932" y="0"/>
                </a:lnTo>
                <a:lnTo>
                  <a:pt x="4566932" y="44780"/>
                </a:lnTo>
                <a:lnTo>
                  <a:pt x="4611713" y="44780"/>
                </a:lnTo>
                <a:lnTo>
                  <a:pt x="4611713" y="0"/>
                </a:lnTo>
                <a:close/>
              </a:path>
              <a:path w="6044565" h="45084">
                <a:moveTo>
                  <a:pt x="4701235" y="0"/>
                </a:moveTo>
                <a:lnTo>
                  <a:pt x="4656467" y="0"/>
                </a:lnTo>
                <a:lnTo>
                  <a:pt x="4656467" y="44780"/>
                </a:lnTo>
                <a:lnTo>
                  <a:pt x="4701235" y="44780"/>
                </a:lnTo>
                <a:lnTo>
                  <a:pt x="4701235" y="0"/>
                </a:lnTo>
                <a:close/>
              </a:path>
              <a:path w="6044565" h="45084">
                <a:moveTo>
                  <a:pt x="4790770" y="0"/>
                </a:moveTo>
                <a:lnTo>
                  <a:pt x="4746002" y="0"/>
                </a:lnTo>
                <a:lnTo>
                  <a:pt x="4746002" y="44780"/>
                </a:lnTo>
                <a:lnTo>
                  <a:pt x="4790770" y="44780"/>
                </a:lnTo>
                <a:lnTo>
                  <a:pt x="4790770" y="0"/>
                </a:lnTo>
                <a:close/>
              </a:path>
              <a:path w="6044565" h="45084">
                <a:moveTo>
                  <a:pt x="4880432" y="0"/>
                </a:moveTo>
                <a:lnTo>
                  <a:pt x="4835664" y="0"/>
                </a:lnTo>
                <a:lnTo>
                  <a:pt x="4835664" y="44780"/>
                </a:lnTo>
                <a:lnTo>
                  <a:pt x="4880432" y="44780"/>
                </a:lnTo>
                <a:lnTo>
                  <a:pt x="4880432" y="0"/>
                </a:lnTo>
                <a:close/>
              </a:path>
              <a:path w="6044565" h="45084">
                <a:moveTo>
                  <a:pt x="4969967" y="0"/>
                </a:moveTo>
                <a:lnTo>
                  <a:pt x="4925187" y="0"/>
                </a:lnTo>
                <a:lnTo>
                  <a:pt x="4925187" y="44780"/>
                </a:lnTo>
                <a:lnTo>
                  <a:pt x="4969967" y="44780"/>
                </a:lnTo>
                <a:lnTo>
                  <a:pt x="4969967" y="0"/>
                </a:lnTo>
                <a:close/>
              </a:path>
              <a:path w="6044565" h="45084">
                <a:moveTo>
                  <a:pt x="5059502" y="0"/>
                </a:moveTo>
                <a:lnTo>
                  <a:pt x="5014722" y="0"/>
                </a:lnTo>
                <a:lnTo>
                  <a:pt x="5014722" y="44780"/>
                </a:lnTo>
                <a:lnTo>
                  <a:pt x="5059502" y="44780"/>
                </a:lnTo>
                <a:lnTo>
                  <a:pt x="5059502" y="0"/>
                </a:lnTo>
                <a:close/>
              </a:path>
              <a:path w="6044565" h="45084">
                <a:moveTo>
                  <a:pt x="5149037" y="0"/>
                </a:moveTo>
                <a:lnTo>
                  <a:pt x="5104257" y="0"/>
                </a:lnTo>
                <a:lnTo>
                  <a:pt x="5104257" y="44780"/>
                </a:lnTo>
                <a:lnTo>
                  <a:pt x="5149037" y="44780"/>
                </a:lnTo>
                <a:lnTo>
                  <a:pt x="5149037" y="0"/>
                </a:lnTo>
                <a:close/>
              </a:path>
              <a:path w="6044565" h="45084">
                <a:moveTo>
                  <a:pt x="5238559" y="0"/>
                </a:moveTo>
                <a:lnTo>
                  <a:pt x="5193792" y="0"/>
                </a:lnTo>
                <a:lnTo>
                  <a:pt x="5193792" y="44780"/>
                </a:lnTo>
                <a:lnTo>
                  <a:pt x="5238559" y="44780"/>
                </a:lnTo>
                <a:lnTo>
                  <a:pt x="5238559" y="0"/>
                </a:lnTo>
                <a:close/>
              </a:path>
              <a:path w="6044565" h="45084">
                <a:moveTo>
                  <a:pt x="5328094" y="0"/>
                </a:moveTo>
                <a:lnTo>
                  <a:pt x="5283327" y="0"/>
                </a:lnTo>
                <a:lnTo>
                  <a:pt x="5283327" y="44780"/>
                </a:lnTo>
                <a:lnTo>
                  <a:pt x="5328094" y="44780"/>
                </a:lnTo>
                <a:lnTo>
                  <a:pt x="5328094" y="0"/>
                </a:lnTo>
                <a:close/>
              </a:path>
              <a:path w="6044565" h="45084">
                <a:moveTo>
                  <a:pt x="5417629" y="0"/>
                </a:moveTo>
                <a:lnTo>
                  <a:pt x="5372862" y="0"/>
                </a:lnTo>
                <a:lnTo>
                  <a:pt x="5372862" y="44780"/>
                </a:lnTo>
                <a:lnTo>
                  <a:pt x="5417629" y="44780"/>
                </a:lnTo>
                <a:lnTo>
                  <a:pt x="5417629" y="0"/>
                </a:lnTo>
                <a:close/>
              </a:path>
              <a:path w="6044565" h="45084">
                <a:moveTo>
                  <a:pt x="5507164" y="0"/>
                </a:moveTo>
                <a:lnTo>
                  <a:pt x="5462384" y="0"/>
                </a:lnTo>
                <a:lnTo>
                  <a:pt x="5462384" y="44780"/>
                </a:lnTo>
                <a:lnTo>
                  <a:pt x="5507164" y="44780"/>
                </a:lnTo>
                <a:lnTo>
                  <a:pt x="5507164" y="0"/>
                </a:lnTo>
                <a:close/>
              </a:path>
              <a:path w="6044565" h="45084">
                <a:moveTo>
                  <a:pt x="5596826" y="0"/>
                </a:moveTo>
                <a:lnTo>
                  <a:pt x="5552046" y="0"/>
                </a:lnTo>
                <a:lnTo>
                  <a:pt x="5552046" y="44780"/>
                </a:lnTo>
                <a:lnTo>
                  <a:pt x="5596826" y="44780"/>
                </a:lnTo>
                <a:lnTo>
                  <a:pt x="5596826" y="0"/>
                </a:lnTo>
                <a:close/>
              </a:path>
              <a:path w="6044565" h="45084">
                <a:moveTo>
                  <a:pt x="5686349" y="0"/>
                </a:moveTo>
                <a:lnTo>
                  <a:pt x="5641581" y="0"/>
                </a:lnTo>
                <a:lnTo>
                  <a:pt x="5641581" y="44780"/>
                </a:lnTo>
                <a:lnTo>
                  <a:pt x="5686349" y="44780"/>
                </a:lnTo>
                <a:lnTo>
                  <a:pt x="5686349" y="0"/>
                </a:lnTo>
                <a:close/>
              </a:path>
              <a:path w="6044565" h="45084">
                <a:moveTo>
                  <a:pt x="5775884" y="0"/>
                </a:moveTo>
                <a:lnTo>
                  <a:pt x="5731116" y="0"/>
                </a:lnTo>
                <a:lnTo>
                  <a:pt x="5731116" y="44780"/>
                </a:lnTo>
                <a:lnTo>
                  <a:pt x="5775884" y="44780"/>
                </a:lnTo>
                <a:lnTo>
                  <a:pt x="5775884" y="0"/>
                </a:lnTo>
                <a:close/>
              </a:path>
              <a:path w="6044565" h="45084">
                <a:moveTo>
                  <a:pt x="5865419" y="0"/>
                </a:moveTo>
                <a:lnTo>
                  <a:pt x="5820651" y="0"/>
                </a:lnTo>
                <a:lnTo>
                  <a:pt x="5820651" y="44780"/>
                </a:lnTo>
                <a:lnTo>
                  <a:pt x="5865419" y="44780"/>
                </a:lnTo>
                <a:lnTo>
                  <a:pt x="5865419" y="0"/>
                </a:lnTo>
                <a:close/>
              </a:path>
              <a:path w="6044565" h="45084">
                <a:moveTo>
                  <a:pt x="5954954" y="0"/>
                </a:moveTo>
                <a:lnTo>
                  <a:pt x="5910173" y="0"/>
                </a:lnTo>
                <a:lnTo>
                  <a:pt x="5910173" y="44780"/>
                </a:lnTo>
                <a:lnTo>
                  <a:pt x="5954954" y="44780"/>
                </a:lnTo>
                <a:lnTo>
                  <a:pt x="5954954" y="0"/>
                </a:lnTo>
                <a:close/>
              </a:path>
              <a:path w="6044565" h="45084">
                <a:moveTo>
                  <a:pt x="6044489" y="0"/>
                </a:moveTo>
                <a:lnTo>
                  <a:pt x="5999708" y="0"/>
                </a:lnTo>
                <a:lnTo>
                  <a:pt x="5999708" y="44780"/>
                </a:lnTo>
                <a:lnTo>
                  <a:pt x="6044489" y="44780"/>
                </a:lnTo>
                <a:lnTo>
                  <a:pt x="60444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1" name="bg object 121"/>
          <p:cNvPicPr/>
          <p:nvPr/>
        </p:nvPicPr>
        <p:blipFill>
          <a:blip r:embed="rId43" cstate="print"/>
          <a:stretch>
            <a:fillRect/>
          </a:stretch>
        </p:blipFill>
        <p:spPr>
          <a:xfrm>
            <a:off x="6228334" y="14344777"/>
            <a:ext cx="108712" cy="93599"/>
          </a:xfrm>
          <a:prstGeom prst="rect">
            <a:avLst/>
          </a:prstGeom>
        </p:spPr>
      </p:pic>
      <p:sp>
        <p:nvSpPr>
          <p:cNvPr id="122" name="bg object 122"/>
          <p:cNvSpPr/>
          <p:nvPr/>
        </p:nvSpPr>
        <p:spPr>
          <a:xfrm>
            <a:off x="6305639" y="14462658"/>
            <a:ext cx="44450" cy="2731770"/>
          </a:xfrm>
          <a:custGeom>
            <a:avLst/>
            <a:gdLst/>
            <a:ahLst/>
            <a:cxnLst/>
            <a:rect l="l" t="t" r="r" b="b"/>
            <a:pathLst>
              <a:path w="44450" h="2731769">
                <a:moveTo>
                  <a:pt x="44196" y="2686735"/>
                </a:moveTo>
                <a:lnTo>
                  <a:pt x="508" y="2686735"/>
                </a:lnTo>
                <a:lnTo>
                  <a:pt x="381" y="2727121"/>
                </a:lnTo>
                <a:lnTo>
                  <a:pt x="254" y="2729026"/>
                </a:lnTo>
                <a:lnTo>
                  <a:pt x="43942" y="2731693"/>
                </a:lnTo>
                <a:lnTo>
                  <a:pt x="44196" y="2729661"/>
                </a:lnTo>
                <a:lnTo>
                  <a:pt x="44196" y="2686735"/>
                </a:lnTo>
                <a:close/>
              </a:path>
              <a:path w="44450" h="2731769">
                <a:moveTo>
                  <a:pt x="44196" y="7493"/>
                </a:moveTo>
                <a:lnTo>
                  <a:pt x="43053" y="0"/>
                </a:lnTo>
                <a:lnTo>
                  <a:pt x="0" y="4445"/>
                </a:lnTo>
                <a:lnTo>
                  <a:pt x="508" y="10668"/>
                </a:lnTo>
                <a:lnTo>
                  <a:pt x="508" y="45085"/>
                </a:lnTo>
                <a:lnTo>
                  <a:pt x="44196" y="45085"/>
                </a:lnTo>
                <a:lnTo>
                  <a:pt x="44196" y="7493"/>
                </a:lnTo>
                <a:close/>
              </a:path>
              <a:path w="44450" h="2731769">
                <a:moveTo>
                  <a:pt x="44259" y="2597137"/>
                </a:moveTo>
                <a:lnTo>
                  <a:pt x="508" y="2597137"/>
                </a:lnTo>
                <a:lnTo>
                  <a:pt x="508" y="2641904"/>
                </a:lnTo>
                <a:lnTo>
                  <a:pt x="44259" y="2641904"/>
                </a:lnTo>
                <a:lnTo>
                  <a:pt x="44259" y="2597137"/>
                </a:lnTo>
                <a:close/>
              </a:path>
              <a:path w="44450" h="2731769">
                <a:moveTo>
                  <a:pt x="44259" y="2507602"/>
                </a:moveTo>
                <a:lnTo>
                  <a:pt x="508" y="2507602"/>
                </a:lnTo>
                <a:lnTo>
                  <a:pt x="508" y="2552382"/>
                </a:lnTo>
                <a:lnTo>
                  <a:pt x="44259" y="2552382"/>
                </a:lnTo>
                <a:lnTo>
                  <a:pt x="44259" y="2507602"/>
                </a:lnTo>
                <a:close/>
              </a:path>
              <a:path w="44450" h="2731769">
                <a:moveTo>
                  <a:pt x="44259" y="2418067"/>
                </a:moveTo>
                <a:lnTo>
                  <a:pt x="508" y="2418067"/>
                </a:lnTo>
                <a:lnTo>
                  <a:pt x="508" y="2462847"/>
                </a:lnTo>
                <a:lnTo>
                  <a:pt x="44259" y="2462847"/>
                </a:lnTo>
                <a:lnTo>
                  <a:pt x="44259" y="2418067"/>
                </a:lnTo>
                <a:close/>
              </a:path>
              <a:path w="44450" h="2731769">
                <a:moveTo>
                  <a:pt x="44259" y="2328532"/>
                </a:moveTo>
                <a:lnTo>
                  <a:pt x="508" y="2328532"/>
                </a:lnTo>
                <a:lnTo>
                  <a:pt x="508" y="2373312"/>
                </a:lnTo>
                <a:lnTo>
                  <a:pt x="44259" y="2373312"/>
                </a:lnTo>
                <a:lnTo>
                  <a:pt x="44259" y="2328532"/>
                </a:lnTo>
                <a:close/>
              </a:path>
              <a:path w="44450" h="2731769">
                <a:moveTo>
                  <a:pt x="44259" y="2239010"/>
                </a:moveTo>
                <a:lnTo>
                  <a:pt x="508" y="2239010"/>
                </a:lnTo>
                <a:lnTo>
                  <a:pt x="508" y="2283777"/>
                </a:lnTo>
                <a:lnTo>
                  <a:pt x="44259" y="2283777"/>
                </a:lnTo>
                <a:lnTo>
                  <a:pt x="44259" y="2239010"/>
                </a:lnTo>
                <a:close/>
              </a:path>
              <a:path w="44450" h="2731769">
                <a:moveTo>
                  <a:pt x="44259" y="2149348"/>
                </a:moveTo>
                <a:lnTo>
                  <a:pt x="508" y="2149348"/>
                </a:lnTo>
                <a:lnTo>
                  <a:pt x="508" y="2194115"/>
                </a:lnTo>
                <a:lnTo>
                  <a:pt x="44259" y="2194115"/>
                </a:lnTo>
                <a:lnTo>
                  <a:pt x="44259" y="2149348"/>
                </a:lnTo>
                <a:close/>
              </a:path>
              <a:path w="44450" h="2731769">
                <a:moveTo>
                  <a:pt x="44259" y="2059813"/>
                </a:moveTo>
                <a:lnTo>
                  <a:pt x="508" y="2059813"/>
                </a:lnTo>
                <a:lnTo>
                  <a:pt x="508" y="2104593"/>
                </a:lnTo>
                <a:lnTo>
                  <a:pt x="44259" y="2104593"/>
                </a:lnTo>
                <a:lnTo>
                  <a:pt x="44259" y="2059813"/>
                </a:lnTo>
                <a:close/>
              </a:path>
              <a:path w="44450" h="2731769">
                <a:moveTo>
                  <a:pt x="44259" y="1970278"/>
                </a:moveTo>
                <a:lnTo>
                  <a:pt x="508" y="1970278"/>
                </a:lnTo>
                <a:lnTo>
                  <a:pt x="508" y="2015058"/>
                </a:lnTo>
                <a:lnTo>
                  <a:pt x="44259" y="2015058"/>
                </a:lnTo>
                <a:lnTo>
                  <a:pt x="44259" y="1970278"/>
                </a:lnTo>
                <a:close/>
              </a:path>
              <a:path w="44450" h="2731769">
                <a:moveTo>
                  <a:pt x="44259" y="1880743"/>
                </a:moveTo>
                <a:lnTo>
                  <a:pt x="508" y="1880743"/>
                </a:lnTo>
                <a:lnTo>
                  <a:pt x="508" y="1925523"/>
                </a:lnTo>
                <a:lnTo>
                  <a:pt x="44259" y="1925523"/>
                </a:lnTo>
                <a:lnTo>
                  <a:pt x="44259" y="1880743"/>
                </a:lnTo>
                <a:close/>
              </a:path>
              <a:path w="44450" h="2731769">
                <a:moveTo>
                  <a:pt x="44259" y="1791220"/>
                </a:moveTo>
                <a:lnTo>
                  <a:pt x="508" y="1791220"/>
                </a:lnTo>
                <a:lnTo>
                  <a:pt x="508" y="1835988"/>
                </a:lnTo>
                <a:lnTo>
                  <a:pt x="44259" y="1835988"/>
                </a:lnTo>
                <a:lnTo>
                  <a:pt x="44259" y="1791220"/>
                </a:lnTo>
                <a:close/>
              </a:path>
              <a:path w="44450" h="2731769">
                <a:moveTo>
                  <a:pt x="44259" y="1701685"/>
                </a:moveTo>
                <a:lnTo>
                  <a:pt x="508" y="1701685"/>
                </a:lnTo>
                <a:lnTo>
                  <a:pt x="508" y="1746453"/>
                </a:lnTo>
                <a:lnTo>
                  <a:pt x="44259" y="1746453"/>
                </a:lnTo>
                <a:lnTo>
                  <a:pt x="44259" y="1701685"/>
                </a:lnTo>
                <a:close/>
              </a:path>
              <a:path w="44450" h="2731769">
                <a:moveTo>
                  <a:pt x="44259" y="1612150"/>
                </a:moveTo>
                <a:lnTo>
                  <a:pt x="508" y="1612150"/>
                </a:lnTo>
                <a:lnTo>
                  <a:pt x="508" y="1656918"/>
                </a:lnTo>
                <a:lnTo>
                  <a:pt x="44259" y="1656918"/>
                </a:lnTo>
                <a:lnTo>
                  <a:pt x="44259" y="1612150"/>
                </a:lnTo>
                <a:close/>
              </a:path>
              <a:path w="44450" h="2731769">
                <a:moveTo>
                  <a:pt x="44259" y="1522615"/>
                </a:moveTo>
                <a:lnTo>
                  <a:pt x="508" y="1522615"/>
                </a:lnTo>
                <a:lnTo>
                  <a:pt x="508" y="1567395"/>
                </a:lnTo>
                <a:lnTo>
                  <a:pt x="44259" y="1567395"/>
                </a:lnTo>
                <a:lnTo>
                  <a:pt x="44259" y="1522615"/>
                </a:lnTo>
                <a:close/>
              </a:path>
              <a:path w="44450" h="2731769">
                <a:moveTo>
                  <a:pt x="44259" y="1432953"/>
                </a:moveTo>
                <a:lnTo>
                  <a:pt x="508" y="1432953"/>
                </a:lnTo>
                <a:lnTo>
                  <a:pt x="508" y="1477733"/>
                </a:lnTo>
                <a:lnTo>
                  <a:pt x="44259" y="1477733"/>
                </a:lnTo>
                <a:lnTo>
                  <a:pt x="44259" y="1432953"/>
                </a:lnTo>
                <a:close/>
              </a:path>
              <a:path w="44450" h="2731769">
                <a:moveTo>
                  <a:pt x="44259" y="1343431"/>
                </a:moveTo>
                <a:lnTo>
                  <a:pt x="508" y="1343431"/>
                </a:lnTo>
                <a:lnTo>
                  <a:pt x="508" y="1388198"/>
                </a:lnTo>
                <a:lnTo>
                  <a:pt x="44259" y="1388198"/>
                </a:lnTo>
                <a:lnTo>
                  <a:pt x="44259" y="1343431"/>
                </a:lnTo>
                <a:close/>
              </a:path>
              <a:path w="44450" h="2731769">
                <a:moveTo>
                  <a:pt x="44259" y="1253896"/>
                </a:moveTo>
                <a:lnTo>
                  <a:pt x="508" y="1253896"/>
                </a:lnTo>
                <a:lnTo>
                  <a:pt x="508" y="1298663"/>
                </a:lnTo>
                <a:lnTo>
                  <a:pt x="44259" y="1298663"/>
                </a:lnTo>
                <a:lnTo>
                  <a:pt x="44259" y="1253896"/>
                </a:lnTo>
                <a:close/>
              </a:path>
              <a:path w="44450" h="2731769">
                <a:moveTo>
                  <a:pt x="44259" y="1164361"/>
                </a:moveTo>
                <a:lnTo>
                  <a:pt x="508" y="1164361"/>
                </a:lnTo>
                <a:lnTo>
                  <a:pt x="508" y="1209128"/>
                </a:lnTo>
                <a:lnTo>
                  <a:pt x="44259" y="1209128"/>
                </a:lnTo>
                <a:lnTo>
                  <a:pt x="44259" y="1164361"/>
                </a:lnTo>
                <a:close/>
              </a:path>
              <a:path w="44450" h="2731769">
                <a:moveTo>
                  <a:pt x="44259" y="1074826"/>
                </a:moveTo>
                <a:lnTo>
                  <a:pt x="508" y="1074826"/>
                </a:lnTo>
                <a:lnTo>
                  <a:pt x="508" y="1119593"/>
                </a:lnTo>
                <a:lnTo>
                  <a:pt x="44259" y="1119593"/>
                </a:lnTo>
                <a:lnTo>
                  <a:pt x="44259" y="1074826"/>
                </a:lnTo>
                <a:close/>
              </a:path>
              <a:path w="44450" h="2731769">
                <a:moveTo>
                  <a:pt x="44259" y="985291"/>
                </a:moveTo>
                <a:lnTo>
                  <a:pt x="508" y="985291"/>
                </a:lnTo>
                <a:lnTo>
                  <a:pt x="508" y="1030071"/>
                </a:lnTo>
                <a:lnTo>
                  <a:pt x="44259" y="1030071"/>
                </a:lnTo>
                <a:lnTo>
                  <a:pt x="44259" y="985291"/>
                </a:lnTo>
                <a:close/>
              </a:path>
              <a:path w="44450" h="2731769">
                <a:moveTo>
                  <a:pt x="44259" y="895756"/>
                </a:moveTo>
                <a:lnTo>
                  <a:pt x="508" y="895756"/>
                </a:lnTo>
                <a:lnTo>
                  <a:pt x="508" y="940536"/>
                </a:lnTo>
                <a:lnTo>
                  <a:pt x="44259" y="940536"/>
                </a:lnTo>
                <a:lnTo>
                  <a:pt x="44259" y="895756"/>
                </a:lnTo>
                <a:close/>
              </a:path>
              <a:path w="44450" h="2731769">
                <a:moveTo>
                  <a:pt x="44259" y="806234"/>
                </a:moveTo>
                <a:lnTo>
                  <a:pt x="508" y="806234"/>
                </a:lnTo>
                <a:lnTo>
                  <a:pt x="508" y="851001"/>
                </a:lnTo>
                <a:lnTo>
                  <a:pt x="44259" y="851001"/>
                </a:lnTo>
                <a:lnTo>
                  <a:pt x="44259" y="806234"/>
                </a:lnTo>
                <a:close/>
              </a:path>
              <a:path w="44450" h="2731769">
                <a:moveTo>
                  <a:pt x="44259" y="716686"/>
                </a:moveTo>
                <a:lnTo>
                  <a:pt x="508" y="716686"/>
                </a:lnTo>
                <a:lnTo>
                  <a:pt x="508" y="761466"/>
                </a:lnTo>
                <a:lnTo>
                  <a:pt x="44259" y="761466"/>
                </a:lnTo>
                <a:lnTo>
                  <a:pt x="44259" y="716686"/>
                </a:lnTo>
                <a:close/>
              </a:path>
              <a:path w="44450" h="2731769">
                <a:moveTo>
                  <a:pt x="44259" y="627037"/>
                </a:moveTo>
                <a:lnTo>
                  <a:pt x="508" y="627037"/>
                </a:lnTo>
                <a:lnTo>
                  <a:pt x="508" y="671804"/>
                </a:lnTo>
                <a:lnTo>
                  <a:pt x="44259" y="671804"/>
                </a:lnTo>
                <a:lnTo>
                  <a:pt x="44259" y="627037"/>
                </a:lnTo>
                <a:close/>
              </a:path>
              <a:path w="44450" h="2731769">
                <a:moveTo>
                  <a:pt x="44259" y="537502"/>
                </a:moveTo>
                <a:lnTo>
                  <a:pt x="508" y="537502"/>
                </a:lnTo>
                <a:lnTo>
                  <a:pt x="508" y="582282"/>
                </a:lnTo>
                <a:lnTo>
                  <a:pt x="44259" y="582282"/>
                </a:lnTo>
                <a:lnTo>
                  <a:pt x="44259" y="537502"/>
                </a:lnTo>
                <a:close/>
              </a:path>
              <a:path w="44450" h="2731769">
                <a:moveTo>
                  <a:pt x="44259" y="447967"/>
                </a:moveTo>
                <a:lnTo>
                  <a:pt x="508" y="447967"/>
                </a:lnTo>
                <a:lnTo>
                  <a:pt x="508" y="492747"/>
                </a:lnTo>
                <a:lnTo>
                  <a:pt x="44259" y="492747"/>
                </a:lnTo>
                <a:lnTo>
                  <a:pt x="44259" y="447967"/>
                </a:lnTo>
                <a:close/>
              </a:path>
              <a:path w="44450" h="2731769">
                <a:moveTo>
                  <a:pt x="44259" y="358432"/>
                </a:moveTo>
                <a:lnTo>
                  <a:pt x="508" y="358432"/>
                </a:lnTo>
                <a:lnTo>
                  <a:pt x="508" y="403212"/>
                </a:lnTo>
                <a:lnTo>
                  <a:pt x="44259" y="403212"/>
                </a:lnTo>
                <a:lnTo>
                  <a:pt x="44259" y="358432"/>
                </a:lnTo>
                <a:close/>
              </a:path>
              <a:path w="44450" h="2731769">
                <a:moveTo>
                  <a:pt x="44259" y="268909"/>
                </a:moveTo>
                <a:lnTo>
                  <a:pt x="508" y="268909"/>
                </a:lnTo>
                <a:lnTo>
                  <a:pt x="508" y="313677"/>
                </a:lnTo>
                <a:lnTo>
                  <a:pt x="44259" y="313677"/>
                </a:lnTo>
                <a:lnTo>
                  <a:pt x="44259" y="268909"/>
                </a:lnTo>
                <a:close/>
              </a:path>
              <a:path w="44450" h="2731769">
                <a:moveTo>
                  <a:pt x="44259" y="179374"/>
                </a:moveTo>
                <a:lnTo>
                  <a:pt x="508" y="179374"/>
                </a:lnTo>
                <a:lnTo>
                  <a:pt x="508" y="224142"/>
                </a:lnTo>
                <a:lnTo>
                  <a:pt x="44259" y="224142"/>
                </a:lnTo>
                <a:lnTo>
                  <a:pt x="44259" y="179374"/>
                </a:lnTo>
                <a:close/>
              </a:path>
              <a:path w="44450" h="2731769">
                <a:moveTo>
                  <a:pt x="44259" y="89839"/>
                </a:moveTo>
                <a:lnTo>
                  <a:pt x="508" y="89839"/>
                </a:lnTo>
                <a:lnTo>
                  <a:pt x="508" y="134607"/>
                </a:lnTo>
                <a:lnTo>
                  <a:pt x="44259" y="134607"/>
                </a:lnTo>
                <a:lnTo>
                  <a:pt x="44259" y="898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3" name="bg object 123"/>
          <p:cNvPicPr/>
          <p:nvPr/>
        </p:nvPicPr>
        <p:blipFill>
          <a:blip r:embed="rId44" cstate="print"/>
          <a:stretch>
            <a:fillRect/>
          </a:stretch>
        </p:blipFill>
        <p:spPr>
          <a:xfrm>
            <a:off x="6232016" y="17220564"/>
            <a:ext cx="107569" cy="96012"/>
          </a:xfrm>
          <a:prstGeom prst="rect">
            <a:avLst/>
          </a:prstGeom>
        </p:spPr>
      </p:pic>
      <p:sp>
        <p:nvSpPr>
          <p:cNvPr id="124" name="bg object 124"/>
          <p:cNvSpPr/>
          <p:nvPr/>
        </p:nvSpPr>
        <p:spPr>
          <a:xfrm>
            <a:off x="0" y="14342134"/>
            <a:ext cx="6194425" cy="2978785"/>
          </a:xfrm>
          <a:custGeom>
            <a:avLst/>
            <a:gdLst/>
            <a:ahLst/>
            <a:cxnLst/>
            <a:rect l="l" t="t" r="r" b="b"/>
            <a:pathLst>
              <a:path w="6194425" h="2978784">
                <a:moveTo>
                  <a:pt x="28498" y="2929559"/>
                </a:moveTo>
                <a:lnTo>
                  <a:pt x="21450" y="2927019"/>
                </a:lnTo>
                <a:lnTo>
                  <a:pt x="14681" y="2923971"/>
                </a:lnTo>
                <a:lnTo>
                  <a:pt x="8178" y="2920415"/>
                </a:lnTo>
                <a:lnTo>
                  <a:pt x="1930" y="2916224"/>
                </a:lnTo>
                <a:lnTo>
                  <a:pt x="0" y="2918891"/>
                </a:lnTo>
                <a:lnTo>
                  <a:pt x="0" y="2964992"/>
                </a:lnTo>
                <a:lnTo>
                  <a:pt x="12255" y="2971342"/>
                </a:lnTo>
                <a:lnTo>
                  <a:pt x="15570" y="2971850"/>
                </a:lnTo>
                <a:lnTo>
                  <a:pt x="28498" y="2929559"/>
                </a:lnTo>
                <a:close/>
              </a:path>
              <a:path w="6194425" h="2978784">
                <a:moveTo>
                  <a:pt x="54610" y="44831"/>
                </a:moveTo>
                <a:lnTo>
                  <a:pt x="54559" y="0"/>
                </a:lnTo>
                <a:lnTo>
                  <a:pt x="12255" y="6858"/>
                </a:lnTo>
                <a:lnTo>
                  <a:pt x="10261" y="7874"/>
                </a:lnTo>
                <a:lnTo>
                  <a:pt x="25006" y="49784"/>
                </a:lnTo>
                <a:lnTo>
                  <a:pt x="32207" y="47625"/>
                </a:lnTo>
                <a:lnTo>
                  <a:pt x="39535" y="46101"/>
                </a:lnTo>
                <a:lnTo>
                  <a:pt x="47002" y="45085"/>
                </a:lnTo>
                <a:lnTo>
                  <a:pt x="54610" y="44831"/>
                </a:lnTo>
                <a:close/>
              </a:path>
              <a:path w="6194425" h="2978784">
                <a:moveTo>
                  <a:pt x="104952" y="2933433"/>
                </a:moveTo>
                <a:lnTo>
                  <a:pt x="60172" y="2933433"/>
                </a:lnTo>
                <a:lnTo>
                  <a:pt x="60172" y="2978200"/>
                </a:lnTo>
                <a:lnTo>
                  <a:pt x="104952" y="2978200"/>
                </a:lnTo>
                <a:lnTo>
                  <a:pt x="104952" y="2933433"/>
                </a:lnTo>
                <a:close/>
              </a:path>
              <a:path w="6194425" h="2978784">
                <a:moveTo>
                  <a:pt x="194500" y="2933433"/>
                </a:moveTo>
                <a:lnTo>
                  <a:pt x="149720" y="2933433"/>
                </a:lnTo>
                <a:lnTo>
                  <a:pt x="149720" y="2978200"/>
                </a:lnTo>
                <a:lnTo>
                  <a:pt x="194500" y="2978200"/>
                </a:lnTo>
                <a:lnTo>
                  <a:pt x="194500" y="2933433"/>
                </a:lnTo>
                <a:close/>
              </a:path>
              <a:path w="6194425" h="2978784">
                <a:moveTo>
                  <a:pt x="284048" y="2933433"/>
                </a:moveTo>
                <a:lnTo>
                  <a:pt x="239268" y="2933433"/>
                </a:lnTo>
                <a:lnTo>
                  <a:pt x="239268" y="2978200"/>
                </a:lnTo>
                <a:lnTo>
                  <a:pt x="284048" y="2978200"/>
                </a:lnTo>
                <a:lnTo>
                  <a:pt x="284048" y="2933433"/>
                </a:lnTo>
                <a:close/>
              </a:path>
              <a:path w="6194425" h="2978784">
                <a:moveTo>
                  <a:pt x="373595" y="2933433"/>
                </a:moveTo>
                <a:lnTo>
                  <a:pt x="328828" y="2933433"/>
                </a:lnTo>
                <a:lnTo>
                  <a:pt x="328828" y="2978200"/>
                </a:lnTo>
                <a:lnTo>
                  <a:pt x="373595" y="2978200"/>
                </a:lnTo>
                <a:lnTo>
                  <a:pt x="373595" y="2933433"/>
                </a:lnTo>
                <a:close/>
              </a:path>
              <a:path w="6194425" h="2978784">
                <a:moveTo>
                  <a:pt x="463143" y="2933433"/>
                </a:moveTo>
                <a:lnTo>
                  <a:pt x="418376" y="2933433"/>
                </a:lnTo>
                <a:lnTo>
                  <a:pt x="418376" y="2978200"/>
                </a:lnTo>
                <a:lnTo>
                  <a:pt x="463143" y="2978200"/>
                </a:lnTo>
                <a:lnTo>
                  <a:pt x="463143" y="2933433"/>
                </a:lnTo>
                <a:close/>
              </a:path>
              <a:path w="6194425" h="2978784">
                <a:moveTo>
                  <a:pt x="552691" y="2933433"/>
                </a:moveTo>
                <a:lnTo>
                  <a:pt x="507911" y="2933433"/>
                </a:lnTo>
                <a:lnTo>
                  <a:pt x="507911" y="2978200"/>
                </a:lnTo>
                <a:lnTo>
                  <a:pt x="552691" y="2978200"/>
                </a:lnTo>
                <a:lnTo>
                  <a:pt x="552691" y="2933433"/>
                </a:lnTo>
                <a:close/>
              </a:path>
              <a:path w="6194425" h="2978784">
                <a:moveTo>
                  <a:pt x="642239" y="2933433"/>
                </a:moveTo>
                <a:lnTo>
                  <a:pt x="597458" y="2933433"/>
                </a:lnTo>
                <a:lnTo>
                  <a:pt x="597458" y="2978200"/>
                </a:lnTo>
                <a:lnTo>
                  <a:pt x="642239" y="2978200"/>
                </a:lnTo>
                <a:lnTo>
                  <a:pt x="642239" y="2933433"/>
                </a:lnTo>
                <a:close/>
              </a:path>
              <a:path w="6194425" h="2978784">
                <a:moveTo>
                  <a:pt x="731799" y="2933433"/>
                </a:moveTo>
                <a:lnTo>
                  <a:pt x="687019" y="2933433"/>
                </a:lnTo>
                <a:lnTo>
                  <a:pt x="687019" y="2978200"/>
                </a:lnTo>
                <a:lnTo>
                  <a:pt x="731799" y="2978200"/>
                </a:lnTo>
                <a:lnTo>
                  <a:pt x="731799" y="2933433"/>
                </a:lnTo>
                <a:close/>
              </a:path>
              <a:path w="6194425" h="2978784">
                <a:moveTo>
                  <a:pt x="821334" y="2933433"/>
                </a:moveTo>
                <a:lnTo>
                  <a:pt x="776566" y="2933433"/>
                </a:lnTo>
                <a:lnTo>
                  <a:pt x="776566" y="2978200"/>
                </a:lnTo>
                <a:lnTo>
                  <a:pt x="821334" y="2978200"/>
                </a:lnTo>
                <a:lnTo>
                  <a:pt x="821334" y="2933433"/>
                </a:lnTo>
                <a:close/>
              </a:path>
              <a:path w="6194425" h="2978784">
                <a:moveTo>
                  <a:pt x="910882" y="2933433"/>
                </a:moveTo>
                <a:lnTo>
                  <a:pt x="866114" y="2933433"/>
                </a:lnTo>
                <a:lnTo>
                  <a:pt x="866114" y="2978200"/>
                </a:lnTo>
                <a:lnTo>
                  <a:pt x="910882" y="2978200"/>
                </a:lnTo>
                <a:lnTo>
                  <a:pt x="910882" y="2933433"/>
                </a:lnTo>
                <a:close/>
              </a:path>
              <a:path w="6194425" h="2978784">
                <a:moveTo>
                  <a:pt x="1000429" y="2933433"/>
                </a:moveTo>
                <a:lnTo>
                  <a:pt x="955662" y="2933433"/>
                </a:lnTo>
                <a:lnTo>
                  <a:pt x="955662" y="2978200"/>
                </a:lnTo>
                <a:lnTo>
                  <a:pt x="1000429" y="2978200"/>
                </a:lnTo>
                <a:lnTo>
                  <a:pt x="1000429" y="2933433"/>
                </a:lnTo>
                <a:close/>
              </a:path>
              <a:path w="6194425" h="2978784">
                <a:moveTo>
                  <a:pt x="1089977" y="2933433"/>
                </a:moveTo>
                <a:lnTo>
                  <a:pt x="1045197" y="2933433"/>
                </a:lnTo>
                <a:lnTo>
                  <a:pt x="1045197" y="2978200"/>
                </a:lnTo>
                <a:lnTo>
                  <a:pt x="1089977" y="2978200"/>
                </a:lnTo>
                <a:lnTo>
                  <a:pt x="1089977" y="2933433"/>
                </a:lnTo>
                <a:close/>
              </a:path>
              <a:path w="6194425" h="2978784">
                <a:moveTo>
                  <a:pt x="1179537" y="2933433"/>
                </a:moveTo>
                <a:lnTo>
                  <a:pt x="1134757" y="2933433"/>
                </a:lnTo>
                <a:lnTo>
                  <a:pt x="1134757" y="2978200"/>
                </a:lnTo>
                <a:lnTo>
                  <a:pt x="1179537" y="2978200"/>
                </a:lnTo>
                <a:lnTo>
                  <a:pt x="1179537" y="2933433"/>
                </a:lnTo>
                <a:close/>
              </a:path>
              <a:path w="6194425" h="2978784">
                <a:moveTo>
                  <a:pt x="1269085" y="2933433"/>
                </a:moveTo>
                <a:lnTo>
                  <a:pt x="1224305" y="2933433"/>
                </a:lnTo>
                <a:lnTo>
                  <a:pt x="1224305" y="2978200"/>
                </a:lnTo>
                <a:lnTo>
                  <a:pt x="1269085" y="2978200"/>
                </a:lnTo>
                <a:lnTo>
                  <a:pt x="1269085" y="2933433"/>
                </a:lnTo>
                <a:close/>
              </a:path>
              <a:path w="6194425" h="2978784">
                <a:moveTo>
                  <a:pt x="1358671" y="2933433"/>
                </a:moveTo>
                <a:lnTo>
                  <a:pt x="1313903" y="2933433"/>
                </a:lnTo>
                <a:lnTo>
                  <a:pt x="1313903" y="2978200"/>
                </a:lnTo>
                <a:lnTo>
                  <a:pt x="1358671" y="2978200"/>
                </a:lnTo>
                <a:lnTo>
                  <a:pt x="1358671" y="2933433"/>
                </a:lnTo>
                <a:close/>
              </a:path>
              <a:path w="6194425" h="2978784">
                <a:moveTo>
                  <a:pt x="1448206" y="2933433"/>
                </a:moveTo>
                <a:lnTo>
                  <a:pt x="1403438" y="2933433"/>
                </a:lnTo>
                <a:lnTo>
                  <a:pt x="1403438" y="2978200"/>
                </a:lnTo>
                <a:lnTo>
                  <a:pt x="1448206" y="2978200"/>
                </a:lnTo>
                <a:lnTo>
                  <a:pt x="1448206" y="2933433"/>
                </a:lnTo>
                <a:close/>
              </a:path>
              <a:path w="6194425" h="2978784">
                <a:moveTo>
                  <a:pt x="1537741" y="2933433"/>
                </a:moveTo>
                <a:lnTo>
                  <a:pt x="1492973" y="2933433"/>
                </a:lnTo>
                <a:lnTo>
                  <a:pt x="1492973" y="2978200"/>
                </a:lnTo>
                <a:lnTo>
                  <a:pt x="1537741" y="2978200"/>
                </a:lnTo>
                <a:lnTo>
                  <a:pt x="1537741" y="2933433"/>
                </a:lnTo>
                <a:close/>
              </a:path>
              <a:path w="6194425" h="2978784">
                <a:moveTo>
                  <a:pt x="1627276" y="2933433"/>
                </a:moveTo>
                <a:lnTo>
                  <a:pt x="1582496" y="2933433"/>
                </a:lnTo>
                <a:lnTo>
                  <a:pt x="1582496" y="2978200"/>
                </a:lnTo>
                <a:lnTo>
                  <a:pt x="1627276" y="2978200"/>
                </a:lnTo>
                <a:lnTo>
                  <a:pt x="1627276" y="2933433"/>
                </a:lnTo>
                <a:close/>
              </a:path>
              <a:path w="6194425" h="2978784">
                <a:moveTo>
                  <a:pt x="1716811" y="2933433"/>
                </a:moveTo>
                <a:lnTo>
                  <a:pt x="1672031" y="2933433"/>
                </a:lnTo>
                <a:lnTo>
                  <a:pt x="1672031" y="2978200"/>
                </a:lnTo>
                <a:lnTo>
                  <a:pt x="1716811" y="2978200"/>
                </a:lnTo>
                <a:lnTo>
                  <a:pt x="1716811" y="2933433"/>
                </a:lnTo>
                <a:close/>
              </a:path>
              <a:path w="6194425" h="2978784">
                <a:moveTo>
                  <a:pt x="1806346" y="2933433"/>
                </a:moveTo>
                <a:lnTo>
                  <a:pt x="1761566" y="2933433"/>
                </a:lnTo>
                <a:lnTo>
                  <a:pt x="1761566" y="2978200"/>
                </a:lnTo>
                <a:lnTo>
                  <a:pt x="1806346" y="2978200"/>
                </a:lnTo>
                <a:lnTo>
                  <a:pt x="1806346" y="2933433"/>
                </a:lnTo>
                <a:close/>
              </a:path>
              <a:path w="6194425" h="2978784">
                <a:moveTo>
                  <a:pt x="1895868" y="2933433"/>
                </a:moveTo>
                <a:lnTo>
                  <a:pt x="1851101" y="2933433"/>
                </a:lnTo>
                <a:lnTo>
                  <a:pt x="1851101" y="2978200"/>
                </a:lnTo>
                <a:lnTo>
                  <a:pt x="1895868" y="2978200"/>
                </a:lnTo>
                <a:lnTo>
                  <a:pt x="1895868" y="2933433"/>
                </a:lnTo>
                <a:close/>
              </a:path>
              <a:path w="6194425" h="2978784">
                <a:moveTo>
                  <a:pt x="1985403" y="2933433"/>
                </a:moveTo>
                <a:lnTo>
                  <a:pt x="1940636" y="2933433"/>
                </a:lnTo>
                <a:lnTo>
                  <a:pt x="1940636" y="2978200"/>
                </a:lnTo>
                <a:lnTo>
                  <a:pt x="1985403" y="2978200"/>
                </a:lnTo>
                <a:lnTo>
                  <a:pt x="1985403" y="2933433"/>
                </a:lnTo>
                <a:close/>
              </a:path>
              <a:path w="6194425" h="2978784">
                <a:moveTo>
                  <a:pt x="2075065" y="2933433"/>
                </a:moveTo>
                <a:lnTo>
                  <a:pt x="2030285" y="2933433"/>
                </a:lnTo>
                <a:lnTo>
                  <a:pt x="2030285" y="2978200"/>
                </a:lnTo>
                <a:lnTo>
                  <a:pt x="2075065" y="2978200"/>
                </a:lnTo>
                <a:lnTo>
                  <a:pt x="2075065" y="2933433"/>
                </a:lnTo>
                <a:close/>
              </a:path>
              <a:path w="6194425" h="2978784">
                <a:moveTo>
                  <a:pt x="2164600" y="2933433"/>
                </a:moveTo>
                <a:lnTo>
                  <a:pt x="2119820" y="2933433"/>
                </a:lnTo>
                <a:lnTo>
                  <a:pt x="2119820" y="2978200"/>
                </a:lnTo>
                <a:lnTo>
                  <a:pt x="2164600" y="2978200"/>
                </a:lnTo>
                <a:lnTo>
                  <a:pt x="2164600" y="2933433"/>
                </a:lnTo>
                <a:close/>
              </a:path>
              <a:path w="6194425" h="2978784">
                <a:moveTo>
                  <a:pt x="2254135" y="2933433"/>
                </a:moveTo>
                <a:lnTo>
                  <a:pt x="2209355" y="2933433"/>
                </a:lnTo>
                <a:lnTo>
                  <a:pt x="2209355" y="2978200"/>
                </a:lnTo>
                <a:lnTo>
                  <a:pt x="2254135" y="2978200"/>
                </a:lnTo>
                <a:lnTo>
                  <a:pt x="2254135" y="2933433"/>
                </a:lnTo>
                <a:close/>
              </a:path>
              <a:path w="6194425" h="2978784">
                <a:moveTo>
                  <a:pt x="2343670" y="2933433"/>
                </a:moveTo>
                <a:lnTo>
                  <a:pt x="2298890" y="2933433"/>
                </a:lnTo>
                <a:lnTo>
                  <a:pt x="2298890" y="2978200"/>
                </a:lnTo>
                <a:lnTo>
                  <a:pt x="2343670" y="2978200"/>
                </a:lnTo>
                <a:lnTo>
                  <a:pt x="2343670" y="2933433"/>
                </a:lnTo>
                <a:close/>
              </a:path>
              <a:path w="6194425" h="2978784">
                <a:moveTo>
                  <a:pt x="2433193" y="2933433"/>
                </a:moveTo>
                <a:lnTo>
                  <a:pt x="2388425" y="2933433"/>
                </a:lnTo>
                <a:lnTo>
                  <a:pt x="2388425" y="2978200"/>
                </a:lnTo>
                <a:lnTo>
                  <a:pt x="2433193" y="2978200"/>
                </a:lnTo>
                <a:lnTo>
                  <a:pt x="2433193" y="2933433"/>
                </a:lnTo>
                <a:close/>
              </a:path>
              <a:path w="6194425" h="2978784">
                <a:moveTo>
                  <a:pt x="2522728" y="2933433"/>
                </a:moveTo>
                <a:lnTo>
                  <a:pt x="2477960" y="2933433"/>
                </a:lnTo>
                <a:lnTo>
                  <a:pt x="2477960" y="2978200"/>
                </a:lnTo>
                <a:lnTo>
                  <a:pt x="2522728" y="2978200"/>
                </a:lnTo>
                <a:lnTo>
                  <a:pt x="2522728" y="2933433"/>
                </a:lnTo>
                <a:close/>
              </a:path>
              <a:path w="6194425" h="2978784">
                <a:moveTo>
                  <a:pt x="2612263" y="2933433"/>
                </a:moveTo>
                <a:lnTo>
                  <a:pt x="2567482" y="2933433"/>
                </a:lnTo>
                <a:lnTo>
                  <a:pt x="2567482" y="2978200"/>
                </a:lnTo>
                <a:lnTo>
                  <a:pt x="2612263" y="2978200"/>
                </a:lnTo>
                <a:lnTo>
                  <a:pt x="2612263" y="2933433"/>
                </a:lnTo>
                <a:close/>
              </a:path>
              <a:path w="6194425" h="2978784">
                <a:moveTo>
                  <a:pt x="2701798" y="2933433"/>
                </a:moveTo>
                <a:lnTo>
                  <a:pt x="2657017" y="2933433"/>
                </a:lnTo>
                <a:lnTo>
                  <a:pt x="2657017" y="2978200"/>
                </a:lnTo>
                <a:lnTo>
                  <a:pt x="2701798" y="2978200"/>
                </a:lnTo>
                <a:lnTo>
                  <a:pt x="2701798" y="2933433"/>
                </a:lnTo>
                <a:close/>
              </a:path>
              <a:path w="6194425" h="2978784">
                <a:moveTo>
                  <a:pt x="2791460" y="2933433"/>
                </a:moveTo>
                <a:lnTo>
                  <a:pt x="2746679" y="2933433"/>
                </a:lnTo>
                <a:lnTo>
                  <a:pt x="2746679" y="2978200"/>
                </a:lnTo>
                <a:lnTo>
                  <a:pt x="2791460" y="2978200"/>
                </a:lnTo>
                <a:lnTo>
                  <a:pt x="2791460" y="2933433"/>
                </a:lnTo>
                <a:close/>
              </a:path>
              <a:path w="6194425" h="2978784">
                <a:moveTo>
                  <a:pt x="2880982" y="2933433"/>
                </a:moveTo>
                <a:lnTo>
                  <a:pt x="2836214" y="2933433"/>
                </a:lnTo>
                <a:lnTo>
                  <a:pt x="2836214" y="2978200"/>
                </a:lnTo>
                <a:lnTo>
                  <a:pt x="2880982" y="2978200"/>
                </a:lnTo>
                <a:lnTo>
                  <a:pt x="2880982" y="2933433"/>
                </a:lnTo>
                <a:close/>
              </a:path>
              <a:path w="6194425" h="2978784">
                <a:moveTo>
                  <a:pt x="2970517" y="2933433"/>
                </a:moveTo>
                <a:lnTo>
                  <a:pt x="2925749" y="2933433"/>
                </a:lnTo>
                <a:lnTo>
                  <a:pt x="2925749" y="2978200"/>
                </a:lnTo>
                <a:lnTo>
                  <a:pt x="2970517" y="2978200"/>
                </a:lnTo>
                <a:lnTo>
                  <a:pt x="2970517" y="2933433"/>
                </a:lnTo>
                <a:close/>
              </a:path>
              <a:path w="6194425" h="2978784">
                <a:moveTo>
                  <a:pt x="3060052" y="2933433"/>
                </a:moveTo>
                <a:lnTo>
                  <a:pt x="3015284" y="2933433"/>
                </a:lnTo>
                <a:lnTo>
                  <a:pt x="3015284" y="2978200"/>
                </a:lnTo>
                <a:lnTo>
                  <a:pt x="3060052" y="2978200"/>
                </a:lnTo>
                <a:lnTo>
                  <a:pt x="3060052" y="2933433"/>
                </a:lnTo>
                <a:close/>
              </a:path>
              <a:path w="6194425" h="2978784">
                <a:moveTo>
                  <a:pt x="3149587" y="2933433"/>
                </a:moveTo>
                <a:lnTo>
                  <a:pt x="3104807" y="2933433"/>
                </a:lnTo>
                <a:lnTo>
                  <a:pt x="3104807" y="2978200"/>
                </a:lnTo>
                <a:lnTo>
                  <a:pt x="3149587" y="2978200"/>
                </a:lnTo>
                <a:lnTo>
                  <a:pt x="3149587" y="2933433"/>
                </a:lnTo>
                <a:close/>
              </a:path>
              <a:path w="6194425" h="2978784">
                <a:moveTo>
                  <a:pt x="3239122" y="2933433"/>
                </a:moveTo>
                <a:lnTo>
                  <a:pt x="3194342" y="2933433"/>
                </a:lnTo>
                <a:lnTo>
                  <a:pt x="3194342" y="2978200"/>
                </a:lnTo>
                <a:lnTo>
                  <a:pt x="3239122" y="2978200"/>
                </a:lnTo>
                <a:lnTo>
                  <a:pt x="3239122" y="2933433"/>
                </a:lnTo>
                <a:close/>
              </a:path>
              <a:path w="6194425" h="2978784">
                <a:moveTo>
                  <a:pt x="3328657" y="2933433"/>
                </a:moveTo>
                <a:lnTo>
                  <a:pt x="3283877" y="2933433"/>
                </a:lnTo>
                <a:lnTo>
                  <a:pt x="3283877" y="2978200"/>
                </a:lnTo>
                <a:lnTo>
                  <a:pt x="3328657" y="2978200"/>
                </a:lnTo>
                <a:lnTo>
                  <a:pt x="3328657" y="2933433"/>
                </a:lnTo>
                <a:close/>
              </a:path>
              <a:path w="6194425" h="2978784">
                <a:moveTo>
                  <a:pt x="3418179" y="2933433"/>
                </a:moveTo>
                <a:lnTo>
                  <a:pt x="3373412" y="2933433"/>
                </a:lnTo>
                <a:lnTo>
                  <a:pt x="3373412" y="2978200"/>
                </a:lnTo>
                <a:lnTo>
                  <a:pt x="3418179" y="2978200"/>
                </a:lnTo>
                <a:lnTo>
                  <a:pt x="3418179" y="2933433"/>
                </a:lnTo>
                <a:close/>
              </a:path>
              <a:path w="6194425" h="2978784">
                <a:moveTo>
                  <a:pt x="3507841" y="2933433"/>
                </a:moveTo>
                <a:lnTo>
                  <a:pt x="3463074" y="2933433"/>
                </a:lnTo>
                <a:lnTo>
                  <a:pt x="3463074" y="2978200"/>
                </a:lnTo>
                <a:lnTo>
                  <a:pt x="3507841" y="2978200"/>
                </a:lnTo>
                <a:lnTo>
                  <a:pt x="3507841" y="2933433"/>
                </a:lnTo>
                <a:close/>
              </a:path>
              <a:path w="6194425" h="2978784">
                <a:moveTo>
                  <a:pt x="3597376" y="2933433"/>
                </a:moveTo>
                <a:lnTo>
                  <a:pt x="3552596" y="2933433"/>
                </a:lnTo>
                <a:lnTo>
                  <a:pt x="3552596" y="2978200"/>
                </a:lnTo>
                <a:lnTo>
                  <a:pt x="3597376" y="2978200"/>
                </a:lnTo>
                <a:lnTo>
                  <a:pt x="3597376" y="2933433"/>
                </a:lnTo>
                <a:close/>
              </a:path>
              <a:path w="6194425" h="2978784">
                <a:moveTo>
                  <a:pt x="3686911" y="2933433"/>
                </a:moveTo>
                <a:lnTo>
                  <a:pt x="3642131" y="2933433"/>
                </a:lnTo>
                <a:lnTo>
                  <a:pt x="3642131" y="2978200"/>
                </a:lnTo>
                <a:lnTo>
                  <a:pt x="3686911" y="2978200"/>
                </a:lnTo>
                <a:lnTo>
                  <a:pt x="3686911" y="2933433"/>
                </a:lnTo>
                <a:close/>
              </a:path>
              <a:path w="6194425" h="2978784">
                <a:moveTo>
                  <a:pt x="3776446" y="2933433"/>
                </a:moveTo>
                <a:lnTo>
                  <a:pt x="3731666" y="2933433"/>
                </a:lnTo>
                <a:lnTo>
                  <a:pt x="3731666" y="2978200"/>
                </a:lnTo>
                <a:lnTo>
                  <a:pt x="3776446" y="2978200"/>
                </a:lnTo>
                <a:lnTo>
                  <a:pt x="3776446" y="2933433"/>
                </a:lnTo>
                <a:close/>
              </a:path>
              <a:path w="6194425" h="2978784">
                <a:moveTo>
                  <a:pt x="3865969" y="2933433"/>
                </a:moveTo>
                <a:lnTo>
                  <a:pt x="3821201" y="2933433"/>
                </a:lnTo>
                <a:lnTo>
                  <a:pt x="3821201" y="2978200"/>
                </a:lnTo>
                <a:lnTo>
                  <a:pt x="3865969" y="2978200"/>
                </a:lnTo>
                <a:lnTo>
                  <a:pt x="3865969" y="2933433"/>
                </a:lnTo>
                <a:close/>
              </a:path>
              <a:path w="6194425" h="2978784">
                <a:moveTo>
                  <a:pt x="3955504" y="2933433"/>
                </a:moveTo>
                <a:lnTo>
                  <a:pt x="3910736" y="2933433"/>
                </a:lnTo>
                <a:lnTo>
                  <a:pt x="3910736" y="2978200"/>
                </a:lnTo>
                <a:lnTo>
                  <a:pt x="3955504" y="2978200"/>
                </a:lnTo>
                <a:lnTo>
                  <a:pt x="3955504" y="2933433"/>
                </a:lnTo>
                <a:close/>
              </a:path>
              <a:path w="6194425" h="2978784">
                <a:moveTo>
                  <a:pt x="4045039" y="2933433"/>
                </a:moveTo>
                <a:lnTo>
                  <a:pt x="4000271" y="2933433"/>
                </a:lnTo>
                <a:lnTo>
                  <a:pt x="4000271" y="2978200"/>
                </a:lnTo>
                <a:lnTo>
                  <a:pt x="4045039" y="2978200"/>
                </a:lnTo>
                <a:lnTo>
                  <a:pt x="4045039" y="2933433"/>
                </a:lnTo>
                <a:close/>
              </a:path>
              <a:path w="6194425" h="2978784">
                <a:moveTo>
                  <a:pt x="4134574" y="2933433"/>
                </a:moveTo>
                <a:lnTo>
                  <a:pt x="4089793" y="2933433"/>
                </a:lnTo>
                <a:lnTo>
                  <a:pt x="4089793" y="2978200"/>
                </a:lnTo>
                <a:lnTo>
                  <a:pt x="4134574" y="2978200"/>
                </a:lnTo>
                <a:lnTo>
                  <a:pt x="4134574" y="2933433"/>
                </a:lnTo>
                <a:close/>
              </a:path>
              <a:path w="6194425" h="2978784">
                <a:moveTo>
                  <a:pt x="4224236" y="2933433"/>
                </a:moveTo>
                <a:lnTo>
                  <a:pt x="4179455" y="2933433"/>
                </a:lnTo>
                <a:lnTo>
                  <a:pt x="4179455" y="2978200"/>
                </a:lnTo>
                <a:lnTo>
                  <a:pt x="4224236" y="2978200"/>
                </a:lnTo>
                <a:lnTo>
                  <a:pt x="4224236" y="2933433"/>
                </a:lnTo>
                <a:close/>
              </a:path>
              <a:path w="6194425" h="2978784">
                <a:moveTo>
                  <a:pt x="4313771" y="2933433"/>
                </a:moveTo>
                <a:lnTo>
                  <a:pt x="4268990" y="2933433"/>
                </a:lnTo>
                <a:lnTo>
                  <a:pt x="4268990" y="2978200"/>
                </a:lnTo>
                <a:lnTo>
                  <a:pt x="4313771" y="2978200"/>
                </a:lnTo>
                <a:lnTo>
                  <a:pt x="4313771" y="2933433"/>
                </a:lnTo>
                <a:close/>
              </a:path>
              <a:path w="6194425" h="2978784">
                <a:moveTo>
                  <a:pt x="4403293" y="2933433"/>
                </a:moveTo>
                <a:lnTo>
                  <a:pt x="4358525" y="2933433"/>
                </a:lnTo>
                <a:lnTo>
                  <a:pt x="4358525" y="2978200"/>
                </a:lnTo>
                <a:lnTo>
                  <a:pt x="4403293" y="2978200"/>
                </a:lnTo>
                <a:lnTo>
                  <a:pt x="4403293" y="2933433"/>
                </a:lnTo>
                <a:close/>
              </a:path>
              <a:path w="6194425" h="2978784">
                <a:moveTo>
                  <a:pt x="4492828" y="2933433"/>
                </a:moveTo>
                <a:lnTo>
                  <a:pt x="4448060" y="2933433"/>
                </a:lnTo>
                <a:lnTo>
                  <a:pt x="4448060" y="2978200"/>
                </a:lnTo>
                <a:lnTo>
                  <a:pt x="4492828" y="2978200"/>
                </a:lnTo>
                <a:lnTo>
                  <a:pt x="4492828" y="2933433"/>
                </a:lnTo>
                <a:close/>
              </a:path>
              <a:path w="6194425" h="2978784">
                <a:moveTo>
                  <a:pt x="4582363" y="2933433"/>
                </a:moveTo>
                <a:lnTo>
                  <a:pt x="4537583" y="2933433"/>
                </a:lnTo>
                <a:lnTo>
                  <a:pt x="4537583" y="2978200"/>
                </a:lnTo>
                <a:lnTo>
                  <a:pt x="4582363" y="2978200"/>
                </a:lnTo>
                <a:lnTo>
                  <a:pt x="4582363" y="2933433"/>
                </a:lnTo>
                <a:close/>
              </a:path>
              <a:path w="6194425" h="2978784">
                <a:moveTo>
                  <a:pt x="4671898" y="2933433"/>
                </a:moveTo>
                <a:lnTo>
                  <a:pt x="4627118" y="2933433"/>
                </a:lnTo>
                <a:lnTo>
                  <a:pt x="4627118" y="2978200"/>
                </a:lnTo>
                <a:lnTo>
                  <a:pt x="4671898" y="2978200"/>
                </a:lnTo>
                <a:lnTo>
                  <a:pt x="4671898" y="2933433"/>
                </a:lnTo>
                <a:close/>
              </a:path>
              <a:path w="6194425" h="2978784">
                <a:moveTo>
                  <a:pt x="4761433" y="2933433"/>
                </a:moveTo>
                <a:lnTo>
                  <a:pt x="4716653" y="2933433"/>
                </a:lnTo>
                <a:lnTo>
                  <a:pt x="4716653" y="2978200"/>
                </a:lnTo>
                <a:lnTo>
                  <a:pt x="4761433" y="2978200"/>
                </a:lnTo>
                <a:lnTo>
                  <a:pt x="4761433" y="2933433"/>
                </a:lnTo>
                <a:close/>
              </a:path>
              <a:path w="6194425" h="2978784">
                <a:moveTo>
                  <a:pt x="4850955" y="2933433"/>
                </a:moveTo>
                <a:lnTo>
                  <a:pt x="4806188" y="2933433"/>
                </a:lnTo>
                <a:lnTo>
                  <a:pt x="4806188" y="2978200"/>
                </a:lnTo>
                <a:lnTo>
                  <a:pt x="4850955" y="2978200"/>
                </a:lnTo>
                <a:lnTo>
                  <a:pt x="4850955" y="2933433"/>
                </a:lnTo>
                <a:close/>
              </a:path>
              <a:path w="6194425" h="2978784">
                <a:moveTo>
                  <a:pt x="4940617" y="2933433"/>
                </a:moveTo>
                <a:lnTo>
                  <a:pt x="4895850" y="2933433"/>
                </a:lnTo>
                <a:lnTo>
                  <a:pt x="4895850" y="2978200"/>
                </a:lnTo>
                <a:lnTo>
                  <a:pt x="4940617" y="2978200"/>
                </a:lnTo>
                <a:lnTo>
                  <a:pt x="4940617" y="2933433"/>
                </a:lnTo>
                <a:close/>
              </a:path>
              <a:path w="6194425" h="2978784">
                <a:moveTo>
                  <a:pt x="5030152" y="2933433"/>
                </a:moveTo>
                <a:lnTo>
                  <a:pt x="4985385" y="2933433"/>
                </a:lnTo>
                <a:lnTo>
                  <a:pt x="4985385" y="2978200"/>
                </a:lnTo>
                <a:lnTo>
                  <a:pt x="5030152" y="2978200"/>
                </a:lnTo>
                <a:lnTo>
                  <a:pt x="5030152" y="2933433"/>
                </a:lnTo>
                <a:close/>
              </a:path>
              <a:path w="6194425" h="2978784">
                <a:moveTo>
                  <a:pt x="5119687" y="2933433"/>
                </a:moveTo>
                <a:lnTo>
                  <a:pt x="5074907" y="2933433"/>
                </a:lnTo>
                <a:lnTo>
                  <a:pt x="5074907" y="2978200"/>
                </a:lnTo>
                <a:lnTo>
                  <a:pt x="5119687" y="2978200"/>
                </a:lnTo>
                <a:lnTo>
                  <a:pt x="5119687" y="2933433"/>
                </a:lnTo>
                <a:close/>
              </a:path>
              <a:path w="6194425" h="2978784">
                <a:moveTo>
                  <a:pt x="5209222" y="2933433"/>
                </a:moveTo>
                <a:lnTo>
                  <a:pt x="5164442" y="2933433"/>
                </a:lnTo>
                <a:lnTo>
                  <a:pt x="5164442" y="2978200"/>
                </a:lnTo>
                <a:lnTo>
                  <a:pt x="5209222" y="2978200"/>
                </a:lnTo>
                <a:lnTo>
                  <a:pt x="5209222" y="2933433"/>
                </a:lnTo>
                <a:close/>
              </a:path>
              <a:path w="6194425" h="2978784">
                <a:moveTo>
                  <a:pt x="5298757" y="2933433"/>
                </a:moveTo>
                <a:lnTo>
                  <a:pt x="5253977" y="2933433"/>
                </a:lnTo>
                <a:lnTo>
                  <a:pt x="5253977" y="2978200"/>
                </a:lnTo>
                <a:lnTo>
                  <a:pt x="5298757" y="2978200"/>
                </a:lnTo>
                <a:lnTo>
                  <a:pt x="5298757" y="2933433"/>
                </a:lnTo>
                <a:close/>
              </a:path>
              <a:path w="6194425" h="2978784">
                <a:moveTo>
                  <a:pt x="5388280" y="2933433"/>
                </a:moveTo>
                <a:lnTo>
                  <a:pt x="5343512" y="2933433"/>
                </a:lnTo>
                <a:lnTo>
                  <a:pt x="5343512" y="2978200"/>
                </a:lnTo>
                <a:lnTo>
                  <a:pt x="5388280" y="2978200"/>
                </a:lnTo>
                <a:lnTo>
                  <a:pt x="5388280" y="2933433"/>
                </a:lnTo>
                <a:close/>
              </a:path>
              <a:path w="6194425" h="2978784">
                <a:moveTo>
                  <a:pt x="5477815" y="2933433"/>
                </a:moveTo>
                <a:lnTo>
                  <a:pt x="5433047" y="2933433"/>
                </a:lnTo>
                <a:lnTo>
                  <a:pt x="5433047" y="2978200"/>
                </a:lnTo>
                <a:lnTo>
                  <a:pt x="5477815" y="2978200"/>
                </a:lnTo>
                <a:lnTo>
                  <a:pt x="5477815" y="2933433"/>
                </a:lnTo>
                <a:close/>
              </a:path>
              <a:path w="6194425" h="2978784">
                <a:moveTo>
                  <a:pt x="5567350" y="2933433"/>
                </a:moveTo>
                <a:lnTo>
                  <a:pt x="5522582" y="2933433"/>
                </a:lnTo>
                <a:lnTo>
                  <a:pt x="5522582" y="2978200"/>
                </a:lnTo>
                <a:lnTo>
                  <a:pt x="5567350" y="2978200"/>
                </a:lnTo>
                <a:lnTo>
                  <a:pt x="5567350" y="2933433"/>
                </a:lnTo>
                <a:close/>
              </a:path>
              <a:path w="6194425" h="2978784">
                <a:moveTo>
                  <a:pt x="5656885" y="2933433"/>
                </a:moveTo>
                <a:lnTo>
                  <a:pt x="5612104" y="2933433"/>
                </a:lnTo>
                <a:lnTo>
                  <a:pt x="5612104" y="2978200"/>
                </a:lnTo>
                <a:lnTo>
                  <a:pt x="5656885" y="2978200"/>
                </a:lnTo>
                <a:lnTo>
                  <a:pt x="5656885" y="2933433"/>
                </a:lnTo>
                <a:close/>
              </a:path>
              <a:path w="6194425" h="2978784">
                <a:moveTo>
                  <a:pt x="5746547" y="2933433"/>
                </a:moveTo>
                <a:lnTo>
                  <a:pt x="5701766" y="2933433"/>
                </a:lnTo>
                <a:lnTo>
                  <a:pt x="5701766" y="2978200"/>
                </a:lnTo>
                <a:lnTo>
                  <a:pt x="5746547" y="2978200"/>
                </a:lnTo>
                <a:lnTo>
                  <a:pt x="5746547" y="2933433"/>
                </a:lnTo>
                <a:close/>
              </a:path>
              <a:path w="6194425" h="2978784">
                <a:moveTo>
                  <a:pt x="5836069" y="2933433"/>
                </a:moveTo>
                <a:lnTo>
                  <a:pt x="5791301" y="2933433"/>
                </a:lnTo>
                <a:lnTo>
                  <a:pt x="5791301" y="2978200"/>
                </a:lnTo>
                <a:lnTo>
                  <a:pt x="5836069" y="2978200"/>
                </a:lnTo>
                <a:lnTo>
                  <a:pt x="5836069" y="2933433"/>
                </a:lnTo>
                <a:close/>
              </a:path>
              <a:path w="6194425" h="2978784">
                <a:moveTo>
                  <a:pt x="5925604" y="2933433"/>
                </a:moveTo>
                <a:lnTo>
                  <a:pt x="5880836" y="2933433"/>
                </a:lnTo>
                <a:lnTo>
                  <a:pt x="5880836" y="2978200"/>
                </a:lnTo>
                <a:lnTo>
                  <a:pt x="5925604" y="2978200"/>
                </a:lnTo>
                <a:lnTo>
                  <a:pt x="5925604" y="2933433"/>
                </a:lnTo>
                <a:close/>
              </a:path>
              <a:path w="6194425" h="2978784">
                <a:moveTo>
                  <a:pt x="6015139" y="2933433"/>
                </a:moveTo>
                <a:lnTo>
                  <a:pt x="5970371" y="2933433"/>
                </a:lnTo>
                <a:lnTo>
                  <a:pt x="5970371" y="2978200"/>
                </a:lnTo>
                <a:lnTo>
                  <a:pt x="6015139" y="2978200"/>
                </a:lnTo>
                <a:lnTo>
                  <a:pt x="6015139" y="2933433"/>
                </a:lnTo>
                <a:close/>
              </a:path>
              <a:path w="6194425" h="2978784">
                <a:moveTo>
                  <a:pt x="6104674" y="2933433"/>
                </a:moveTo>
                <a:lnTo>
                  <a:pt x="6059894" y="2933433"/>
                </a:lnTo>
                <a:lnTo>
                  <a:pt x="6059894" y="2978200"/>
                </a:lnTo>
                <a:lnTo>
                  <a:pt x="6104674" y="2978200"/>
                </a:lnTo>
                <a:lnTo>
                  <a:pt x="6104674" y="2933433"/>
                </a:lnTo>
                <a:close/>
              </a:path>
              <a:path w="6194425" h="2978784">
                <a:moveTo>
                  <a:pt x="6194209" y="2933433"/>
                </a:moveTo>
                <a:lnTo>
                  <a:pt x="6149429" y="2933433"/>
                </a:lnTo>
                <a:lnTo>
                  <a:pt x="6149429" y="2978200"/>
                </a:lnTo>
                <a:lnTo>
                  <a:pt x="6194209" y="2978200"/>
                </a:lnTo>
                <a:lnTo>
                  <a:pt x="6194209" y="29334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bg object 125"/>
          <p:cNvSpPr/>
          <p:nvPr/>
        </p:nvSpPr>
        <p:spPr>
          <a:xfrm>
            <a:off x="10261" y="14342134"/>
            <a:ext cx="89535" cy="50165"/>
          </a:xfrm>
          <a:custGeom>
            <a:avLst/>
            <a:gdLst/>
            <a:ahLst/>
            <a:cxnLst/>
            <a:rect l="l" t="t" r="r" b="b"/>
            <a:pathLst>
              <a:path w="89535" h="50165">
                <a:moveTo>
                  <a:pt x="44348" y="44831"/>
                </a:moveTo>
                <a:lnTo>
                  <a:pt x="44297" y="0"/>
                </a:lnTo>
                <a:lnTo>
                  <a:pt x="1993" y="6858"/>
                </a:lnTo>
                <a:lnTo>
                  <a:pt x="0" y="7874"/>
                </a:lnTo>
                <a:lnTo>
                  <a:pt x="14744" y="49784"/>
                </a:lnTo>
                <a:lnTo>
                  <a:pt x="21945" y="47625"/>
                </a:lnTo>
                <a:lnTo>
                  <a:pt x="29273" y="46101"/>
                </a:lnTo>
                <a:lnTo>
                  <a:pt x="36741" y="45085"/>
                </a:lnTo>
                <a:lnTo>
                  <a:pt x="44348" y="44831"/>
                </a:lnTo>
                <a:close/>
              </a:path>
              <a:path w="89535" h="50165">
                <a:moveTo>
                  <a:pt x="89217" y="50"/>
                </a:moveTo>
                <a:lnTo>
                  <a:pt x="44450" y="50"/>
                </a:lnTo>
                <a:lnTo>
                  <a:pt x="44450" y="44831"/>
                </a:lnTo>
                <a:lnTo>
                  <a:pt x="89217" y="44831"/>
                </a:lnTo>
                <a:lnTo>
                  <a:pt x="89217" y="5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bg object 126"/>
          <p:cNvSpPr/>
          <p:nvPr/>
        </p:nvSpPr>
        <p:spPr>
          <a:xfrm>
            <a:off x="606945" y="14417294"/>
            <a:ext cx="5461000" cy="283210"/>
          </a:xfrm>
          <a:custGeom>
            <a:avLst/>
            <a:gdLst/>
            <a:ahLst/>
            <a:cxnLst/>
            <a:rect l="l" t="t" r="r" b="b"/>
            <a:pathLst>
              <a:path w="5461000" h="283209">
                <a:moveTo>
                  <a:pt x="5397843" y="143"/>
                </a:moveTo>
                <a:lnTo>
                  <a:pt x="62670" y="143"/>
                </a:lnTo>
                <a:lnTo>
                  <a:pt x="18348" y="18558"/>
                </a:lnTo>
                <a:lnTo>
                  <a:pt x="-15" y="62880"/>
                </a:lnTo>
                <a:lnTo>
                  <a:pt x="-15" y="220483"/>
                </a:lnTo>
                <a:lnTo>
                  <a:pt x="10512" y="255153"/>
                </a:lnTo>
                <a:lnTo>
                  <a:pt x="50376" y="281949"/>
                </a:lnTo>
                <a:lnTo>
                  <a:pt x="62670" y="283092"/>
                </a:lnTo>
                <a:lnTo>
                  <a:pt x="5397843" y="283092"/>
                </a:lnTo>
                <a:lnTo>
                  <a:pt x="5442165" y="264805"/>
                </a:lnTo>
                <a:lnTo>
                  <a:pt x="5460452" y="220483"/>
                </a:lnTo>
                <a:lnTo>
                  <a:pt x="5460452" y="62880"/>
                </a:lnTo>
                <a:lnTo>
                  <a:pt x="5449912" y="28083"/>
                </a:lnTo>
                <a:lnTo>
                  <a:pt x="5410035" y="1413"/>
                </a:lnTo>
                <a:lnTo>
                  <a:pt x="5397843" y="143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bg object 127"/>
          <p:cNvSpPr/>
          <p:nvPr/>
        </p:nvSpPr>
        <p:spPr>
          <a:xfrm>
            <a:off x="0" y="17059021"/>
            <a:ext cx="6393180" cy="2978785"/>
          </a:xfrm>
          <a:custGeom>
            <a:avLst/>
            <a:gdLst/>
            <a:ahLst/>
            <a:cxnLst/>
            <a:rect l="l" t="t" r="r" b="b"/>
            <a:pathLst>
              <a:path w="6393180" h="2978784">
                <a:moveTo>
                  <a:pt x="6258147" y="76"/>
                </a:moveTo>
                <a:lnTo>
                  <a:pt x="96136" y="76"/>
                </a:lnTo>
                <a:lnTo>
                  <a:pt x="53681" y="6934"/>
                </a:lnTo>
                <a:lnTo>
                  <a:pt x="16808" y="26111"/>
                </a:lnTo>
                <a:lnTo>
                  <a:pt x="0" y="42874"/>
                </a:lnTo>
                <a:lnTo>
                  <a:pt x="0" y="2935696"/>
                </a:lnTo>
                <a:lnTo>
                  <a:pt x="16808" y="2952505"/>
                </a:lnTo>
                <a:lnTo>
                  <a:pt x="53681" y="2971573"/>
                </a:lnTo>
                <a:lnTo>
                  <a:pt x="96137" y="2978420"/>
                </a:lnTo>
                <a:lnTo>
                  <a:pt x="6258147" y="2978420"/>
                </a:lnTo>
                <a:lnTo>
                  <a:pt x="6300691" y="2971573"/>
                </a:lnTo>
                <a:lnTo>
                  <a:pt x="6337520" y="2952505"/>
                </a:lnTo>
                <a:lnTo>
                  <a:pt x="6366603" y="2923427"/>
                </a:lnTo>
                <a:lnTo>
                  <a:pt x="6385652" y="2886548"/>
                </a:lnTo>
                <a:lnTo>
                  <a:pt x="6392510" y="2844093"/>
                </a:lnTo>
                <a:lnTo>
                  <a:pt x="6392510" y="134439"/>
                </a:lnTo>
                <a:lnTo>
                  <a:pt x="6385652" y="92022"/>
                </a:lnTo>
                <a:lnTo>
                  <a:pt x="6366603" y="55066"/>
                </a:lnTo>
                <a:lnTo>
                  <a:pt x="6337520" y="26111"/>
                </a:lnTo>
                <a:lnTo>
                  <a:pt x="6300691" y="6934"/>
                </a:lnTo>
                <a:lnTo>
                  <a:pt x="6258147" y="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bg object 128"/>
          <p:cNvSpPr/>
          <p:nvPr/>
        </p:nvSpPr>
        <p:spPr>
          <a:xfrm>
            <a:off x="185775" y="17059160"/>
            <a:ext cx="6044565" cy="45085"/>
          </a:xfrm>
          <a:custGeom>
            <a:avLst/>
            <a:gdLst/>
            <a:ahLst/>
            <a:cxnLst/>
            <a:rect l="l" t="t" r="r" b="b"/>
            <a:pathLst>
              <a:path w="6044565" h="45084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6044565" h="45084">
                <a:moveTo>
                  <a:pt x="134327" y="0"/>
                </a:moveTo>
                <a:lnTo>
                  <a:pt x="89547" y="0"/>
                </a:lnTo>
                <a:lnTo>
                  <a:pt x="89547" y="44767"/>
                </a:lnTo>
                <a:lnTo>
                  <a:pt x="134327" y="44767"/>
                </a:lnTo>
                <a:lnTo>
                  <a:pt x="134327" y="0"/>
                </a:lnTo>
                <a:close/>
              </a:path>
              <a:path w="6044565" h="45084">
                <a:moveTo>
                  <a:pt x="223875" y="0"/>
                </a:moveTo>
                <a:lnTo>
                  <a:pt x="179108" y="0"/>
                </a:lnTo>
                <a:lnTo>
                  <a:pt x="179108" y="44767"/>
                </a:lnTo>
                <a:lnTo>
                  <a:pt x="223875" y="44767"/>
                </a:lnTo>
                <a:lnTo>
                  <a:pt x="223875" y="0"/>
                </a:lnTo>
                <a:close/>
              </a:path>
              <a:path w="6044565" h="45084">
                <a:moveTo>
                  <a:pt x="313423" y="0"/>
                </a:moveTo>
                <a:lnTo>
                  <a:pt x="268655" y="0"/>
                </a:lnTo>
                <a:lnTo>
                  <a:pt x="268655" y="44767"/>
                </a:lnTo>
                <a:lnTo>
                  <a:pt x="313423" y="44767"/>
                </a:lnTo>
                <a:lnTo>
                  <a:pt x="313423" y="0"/>
                </a:lnTo>
                <a:close/>
              </a:path>
              <a:path w="6044565" h="45084">
                <a:moveTo>
                  <a:pt x="402971" y="0"/>
                </a:moveTo>
                <a:lnTo>
                  <a:pt x="358190" y="0"/>
                </a:lnTo>
                <a:lnTo>
                  <a:pt x="358190" y="44767"/>
                </a:lnTo>
                <a:lnTo>
                  <a:pt x="402971" y="44767"/>
                </a:lnTo>
                <a:lnTo>
                  <a:pt x="402971" y="0"/>
                </a:lnTo>
                <a:close/>
              </a:path>
              <a:path w="6044565" h="45084">
                <a:moveTo>
                  <a:pt x="492518" y="0"/>
                </a:moveTo>
                <a:lnTo>
                  <a:pt x="447738" y="0"/>
                </a:lnTo>
                <a:lnTo>
                  <a:pt x="447738" y="44767"/>
                </a:lnTo>
                <a:lnTo>
                  <a:pt x="492518" y="44767"/>
                </a:lnTo>
                <a:lnTo>
                  <a:pt x="492518" y="0"/>
                </a:lnTo>
                <a:close/>
              </a:path>
              <a:path w="6044565" h="45084">
                <a:moveTo>
                  <a:pt x="582066" y="0"/>
                </a:moveTo>
                <a:lnTo>
                  <a:pt x="537286" y="0"/>
                </a:lnTo>
                <a:lnTo>
                  <a:pt x="537286" y="44767"/>
                </a:lnTo>
                <a:lnTo>
                  <a:pt x="582066" y="44767"/>
                </a:lnTo>
                <a:lnTo>
                  <a:pt x="582066" y="0"/>
                </a:lnTo>
                <a:close/>
              </a:path>
              <a:path w="6044565" h="45084">
                <a:moveTo>
                  <a:pt x="671614" y="0"/>
                </a:moveTo>
                <a:lnTo>
                  <a:pt x="626846" y="0"/>
                </a:lnTo>
                <a:lnTo>
                  <a:pt x="626846" y="44767"/>
                </a:lnTo>
                <a:lnTo>
                  <a:pt x="671614" y="44767"/>
                </a:lnTo>
                <a:lnTo>
                  <a:pt x="671614" y="0"/>
                </a:lnTo>
                <a:close/>
              </a:path>
              <a:path w="6044565" h="45084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6044565" h="45084">
                <a:moveTo>
                  <a:pt x="850709" y="0"/>
                </a:moveTo>
                <a:lnTo>
                  <a:pt x="805942" y="0"/>
                </a:lnTo>
                <a:lnTo>
                  <a:pt x="805942" y="44767"/>
                </a:lnTo>
                <a:lnTo>
                  <a:pt x="850709" y="44767"/>
                </a:lnTo>
                <a:lnTo>
                  <a:pt x="850709" y="0"/>
                </a:lnTo>
                <a:close/>
              </a:path>
              <a:path w="6044565" h="45084">
                <a:moveTo>
                  <a:pt x="940257" y="0"/>
                </a:moveTo>
                <a:lnTo>
                  <a:pt x="895477" y="0"/>
                </a:lnTo>
                <a:lnTo>
                  <a:pt x="895477" y="44767"/>
                </a:lnTo>
                <a:lnTo>
                  <a:pt x="940257" y="44767"/>
                </a:lnTo>
                <a:lnTo>
                  <a:pt x="940257" y="0"/>
                </a:lnTo>
                <a:close/>
              </a:path>
              <a:path w="6044565" h="45084">
                <a:moveTo>
                  <a:pt x="1029817" y="0"/>
                </a:moveTo>
                <a:lnTo>
                  <a:pt x="985037" y="0"/>
                </a:lnTo>
                <a:lnTo>
                  <a:pt x="985037" y="44767"/>
                </a:lnTo>
                <a:lnTo>
                  <a:pt x="1029817" y="44767"/>
                </a:lnTo>
                <a:lnTo>
                  <a:pt x="1029817" y="0"/>
                </a:lnTo>
                <a:close/>
              </a:path>
              <a:path w="6044565" h="45084">
                <a:moveTo>
                  <a:pt x="1119365" y="0"/>
                </a:moveTo>
                <a:lnTo>
                  <a:pt x="1074585" y="0"/>
                </a:lnTo>
                <a:lnTo>
                  <a:pt x="1074585" y="44767"/>
                </a:lnTo>
                <a:lnTo>
                  <a:pt x="1119365" y="44767"/>
                </a:lnTo>
                <a:lnTo>
                  <a:pt x="1119365" y="0"/>
                </a:lnTo>
                <a:close/>
              </a:path>
              <a:path w="6044565" h="45084">
                <a:moveTo>
                  <a:pt x="1208963" y="0"/>
                </a:moveTo>
                <a:lnTo>
                  <a:pt x="1164196" y="0"/>
                </a:lnTo>
                <a:lnTo>
                  <a:pt x="1164196" y="44767"/>
                </a:lnTo>
                <a:lnTo>
                  <a:pt x="1208963" y="44767"/>
                </a:lnTo>
                <a:lnTo>
                  <a:pt x="1208963" y="0"/>
                </a:lnTo>
                <a:close/>
              </a:path>
              <a:path w="6044565" h="45084">
                <a:moveTo>
                  <a:pt x="1298498" y="0"/>
                </a:moveTo>
                <a:lnTo>
                  <a:pt x="1253731" y="0"/>
                </a:lnTo>
                <a:lnTo>
                  <a:pt x="1253731" y="44767"/>
                </a:lnTo>
                <a:lnTo>
                  <a:pt x="1298498" y="44767"/>
                </a:lnTo>
                <a:lnTo>
                  <a:pt x="1298498" y="0"/>
                </a:lnTo>
                <a:close/>
              </a:path>
              <a:path w="6044565" h="45084">
                <a:moveTo>
                  <a:pt x="1388033" y="0"/>
                </a:moveTo>
                <a:lnTo>
                  <a:pt x="1343253" y="0"/>
                </a:lnTo>
                <a:lnTo>
                  <a:pt x="1343253" y="44767"/>
                </a:lnTo>
                <a:lnTo>
                  <a:pt x="1388033" y="44767"/>
                </a:lnTo>
                <a:lnTo>
                  <a:pt x="1388033" y="0"/>
                </a:lnTo>
                <a:close/>
              </a:path>
              <a:path w="6044565" h="45084">
                <a:moveTo>
                  <a:pt x="1477568" y="0"/>
                </a:moveTo>
                <a:lnTo>
                  <a:pt x="1432788" y="0"/>
                </a:lnTo>
                <a:lnTo>
                  <a:pt x="1432788" y="44767"/>
                </a:lnTo>
                <a:lnTo>
                  <a:pt x="1477568" y="44767"/>
                </a:lnTo>
                <a:lnTo>
                  <a:pt x="1477568" y="0"/>
                </a:lnTo>
                <a:close/>
              </a:path>
              <a:path w="6044565" h="45084">
                <a:moveTo>
                  <a:pt x="1567103" y="0"/>
                </a:moveTo>
                <a:lnTo>
                  <a:pt x="1522323" y="0"/>
                </a:lnTo>
                <a:lnTo>
                  <a:pt x="1522323" y="44767"/>
                </a:lnTo>
                <a:lnTo>
                  <a:pt x="1567103" y="44767"/>
                </a:lnTo>
                <a:lnTo>
                  <a:pt x="1567103" y="0"/>
                </a:lnTo>
                <a:close/>
              </a:path>
              <a:path w="6044565" h="45084">
                <a:moveTo>
                  <a:pt x="1656626" y="0"/>
                </a:moveTo>
                <a:lnTo>
                  <a:pt x="1611858" y="0"/>
                </a:lnTo>
                <a:lnTo>
                  <a:pt x="1611858" y="44767"/>
                </a:lnTo>
                <a:lnTo>
                  <a:pt x="1656626" y="44767"/>
                </a:lnTo>
                <a:lnTo>
                  <a:pt x="1656626" y="0"/>
                </a:lnTo>
                <a:close/>
              </a:path>
              <a:path w="6044565" h="45084">
                <a:moveTo>
                  <a:pt x="1746161" y="0"/>
                </a:moveTo>
                <a:lnTo>
                  <a:pt x="1701393" y="0"/>
                </a:lnTo>
                <a:lnTo>
                  <a:pt x="1701393" y="44767"/>
                </a:lnTo>
                <a:lnTo>
                  <a:pt x="1746161" y="44767"/>
                </a:lnTo>
                <a:lnTo>
                  <a:pt x="1746161" y="0"/>
                </a:lnTo>
                <a:close/>
              </a:path>
              <a:path w="6044565" h="45084">
                <a:moveTo>
                  <a:pt x="1835696" y="0"/>
                </a:moveTo>
                <a:lnTo>
                  <a:pt x="1790928" y="0"/>
                </a:lnTo>
                <a:lnTo>
                  <a:pt x="1790928" y="44767"/>
                </a:lnTo>
                <a:lnTo>
                  <a:pt x="1835696" y="44767"/>
                </a:lnTo>
                <a:lnTo>
                  <a:pt x="1835696" y="0"/>
                </a:lnTo>
                <a:close/>
              </a:path>
              <a:path w="6044565" h="45084">
                <a:moveTo>
                  <a:pt x="1925231" y="0"/>
                </a:moveTo>
                <a:lnTo>
                  <a:pt x="1880450" y="0"/>
                </a:lnTo>
                <a:lnTo>
                  <a:pt x="1880450" y="44767"/>
                </a:lnTo>
                <a:lnTo>
                  <a:pt x="1925231" y="44767"/>
                </a:lnTo>
                <a:lnTo>
                  <a:pt x="1925231" y="0"/>
                </a:lnTo>
                <a:close/>
              </a:path>
              <a:path w="6044565" h="45084">
                <a:moveTo>
                  <a:pt x="2014893" y="0"/>
                </a:moveTo>
                <a:lnTo>
                  <a:pt x="1970112" y="0"/>
                </a:lnTo>
                <a:lnTo>
                  <a:pt x="1970112" y="44767"/>
                </a:lnTo>
                <a:lnTo>
                  <a:pt x="2014893" y="44767"/>
                </a:lnTo>
                <a:lnTo>
                  <a:pt x="2014893" y="0"/>
                </a:lnTo>
                <a:close/>
              </a:path>
              <a:path w="6044565" h="45084">
                <a:moveTo>
                  <a:pt x="2104428" y="0"/>
                </a:moveTo>
                <a:lnTo>
                  <a:pt x="2059647" y="0"/>
                </a:lnTo>
                <a:lnTo>
                  <a:pt x="2059647" y="44767"/>
                </a:lnTo>
                <a:lnTo>
                  <a:pt x="2104428" y="44767"/>
                </a:lnTo>
                <a:lnTo>
                  <a:pt x="2104428" y="0"/>
                </a:lnTo>
                <a:close/>
              </a:path>
              <a:path w="6044565" h="45084">
                <a:moveTo>
                  <a:pt x="2193950" y="0"/>
                </a:moveTo>
                <a:lnTo>
                  <a:pt x="2149183" y="0"/>
                </a:lnTo>
                <a:lnTo>
                  <a:pt x="2149183" y="44767"/>
                </a:lnTo>
                <a:lnTo>
                  <a:pt x="2193950" y="44767"/>
                </a:lnTo>
                <a:lnTo>
                  <a:pt x="2193950" y="0"/>
                </a:lnTo>
                <a:close/>
              </a:path>
              <a:path w="6044565" h="45084">
                <a:moveTo>
                  <a:pt x="2283485" y="0"/>
                </a:moveTo>
                <a:lnTo>
                  <a:pt x="2238718" y="0"/>
                </a:lnTo>
                <a:lnTo>
                  <a:pt x="2238718" y="44767"/>
                </a:lnTo>
                <a:lnTo>
                  <a:pt x="2283485" y="44767"/>
                </a:lnTo>
                <a:lnTo>
                  <a:pt x="2283485" y="0"/>
                </a:lnTo>
                <a:close/>
              </a:path>
              <a:path w="6044565" h="45084">
                <a:moveTo>
                  <a:pt x="2373020" y="0"/>
                </a:moveTo>
                <a:lnTo>
                  <a:pt x="2328240" y="0"/>
                </a:lnTo>
                <a:lnTo>
                  <a:pt x="2328240" y="44767"/>
                </a:lnTo>
                <a:lnTo>
                  <a:pt x="2373020" y="44767"/>
                </a:lnTo>
                <a:lnTo>
                  <a:pt x="2373020" y="0"/>
                </a:lnTo>
                <a:close/>
              </a:path>
              <a:path w="6044565" h="45084">
                <a:moveTo>
                  <a:pt x="2462555" y="0"/>
                </a:moveTo>
                <a:lnTo>
                  <a:pt x="2417775" y="0"/>
                </a:lnTo>
                <a:lnTo>
                  <a:pt x="2417775" y="44767"/>
                </a:lnTo>
                <a:lnTo>
                  <a:pt x="2462555" y="44767"/>
                </a:lnTo>
                <a:lnTo>
                  <a:pt x="2462555" y="0"/>
                </a:lnTo>
                <a:close/>
              </a:path>
              <a:path w="6044565" h="45084">
                <a:moveTo>
                  <a:pt x="2552090" y="0"/>
                </a:moveTo>
                <a:lnTo>
                  <a:pt x="2507310" y="0"/>
                </a:lnTo>
                <a:lnTo>
                  <a:pt x="2507310" y="44767"/>
                </a:lnTo>
                <a:lnTo>
                  <a:pt x="2552090" y="44767"/>
                </a:lnTo>
                <a:lnTo>
                  <a:pt x="2552090" y="0"/>
                </a:lnTo>
                <a:close/>
              </a:path>
              <a:path w="6044565" h="45084">
                <a:moveTo>
                  <a:pt x="2641612" y="0"/>
                </a:moveTo>
                <a:lnTo>
                  <a:pt x="2596845" y="0"/>
                </a:lnTo>
                <a:lnTo>
                  <a:pt x="2596845" y="44767"/>
                </a:lnTo>
                <a:lnTo>
                  <a:pt x="2641612" y="44767"/>
                </a:lnTo>
                <a:lnTo>
                  <a:pt x="2641612" y="0"/>
                </a:lnTo>
                <a:close/>
              </a:path>
              <a:path w="6044565" h="45084">
                <a:moveTo>
                  <a:pt x="2731274" y="0"/>
                </a:moveTo>
                <a:lnTo>
                  <a:pt x="2686507" y="0"/>
                </a:lnTo>
                <a:lnTo>
                  <a:pt x="2686507" y="44767"/>
                </a:lnTo>
                <a:lnTo>
                  <a:pt x="2731274" y="44767"/>
                </a:lnTo>
                <a:lnTo>
                  <a:pt x="2731274" y="0"/>
                </a:lnTo>
                <a:close/>
              </a:path>
              <a:path w="6044565" h="45084">
                <a:moveTo>
                  <a:pt x="2820809" y="0"/>
                </a:moveTo>
                <a:lnTo>
                  <a:pt x="2776042" y="0"/>
                </a:lnTo>
                <a:lnTo>
                  <a:pt x="2776042" y="44767"/>
                </a:lnTo>
                <a:lnTo>
                  <a:pt x="2820809" y="44767"/>
                </a:lnTo>
                <a:lnTo>
                  <a:pt x="2820809" y="0"/>
                </a:lnTo>
                <a:close/>
              </a:path>
              <a:path w="6044565" h="45084">
                <a:moveTo>
                  <a:pt x="2910344" y="0"/>
                </a:moveTo>
                <a:lnTo>
                  <a:pt x="2865564" y="0"/>
                </a:lnTo>
                <a:lnTo>
                  <a:pt x="2865564" y="44767"/>
                </a:lnTo>
                <a:lnTo>
                  <a:pt x="2910344" y="44767"/>
                </a:lnTo>
                <a:lnTo>
                  <a:pt x="2910344" y="0"/>
                </a:lnTo>
                <a:close/>
              </a:path>
              <a:path w="6044565" h="45084">
                <a:moveTo>
                  <a:pt x="2999879" y="0"/>
                </a:moveTo>
                <a:lnTo>
                  <a:pt x="2955099" y="0"/>
                </a:lnTo>
                <a:lnTo>
                  <a:pt x="2955099" y="44767"/>
                </a:lnTo>
                <a:lnTo>
                  <a:pt x="2999879" y="44767"/>
                </a:lnTo>
                <a:lnTo>
                  <a:pt x="2999879" y="0"/>
                </a:lnTo>
                <a:close/>
              </a:path>
              <a:path w="6044565" h="45084">
                <a:moveTo>
                  <a:pt x="3089414" y="0"/>
                </a:moveTo>
                <a:lnTo>
                  <a:pt x="3044634" y="0"/>
                </a:lnTo>
                <a:lnTo>
                  <a:pt x="3044634" y="44767"/>
                </a:lnTo>
                <a:lnTo>
                  <a:pt x="3089414" y="44767"/>
                </a:lnTo>
                <a:lnTo>
                  <a:pt x="3089414" y="0"/>
                </a:lnTo>
                <a:close/>
              </a:path>
              <a:path w="6044565" h="45084">
                <a:moveTo>
                  <a:pt x="3178937" y="0"/>
                </a:moveTo>
                <a:lnTo>
                  <a:pt x="3134169" y="0"/>
                </a:lnTo>
                <a:lnTo>
                  <a:pt x="3134169" y="44767"/>
                </a:lnTo>
                <a:lnTo>
                  <a:pt x="3178937" y="44767"/>
                </a:lnTo>
                <a:lnTo>
                  <a:pt x="3178937" y="0"/>
                </a:lnTo>
                <a:close/>
              </a:path>
              <a:path w="6044565" h="45084">
                <a:moveTo>
                  <a:pt x="3268472" y="0"/>
                </a:moveTo>
                <a:lnTo>
                  <a:pt x="3223704" y="0"/>
                </a:lnTo>
                <a:lnTo>
                  <a:pt x="3223704" y="44767"/>
                </a:lnTo>
                <a:lnTo>
                  <a:pt x="3268472" y="44767"/>
                </a:lnTo>
                <a:lnTo>
                  <a:pt x="3268472" y="0"/>
                </a:lnTo>
                <a:close/>
              </a:path>
              <a:path w="6044565" h="45084">
                <a:moveTo>
                  <a:pt x="3358007" y="0"/>
                </a:moveTo>
                <a:lnTo>
                  <a:pt x="3313239" y="0"/>
                </a:lnTo>
                <a:lnTo>
                  <a:pt x="3313239" y="44767"/>
                </a:lnTo>
                <a:lnTo>
                  <a:pt x="3358007" y="44767"/>
                </a:lnTo>
                <a:lnTo>
                  <a:pt x="3358007" y="0"/>
                </a:lnTo>
                <a:close/>
              </a:path>
              <a:path w="6044565" h="45084">
                <a:moveTo>
                  <a:pt x="3447669" y="0"/>
                </a:moveTo>
                <a:lnTo>
                  <a:pt x="3402888" y="0"/>
                </a:lnTo>
                <a:lnTo>
                  <a:pt x="3402888" y="44767"/>
                </a:lnTo>
                <a:lnTo>
                  <a:pt x="3447669" y="44767"/>
                </a:lnTo>
                <a:lnTo>
                  <a:pt x="3447669" y="0"/>
                </a:lnTo>
                <a:close/>
              </a:path>
              <a:path w="6044565" h="45084">
                <a:moveTo>
                  <a:pt x="3537204" y="0"/>
                </a:moveTo>
                <a:lnTo>
                  <a:pt x="3492423" y="0"/>
                </a:lnTo>
                <a:lnTo>
                  <a:pt x="3492423" y="44767"/>
                </a:lnTo>
                <a:lnTo>
                  <a:pt x="3537204" y="44767"/>
                </a:lnTo>
                <a:lnTo>
                  <a:pt x="3537204" y="0"/>
                </a:lnTo>
                <a:close/>
              </a:path>
              <a:path w="6044565" h="45084">
                <a:moveTo>
                  <a:pt x="3626739" y="0"/>
                </a:moveTo>
                <a:lnTo>
                  <a:pt x="3581958" y="0"/>
                </a:lnTo>
                <a:lnTo>
                  <a:pt x="3581958" y="44767"/>
                </a:lnTo>
                <a:lnTo>
                  <a:pt x="3626739" y="44767"/>
                </a:lnTo>
                <a:lnTo>
                  <a:pt x="3626739" y="0"/>
                </a:lnTo>
                <a:close/>
              </a:path>
              <a:path w="6044565" h="45084">
                <a:moveTo>
                  <a:pt x="3716261" y="0"/>
                </a:moveTo>
                <a:lnTo>
                  <a:pt x="3671493" y="0"/>
                </a:lnTo>
                <a:lnTo>
                  <a:pt x="3671493" y="44767"/>
                </a:lnTo>
                <a:lnTo>
                  <a:pt x="3716261" y="44767"/>
                </a:lnTo>
                <a:lnTo>
                  <a:pt x="3716261" y="0"/>
                </a:lnTo>
                <a:close/>
              </a:path>
              <a:path w="6044565" h="45084">
                <a:moveTo>
                  <a:pt x="3805796" y="0"/>
                </a:moveTo>
                <a:lnTo>
                  <a:pt x="3761028" y="0"/>
                </a:lnTo>
                <a:lnTo>
                  <a:pt x="3761028" y="44767"/>
                </a:lnTo>
                <a:lnTo>
                  <a:pt x="3805796" y="44767"/>
                </a:lnTo>
                <a:lnTo>
                  <a:pt x="3805796" y="0"/>
                </a:lnTo>
                <a:close/>
              </a:path>
              <a:path w="6044565" h="45084">
                <a:moveTo>
                  <a:pt x="3895331" y="0"/>
                </a:moveTo>
                <a:lnTo>
                  <a:pt x="3850551" y="0"/>
                </a:lnTo>
                <a:lnTo>
                  <a:pt x="3850551" y="44767"/>
                </a:lnTo>
                <a:lnTo>
                  <a:pt x="3895331" y="44767"/>
                </a:lnTo>
                <a:lnTo>
                  <a:pt x="3895331" y="0"/>
                </a:lnTo>
                <a:close/>
              </a:path>
              <a:path w="6044565" h="45084">
                <a:moveTo>
                  <a:pt x="3984866" y="0"/>
                </a:moveTo>
                <a:lnTo>
                  <a:pt x="3940086" y="0"/>
                </a:lnTo>
                <a:lnTo>
                  <a:pt x="3940086" y="44767"/>
                </a:lnTo>
                <a:lnTo>
                  <a:pt x="3984866" y="44767"/>
                </a:lnTo>
                <a:lnTo>
                  <a:pt x="3984866" y="0"/>
                </a:lnTo>
                <a:close/>
              </a:path>
              <a:path w="6044565" h="45084">
                <a:moveTo>
                  <a:pt x="4074401" y="0"/>
                </a:moveTo>
                <a:lnTo>
                  <a:pt x="4029621" y="0"/>
                </a:lnTo>
                <a:lnTo>
                  <a:pt x="4029621" y="44767"/>
                </a:lnTo>
                <a:lnTo>
                  <a:pt x="4074401" y="44767"/>
                </a:lnTo>
                <a:lnTo>
                  <a:pt x="4074401" y="0"/>
                </a:lnTo>
                <a:close/>
              </a:path>
              <a:path w="6044565" h="45084">
                <a:moveTo>
                  <a:pt x="4164050" y="0"/>
                </a:moveTo>
                <a:lnTo>
                  <a:pt x="4119283" y="0"/>
                </a:lnTo>
                <a:lnTo>
                  <a:pt x="4119283" y="44767"/>
                </a:lnTo>
                <a:lnTo>
                  <a:pt x="4164050" y="44767"/>
                </a:lnTo>
                <a:lnTo>
                  <a:pt x="4164050" y="0"/>
                </a:lnTo>
                <a:close/>
              </a:path>
              <a:path w="6044565" h="45084">
                <a:moveTo>
                  <a:pt x="4253585" y="0"/>
                </a:moveTo>
                <a:lnTo>
                  <a:pt x="4208818" y="0"/>
                </a:lnTo>
                <a:lnTo>
                  <a:pt x="4208818" y="44767"/>
                </a:lnTo>
                <a:lnTo>
                  <a:pt x="4253585" y="44767"/>
                </a:lnTo>
                <a:lnTo>
                  <a:pt x="4253585" y="0"/>
                </a:lnTo>
                <a:close/>
              </a:path>
              <a:path w="6044565" h="45084">
                <a:moveTo>
                  <a:pt x="4343120" y="0"/>
                </a:moveTo>
                <a:lnTo>
                  <a:pt x="4298353" y="0"/>
                </a:lnTo>
                <a:lnTo>
                  <a:pt x="4298353" y="44767"/>
                </a:lnTo>
                <a:lnTo>
                  <a:pt x="4343120" y="44767"/>
                </a:lnTo>
                <a:lnTo>
                  <a:pt x="4343120" y="0"/>
                </a:lnTo>
                <a:close/>
              </a:path>
              <a:path w="6044565" h="45084">
                <a:moveTo>
                  <a:pt x="4432655" y="0"/>
                </a:moveTo>
                <a:lnTo>
                  <a:pt x="4387875" y="0"/>
                </a:lnTo>
                <a:lnTo>
                  <a:pt x="4387875" y="44767"/>
                </a:lnTo>
                <a:lnTo>
                  <a:pt x="4432655" y="44767"/>
                </a:lnTo>
                <a:lnTo>
                  <a:pt x="4432655" y="0"/>
                </a:lnTo>
                <a:close/>
              </a:path>
              <a:path w="6044565" h="45084">
                <a:moveTo>
                  <a:pt x="4522190" y="0"/>
                </a:moveTo>
                <a:lnTo>
                  <a:pt x="4477410" y="0"/>
                </a:lnTo>
                <a:lnTo>
                  <a:pt x="4477410" y="44767"/>
                </a:lnTo>
                <a:lnTo>
                  <a:pt x="4522190" y="44767"/>
                </a:lnTo>
                <a:lnTo>
                  <a:pt x="4522190" y="0"/>
                </a:lnTo>
                <a:close/>
              </a:path>
              <a:path w="6044565" h="45084">
                <a:moveTo>
                  <a:pt x="4611725" y="0"/>
                </a:moveTo>
                <a:lnTo>
                  <a:pt x="4566945" y="0"/>
                </a:lnTo>
                <a:lnTo>
                  <a:pt x="4566945" y="44767"/>
                </a:lnTo>
                <a:lnTo>
                  <a:pt x="4611725" y="44767"/>
                </a:lnTo>
                <a:lnTo>
                  <a:pt x="4611725" y="0"/>
                </a:lnTo>
                <a:close/>
              </a:path>
              <a:path w="6044565" h="45084">
                <a:moveTo>
                  <a:pt x="4701248" y="0"/>
                </a:moveTo>
                <a:lnTo>
                  <a:pt x="4656480" y="0"/>
                </a:lnTo>
                <a:lnTo>
                  <a:pt x="4656480" y="44767"/>
                </a:lnTo>
                <a:lnTo>
                  <a:pt x="4701248" y="44767"/>
                </a:lnTo>
                <a:lnTo>
                  <a:pt x="4701248" y="0"/>
                </a:lnTo>
                <a:close/>
              </a:path>
              <a:path w="6044565" h="45084">
                <a:moveTo>
                  <a:pt x="4790783" y="0"/>
                </a:moveTo>
                <a:lnTo>
                  <a:pt x="4746015" y="0"/>
                </a:lnTo>
                <a:lnTo>
                  <a:pt x="4746015" y="44767"/>
                </a:lnTo>
                <a:lnTo>
                  <a:pt x="4790783" y="44767"/>
                </a:lnTo>
                <a:lnTo>
                  <a:pt x="4790783" y="0"/>
                </a:lnTo>
                <a:close/>
              </a:path>
              <a:path w="6044565" h="45084">
                <a:moveTo>
                  <a:pt x="4880445" y="0"/>
                </a:moveTo>
                <a:lnTo>
                  <a:pt x="4835677" y="0"/>
                </a:lnTo>
                <a:lnTo>
                  <a:pt x="4835677" y="44767"/>
                </a:lnTo>
                <a:lnTo>
                  <a:pt x="4880445" y="44767"/>
                </a:lnTo>
                <a:lnTo>
                  <a:pt x="4880445" y="0"/>
                </a:lnTo>
                <a:close/>
              </a:path>
              <a:path w="6044565" h="45084">
                <a:moveTo>
                  <a:pt x="4969980" y="0"/>
                </a:moveTo>
                <a:lnTo>
                  <a:pt x="4925199" y="0"/>
                </a:lnTo>
                <a:lnTo>
                  <a:pt x="4925199" y="44767"/>
                </a:lnTo>
                <a:lnTo>
                  <a:pt x="4969980" y="44767"/>
                </a:lnTo>
                <a:lnTo>
                  <a:pt x="4969980" y="0"/>
                </a:lnTo>
                <a:close/>
              </a:path>
              <a:path w="6044565" h="45084">
                <a:moveTo>
                  <a:pt x="5059515" y="0"/>
                </a:moveTo>
                <a:lnTo>
                  <a:pt x="5014734" y="0"/>
                </a:lnTo>
                <a:lnTo>
                  <a:pt x="5014734" y="44767"/>
                </a:lnTo>
                <a:lnTo>
                  <a:pt x="5059515" y="44767"/>
                </a:lnTo>
                <a:lnTo>
                  <a:pt x="5059515" y="0"/>
                </a:lnTo>
                <a:close/>
              </a:path>
              <a:path w="6044565" h="45084">
                <a:moveTo>
                  <a:pt x="5149037" y="0"/>
                </a:moveTo>
                <a:lnTo>
                  <a:pt x="5104269" y="0"/>
                </a:lnTo>
                <a:lnTo>
                  <a:pt x="5104269" y="44767"/>
                </a:lnTo>
                <a:lnTo>
                  <a:pt x="5149037" y="44767"/>
                </a:lnTo>
                <a:lnTo>
                  <a:pt x="5149037" y="0"/>
                </a:lnTo>
                <a:close/>
              </a:path>
              <a:path w="6044565" h="45084">
                <a:moveTo>
                  <a:pt x="5238572" y="0"/>
                </a:moveTo>
                <a:lnTo>
                  <a:pt x="5193804" y="0"/>
                </a:lnTo>
                <a:lnTo>
                  <a:pt x="5193804" y="44767"/>
                </a:lnTo>
                <a:lnTo>
                  <a:pt x="5238572" y="44767"/>
                </a:lnTo>
                <a:lnTo>
                  <a:pt x="5238572" y="0"/>
                </a:lnTo>
                <a:close/>
              </a:path>
              <a:path w="6044565" h="45084">
                <a:moveTo>
                  <a:pt x="5328107" y="0"/>
                </a:moveTo>
                <a:lnTo>
                  <a:pt x="5283339" y="0"/>
                </a:lnTo>
                <a:lnTo>
                  <a:pt x="5283339" y="44767"/>
                </a:lnTo>
                <a:lnTo>
                  <a:pt x="5328107" y="44767"/>
                </a:lnTo>
                <a:lnTo>
                  <a:pt x="5328107" y="0"/>
                </a:lnTo>
                <a:close/>
              </a:path>
              <a:path w="6044565" h="45084">
                <a:moveTo>
                  <a:pt x="5417642" y="0"/>
                </a:moveTo>
                <a:lnTo>
                  <a:pt x="5372862" y="0"/>
                </a:lnTo>
                <a:lnTo>
                  <a:pt x="5372862" y="44767"/>
                </a:lnTo>
                <a:lnTo>
                  <a:pt x="5417642" y="44767"/>
                </a:lnTo>
                <a:lnTo>
                  <a:pt x="5417642" y="0"/>
                </a:lnTo>
                <a:close/>
              </a:path>
              <a:path w="6044565" h="45084">
                <a:moveTo>
                  <a:pt x="5507177" y="0"/>
                </a:moveTo>
                <a:lnTo>
                  <a:pt x="5462397" y="0"/>
                </a:lnTo>
                <a:lnTo>
                  <a:pt x="5462397" y="44767"/>
                </a:lnTo>
                <a:lnTo>
                  <a:pt x="5507177" y="44767"/>
                </a:lnTo>
                <a:lnTo>
                  <a:pt x="5507177" y="0"/>
                </a:lnTo>
                <a:close/>
              </a:path>
              <a:path w="6044565" h="45084">
                <a:moveTo>
                  <a:pt x="5596712" y="0"/>
                </a:moveTo>
                <a:lnTo>
                  <a:pt x="5551932" y="0"/>
                </a:lnTo>
                <a:lnTo>
                  <a:pt x="5551932" y="44767"/>
                </a:lnTo>
                <a:lnTo>
                  <a:pt x="5596712" y="44767"/>
                </a:lnTo>
                <a:lnTo>
                  <a:pt x="5596712" y="0"/>
                </a:lnTo>
                <a:close/>
              </a:path>
              <a:path w="6044565" h="45084">
                <a:moveTo>
                  <a:pt x="5686374" y="0"/>
                </a:moveTo>
                <a:lnTo>
                  <a:pt x="5641594" y="0"/>
                </a:lnTo>
                <a:lnTo>
                  <a:pt x="5641594" y="44767"/>
                </a:lnTo>
                <a:lnTo>
                  <a:pt x="5686374" y="44767"/>
                </a:lnTo>
                <a:lnTo>
                  <a:pt x="5686374" y="0"/>
                </a:lnTo>
                <a:close/>
              </a:path>
              <a:path w="6044565" h="45084">
                <a:moveTo>
                  <a:pt x="5775896" y="0"/>
                </a:moveTo>
                <a:lnTo>
                  <a:pt x="5731129" y="0"/>
                </a:lnTo>
                <a:lnTo>
                  <a:pt x="5731129" y="44767"/>
                </a:lnTo>
                <a:lnTo>
                  <a:pt x="5775896" y="44767"/>
                </a:lnTo>
                <a:lnTo>
                  <a:pt x="5775896" y="0"/>
                </a:lnTo>
                <a:close/>
              </a:path>
              <a:path w="6044565" h="45084">
                <a:moveTo>
                  <a:pt x="5865431" y="0"/>
                </a:moveTo>
                <a:lnTo>
                  <a:pt x="5820664" y="0"/>
                </a:lnTo>
                <a:lnTo>
                  <a:pt x="5820664" y="44767"/>
                </a:lnTo>
                <a:lnTo>
                  <a:pt x="5865431" y="44767"/>
                </a:lnTo>
                <a:lnTo>
                  <a:pt x="5865431" y="0"/>
                </a:lnTo>
                <a:close/>
              </a:path>
              <a:path w="6044565" h="45084">
                <a:moveTo>
                  <a:pt x="5954966" y="0"/>
                </a:moveTo>
                <a:lnTo>
                  <a:pt x="5910186" y="0"/>
                </a:lnTo>
                <a:lnTo>
                  <a:pt x="5910186" y="44767"/>
                </a:lnTo>
                <a:lnTo>
                  <a:pt x="5954966" y="44767"/>
                </a:lnTo>
                <a:lnTo>
                  <a:pt x="5954966" y="0"/>
                </a:lnTo>
                <a:close/>
              </a:path>
              <a:path w="6044565" h="45084">
                <a:moveTo>
                  <a:pt x="6044501" y="0"/>
                </a:moveTo>
                <a:lnTo>
                  <a:pt x="5999721" y="0"/>
                </a:lnTo>
                <a:lnTo>
                  <a:pt x="5999721" y="44767"/>
                </a:lnTo>
                <a:lnTo>
                  <a:pt x="6044501" y="44767"/>
                </a:lnTo>
                <a:lnTo>
                  <a:pt x="60445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29" name="bg object 129"/>
          <p:cNvPicPr/>
          <p:nvPr/>
        </p:nvPicPr>
        <p:blipFill>
          <a:blip r:embed="rId45" cstate="print"/>
          <a:stretch>
            <a:fillRect/>
          </a:stretch>
        </p:blipFill>
        <p:spPr>
          <a:xfrm>
            <a:off x="6269863" y="17061814"/>
            <a:ext cx="108712" cy="93599"/>
          </a:xfrm>
          <a:prstGeom prst="rect">
            <a:avLst/>
          </a:prstGeom>
        </p:spPr>
      </p:pic>
      <p:sp>
        <p:nvSpPr>
          <p:cNvPr id="130" name="bg object 130"/>
          <p:cNvSpPr/>
          <p:nvPr/>
        </p:nvSpPr>
        <p:spPr>
          <a:xfrm>
            <a:off x="6347168" y="17179620"/>
            <a:ext cx="44450" cy="2731770"/>
          </a:xfrm>
          <a:custGeom>
            <a:avLst/>
            <a:gdLst/>
            <a:ahLst/>
            <a:cxnLst/>
            <a:rect l="l" t="t" r="r" b="b"/>
            <a:pathLst>
              <a:path w="44450" h="2731769">
                <a:moveTo>
                  <a:pt x="44196" y="2686735"/>
                </a:moveTo>
                <a:lnTo>
                  <a:pt x="508" y="2686735"/>
                </a:lnTo>
                <a:lnTo>
                  <a:pt x="381" y="2727172"/>
                </a:lnTo>
                <a:lnTo>
                  <a:pt x="254" y="2729039"/>
                </a:lnTo>
                <a:lnTo>
                  <a:pt x="43942" y="2731732"/>
                </a:lnTo>
                <a:lnTo>
                  <a:pt x="44196" y="2729700"/>
                </a:lnTo>
                <a:lnTo>
                  <a:pt x="44196" y="2686735"/>
                </a:lnTo>
                <a:close/>
              </a:path>
              <a:path w="44450" h="2731769">
                <a:moveTo>
                  <a:pt x="44196" y="7620"/>
                </a:moveTo>
                <a:lnTo>
                  <a:pt x="43053" y="0"/>
                </a:lnTo>
                <a:lnTo>
                  <a:pt x="0" y="4445"/>
                </a:lnTo>
                <a:lnTo>
                  <a:pt x="508" y="10668"/>
                </a:lnTo>
                <a:lnTo>
                  <a:pt x="508" y="45085"/>
                </a:lnTo>
                <a:lnTo>
                  <a:pt x="44196" y="45085"/>
                </a:lnTo>
                <a:lnTo>
                  <a:pt x="44196" y="7620"/>
                </a:lnTo>
                <a:close/>
              </a:path>
              <a:path w="44450" h="2731769">
                <a:moveTo>
                  <a:pt x="44259" y="2597188"/>
                </a:moveTo>
                <a:lnTo>
                  <a:pt x="508" y="2597188"/>
                </a:lnTo>
                <a:lnTo>
                  <a:pt x="508" y="2641955"/>
                </a:lnTo>
                <a:lnTo>
                  <a:pt x="44259" y="2641955"/>
                </a:lnTo>
                <a:lnTo>
                  <a:pt x="44259" y="2597188"/>
                </a:lnTo>
                <a:close/>
              </a:path>
              <a:path w="44450" h="2731769">
                <a:moveTo>
                  <a:pt x="44259" y="2507640"/>
                </a:moveTo>
                <a:lnTo>
                  <a:pt x="508" y="2507640"/>
                </a:lnTo>
                <a:lnTo>
                  <a:pt x="508" y="2552408"/>
                </a:lnTo>
                <a:lnTo>
                  <a:pt x="44259" y="2552408"/>
                </a:lnTo>
                <a:lnTo>
                  <a:pt x="44259" y="2507640"/>
                </a:lnTo>
                <a:close/>
              </a:path>
              <a:path w="44450" h="2731769">
                <a:moveTo>
                  <a:pt x="44259" y="2418092"/>
                </a:moveTo>
                <a:lnTo>
                  <a:pt x="508" y="2418092"/>
                </a:lnTo>
                <a:lnTo>
                  <a:pt x="508" y="2462860"/>
                </a:lnTo>
                <a:lnTo>
                  <a:pt x="44259" y="2462860"/>
                </a:lnTo>
                <a:lnTo>
                  <a:pt x="44259" y="2418092"/>
                </a:lnTo>
                <a:close/>
              </a:path>
              <a:path w="44450" h="2731769">
                <a:moveTo>
                  <a:pt x="44259" y="2328545"/>
                </a:moveTo>
                <a:lnTo>
                  <a:pt x="508" y="2328545"/>
                </a:lnTo>
                <a:lnTo>
                  <a:pt x="508" y="2373325"/>
                </a:lnTo>
                <a:lnTo>
                  <a:pt x="44259" y="2373325"/>
                </a:lnTo>
                <a:lnTo>
                  <a:pt x="44259" y="2328545"/>
                </a:lnTo>
                <a:close/>
              </a:path>
              <a:path w="44450" h="2731769">
                <a:moveTo>
                  <a:pt x="44259" y="2238984"/>
                </a:moveTo>
                <a:lnTo>
                  <a:pt x="508" y="2238984"/>
                </a:lnTo>
                <a:lnTo>
                  <a:pt x="508" y="2283764"/>
                </a:lnTo>
                <a:lnTo>
                  <a:pt x="44259" y="2283764"/>
                </a:lnTo>
                <a:lnTo>
                  <a:pt x="44259" y="2238984"/>
                </a:lnTo>
                <a:close/>
              </a:path>
              <a:path w="44450" h="2731769">
                <a:moveTo>
                  <a:pt x="44259" y="2149449"/>
                </a:moveTo>
                <a:lnTo>
                  <a:pt x="508" y="2149449"/>
                </a:lnTo>
                <a:lnTo>
                  <a:pt x="508" y="2194217"/>
                </a:lnTo>
                <a:lnTo>
                  <a:pt x="44259" y="2194217"/>
                </a:lnTo>
                <a:lnTo>
                  <a:pt x="44259" y="2149449"/>
                </a:lnTo>
                <a:close/>
              </a:path>
              <a:path w="44450" h="2731769">
                <a:moveTo>
                  <a:pt x="44259" y="2059901"/>
                </a:moveTo>
                <a:lnTo>
                  <a:pt x="508" y="2059901"/>
                </a:lnTo>
                <a:lnTo>
                  <a:pt x="508" y="2104669"/>
                </a:lnTo>
                <a:lnTo>
                  <a:pt x="44259" y="2104669"/>
                </a:lnTo>
                <a:lnTo>
                  <a:pt x="44259" y="2059901"/>
                </a:lnTo>
                <a:close/>
              </a:path>
              <a:path w="44450" h="2731769">
                <a:moveTo>
                  <a:pt x="44259" y="1970354"/>
                </a:moveTo>
                <a:lnTo>
                  <a:pt x="508" y="1970354"/>
                </a:lnTo>
                <a:lnTo>
                  <a:pt x="508" y="2015121"/>
                </a:lnTo>
                <a:lnTo>
                  <a:pt x="44259" y="2015121"/>
                </a:lnTo>
                <a:lnTo>
                  <a:pt x="44259" y="1970354"/>
                </a:lnTo>
                <a:close/>
              </a:path>
              <a:path w="44450" h="2731769">
                <a:moveTo>
                  <a:pt x="44259" y="1880806"/>
                </a:moveTo>
                <a:lnTo>
                  <a:pt x="508" y="1880806"/>
                </a:lnTo>
                <a:lnTo>
                  <a:pt x="508" y="1925574"/>
                </a:lnTo>
                <a:lnTo>
                  <a:pt x="44259" y="1925574"/>
                </a:lnTo>
                <a:lnTo>
                  <a:pt x="44259" y="1880806"/>
                </a:lnTo>
                <a:close/>
              </a:path>
              <a:path w="44450" h="2731769">
                <a:moveTo>
                  <a:pt x="44259" y="1791246"/>
                </a:moveTo>
                <a:lnTo>
                  <a:pt x="508" y="1791246"/>
                </a:lnTo>
                <a:lnTo>
                  <a:pt x="508" y="1836026"/>
                </a:lnTo>
                <a:lnTo>
                  <a:pt x="44259" y="1836026"/>
                </a:lnTo>
                <a:lnTo>
                  <a:pt x="44259" y="1791246"/>
                </a:lnTo>
                <a:close/>
              </a:path>
              <a:path w="44450" h="2731769">
                <a:moveTo>
                  <a:pt x="44259" y="1701698"/>
                </a:moveTo>
                <a:lnTo>
                  <a:pt x="508" y="1701698"/>
                </a:lnTo>
                <a:lnTo>
                  <a:pt x="508" y="1746478"/>
                </a:lnTo>
                <a:lnTo>
                  <a:pt x="44259" y="1746478"/>
                </a:lnTo>
                <a:lnTo>
                  <a:pt x="44259" y="1701698"/>
                </a:lnTo>
                <a:close/>
              </a:path>
              <a:path w="44450" h="2731769">
                <a:moveTo>
                  <a:pt x="44259" y="1612163"/>
                </a:moveTo>
                <a:lnTo>
                  <a:pt x="508" y="1612163"/>
                </a:lnTo>
                <a:lnTo>
                  <a:pt x="508" y="1656930"/>
                </a:lnTo>
                <a:lnTo>
                  <a:pt x="44259" y="1656930"/>
                </a:lnTo>
                <a:lnTo>
                  <a:pt x="44259" y="1612163"/>
                </a:lnTo>
                <a:close/>
              </a:path>
              <a:path w="44450" h="2731769">
                <a:moveTo>
                  <a:pt x="44259" y="1522628"/>
                </a:moveTo>
                <a:lnTo>
                  <a:pt x="508" y="1522628"/>
                </a:lnTo>
                <a:lnTo>
                  <a:pt x="508" y="1567395"/>
                </a:lnTo>
                <a:lnTo>
                  <a:pt x="44259" y="1567395"/>
                </a:lnTo>
                <a:lnTo>
                  <a:pt x="44259" y="1522628"/>
                </a:lnTo>
                <a:close/>
              </a:path>
              <a:path w="44450" h="2731769">
                <a:moveTo>
                  <a:pt x="44259" y="1433093"/>
                </a:moveTo>
                <a:lnTo>
                  <a:pt x="508" y="1433093"/>
                </a:lnTo>
                <a:lnTo>
                  <a:pt x="508" y="1477860"/>
                </a:lnTo>
                <a:lnTo>
                  <a:pt x="44259" y="1477860"/>
                </a:lnTo>
                <a:lnTo>
                  <a:pt x="44259" y="1433093"/>
                </a:lnTo>
                <a:close/>
              </a:path>
              <a:path w="44450" h="2731769">
                <a:moveTo>
                  <a:pt x="44259" y="1343558"/>
                </a:moveTo>
                <a:lnTo>
                  <a:pt x="508" y="1343558"/>
                </a:lnTo>
                <a:lnTo>
                  <a:pt x="508" y="1388338"/>
                </a:lnTo>
                <a:lnTo>
                  <a:pt x="44259" y="1388338"/>
                </a:lnTo>
                <a:lnTo>
                  <a:pt x="44259" y="1343558"/>
                </a:lnTo>
                <a:close/>
              </a:path>
              <a:path w="44450" h="2731769">
                <a:moveTo>
                  <a:pt x="44259" y="1253896"/>
                </a:moveTo>
                <a:lnTo>
                  <a:pt x="508" y="1253896"/>
                </a:lnTo>
                <a:lnTo>
                  <a:pt x="508" y="1298676"/>
                </a:lnTo>
                <a:lnTo>
                  <a:pt x="44259" y="1298676"/>
                </a:lnTo>
                <a:lnTo>
                  <a:pt x="44259" y="1253896"/>
                </a:lnTo>
                <a:close/>
              </a:path>
              <a:path w="44450" h="2731769">
                <a:moveTo>
                  <a:pt x="44259" y="1164374"/>
                </a:moveTo>
                <a:lnTo>
                  <a:pt x="508" y="1164374"/>
                </a:lnTo>
                <a:lnTo>
                  <a:pt x="508" y="1209141"/>
                </a:lnTo>
                <a:lnTo>
                  <a:pt x="44259" y="1209141"/>
                </a:lnTo>
                <a:lnTo>
                  <a:pt x="44259" y="1164374"/>
                </a:lnTo>
                <a:close/>
              </a:path>
              <a:path w="44450" h="2731769">
                <a:moveTo>
                  <a:pt x="44259" y="1074839"/>
                </a:moveTo>
                <a:lnTo>
                  <a:pt x="508" y="1074839"/>
                </a:lnTo>
                <a:lnTo>
                  <a:pt x="508" y="1119606"/>
                </a:lnTo>
                <a:lnTo>
                  <a:pt x="44259" y="1119606"/>
                </a:lnTo>
                <a:lnTo>
                  <a:pt x="44259" y="1074839"/>
                </a:lnTo>
                <a:close/>
              </a:path>
              <a:path w="44450" h="2731769">
                <a:moveTo>
                  <a:pt x="44259" y="985304"/>
                </a:moveTo>
                <a:lnTo>
                  <a:pt x="508" y="985304"/>
                </a:lnTo>
                <a:lnTo>
                  <a:pt x="508" y="1030071"/>
                </a:lnTo>
                <a:lnTo>
                  <a:pt x="44259" y="1030071"/>
                </a:lnTo>
                <a:lnTo>
                  <a:pt x="44259" y="985304"/>
                </a:lnTo>
                <a:close/>
              </a:path>
              <a:path w="44450" h="2731769">
                <a:moveTo>
                  <a:pt x="44259" y="895769"/>
                </a:moveTo>
                <a:lnTo>
                  <a:pt x="508" y="895769"/>
                </a:lnTo>
                <a:lnTo>
                  <a:pt x="508" y="940536"/>
                </a:lnTo>
                <a:lnTo>
                  <a:pt x="44259" y="940536"/>
                </a:lnTo>
                <a:lnTo>
                  <a:pt x="44259" y="895769"/>
                </a:lnTo>
                <a:close/>
              </a:path>
              <a:path w="44450" h="2731769">
                <a:moveTo>
                  <a:pt x="44259" y="806234"/>
                </a:moveTo>
                <a:lnTo>
                  <a:pt x="508" y="806234"/>
                </a:lnTo>
                <a:lnTo>
                  <a:pt x="508" y="851014"/>
                </a:lnTo>
                <a:lnTo>
                  <a:pt x="44259" y="851014"/>
                </a:lnTo>
                <a:lnTo>
                  <a:pt x="44259" y="806234"/>
                </a:lnTo>
                <a:close/>
              </a:path>
              <a:path w="44450" h="2731769">
                <a:moveTo>
                  <a:pt x="44259" y="716699"/>
                </a:moveTo>
                <a:lnTo>
                  <a:pt x="508" y="716699"/>
                </a:lnTo>
                <a:lnTo>
                  <a:pt x="508" y="761479"/>
                </a:lnTo>
                <a:lnTo>
                  <a:pt x="44259" y="761479"/>
                </a:lnTo>
                <a:lnTo>
                  <a:pt x="44259" y="716699"/>
                </a:lnTo>
                <a:close/>
              </a:path>
              <a:path w="44450" h="2731769">
                <a:moveTo>
                  <a:pt x="44259" y="627164"/>
                </a:moveTo>
                <a:lnTo>
                  <a:pt x="508" y="627164"/>
                </a:lnTo>
                <a:lnTo>
                  <a:pt x="508" y="671944"/>
                </a:lnTo>
                <a:lnTo>
                  <a:pt x="44259" y="671944"/>
                </a:lnTo>
                <a:lnTo>
                  <a:pt x="44259" y="627164"/>
                </a:lnTo>
                <a:close/>
              </a:path>
              <a:path w="44450" h="2731769">
                <a:moveTo>
                  <a:pt x="44259" y="537641"/>
                </a:moveTo>
                <a:lnTo>
                  <a:pt x="508" y="537641"/>
                </a:lnTo>
                <a:lnTo>
                  <a:pt x="508" y="582409"/>
                </a:lnTo>
                <a:lnTo>
                  <a:pt x="44259" y="582409"/>
                </a:lnTo>
                <a:lnTo>
                  <a:pt x="44259" y="537641"/>
                </a:lnTo>
                <a:close/>
              </a:path>
              <a:path w="44450" h="2731769">
                <a:moveTo>
                  <a:pt x="44259" y="447979"/>
                </a:moveTo>
                <a:lnTo>
                  <a:pt x="508" y="447979"/>
                </a:lnTo>
                <a:lnTo>
                  <a:pt x="508" y="492747"/>
                </a:lnTo>
                <a:lnTo>
                  <a:pt x="44259" y="492747"/>
                </a:lnTo>
                <a:lnTo>
                  <a:pt x="44259" y="447979"/>
                </a:lnTo>
                <a:close/>
              </a:path>
              <a:path w="44450" h="2731769">
                <a:moveTo>
                  <a:pt x="44259" y="358444"/>
                </a:moveTo>
                <a:lnTo>
                  <a:pt x="508" y="358444"/>
                </a:lnTo>
                <a:lnTo>
                  <a:pt x="508" y="403225"/>
                </a:lnTo>
                <a:lnTo>
                  <a:pt x="44259" y="403225"/>
                </a:lnTo>
                <a:lnTo>
                  <a:pt x="44259" y="358444"/>
                </a:lnTo>
                <a:close/>
              </a:path>
              <a:path w="44450" h="2731769">
                <a:moveTo>
                  <a:pt x="44259" y="268909"/>
                </a:moveTo>
                <a:lnTo>
                  <a:pt x="508" y="268909"/>
                </a:lnTo>
                <a:lnTo>
                  <a:pt x="508" y="313690"/>
                </a:lnTo>
                <a:lnTo>
                  <a:pt x="44259" y="313690"/>
                </a:lnTo>
                <a:lnTo>
                  <a:pt x="44259" y="268909"/>
                </a:lnTo>
                <a:close/>
              </a:path>
              <a:path w="44450" h="2731769">
                <a:moveTo>
                  <a:pt x="44259" y="179374"/>
                </a:moveTo>
                <a:lnTo>
                  <a:pt x="508" y="179374"/>
                </a:lnTo>
                <a:lnTo>
                  <a:pt x="508" y="224155"/>
                </a:lnTo>
                <a:lnTo>
                  <a:pt x="44259" y="224155"/>
                </a:lnTo>
                <a:lnTo>
                  <a:pt x="44259" y="179374"/>
                </a:lnTo>
                <a:close/>
              </a:path>
              <a:path w="44450" h="2731769">
                <a:moveTo>
                  <a:pt x="44259" y="89852"/>
                </a:moveTo>
                <a:lnTo>
                  <a:pt x="508" y="89852"/>
                </a:lnTo>
                <a:lnTo>
                  <a:pt x="508" y="134620"/>
                </a:lnTo>
                <a:lnTo>
                  <a:pt x="44259" y="134620"/>
                </a:lnTo>
                <a:lnTo>
                  <a:pt x="44259" y="898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1" name="bg object 131"/>
          <p:cNvPicPr/>
          <p:nvPr/>
        </p:nvPicPr>
        <p:blipFill>
          <a:blip r:embed="rId46" cstate="print"/>
          <a:stretch>
            <a:fillRect/>
          </a:stretch>
        </p:blipFill>
        <p:spPr>
          <a:xfrm>
            <a:off x="6273546" y="19937577"/>
            <a:ext cx="107568" cy="96109"/>
          </a:xfrm>
          <a:prstGeom prst="rect">
            <a:avLst/>
          </a:prstGeom>
        </p:spPr>
      </p:pic>
      <p:sp>
        <p:nvSpPr>
          <p:cNvPr id="132" name="bg object 132"/>
          <p:cNvSpPr/>
          <p:nvPr/>
        </p:nvSpPr>
        <p:spPr>
          <a:xfrm>
            <a:off x="101701" y="19992569"/>
            <a:ext cx="6134100" cy="45085"/>
          </a:xfrm>
          <a:custGeom>
            <a:avLst/>
            <a:gdLst/>
            <a:ahLst/>
            <a:cxnLst/>
            <a:rect l="l" t="t" r="r" b="b"/>
            <a:pathLst>
              <a:path w="6134100" h="45084">
                <a:moveTo>
                  <a:pt x="44767" y="0"/>
                </a:moveTo>
                <a:lnTo>
                  <a:pt x="0" y="0"/>
                </a:lnTo>
                <a:lnTo>
                  <a:pt x="0" y="44780"/>
                </a:lnTo>
                <a:lnTo>
                  <a:pt x="44767" y="44780"/>
                </a:lnTo>
                <a:lnTo>
                  <a:pt x="44767" y="0"/>
                </a:lnTo>
                <a:close/>
              </a:path>
              <a:path w="6134100" h="45084">
                <a:moveTo>
                  <a:pt x="134327" y="0"/>
                </a:moveTo>
                <a:lnTo>
                  <a:pt x="89547" y="0"/>
                </a:lnTo>
                <a:lnTo>
                  <a:pt x="89547" y="44780"/>
                </a:lnTo>
                <a:lnTo>
                  <a:pt x="134327" y="44780"/>
                </a:lnTo>
                <a:lnTo>
                  <a:pt x="134327" y="0"/>
                </a:lnTo>
                <a:close/>
              </a:path>
              <a:path w="6134100" h="45084">
                <a:moveTo>
                  <a:pt x="223862" y="0"/>
                </a:moveTo>
                <a:lnTo>
                  <a:pt x="179095" y="0"/>
                </a:lnTo>
                <a:lnTo>
                  <a:pt x="179095" y="44780"/>
                </a:lnTo>
                <a:lnTo>
                  <a:pt x="223862" y="44780"/>
                </a:lnTo>
                <a:lnTo>
                  <a:pt x="223862" y="0"/>
                </a:lnTo>
                <a:close/>
              </a:path>
              <a:path w="6134100" h="45084">
                <a:moveTo>
                  <a:pt x="313410" y="0"/>
                </a:moveTo>
                <a:lnTo>
                  <a:pt x="268643" y="0"/>
                </a:lnTo>
                <a:lnTo>
                  <a:pt x="268643" y="44780"/>
                </a:lnTo>
                <a:lnTo>
                  <a:pt x="313410" y="44780"/>
                </a:lnTo>
                <a:lnTo>
                  <a:pt x="313410" y="0"/>
                </a:lnTo>
                <a:close/>
              </a:path>
              <a:path w="6134100" h="45084">
                <a:moveTo>
                  <a:pt x="402958" y="0"/>
                </a:moveTo>
                <a:lnTo>
                  <a:pt x="358190" y="0"/>
                </a:lnTo>
                <a:lnTo>
                  <a:pt x="358190" y="44780"/>
                </a:lnTo>
                <a:lnTo>
                  <a:pt x="402958" y="44780"/>
                </a:lnTo>
                <a:lnTo>
                  <a:pt x="402958" y="0"/>
                </a:lnTo>
                <a:close/>
              </a:path>
              <a:path w="6134100" h="45084">
                <a:moveTo>
                  <a:pt x="492518" y="0"/>
                </a:moveTo>
                <a:lnTo>
                  <a:pt x="447738" y="0"/>
                </a:lnTo>
                <a:lnTo>
                  <a:pt x="447738" y="44780"/>
                </a:lnTo>
                <a:lnTo>
                  <a:pt x="492518" y="44780"/>
                </a:lnTo>
                <a:lnTo>
                  <a:pt x="492518" y="0"/>
                </a:lnTo>
                <a:close/>
              </a:path>
              <a:path w="6134100" h="45084">
                <a:moveTo>
                  <a:pt x="582066" y="0"/>
                </a:moveTo>
                <a:lnTo>
                  <a:pt x="537286" y="0"/>
                </a:lnTo>
                <a:lnTo>
                  <a:pt x="537286" y="44780"/>
                </a:lnTo>
                <a:lnTo>
                  <a:pt x="582066" y="44780"/>
                </a:lnTo>
                <a:lnTo>
                  <a:pt x="582066" y="0"/>
                </a:lnTo>
                <a:close/>
              </a:path>
              <a:path w="6134100" h="45084">
                <a:moveTo>
                  <a:pt x="671614" y="0"/>
                </a:moveTo>
                <a:lnTo>
                  <a:pt x="626833" y="0"/>
                </a:lnTo>
                <a:lnTo>
                  <a:pt x="626833" y="44780"/>
                </a:lnTo>
                <a:lnTo>
                  <a:pt x="671614" y="44780"/>
                </a:lnTo>
                <a:lnTo>
                  <a:pt x="671614" y="0"/>
                </a:lnTo>
                <a:close/>
              </a:path>
              <a:path w="6134100" h="45084">
                <a:moveTo>
                  <a:pt x="761149" y="0"/>
                </a:moveTo>
                <a:lnTo>
                  <a:pt x="716381" y="0"/>
                </a:lnTo>
                <a:lnTo>
                  <a:pt x="716381" y="44780"/>
                </a:lnTo>
                <a:lnTo>
                  <a:pt x="761149" y="44780"/>
                </a:lnTo>
                <a:lnTo>
                  <a:pt x="761149" y="0"/>
                </a:lnTo>
                <a:close/>
              </a:path>
              <a:path w="6134100" h="45084">
                <a:moveTo>
                  <a:pt x="850696" y="0"/>
                </a:moveTo>
                <a:lnTo>
                  <a:pt x="805929" y="0"/>
                </a:lnTo>
                <a:lnTo>
                  <a:pt x="805929" y="44780"/>
                </a:lnTo>
                <a:lnTo>
                  <a:pt x="850696" y="44780"/>
                </a:lnTo>
                <a:lnTo>
                  <a:pt x="850696" y="0"/>
                </a:lnTo>
                <a:close/>
              </a:path>
              <a:path w="6134100" h="45084">
                <a:moveTo>
                  <a:pt x="940257" y="0"/>
                </a:moveTo>
                <a:lnTo>
                  <a:pt x="895489" y="0"/>
                </a:lnTo>
                <a:lnTo>
                  <a:pt x="895489" y="44780"/>
                </a:lnTo>
                <a:lnTo>
                  <a:pt x="940257" y="44780"/>
                </a:lnTo>
                <a:lnTo>
                  <a:pt x="940257" y="0"/>
                </a:lnTo>
                <a:close/>
              </a:path>
              <a:path w="6134100" h="45084">
                <a:moveTo>
                  <a:pt x="1029804" y="0"/>
                </a:moveTo>
                <a:lnTo>
                  <a:pt x="985024" y="0"/>
                </a:lnTo>
                <a:lnTo>
                  <a:pt x="985024" y="44780"/>
                </a:lnTo>
                <a:lnTo>
                  <a:pt x="1029804" y="44780"/>
                </a:lnTo>
                <a:lnTo>
                  <a:pt x="1029804" y="0"/>
                </a:lnTo>
                <a:close/>
              </a:path>
              <a:path w="6134100" h="45084">
                <a:moveTo>
                  <a:pt x="1119352" y="0"/>
                </a:moveTo>
                <a:lnTo>
                  <a:pt x="1074572" y="0"/>
                </a:lnTo>
                <a:lnTo>
                  <a:pt x="1074572" y="44780"/>
                </a:lnTo>
                <a:lnTo>
                  <a:pt x="1119352" y="44780"/>
                </a:lnTo>
                <a:lnTo>
                  <a:pt x="1119352" y="0"/>
                </a:lnTo>
                <a:close/>
              </a:path>
              <a:path w="6134100" h="45084">
                <a:moveTo>
                  <a:pt x="1208887" y="0"/>
                </a:moveTo>
                <a:lnTo>
                  <a:pt x="1164120" y="0"/>
                </a:lnTo>
                <a:lnTo>
                  <a:pt x="1164120" y="44780"/>
                </a:lnTo>
                <a:lnTo>
                  <a:pt x="1208887" y="44780"/>
                </a:lnTo>
                <a:lnTo>
                  <a:pt x="1208887" y="0"/>
                </a:lnTo>
                <a:close/>
              </a:path>
              <a:path w="6134100" h="45084">
                <a:moveTo>
                  <a:pt x="1298498" y="0"/>
                </a:moveTo>
                <a:lnTo>
                  <a:pt x="1253731" y="0"/>
                </a:lnTo>
                <a:lnTo>
                  <a:pt x="1253731" y="44780"/>
                </a:lnTo>
                <a:lnTo>
                  <a:pt x="1298498" y="44780"/>
                </a:lnTo>
                <a:lnTo>
                  <a:pt x="1298498" y="0"/>
                </a:lnTo>
                <a:close/>
              </a:path>
              <a:path w="6134100" h="45084">
                <a:moveTo>
                  <a:pt x="1388033" y="0"/>
                </a:moveTo>
                <a:lnTo>
                  <a:pt x="1343266" y="0"/>
                </a:lnTo>
                <a:lnTo>
                  <a:pt x="1343266" y="44780"/>
                </a:lnTo>
                <a:lnTo>
                  <a:pt x="1388033" y="44780"/>
                </a:lnTo>
                <a:lnTo>
                  <a:pt x="1388033" y="0"/>
                </a:lnTo>
                <a:close/>
              </a:path>
              <a:path w="6134100" h="45084">
                <a:moveTo>
                  <a:pt x="1477568" y="0"/>
                </a:moveTo>
                <a:lnTo>
                  <a:pt x="1432788" y="0"/>
                </a:lnTo>
                <a:lnTo>
                  <a:pt x="1432788" y="44780"/>
                </a:lnTo>
                <a:lnTo>
                  <a:pt x="1477568" y="44780"/>
                </a:lnTo>
                <a:lnTo>
                  <a:pt x="1477568" y="0"/>
                </a:lnTo>
                <a:close/>
              </a:path>
              <a:path w="6134100" h="45084">
                <a:moveTo>
                  <a:pt x="1567103" y="0"/>
                </a:moveTo>
                <a:lnTo>
                  <a:pt x="1522323" y="0"/>
                </a:lnTo>
                <a:lnTo>
                  <a:pt x="1522323" y="44780"/>
                </a:lnTo>
                <a:lnTo>
                  <a:pt x="1567103" y="44780"/>
                </a:lnTo>
                <a:lnTo>
                  <a:pt x="1567103" y="0"/>
                </a:lnTo>
                <a:close/>
              </a:path>
              <a:path w="6134100" h="45084">
                <a:moveTo>
                  <a:pt x="1656638" y="0"/>
                </a:moveTo>
                <a:lnTo>
                  <a:pt x="1611858" y="0"/>
                </a:lnTo>
                <a:lnTo>
                  <a:pt x="1611858" y="44780"/>
                </a:lnTo>
                <a:lnTo>
                  <a:pt x="1656638" y="44780"/>
                </a:lnTo>
                <a:lnTo>
                  <a:pt x="1656638" y="0"/>
                </a:lnTo>
                <a:close/>
              </a:path>
              <a:path w="6134100" h="45084">
                <a:moveTo>
                  <a:pt x="1746161" y="0"/>
                </a:moveTo>
                <a:lnTo>
                  <a:pt x="1701393" y="0"/>
                </a:lnTo>
                <a:lnTo>
                  <a:pt x="1701393" y="44780"/>
                </a:lnTo>
                <a:lnTo>
                  <a:pt x="1746161" y="44780"/>
                </a:lnTo>
                <a:lnTo>
                  <a:pt x="1746161" y="0"/>
                </a:lnTo>
                <a:close/>
              </a:path>
              <a:path w="6134100" h="45084">
                <a:moveTo>
                  <a:pt x="1835696" y="0"/>
                </a:moveTo>
                <a:lnTo>
                  <a:pt x="1790928" y="0"/>
                </a:lnTo>
                <a:lnTo>
                  <a:pt x="1790928" y="44780"/>
                </a:lnTo>
                <a:lnTo>
                  <a:pt x="1835696" y="44780"/>
                </a:lnTo>
                <a:lnTo>
                  <a:pt x="1835696" y="0"/>
                </a:lnTo>
                <a:close/>
              </a:path>
              <a:path w="6134100" h="45084">
                <a:moveTo>
                  <a:pt x="1925231" y="0"/>
                </a:moveTo>
                <a:lnTo>
                  <a:pt x="1880463" y="0"/>
                </a:lnTo>
                <a:lnTo>
                  <a:pt x="1880463" y="44780"/>
                </a:lnTo>
                <a:lnTo>
                  <a:pt x="1925231" y="44780"/>
                </a:lnTo>
                <a:lnTo>
                  <a:pt x="1925231" y="0"/>
                </a:lnTo>
                <a:close/>
              </a:path>
              <a:path w="6134100" h="45084">
                <a:moveTo>
                  <a:pt x="2014893" y="0"/>
                </a:moveTo>
                <a:lnTo>
                  <a:pt x="1970112" y="0"/>
                </a:lnTo>
                <a:lnTo>
                  <a:pt x="1970112" y="44780"/>
                </a:lnTo>
                <a:lnTo>
                  <a:pt x="2014893" y="44780"/>
                </a:lnTo>
                <a:lnTo>
                  <a:pt x="2014893" y="0"/>
                </a:lnTo>
                <a:close/>
              </a:path>
              <a:path w="6134100" h="45084">
                <a:moveTo>
                  <a:pt x="2104428" y="0"/>
                </a:moveTo>
                <a:lnTo>
                  <a:pt x="2059647" y="0"/>
                </a:lnTo>
                <a:lnTo>
                  <a:pt x="2059647" y="44780"/>
                </a:lnTo>
                <a:lnTo>
                  <a:pt x="2104428" y="44780"/>
                </a:lnTo>
                <a:lnTo>
                  <a:pt x="2104428" y="0"/>
                </a:lnTo>
                <a:close/>
              </a:path>
              <a:path w="6134100" h="45084">
                <a:moveTo>
                  <a:pt x="2193963" y="0"/>
                </a:moveTo>
                <a:lnTo>
                  <a:pt x="2149183" y="0"/>
                </a:lnTo>
                <a:lnTo>
                  <a:pt x="2149183" y="44780"/>
                </a:lnTo>
                <a:lnTo>
                  <a:pt x="2193963" y="44780"/>
                </a:lnTo>
                <a:lnTo>
                  <a:pt x="2193963" y="0"/>
                </a:lnTo>
                <a:close/>
              </a:path>
              <a:path w="6134100" h="45084">
                <a:moveTo>
                  <a:pt x="2283485" y="0"/>
                </a:moveTo>
                <a:lnTo>
                  <a:pt x="2238718" y="0"/>
                </a:lnTo>
                <a:lnTo>
                  <a:pt x="2238718" y="44780"/>
                </a:lnTo>
                <a:lnTo>
                  <a:pt x="2283485" y="44780"/>
                </a:lnTo>
                <a:lnTo>
                  <a:pt x="2283485" y="0"/>
                </a:lnTo>
                <a:close/>
              </a:path>
              <a:path w="6134100" h="45084">
                <a:moveTo>
                  <a:pt x="2373020" y="0"/>
                </a:moveTo>
                <a:lnTo>
                  <a:pt x="2328253" y="0"/>
                </a:lnTo>
                <a:lnTo>
                  <a:pt x="2328253" y="44780"/>
                </a:lnTo>
                <a:lnTo>
                  <a:pt x="2373020" y="44780"/>
                </a:lnTo>
                <a:lnTo>
                  <a:pt x="2373020" y="0"/>
                </a:lnTo>
                <a:close/>
              </a:path>
              <a:path w="6134100" h="45084">
                <a:moveTo>
                  <a:pt x="2462555" y="0"/>
                </a:moveTo>
                <a:lnTo>
                  <a:pt x="2417775" y="0"/>
                </a:lnTo>
                <a:lnTo>
                  <a:pt x="2417775" y="44780"/>
                </a:lnTo>
                <a:lnTo>
                  <a:pt x="2462555" y="44780"/>
                </a:lnTo>
                <a:lnTo>
                  <a:pt x="2462555" y="0"/>
                </a:lnTo>
                <a:close/>
              </a:path>
              <a:path w="6134100" h="45084">
                <a:moveTo>
                  <a:pt x="2552090" y="0"/>
                </a:moveTo>
                <a:lnTo>
                  <a:pt x="2507310" y="0"/>
                </a:lnTo>
                <a:lnTo>
                  <a:pt x="2507310" y="44780"/>
                </a:lnTo>
                <a:lnTo>
                  <a:pt x="2552090" y="44780"/>
                </a:lnTo>
                <a:lnTo>
                  <a:pt x="2552090" y="0"/>
                </a:lnTo>
                <a:close/>
              </a:path>
              <a:path w="6134100" h="45084">
                <a:moveTo>
                  <a:pt x="2641625" y="0"/>
                </a:moveTo>
                <a:lnTo>
                  <a:pt x="2596845" y="0"/>
                </a:lnTo>
                <a:lnTo>
                  <a:pt x="2596845" y="44780"/>
                </a:lnTo>
                <a:lnTo>
                  <a:pt x="2641625" y="44780"/>
                </a:lnTo>
                <a:lnTo>
                  <a:pt x="2641625" y="0"/>
                </a:lnTo>
                <a:close/>
              </a:path>
              <a:path w="6134100" h="45084">
                <a:moveTo>
                  <a:pt x="2731274" y="0"/>
                </a:moveTo>
                <a:lnTo>
                  <a:pt x="2686507" y="0"/>
                </a:lnTo>
                <a:lnTo>
                  <a:pt x="2686507" y="44780"/>
                </a:lnTo>
                <a:lnTo>
                  <a:pt x="2731274" y="44780"/>
                </a:lnTo>
                <a:lnTo>
                  <a:pt x="2731274" y="0"/>
                </a:lnTo>
                <a:close/>
              </a:path>
              <a:path w="6134100" h="45084">
                <a:moveTo>
                  <a:pt x="2820809" y="0"/>
                </a:moveTo>
                <a:lnTo>
                  <a:pt x="2776042" y="0"/>
                </a:lnTo>
                <a:lnTo>
                  <a:pt x="2776042" y="44780"/>
                </a:lnTo>
                <a:lnTo>
                  <a:pt x="2820809" y="44780"/>
                </a:lnTo>
                <a:lnTo>
                  <a:pt x="2820809" y="0"/>
                </a:lnTo>
                <a:close/>
              </a:path>
              <a:path w="6134100" h="45084">
                <a:moveTo>
                  <a:pt x="2910344" y="0"/>
                </a:moveTo>
                <a:lnTo>
                  <a:pt x="2865577" y="0"/>
                </a:lnTo>
                <a:lnTo>
                  <a:pt x="2865577" y="44780"/>
                </a:lnTo>
                <a:lnTo>
                  <a:pt x="2910344" y="44780"/>
                </a:lnTo>
                <a:lnTo>
                  <a:pt x="2910344" y="0"/>
                </a:lnTo>
                <a:close/>
              </a:path>
              <a:path w="6134100" h="45084">
                <a:moveTo>
                  <a:pt x="2999879" y="0"/>
                </a:moveTo>
                <a:lnTo>
                  <a:pt x="2955099" y="0"/>
                </a:lnTo>
                <a:lnTo>
                  <a:pt x="2955099" y="44780"/>
                </a:lnTo>
                <a:lnTo>
                  <a:pt x="2999879" y="44780"/>
                </a:lnTo>
                <a:lnTo>
                  <a:pt x="2999879" y="0"/>
                </a:lnTo>
                <a:close/>
              </a:path>
              <a:path w="6134100" h="45084">
                <a:moveTo>
                  <a:pt x="3089414" y="0"/>
                </a:moveTo>
                <a:lnTo>
                  <a:pt x="3044634" y="0"/>
                </a:lnTo>
                <a:lnTo>
                  <a:pt x="3044634" y="44780"/>
                </a:lnTo>
                <a:lnTo>
                  <a:pt x="3089414" y="44780"/>
                </a:lnTo>
                <a:lnTo>
                  <a:pt x="3089414" y="0"/>
                </a:lnTo>
                <a:close/>
              </a:path>
              <a:path w="6134100" h="45084">
                <a:moveTo>
                  <a:pt x="3178949" y="0"/>
                </a:moveTo>
                <a:lnTo>
                  <a:pt x="3134169" y="0"/>
                </a:lnTo>
                <a:lnTo>
                  <a:pt x="3134169" y="44780"/>
                </a:lnTo>
                <a:lnTo>
                  <a:pt x="3178949" y="44780"/>
                </a:lnTo>
                <a:lnTo>
                  <a:pt x="3178949" y="0"/>
                </a:lnTo>
                <a:close/>
              </a:path>
              <a:path w="6134100" h="45084">
                <a:moveTo>
                  <a:pt x="3268472" y="0"/>
                </a:moveTo>
                <a:lnTo>
                  <a:pt x="3223704" y="0"/>
                </a:lnTo>
                <a:lnTo>
                  <a:pt x="3223704" y="44780"/>
                </a:lnTo>
                <a:lnTo>
                  <a:pt x="3268472" y="44780"/>
                </a:lnTo>
                <a:lnTo>
                  <a:pt x="3268472" y="0"/>
                </a:lnTo>
                <a:close/>
              </a:path>
              <a:path w="6134100" h="45084">
                <a:moveTo>
                  <a:pt x="3358007" y="0"/>
                </a:moveTo>
                <a:lnTo>
                  <a:pt x="3313239" y="0"/>
                </a:lnTo>
                <a:lnTo>
                  <a:pt x="3313239" y="44780"/>
                </a:lnTo>
                <a:lnTo>
                  <a:pt x="3358007" y="44780"/>
                </a:lnTo>
                <a:lnTo>
                  <a:pt x="3358007" y="0"/>
                </a:lnTo>
                <a:close/>
              </a:path>
              <a:path w="6134100" h="45084">
                <a:moveTo>
                  <a:pt x="3447542" y="0"/>
                </a:moveTo>
                <a:lnTo>
                  <a:pt x="3402774" y="0"/>
                </a:lnTo>
                <a:lnTo>
                  <a:pt x="3402774" y="44780"/>
                </a:lnTo>
                <a:lnTo>
                  <a:pt x="3447542" y="44780"/>
                </a:lnTo>
                <a:lnTo>
                  <a:pt x="3447542" y="0"/>
                </a:lnTo>
                <a:close/>
              </a:path>
              <a:path w="6134100" h="45084">
                <a:moveTo>
                  <a:pt x="3537204" y="0"/>
                </a:moveTo>
                <a:lnTo>
                  <a:pt x="3492423" y="0"/>
                </a:lnTo>
                <a:lnTo>
                  <a:pt x="3492423" y="44780"/>
                </a:lnTo>
                <a:lnTo>
                  <a:pt x="3537204" y="44780"/>
                </a:lnTo>
                <a:lnTo>
                  <a:pt x="3537204" y="0"/>
                </a:lnTo>
                <a:close/>
              </a:path>
              <a:path w="6134100" h="45084">
                <a:moveTo>
                  <a:pt x="3626739" y="0"/>
                </a:moveTo>
                <a:lnTo>
                  <a:pt x="3581958" y="0"/>
                </a:lnTo>
                <a:lnTo>
                  <a:pt x="3581958" y="44780"/>
                </a:lnTo>
                <a:lnTo>
                  <a:pt x="3626739" y="44780"/>
                </a:lnTo>
                <a:lnTo>
                  <a:pt x="3626739" y="0"/>
                </a:lnTo>
                <a:close/>
              </a:path>
              <a:path w="6134100" h="45084">
                <a:moveTo>
                  <a:pt x="3716274" y="0"/>
                </a:moveTo>
                <a:lnTo>
                  <a:pt x="3671493" y="0"/>
                </a:lnTo>
                <a:lnTo>
                  <a:pt x="3671493" y="44780"/>
                </a:lnTo>
                <a:lnTo>
                  <a:pt x="3716274" y="44780"/>
                </a:lnTo>
                <a:lnTo>
                  <a:pt x="3716274" y="0"/>
                </a:lnTo>
                <a:close/>
              </a:path>
              <a:path w="6134100" h="45084">
                <a:moveTo>
                  <a:pt x="3805796" y="0"/>
                </a:moveTo>
                <a:lnTo>
                  <a:pt x="3761028" y="0"/>
                </a:lnTo>
                <a:lnTo>
                  <a:pt x="3761028" y="44780"/>
                </a:lnTo>
                <a:lnTo>
                  <a:pt x="3805796" y="44780"/>
                </a:lnTo>
                <a:lnTo>
                  <a:pt x="3805796" y="0"/>
                </a:lnTo>
                <a:close/>
              </a:path>
              <a:path w="6134100" h="45084">
                <a:moveTo>
                  <a:pt x="3895331" y="0"/>
                </a:moveTo>
                <a:lnTo>
                  <a:pt x="3850563" y="0"/>
                </a:lnTo>
                <a:lnTo>
                  <a:pt x="3850563" y="44780"/>
                </a:lnTo>
                <a:lnTo>
                  <a:pt x="3895331" y="44780"/>
                </a:lnTo>
                <a:lnTo>
                  <a:pt x="3895331" y="0"/>
                </a:lnTo>
                <a:close/>
              </a:path>
              <a:path w="6134100" h="45084">
                <a:moveTo>
                  <a:pt x="3984866" y="0"/>
                </a:moveTo>
                <a:lnTo>
                  <a:pt x="3940086" y="0"/>
                </a:lnTo>
                <a:lnTo>
                  <a:pt x="3940086" y="44780"/>
                </a:lnTo>
                <a:lnTo>
                  <a:pt x="3984866" y="44780"/>
                </a:lnTo>
                <a:lnTo>
                  <a:pt x="3984866" y="0"/>
                </a:lnTo>
                <a:close/>
              </a:path>
              <a:path w="6134100" h="45084">
                <a:moveTo>
                  <a:pt x="4074401" y="0"/>
                </a:moveTo>
                <a:lnTo>
                  <a:pt x="4029621" y="0"/>
                </a:lnTo>
                <a:lnTo>
                  <a:pt x="4029621" y="44780"/>
                </a:lnTo>
                <a:lnTo>
                  <a:pt x="4074401" y="44780"/>
                </a:lnTo>
                <a:lnTo>
                  <a:pt x="4074401" y="0"/>
                </a:lnTo>
                <a:close/>
              </a:path>
              <a:path w="6134100" h="45084">
                <a:moveTo>
                  <a:pt x="4163936" y="0"/>
                </a:moveTo>
                <a:lnTo>
                  <a:pt x="4119156" y="0"/>
                </a:lnTo>
                <a:lnTo>
                  <a:pt x="4119156" y="44780"/>
                </a:lnTo>
                <a:lnTo>
                  <a:pt x="4163936" y="44780"/>
                </a:lnTo>
                <a:lnTo>
                  <a:pt x="4163936" y="0"/>
                </a:lnTo>
                <a:close/>
              </a:path>
              <a:path w="6134100" h="45084">
                <a:moveTo>
                  <a:pt x="4253585" y="0"/>
                </a:moveTo>
                <a:lnTo>
                  <a:pt x="4208818" y="0"/>
                </a:lnTo>
                <a:lnTo>
                  <a:pt x="4208818" y="44780"/>
                </a:lnTo>
                <a:lnTo>
                  <a:pt x="4253585" y="44780"/>
                </a:lnTo>
                <a:lnTo>
                  <a:pt x="4253585" y="0"/>
                </a:lnTo>
                <a:close/>
              </a:path>
              <a:path w="6134100" h="45084">
                <a:moveTo>
                  <a:pt x="4343120" y="0"/>
                </a:moveTo>
                <a:lnTo>
                  <a:pt x="4298353" y="0"/>
                </a:lnTo>
                <a:lnTo>
                  <a:pt x="4298353" y="44780"/>
                </a:lnTo>
                <a:lnTo>
                  <a:pt x="4343120" y="44780"/>
                </a:lnTo>
                <a:lnTo>
                  <a:pt x="4343120" y="0"/>
                </a:lnTo>
                <a:close/>
              </a:path>
              <a:path w="6134100" h="45084">
                <a:moveTo>
                  <a:pt x="4432655" y="0"/>
                </a:moveTo>
                <a:lnTo>
                  <a:pt x="4387888" y="0"/>
                </a:lnTo>
                <a:lnTo>
                  <a:pt x="4387888" y="44780"/>
                </a:lnTo>
                <a:lnTo>
                  <a:pt x="4432655" y="44780"/>
                </a:lnTo>
                <a:lnTo>
                  <a:pt x="4432655" y="0"/>
                </a:lnTo>
                <a:close/>
              </a:path>
              <a:path w="6134100" h="45084">
                <a:moveTo>
                  <a:pt x="4522190" y="0"/>
                </a:moveTo>
                <a:lnTo>
                  <a:pt x="4477410" y="0"/>
                </a:lnTo>
                <a:lnTo>
                  <a:pt x="4477410" y="44780"/>
                </a:lnTo>
                <a:lnTo>
                  <a:pt x="4522190" y="44780"/>
                </a:lnTo>
                <a:lnTo>
                  <a:pt x="4522190" y="0"/>
                </a:lnTo>
                <a:close/>
              </a:path>
              <a:path w="6134100" h="45084">
                <a:moveTo>
                  <a:pt x="4611725" y="0"/>
                </a:moveTo>
                <a:lnTo>
                  <a:pt x="4566945" y="0"/>
                </a:lnTo>
                <a:lnTo>
                  <a:pt x="4566945" y="44780"/>
                </a:lnTo>
                <a:lnTo>
                  <a:pt x="4611725" y="44780"/>
                </a:lnTo>
                <a:lnTo>
                  <a:pt x="4611725" y="0"/>
                </a:lnTo>
                <a:close/>
              </a:path>
              <a:path w="6134100" h="45084">
                <a:moveTo>
                  <a:pt x="4701260" y="0"/>
                </a:moveTo>
                <a:lnTo>
                  <a:pt x="4656480" y="0"/>
                </a:lnTo>
                <a:lnTo>
                  <a:pt x="4656480" y="44780"/>
                </a:lnTo>
                <a:lnTo>
                  <a:pt x="4701260" y="44780"/>
                </a:lnTo>
                <a:lnTo>
                  <a:pt x="4701260" y="0"/>
                </a:lnTo>
                <a:close/>
              </a:path>
              <a:path w="6134100" h="45084">
                <a:moveTo>
                  <a:pt x="4790783" y="0"/>
                </a:moveTo>
                <a:lnTo>
                  <a:pt x="4746015" y="0"/>
                </a:lnTo>
                <a:lnTo>
                  <a:pt x="4746015" y="44780"/>
                </a:lnTo>
                <a:lnTo>
                  <a:pt x="4790783" y="44780"/>
                </a:lnTo>
                <a:lnTo>
                  <a:pt x="4790783" y="0"/>
                </a:lnTo>
                <a:close/>
              </a:path>
              <a:path w="6134100" h="45084">
                <a:moveTo>
                  <a:pt x="4880318" y="0"/>
                </a:moveTo>
                <a:lnTo>
                  <a:pt x="4835550" y="0"/>
                </a:lnTo>
                <a:lnTo>
                  <a:pt x="4835550" y="44780"/>
                </a:lnTo>
                <a:lnTo>
                  <a:pt x="4880318" y="44780"/>
                </a:lnTo>
                <a:lnTo>
                  <a:pt x="4880318" y="0"/>
                </a:lnTo>
                <a:close/>
              </a:path>
              <a:path w="6134100" h="45084">
                <a:moveTo>
                  <a:pt x="4969980" y="0"/>
                </a:moveTo>
                <a:lnTo>
                  <a:pt x="4925199" y="0"/>
                </a:lnTo>
                <a:lnTo>
                  <a:pt x="4925199" y="44780"/>
                </a:lnTo>
                <a:lnTo>
                  <a:pt x="4969980" y="44780"/>
                </a:lnTo>
                <a:lnTo>
                  <a:pt x="4969980" y="0"/>
                </a:lnTo>
                <a:close/>
              </a:path>
              <a:path w="6134100" h="45084">
                <a:moveTo>
                  <a:pt x="5059515" y="0"/>
                </a:moveTo>
                <a:lnTo>
                  <a:pt x="5014734" y="0"/>
                </a:lnTo>
                <a:lnTo>
                  <a:pt x="5014734" y="44780"/>
                </a:lnTo>
                <a:lnTo>
                  <a:pt x="5059515" y="44780"/>
                </a:lnTo>
                <a:lnTo>
                  <a:pt x="5059515" y="0"/>
                </a:lnTo>
                <a:close/>
              </a:path>
              <a:path w="6134100" h="45084">
                <a:moveTo>
                  <a:pt x="5149050" y="0"/>
                </a:moveTo>
                <a:lnTo>
                  <a:pt x="5104269" y="0"/>
                </a:lnTo>
                <a:lnTo>
                  <a:pt x="5104269" y="44780"/>
                </a:lnTo>
                <a:lnTo>
                  <a:pt x="5149050" y="44780"/>
                </a:lnTo>
                <a:lnTo>
                  <a:pt x="5149050" y="0"/>
                </a:lnTo>
                <a:close/>
              </a:path>
              <a:path w="6134100" h="45084">
                <a:moveTo>
                  <a:pt x="5238572" y="0"/>
                </a:moveTo>
                <a:lnTo>
                  <a:pt x="5193804" y="0"/>
                </a:lnTo>
                <a:lnTo>
                  <a:pt x="5193804" y="44780"/>
                </a:lnTo>
                <a:lnTo>
                  <a:pt x="5238572" y="44780"/>
                </a:lnTo>
                <a:lnTo>
                  <a:pt x="5238572" y="0"/>
                </a:lnTo>
                <a:close/>
              </a:path>
              <a:path w="6134100" h="45084">
                <a:moveTo>
                  <a:pt x="5328107" y="0"/>
                </a:moveTo>
                <a:lnTo>
                  <a:pt x="5283339" y="0"/>
                </a:lnTo>
                <a:lnTo>
                  <a:pt x="5283339" y="44780"/>
                </a:lnTo>
                <a:lnTo>
                  <a:pt x="5328107" y="44780"/>
                </a:lnTo>
                <a:lnTo>
                  <a:pt x="5328107" y="0"/>
                </a:lnTo>
                <a:close/>
              </a:path>
              <a:path w="6134100" h="45084">
                <a:moveTo>
                  <a:pt x="5417642" y="0"/>
                </a:moveTo>
                <a:lnTo>
                  <a:pt x="5372874" y="0"/>
                </a:lnTo>
                <a:lnTo>
                  <a:pt x="5372874" y="44780"/>
                </a:lnTo>
                <a:lnTo>
                  <a:pt x="5417642" y="44780"/>
                </a:lnTo>
                <a:lnTo>
                  <a:pt x="5417642" y="0"/>
                </a:lnTo>
                <a:close/>
              </a:path>
              <a:path w="6134100" h="45084">
                <a:moveTo>
                  <a:pt x="5507177" y="0"/>
                </a:moveTo>
                <a:lnTo>
                  <a:pt x="5462397" y="0"/>
                </a:lnTo>
                <a:lnTo>
                  <a:pt x="5462397" y="44780"/>
                </a:lnTo>
                <a:lnTo>
                  <a:pt x="5507177" y="44780"/>
                </a:lnTo>
                <a:lnTo>
                  <a:pt x="5507177" y="0"/>
                </a:lnTo>
                <a:close/>
              </a:path>
              <a:path w="6134100" h="45084">
                <a:moveTo>
                  <a:pt x="5596712" y="0"/>
                </a:moveTo>
                <a:lnTo>
                  <a:pt x="5551932" y="0"/>
                </a:lnTo>
                <a:lnTo>
                  <a:pt x="5551932" y="44780"/>
                </a:lnTo>
                <a:lnTo>
                  <a:pt x="5596712" y="44780"/>
                </a:lnTo>
                <a:lnTo>
                  <a:pt x="5596712" y="0"/>
                </a:lnTo>
                <a:close/>
              </a:path>
              <a:path w="6134100" h="45084">
                <a:moveTo>
                  <a:pt x="5686374" y="0"/>
                </a:moveTo>
                <a:lnTo>
                  <a:pt x="5641594" y="0"/>
                </a:lnTo>
                <a:lnTo>
                  <a:pt x="5641594" y="44780"/>
                </a:lnTo>
                <a:lnTo>
                  <a:pt x="5686374" y="44780"/>
                </a:lnTo>
                <a:lnTo>
                  <a:pt x="5686374" y="0"/>
                </a:lnTo>
                <a:close/>
              </a:path>
              <a:path w="6134100" h="45084">
                <a:moveTo>
                  <a:pt x="5775896" y="0"/>
                </a:moveTo>
                <a:lnTo>
                  <a:pt x="5731129" y="0"/>
                </a:lnTo>
                <a:lnTo>
                  <a:pt x="5731129" y="44780"/>
                </a:lnTo>
                <a:lnTo>
                  <a:pt x="5775896" y="44780"/>
                </a:lnTo>
                <a:lnTo>
                  <a:pt x="5775896" y="0"/>
                </a:lnTo>
                <a:close/>
              </a:path>
              <a:path w="6134100" h="45084">
                <a:moveTo>
                  <a:pt x="5865431" y="0"/>
                </a:moveTo>
                <a:lnTo>
                  <a:pt x="5820664" y="0"/>
                </a:lnTo>
                <a:lnTo>
                  <a:pt x="5820664" y="44780"/>
                </a:lnTo>
                <a:lnTo>
                  <a:pt x="5865431" y="44780"/>
                </a:lnTo>
                <a:lnTo>
                  <a:pt x="5865431" y="0"/>
                </a:lnTo>
                <a:close/>
              </a:path>
              <a:path w="6134100" h="45084">
                <a:moveTo>
                  <a:pt x="5954966" y="0"/>
                </a:moveTo>
                <a:lnTo>
                  <a:pt x="5910199" y="0"/>
                </a:lnTo>
                <a:lnTo>
                  <a:pt x="5910199" y="44780"/>
                </a:lnTo>
                <a:lnTo>
                  <a:pt x="5954966" y="44780"/>
                </a:lnTo>
                <a:lnTo>
                  <a:pt x="5954966" y="0"/>
                </a:lnTo>
                <a:close/>
              </a:path>
              <a:path w="6134100" h="45084">
                <a:moveTo>
                  <a:pt x="6044501" y="0"/>
                </a:moveTo>
                <a:lnTo>
                  <a:pt x="5999721" y="0"/>
                </a:lnTo>
                <a:lnTo>
                  <a:pt x="5999721" y="44780"/>
                </a:lnTo>
                <a:lnTo>
                  <a:pt x="6044501" y="44780"/>
                </a:lnTo>
                <a:lnTo>
                  <a:pt x="6044501" y="0"/>
                </a:lnTo>
                <a:close/>
              </a:path>
              <a:path w="6134100" h="45084">
                <a:moveTo>
                  <a:pt x="6134036" y="0"/>
                </a:moveTo>
                <a:lnTo>
                  <a:pt x="6089256" y="0"/>
                </a:lnTo>
                <a:lnTo>
                  <a:pt x="6089256" y="44780"/>
                </a:lnTo>
                <a:lnTo>
                  <a:pt x="6134036" y="44780"/>
                </a:lnTo>
                <a:lnTo>
                  <a:pt x="61340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3" name="bg object 133"/>
          <p:cNvPicPr/>
          <p:nvPr/>
        </p:nvPicPr>
        <p:blipFill>
          <a:blip r:embed="rId47" cstate="print"/>
          <a:stretch>
            <a:fillRect/>
          </a:stretch>
        </p:blipFill>
        <p:spPr>
          <a:xfrm>
            <a:off x="0" y="19927151"/>
            <a:ext cx="70032" cy="103870"/>
          </a:xfrm>
          <a:prstGeom prst="rect">
            <a:avLst/>
          </a:prstGeom>
        </p:spPr>
      </p:pic>
      <p:sp>
        <p:nvSpPr>
          <p:cNvPr id="134" name="bg object 134"/>
          <p:cNvSpPr/>
          <p:nvPr/>
        </p:nvSpPr>
        <p:spPr>
          <a:xfrm>
            <a:off x="4523" y="17170780"/>
            <a:ext cx="0" cy="2723515"/>
          </a:xfrm>
          <a:custGeom>
            <a:avLst/>
            <a:gdLst/>
            <a:ahLst/>
            <a:cxnLst/>
            <a:rect l="l" t="t" r="r" b="b"/>
            <a:pathLst>
              <a:path h="2723515">
                <a:moveTo>
                  <a:pt x="0" y="0"/>
                </a:moveTo>
                <a:lnTo>
                  <a:pt x="0" y="2723489"/>
                </a:lnTo>
              </a:path>
            </a:pathLst>
          </a:custGeom>
          <a:ln w="6693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5" name="bg object 135"/>
          <p:cNvPicPr/>
          <p:nvPr/>
        </p:nvPicPr>
        <p:blipFill>
          <a:blip r:embed="rId48" cstate="print"/>
          <a:stretch>
            <a:fillRect/>
          </a:stretch>
        </p:blipFill>
        <p:spPr>
          <a:xfrm>
            <a:off x="0" y="17059077"/>
            <a:ext cx="141014" cy="86431"/>
          </a:xfrm>
          <a:prstGeom prst="rect">
            <a:avLst/>
          </a:prstGeom>
        </p:spPr>
      </p:pic>
      <p:sp>
        <p:nvSpPr>
          <p:cNvPr id="136" name="bg object 136"/>
          <p:cNvSpPr/>
          <p:nvPr/>
        </p:nvSpPr>
        <p:spPr>
          <a:xfrm>
            <a:off x="606945" y="17076928"/>
            <a:ext cx="5461000" cy="283210"/>
          </a:xfrm>
          <a:custGeom>
            <a:avLst/>
            <a:gdLst/>
            <a:ahLst/>
            <a:cxnLst/>
            <a:rect l="l" t="t" r="r" b="b"/>
            <a:pathLst>
              <a:path w="5461000" h="283209">
                <a:moveTo>
                  <a:pt x="5397843" y="76"/>
                </a:moveTo>
                <a:lnTo>
                  <a:pt x="27885" y="10617"/>
                </a:lnTo>
                <a:lnTo>
                  <a:pt x="1203" y="50494"/>
                </a:lnTo>
                <a:lnTo>
                  <a:pt x="-15" y="62812"/>
                </a:lnTo>
                <a:lnTo>
                  <a:pt x="10512" y="255213"/>
                </a:lnTo>
                <a:lnTo>
                  <a:pt x="50376" y="281882"/>
                </a:lnTo>
                <a:lnTo>
                  <a:pt x="62670" y="283152"/>
                </a:lnTo>
                <a:lnTo>
                  <a:pt x="5397843" y="283152"/>
                </a:lnTo>
                <a:lnTo>
                  <a:pt x="5442165" y="264737"/>
                </a:lnTo>
                <a:lnTo>
                  <a:pt x="5460452" y="220415"/>
                </a:lnTo>
                <a:lnTo>
                  <a:pt x="5460452" y="62812"/>
                </a:lnTo>
                <a:lnTo>
                  <a:pt x="5449912" y="28015"/>
                </a:lnTo>
                <a:lnTo>
                  <a:pt x="5410035" y="1346"/>
                </a:lnTo>
                <a:lnTo>
                  <a:pt x="5397843" y="76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bg object 137"/>
          <p:cNvSpPr/>
          <p:nvPr/>
        </p:nvSpPr>
        <p:spPr>
          <a:xfrm>
            <a:off x="7179436" y="15704057"/>
            <a:ext cx="6431280" cy="2026920"/>
          </a:xfrm>
          <a:custGeom>
            <a:avLst/>
            <a:gdLst/>
            <a:ahLst/>
            <a:cxnLst/>
            <a:rect l="l" t="t" r="r" b="b"/>
            <a:pathLst>
              <a:path w="6431280" h="2026919">
                <a:moveTo>
                  <a:pt x="6296192" y="111"/>
                </a:moveTo>
                <a:lnTo>
                  <a:pt x="134181" y="111"/>
                </a:lnTo>
                <a:lnTo>
                  <a:pt x="91637" y="6969"/>
                </a:lnTo>
                <a:lnTo>
                  <a:pt x="54808" y="26018"/>
                </a:lnTo>
                <a:lnTo>
                  <a:pt x="25725" y="55100"/>
                </a:lnTo>
                <a:lnTo>
                  <a:pt x="6676" y="91929"/>
                </a:lnTo>
                <a:lnTo>
                  <a:pt x="-181" y="134473"/>
                </a:lnTo>
                <a:lnTo>
                  <a:pt x="-181" y="1892617"/>
                </a:lnTo>
                <a:lnTo>
                  <a:pt x="6676" y="1935034"/>
                </a:lnTo>
                <a:lnTo>
                  <a:pt x="25725" y="1971990"/>
                </a:lnTo>
                <a:lnTo>
                  <a:pt x="54808" y="2001072"/>
                </a:lnTo>
                <a:lnTo>
                  <a:pt x="91637" y="2020122"/>
                </a:lnTo>
                <a:lnTo>
                  <a:pt x="134181" y="2026979"/>
                </a:lnTo>
                <a:lnTo>
                  <a:pt x="6296192" y="2026979"/>
                </a:lnTo>
                <a:lnTo>
                  <a:pt x="6338609" y="2020122"/>
                </a:lnTo>
                <a:lnTo>
                  <a:pt x="6375565" y="2001072"/>
                </a:lnTo>
                <a:lnTo>
                  <a:pt x="6404647" y="1971990"/>
                </a:lnTo>
                <a:lnTo>
                  <a:pt x="6423697" y="1935034"/>
                </a:lnTo>
                <a:lnTo>
                  <a:pt x="6430555" y="1892617"/>
                </a:lnTo>
                <a:lnTo>
                  <a:pt x="6430555" y="134473"/>
                </a:lnTo>
                <a:lnTo>
                  <a:pt x="6423697" y="91929"/>
                </a:lnTo>
                <a:lnTo>
                  <a:pt x="6404647" y="55100"/>
                </a:lnTo>
                <a:lnTo>
                  <a:pt x="6375565" y="26018"/>
                </a:lnTo>
                <a:lnTo>
                  <a:pt x="6338609" y="6969"/>
                </a:lnTo>
                <a:lnTo>
                  <a:pt x="6296192" y="1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bg object 138"/>
          <p:cNvSpPr/>
          <p:nvPr/>
        </p:nvSpPr>
        <p:spPr>
          <a:xfrm>
            <a:off x="7403274" y="15704235"/>
            <a:ext cx="6044565" cy="45085"/>
          </a:xfrm>
          <a:custGeom>
            <a:avLst/>
            <a:gdLst/>
            <a:ahLst/>
            <a:cxnLst/>
            <a:rect l="l" t="t" r="r" b="b"/>
            <a:pathLst>
              <a:path w="6044565" h="45084">
                <a:moveTo>
                  <a:pt x="44767" y="0"/>
                </a:moveTo>
                <a:lnTo>
                  <a:pt x="0" y="0"/>
                </a:lnTo>
                <a:lnTo>
                  <a:pt x="0" y="44767"/>
                </a:lnTo>
                <a:lnTo>
                  <a:pt x="44767" y="44767"/>
                </a:lnTo>
                <a:lnTo>
                  <a:pt x="44767" y="0"/>
                </a:lnTo>
                <a:close/>
              </a:path>
              <a:path w="6044565" h="45084">
                <a:moveTo>
                  <a:pt x="134302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6044565" h="45084">
                <a:moveTo>
                  <a:pt x="223837" y="0"/>
                </a:moveTo>
                <a:lnTo>
                  <a:pt x="179057" y="0"/>
                </a:lnTo>
                <a:lnTo>
                  <a:pt x="179057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6044565" h="45084">
                <a:moveTo>
                  <a:pt x="313372" y="0"/>
                </a:moveTo>
                <a:lnTo>
                  <a:pt x="268592" y="0"/>
                </a:lnTo>
                <a:lnTo>
                  <a:pt x="268592" y="44767"/>
                </a:lnTo>
                <a:lnTo>
                  <a:pt x="313372" y="44767"/>
                </a:lnTo>
                <a:lnTo>
                  <a:pt x="313372" y="0"/>
                </a:lnTo>
                <a:close/>
              </a:path>
              <a:path w="6044565" h="45084">
                <a:moveTo>
                  <a:pt x="402907" y="0"/>
                </a:moveTo>
                <a:lnTo>
                  <a:pt x="358127" y="0"/>
                </a:lnTo>
                <a:lnTo>
                  <a:pt x="358127" y="44767"/>
                </a:lnTo>
                <a:lnTo>
                  <a:pt x="402907" y="44767"/>
                </a:lnTo>
                <a:lnTo>
                  <a:pt x="402907" y="0"/>
                </a:lnTo>
                <a:close/>
              </a:path>
              <a:path w="6044565" h="45084">
                <a:moveTo>
                  <a:pt x="492429" y="0"/>
                </a:moveTo>
                <a:lnTo>
                  <a:pt x="447662" y="0"/>
                </a:lnTo>
                <a:lnTo>
                  <a:pt x="447662" y="44767"/>
                </a:lnTo>
                <a:lnTo>
                  <a:pt x="492429" y="44767"/>
                </a:lnTo>
                <a:lnTo>
                  <a:pt x="492429" y="0"/>
                </a:lnTo>
                <a:close/>
              </a:path>
              <a:path w="6044565" h="45084">
                <a:moveTo>
                  <a:pt x="582091" y="0"/>
                </a:moveTo>
                <a:lnTo>
                  <a:pt x="537324" y="0"/>
                </a:lnTo>
                <a:lnTo>
                  <a:pt x="537324" y="44767"/>
                </a:lnTo>
                <a:lnTo>
                  <a:pt x="582091" y="44767"/>
                </a:lnTo>
                <a:lnTo>
                  <a:pt x="582091" y="0"/>
                </a:lnTo>
                <a:close/>
              </a:path>
              <a:path w="6044565" h="45084">
                <a:moveTo>
                  <a:pt x="671626" y="0"/>
                </a:moveTo>
                <a:lnTo>
                  <a:pt x="626859" y="0"/>
                </a:lnTo>
                <a:lnTo>
                  <a:pt x="626859" y="44767"/>
                </a:lnTo>
                <a:lnTo>
                  <a:pt x="671626" y="44767"/>
                </a:lnTo>
                <a:lnTo>
                  <a:pt x="671626" y="0"/>
                </a:lnTo>
                <a:close/>
              </a:path>
              <a:path w="6044565" h="45084">
                <a:moveTo>
                  <a:pt x="761161" y="0"/>
                </a:moveTo>
                <a:lnTo>
                  <a:pt x="716381" y="0"/>
                </a:lnTo>
                <a:lnTo>
                  <a:pt x="716381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6044565" h="45084">
                <a:moveTo>
                  <a:pt x="850696" y="0"/>
                </a:moveTo>
                <a:lnTo>
                  <a:pt x="805916" y="0"/>
                </a:lnTo>
                <a:lnTo>
                  <a:pt x="805916" y="44767"/>
                </a:lnTo>
                <a:lnTo>
                  <a:pt x="850696" y="44767"/>
                </a:lnTo>
                <a:lnTo>
                  <a:pt x="850696" y="0"/>
                </a:lnTo>
                <a:close/>
              </a:path>
              <a:path w="6044565" h="45084">
                <a:moveTo>
                  <a:pt x="940219" y="0"/>
                </a:moveTo>
                <a:lnTo>
                  <a:pt x="895451" y="0"/>
                </a:lnTo>
                <a:lnTo>
                  <a:pt x="895451" y="44767"/>
                </a:lnTo>
                <a:lnTo>
                  <a:pt x="940219" y="44767"/>
                </a:lnTo>
                <a:lnTo>
                  <a:pt x="940219" y="0"/>
                </a:lnTo>
                <a:close/>
              </a:path>
              <a:path w="6044565" h="45084">
                <a:moveTo>
                  <a:pt x="1029754" y="0"/>
                </a:moveTo>
                <a:lnTo>
                  <a:pt x="984986" y="0"/>
                </a:lnTo>
                <a:lnTo>
                  <a:pt x="984986" y="44767"/>
                </a:lnTo>
                <a:lnTo>
                  <a:pt x="1029754" y="44767"/>
                </a:lnTo>
                <a:lnTo>
                  <a:pt x="1029754" y="0"/>
                </a:lnTo>
                <a:close/>
              </a:path>
              <a:path w="6044565" h="45084">
                <a:moveTo>
                  <a:pt x="1119289" y="0"/>
                </a:moveTo>
                <a:lnTo>
                  <a:pt x="1074521" y="0"/>
                </a:lnTo>
                <a:lnTo>
                  <a:pt x="1074521" y="44767"/>
                </a:lnTo>
                <a:lnTo>
                  <a:pt x="1119289" y="44767"/>
                </a:lnTo>
                <a:lnTo>
                  <a:pt x="1119289" y="0"/>
                </a:lnTo>
                <a:close/>
              </a:path>
              <a:path w="6044565" h="45084">
                <a:moveTo>
                  <a:pt x="1208824" y="0"/>
                </a:moveTo>
                <a:lnTo>
                  <a:pt x="1164043" y="0"/>
                </a:lnTo>
                <a:lnTo>
                  <a:pt x="1164043" y="44767"/>
                </a:lnTo>
                <a:lnTo>
                  <a:pt x="1208824" y="44767"/>
                </a:lnTo>
                <a:lnTo>
                  <a:pt x="1208824" y="0"/>
                </a:lnTo>
                <a:close/>
              </a:path>
              <a:path w="6044565" h="45084">
                <a:moveTo>
                  <a:pt x="1298486" y="0"/>
                </a:moveTo>
                <a:lnTo>
                  <a:pt x="1253705" y="0"/>
                </a:lnTo>
                <a:lnTo>
                  <a:pt x="1253705" y="44767"/>
                </a:lnTo>
                <a:lnTo>
                  <a:pt x="1298486" y="44767"/>
                </a:lnTo>
                <a:lnTo>
                  <a:pt x="1298486" y="0"/>
                </a:lnTo>
                <a:close/>
              </a:path>
              <a:path w="6044565" h="45084">
                <a:moveTo>
                  <a:pt x="1388021" y="0"/>
                </a:moveTo>
                <a:lnTo>
                  <a:pt x="1343240" y="0"/>
                </a:lnTo>
                <a:lnTo>
                  <a:pt x="1343240" y="44767"/>
                </a:lnTo>
                <a:lnTo>
                  <a:pt x="1388021" y="44767"/>
                </a:lnTo>
                <a:lnTo>
                  <a:pt x="1388021" y="0"/>
                </a:lnTo>
                <a:close/>
              </a:path>
              <a:path w="6044565" h="45084">
                <a:moveTo>
                  <a:pt x="1477543" y="0"/>
                </a:moveTo>
                <a:lnTo>
                  <a:pt x="1432775" y="0"/>
                </a:lnTo>
                <a:lnTo>
                  <a:pt x="1432775" y="44767"/>
                </a:lnTo>
                <a:lnTo>
                  <a:pt x="1477543" y="44767"/>
                </a:lnTo>
                <a:lnTo>
                  <a:pt x="1477543" y="0"/>
                </a:lnTo>
                <a:close/>
              </a:path>
              <a:path w="6044565" h="45084">
                <a:moveTo>
                  <a:pt x="1567078" y="0"/>
                </a:moveTo>
                <a:lnTo>
                  <a:pt x="1522310" y="0"/>
                </a:lnTo>
                <a:lnTo>
                  <a:pt x="1522310" y="44767"/>
                </a:lnTo>
                <a:lnTo>
                  <a:pt x="1567078" y="44767"/>
                </a:lnTo>
                <a:lnTo>
                  <a:pt x="1567078" y="0"/>
                </a:lnTo>
                <a:close/>
              </a:path>
              <a:path w="6044565" h="45084">
                <a:moveTo>
                  <a:pt x="1656613" y="0"/>
                </a:moveTo>
                <a:lnTo>
                  <a:pt x="1611845" y="0"/>
                </a:lnTo>
                <a:lnTo>
                  <a:pt x="1611845" y="44767"/>
                </a:lnTo>
                <a:lnTo>
                  <a:pt x="1656613" y="44767"/>
                </a:lnTo>
                <a:lnTo>
                  <a:pt x="1656613" y="0"/>
                </a:lnTo>
                <a:close/>
              </a:path>
              <a:path w="6044565" h="45084">
                <a:moveTo>
                  <a:pt x="1746148" y="0"/>
                </a:moveTo>
                <a:lnTo>
                  <a:pt x="1701368" y="0"/>
                </a:lnTo>
                <a:lnTo>
                  <a:pt x="1701368" y="44767"/>
                </a:lnTo>
                <a:lnTo>
                  <a:pt x="1746148" y="44767"/>
                </a:lnTo>
                <a:lnTo>
                  <a:pt x="1746148" y="0"/>
                </a:lnTo>
                <a:close/>
              </a:path>
              <a:path w="6044565" h="45084">
                <a:moveTo>
                  <a:pt x="1835683" y="0"/>
                </a:moveTo>
                <a:lnTo>
                  <a:pt x="1790903" y="0"/>
                </a:lnTo>
                <a:lnTo>
                  <a:pt x="1790903" y="44767"/>
                </a:lnTo>
                <a:lnTo>
                  <a:pt x="1835683" y="44767"/>
                </a:lnTo>
                <a:lnTo>
                  <a:pt x="1835683" y="0"/>
                </a:lnTo>
                <a:close/>
              </a:path>
              <a:path w="6044565" h="45084">
                <a:moveTo>
                  <a:pt x="1925218" y="0"/>
                </a:moveTo>
                <a:lnTo>
                  <a:pt x="1880438" y="0"/>
                </a:lnTo>
                <a:lnTo>
                  <a:pt x="1880438" y="44767"/>
                </a:lnTo>
                <a:lnTo>
                  <a:pt x="1925218" y="44767"/>
                </a:lnTo>
                <a:lnTo>
                  <a:pt x="1925218" y="0"/>
                </a:lnTo>
                <a:close/>
              </a:path>
              <a:path w="6044565" h="45084">
                <a:moveTo>
                  <a:pt x="2014867" y="0"/>
                </a:moveTo>
                <a:lnTo>
                  <a:pt x="1970100" y="0"/>
                </a:lnTo>
                <a:lnTo>
                  <a:pt x="1970100" y="44767"/>
                </a:lnTo>
                <a:lnTo>
                  <a:pt x="2014867" y="44767"/>
                </a:lnTo>
                <a:lnTo>
                  <a:pt x="2014867" y="0"/>
                </a:lnTo>
                <a:close/>
              </a:path>
              <a:path w="6044565" h="45084">
                <a:moveTo>
                  <a:pt x="2104402" y="0"/>
                </a:moveTo>
                <a:lnTo>
                  <a:pt x="2059635" y="0"/>
                </a:lnTo>
                <a:lnTo>
                  <a:pt x="2059635" y="44767"/>
                </a:lnTo>
                <a:lnTo>
                  <a:pt x="2104402" y="44767"/>
                </a:lnTo>
                <a:lnTo>
                  <a:pt x="2104402" y="0"/>
                </a:lnTo>
                <a:close/>
              </a:path>
              <a:path w="6044565" h="45084">
                <a:moveTo>
                  <a:pt x="2193937" y="0"/>
                </a:moveTo>
                <a:lnTo>
                  <a:pt x="2149157" y="0"/>
                </a:lnTo>
                <a:lnTo>
                  <a:pt x="2149157" y="44767"/>
                </a:lnTo>
                <a:lnTo>
                  <a:pt x="2193937" y="44767"/>
                </a:lnTo>
                <a:lnTo>
                  <a:pt x="2193937" y="0"/>
                </a:lnTo>
                <a:close/>
              </a:path>
              <a:path w="6044565" h="45084">
                <a:moveTo>
                  <a:pt x="2283472" y="0"/>
                </a:moveTo>
                <a:lnTo>
                  <a:pt x="2238692" y="0"/>
                </a:lnTo>
                <a:lnTo>
                  <a:pt x="2238692" y="44767"/>
                </a:lnTo>
                <a:lnTo>
                  <a:pt x="2283472" y="44767"/>
                </a:lnTo>
                <a:lnTo>
                  <a:pt x="2283472" y="0"/>
                </a:lnTo>
                <a:close/>
              </a:path>
              <a:path w="6044565" h="45084">
                <a:moveTo>
                  <a:pt x="2373007" y="0"/>
                </a:moveTo>
                <a:lnTo>
                  <a:pt x="2328227" y="0"/>
                </a:lnTo>
                <a:lnTo>
                  <a:pt x="2328227" y="44767"/>
                </a:lnTo>
                <a:lnTo>
                  <a:pt x="2373007" y="44767"/>
                </a:lnTo>
                <a:lnTo>
                  <a:pt x="2373007" y="0"/>
                </a:lnTo>
                <a:close/>
              </a:path>
              <a:path w="6044565" h="45084">
                <a:moveTo>
                  <a:pt x="2462530" y="0"/>
                </a:moveTo>
                <a:lnTo>
                  <a:pt x="2417762" y="0"/>
                </a:lnTo>
                <a:lnTo>
                  <a:pt x="2417762" y="44767"/>
                </a:lnTo>
                <a:lnTo>
                  <a:pt x="2462530" y="44767"/>
                </a:lnTo>
                <a:lnTo>
                  <a:pt x="2462530" y="0"/>
                </a:lnTo>
                <a:close/>
              </a:path>
              <a:path w="6044565" h="45084">
                <a:moveTo>
                  <a:pt x="2552065" y="0"/>
                </a:moveTo>
                <a:lnTo>
                  <a:pt x="2507297" y="0"/>
                </a:lnTo>
                <a:lnTo>
                  <a:pt x="2507297" y="44767"/>
                </a:lnTo>
                <a:lnTo>
                  <a:pt x="2552065" y="44767"/>
                </a:lnTo>
                <a:lnTo>
                  <a:pt x="2552065" y="0"/>
                </a:lnTo>
                <a:close/>
              </a:path>
              <a:path w="6044565" h="45084">
                <a:moveTo>
                  <a:pt x="2641600" y="0"/>
                </a:moveTo>
                <a:lnTo>
                  <a:pt x="2596832" y="0"/>
                </a:lnTo>
                <a:lnTo>
                  <a:pt x="2596832" y="44767"/>
                </a:lnTo>
                <a:lnTo>
                  <a:pt x="2641600" y="44767"/>
                </a:lnTo>
                <a:lnTo>
                  <a:pt x="2641600" y="0"/>
                </a:lnTo>
                <a:close/>
              </a:path>
              <a:path w="6044565" h="45084">
                <a:moveTo>
                  <a:pt x="2731262" y="0"/>
                </a:moveTo>
                <a:lnTo>
                  <a:pt x="2686481" y="0"/>
                </a:lnTo>
                <a:lnTo>
                  <a:pt x="2686481" y="44767"/>
                </a:lnTo>
                <a:lnTo>
                  <a:pt x="2731262" y="44767"/>
                </a:lnTo>
                <a:lnTo>
                  <a:pt x="2731262" y="0"/>
                </a:lnTo>
                <a:close/>
              </a:path>
              <a:path w="6044565" h="45084">
                <a:moveTo>
                  <a:pt x="2820797" y="0"/>
                </a:moveTo>
                <a:lnTo>
                  <a:pt x="2776016" y="0"/>
                </a:lnTo>
                <a:lnTo>
                  <a:pt x="2776016" y="44767"/>
                </a:lnTo>
                <a:lnTo>
                  <a:pt x="2820797" y="44767"/>
                </a:lnTo>
                <a:lnTo>
                  <a:pt x="2820797" y="0"/>
                </a:lnTo>
                <a:close/>
              </a:path>
              <a:path w="6044565" h="45084">
                <a:moveTo>
                  <a:pt x="2910332" y="0"/>
                </a:moveTo>
                <a:lnTo>
                  <a:pt x="2865551" y="0"/>
                </a:lnTo>
                <a:lnTo>
                  <a:pt x="2865551" y="44767"/>
                </a:lnTo>
                <a:lnTo>
                  <a:pt x="2910332" y="44767"/>
                </a:lnTo>
                <a:lnTo>
                  <a:pt x="2910332" y="0"/>
                </a:lnTo>
                <a:close/>
              </a:path>
              <a:path w="6044565" h="45084">
                <a:moveTo>
                  <a:pt x="2999854" y="0"/>
                </a:moveTo>
                <a:lnTo>
                  <a:pt x="2955086" y="0"/>
                </a:lnTo>
                <a:lnTo>
                  <a:pt x="2955086" y="44767"/>
                </a:lnTo>
                <a:lnTo>
                  <a:pt x="2999854" y="44767"/>
                </a:lnTo>
                <a:lnTo>
                  <a:pt x="2999854" y="0"/>
                </a:lnTo>
                <a:close/>
              </a:path>
              <a:path w="6044565" h="45084">
                <a:moveTo>
                  <a:pt x="3089389" y="0"/>
                </a:moveTo>
                <a:lnTo>
                  <a:pt x="3044621" y="0"/>
                </a:lnTo>
                <a:lnTo>
                  <a:pt x="3044621" y="44767"/>
                </a:lnTo>
                <a:lnTo>
                  <a:pt x="3089389" y="44767"/>
                </a:lnTo>
                <a:lnTo>
                  <a:pt x="3089389" y="0"/>
                </a:lnTo>
                <a:close/>
              </a:path>
              <a:path w="6044565" h="45084">
                <a:moveTo>
                  <a:pt x="3178924" y="0"/>
                </a:moveTo>
                <a:lnTo>
                  <a:pt x="3134156" y="0"/>
                </a:lnTo>
                <a:lnTo>
                  <a:pt x="3134156" y="44767"/>
                </a:lnTo>
                <a:lnTo>
                  <a:pt x="3178924" y="44767"/>
                </a:lnTo>
                <a:lnTo>
                  <a:pt x="3178924" y="0"/>
                </a:lnTo>
                <a:close/>
              </a:path>
              <a:path w="6044565" h="45084">
                <a:moveTo>
                  <a:pt x="3268459" y="0"/>
                </a:moveTo>
                <a:lnTo>
                  <a:pt x="3223679" y="0"/>
                </a:lnTo>
                <a:lnTo>
                  <a:pt x="3223679" y="44767"/>
                </a:lnTo>
                <a:lnTo>
                  <a:pt x="3268459" y="44767"/>
                </a:lnTo>
                <a:lnTo>
                  <a:pt x="3268459" y="0"/>
                </a:lnTo>
                <a:close/>
              </a:path>
              <a:path w="6044565" h="45084">
                <a:moveTo>
                  <a:pt x="3357994" y="0"/>
                </a:moveTo>
                <a:lnTo>
                  <a:pt x="3313214" y="0"/>
                </a:lnTo>
                <a:lnTo>
                  <a:pt x="3313214" y="44767"/>
                </a:lnTo>
                <a:lnTo>
                  <a:pt x="3357994" y="44767"/>
                </a:lnTo>
                <a:lnTo>
                  <a:pt x="3357994" y="0"/>
                </a:lnTo>
                <a:close/>
              </a:path>
              <a:path w="6044565" h="45084">
                <a:moveTo>
                  <a:pt x="3447656" y="0"/>
                </a:moveTo>
                <a:lnTo>
                  <a:pt x="3402876" y="0"/>
                </a:lnTo>
                <a:lnTo>
                  <a:pt x="3402876" y="44767"/>
                </a:lnTo>
                <a:lnTo>
                  <a:pt x="3447656" y="44767"/>
                </a:lnTo>
                <a:lnTo>
                  <a:pt x="3447656" y="0"/>
                </a:lnTo>
                <a:close/>
              </a:path>
              <a:path w="6044565" h="45084">
                <a:moveTo>
                  <a:pt x="3537178" y="0"/>
                </a:moveTo>
                <a:lnTo>
                  <a:pt x="3492411" y="0"/>
                </a:lnTo>
                <a:lnTo>
                  <a:pt x="3492411" y="44767"/>
                </a:lnTo>
                <a:lnTo>
                  <a:pt x="3537178" y="44767"/>
                </a:lnTo>
                <a:lnTo>
                  <a:pt x="3537178" y="0"/>
                </a:lnTo>
                <a:close/>
              </a:path>
              <a:path w="6044565" h="45084">
                <a:moveTo>
                  <a:pt x="3626713" y="0"/>
                </a:moveTo>
                <a:lnTo>
                  <a:pt x="3581946" y="0"/>
                </a:lnTo>
                <a:lnTo>
                  <a:pt x="3581946" y="44767"/>
                </a:lnTo>
                <a:lnTo>
                  <a:pt x="3626713" y="44767"/>
                </a:lnTo>
                <a:lnTo>
                  <a:pt x="3626713" y="0"/>
                </a:lnTo>
                <a:close/>
              </a:path>
              <a:path w="6044565" h="45084">
                <a:moveTo>
                  <a:pt x="3716248" y="0"/>
                </a:moveTo>
                <a:lnTo>
                  <a:pt x="3671468" y="0"/>
                </a:lnTo>
                <a:lnTo>
                  <a:pt x="3671468" y="44767"/>
                </a:lnTo>
                <a:lnTo>
                  <a:pt x="3716248" y="44767"/>
                </a:lnTo>
                <a:lnTo>
                  <a:pt x="3716248" y="0"/>
                </a:lnTo>
                <a:close/>
              </a:path>
              <a:path w="6044565" h="45084">
                <a:moveTo>
                  <a:pt x="3805783" y="0"/>
                </a:moveTo>
                <a:lnTo>
                  <a:pt x="3761003" y="0"/>
                </a:lnTo>
                <a:lnTo>
                  <a:pt x="3761003" y="44767"/>
                </a:lnTo>
                <a:lnTo>
                  <a:pt x="3805783" y="44767"/>
                </a:lnTo>
                <a:lnTo>
                  <a:pt x="3805783" y="0"/>
                </a:lnTo>
                <a:close/>
              </a:path>
              <a:path w="6044565" h="45084">
                <a:moveTo>
                  <a:pt x="3895318" y="0"/>
                </a:moveTo>
                <a:lnTo>
                  <a:pt x="3850538" y="0"/>
                </a:lnTo>
                <a:lnTo>
                  <a:pt x="3850538" y="44767"/>
                </a:lnTo>
                <a:lnTo>
                  <a:pt x="3895318" y="44767"/>
                </a:lnTo>
                <a:lnTo>
                  <a:pt x="3895318" y="0"/>
                </a:lnTo>
                <a:close/>
              </a:path>
              <a:path w="6044565" h="45084">
                <a:moveTo>
                  <a:pt x="3984841" y="0"/>
                </a:moveTo>
                <a:lnTo>
                  <a:pt x="3940073" y="0"/>
                </a:lnTo>
                <a:lnTo>
                  <a:pt x="3940073" y="44767"/>
                </a:lnTo>
                <a:lnTo>
                  <a:pt x="3984841" y="44767"/>
                </a:lnTo>
                <a:lnTo>
                  <a:pt x="3984841" y="0"/>
                </a:lnTo>
                <a:close/>
              </a:path>
              <a:path w="6044565" h="45084">
                <a:moveTo>
                  <a:pt x="4074376" y="0"/>
                </a:moveTo>
                <a:lnTo>
                  <a:pt x="4029608" y="0"/>
                </a:lnTo>
                <a:lnTo>
                  <a:pt x="4029608" y="44767"/>
                </a:lnTo>
                <a:lnTo>
                  <a:pt x="4074376" y="44767"/>
                </a:lnTo>
                <a:lnTo>
                  <a:pt x="4074376" y="0"/>
                </a:lnTo>
                <a:close/>
              </a:path>
              <a:path w="6044565" h="45084">
                <a:moveTo>
                  <a:pt x="4163911" y="0"/>
                </a:moveTo>
                <a:lnTo>
                  <a:pt x="4119143" y="0"/>
                </a:lnTo>
                <a:lnTo>
                  <a:pt x="4119143" y="44767"/>
                </a:lnTo>
                <a:lnTo>
                  <a:pt x="4163911" y="44767"/>
                </a:lnTo>
                <a:lnTo>
                  <a:pt x="4163911" y="0"/>
                </a:lnTo>
                <a:close/>
              </a:path>
              <a:path w="6044565" h="45084">
                <a:moveTo>
                  <a:pt x="4253573" y="0"/>
                </a:moveTo>
                <a:lnTo>
                  <a:pt x="4208792" y="0"/>
                </a:lnTo>
                <a:lnTo>
                  <a:pt x="4208792" y="44767"/>
                </a:lnTo>
                <a:lnTo>
                  <a:pt x="4253573" y="44767"/>
                </a:lnTo>
                <a:lnTo>
                  <a:pt x="4253573" y="0"/>
                </a:lnTo>
                <a:close/>
              </a:path>
              <a:path w="6044565" h="45084">
                <a:moveTo>
                  <a:pt x="4343108" y="0"/>
                </a:moveTo>
                <a:lnTo>
                  <a:pt x="4298327" y="0"/>
                </a:lnTo>
                <a:lnTo>
                  <a:pt x="4298327" y="44767"/>
                </a:lnTo>
                <a:lnTo>
                  <a:pt x="4343108" y="44767"/>
                </a:lnTo>
                <a:lnTo>
                  <a:pt x="4343108" y="0"/>
                </a:lnTo>
                <a:close/>
              </a:path>
              <a:path w="6044565" h="45084">
                <a:moveTo>
                  <a:pt x="4432643" y="0"/>
                </a:moveTo>
                <a:lnTo>
                  <a:pt x="4387862" y="0"/>
                </a:lnTo>
                <a:lnTo>
                  <a:pt x="4387862" y="44767"/>
                </a:lnTo>
                <a:lnTo>
                  <a:pt x="4432643" y="44767"/>
                </a:lnTo>
                <a:lnTo>
                  <a:pt x="4432643" y="0"/>
                </a:lnTo>
                <a:close/>
              </a:path>
              <a:path w="6044565" h="45084">
                <a:moveTo>
                  <a:pt x="4522165" y="0"/>
                </a:moveTo>
                <a:lnTo>
                  <a:pt x="4477397" y="0"/>
                </a:lnTo>
                <a:lnTo>
                  <a:pt x="4477397" y="44767"/>
                </a:lnTo>
                <a:lnTo>
                  <a:pt x="4522165" y="44767"/>
                </a:lnTo>
                <a:lnTo>
                  <a:pt x="4522165" y="0"/>
                </a:lnTo>
                <a:close/>
              </a:path>
              <a:path w="6044565" h="45084">
                <a:moveTo>
                  <a:pt x="4611700" y="0"/>
                </a:moveTo>
                <a:lnTo>
                  <a:pt x="4566932" y="0"/>
                </a:lnTo>
                <a:lnTo>
                  <a:pt x="4566932" y="44767"/>
                </a:lnTo>
                <a:lnTo>
                  <a:pt x="4611700" y="44767"/>
                </a:lnTo>
                <a:lnTo>
                  <a:pt x="4611700" y="0"/>
                </a:lnTo>
                <a:close/>
              </a:path>
              <a:path w="6044565" h="45084">
                <a:moveTo>
                  <a:pt x="4701235" y="0"/>
                </a:moveTo>
                <a:lnTo>
                  <a:pt x="4656467" y="0"/>
                </a:lnTo>
                <a:lnTo>
                  <a:pt x="4656467" y="44767"/>
                </a:lnTo>
                <a:lnTo>
                  <a:pt x="4701235" y="44767"/>
                </a:lnTo>
                <a:lnTo>
                  <a:pt x="4701235" y="0"/>
                </a:lnTo>
                <a:close/>
              </a:path>
              <a:path w="6044565" h="45084">
                <a:moveTo>
                  <a:pt x="4790770" y="0"/>
                </a:moveTo>
                <a:lnTo>
                  <a:pt x="4745990" y="0"/>
                </a:lnTo>
                <a:lnTo>
                  <a:pt x="4745990" y="44767"/>
                </a:lnTo>
                <a:lnTo>
                  <a:pt x="4790770" y="44767"/>
                </a:lnTo>
                <a:lnTo>
                  <a:pt x="4790770" y="0"/>
                </a:lnTo>
                <a:close/>
              </a:path>
              <a:path w="6044565" h="45084">
                <a:moveTo>
                  <a:pt x="4880305" y="0"/>
                </a:moveTo>
                <a:lnTo>
                  <a:pt x="4835525" y="0"/>
                </a:lnTo>
                <a:lnTo>
                  <a:pt x="4835525" y="44767"/>
                </a:lnTo>
                <a:lnTo>
                  <a:pt x="4880305" y="44767"/>
                </a:lnTo>
                <a:lnTo>
                  <a:pt x="4880305" y="0"/>
                </a:lnTo>
                <a:close/>
              </a:path>
              <a:path w="6044565" h="45084">
                <a:moveTo>
                  <a:pt x="4969954" y="0"/>
                </a:moveTo>
                <a:lnTo>
                  <a:pt x="4925187" y="0"/>
                </a:lnTo>
                <a:lnTo>
                  <a:pt x="4925187" y="44767"/>
                </a:lnTo>
                <a:lnTo>
                  <a:pt x="4969954" y="44767"/>
                </a:lnTo>
                <a:lnTo>
                  <a:pt x="4969954" y="0"/>
                </a:lnTo>
                <a:close/>
              </a:path>
              <a:path w="6044565" h="45084">
                <a:moveTo>
                  <a:pt x="5059489" y="0"/>
                </a:moveTo>
                <a:lnTo>
                  <a:pt x="5014722" y="0"/>
                </a:lnTo>
                <a:lnTo>
                  <a:pt x="5014722" y="44767"/>
                </a:lnTo>
                <a:lnTo>
                  <a:pt x="5059489" y="44767"/>
                </a:lnTo>
                <a:lnTo>
                  <a:pt x="5059489" y="0"/>
                </a:lnTo>
                <a:close/>
              </a:path>
              <a:path w="6044565" h="45084">
                <a:moveTo>
                  <a:pt x="5149024" y="0"/>
                </a:moveTo>
                <a:lnTo>
                  <a:pt x="5104257" y="0"/>
                </a:lnTo>
                <a:lnTo>
                  <a:pt x="5104257" y="44767"/>
                </a:lnTo>
                <a:lnTo>
                  <a:pt x="5149024" y="44767"/>
                </a:lnTo>
                <a:lnTo>
                  <a:pt x="5149024" y="0"/>
                </a:lnTo>
                <a:close/>
              </a:path>
              <a:path w="6044565" h="45084">
                <a:moveTo>
                  <a:pt x="5238559" y="0"/>
                </a:moveTo>
                <a:lnTo>
                  <a:pt x="5193779" y="0"/>
                </a:lnTo>
                <a:lnTo>
                  <a:pt x="5193779" y="44767"/>
                </a:lnTo>
                <a:lnTo>
                  <a:pt x="5238559" y="44767"/>
                </a:lnTo>
                <a:lnTo>
                  <a:pt x="5238559" y="0"/>
                </a:lnTo>
                <a:close/>
              </a:path>
              <a:path w="6044565" h="45084">
                <a:moveTo>
                  <a:pt x="5328094" y="0"/>
                </a:moveTo>
                <a:lnTo>
                  <a:pt x="5283314" y="0"/>
                </a:lnTo>
                <a:lnTo>
                  <a:pt x="5283314" y="44767"/>
                </a:lnTo>
                <a:lnTo>
                  <a:pt x="5328094" y="44767"/>
                </a:lnTo>
                <a:lnTo>
                  <a:pt x="5328094" y="0"/>
                </a:lnTo>
                <a:close/>
              </a:path>
              <a:path w="6044565" h="45084">
                <a:moveTo>
                  <a:pt x="5417629" y="0"/>
                </a:moveTo>
                <a:lnTo>
                  <a:pt x="5372849" y="0"/>
                </a:lnTo>
                <a:lnTo>
                  <a:pt x="5372849" y="44767"/>
                </a:lnTo>
                <a:lnTo>
                  <a:pt x="5417629" y="44767"/>
                </a:lnTo>
                <a:lnTo>
                  <a:pt x="5417629" y="0"/>
                </a:lnTo>
                <a:close/>
              </a:path>
              <a:path w="6044565" h="45084">
                <a:moveTo>
                  <a:pt x="5507152" y="0"/>
                </a:moveTo>
                <a:lnTo>
                  <a:pt x="5462384" y="0"/>
                </a:lnTo>
                <a:lnTo>
                  <a:pt x="5462384" y="44767"/>
                </a:lnTo>
                <a:lnTo>
                  <a:pt x="5507152" y="44767"/>
                </a:lnTo>
                <a:lnTo>
                  <a:pt x="5507152" y="0"/>
                </a:lnTo>
                <a:close/>
              </a:path>
              <a:path w="6044565" h="45084">
                <a:moveTo>
                  <a:pt x="5596687" y="0"/>
                </a:moveTo>
                <a:lnTo>
                  <a:pt x="5551919" y="0"/>
                </a:lnTo>
                <a:lnTo>
                  <a:pt x="5551919" y="44767"/>
                </a:lnTo>
                <a:lnTo>
                  <a:pt x="5596687" y="44767"/>
                </a:lnTo>
                <a:lnTo>
                  <a:pt x="5596687" y="0"/>
                </a:lnTo>
                <a:close/>
              </a:path>
              <a:path w="6044565" h="45084">
                <a:moveTo>
                  <a:pt x="5686349" y="0"/>
                </a:moveTo>
                <a:lnTo>
                  <a:pt x="5641581" y="0"/>
                </a:lnTo>
                <a:lnTo>
                  <a:pt x="5641581" y="44767"/>
                </a:lnTo>
                <a:lnTo>
                  <a:pt x="5686349" y="44767"/>
                </a:lnTo>
                <a:lnTo>
                  <a:pt x="5686349" y="0"/>
                </a:lnTo>
                <a:close/>
              </a:path>
              <a:path w="6044565" h="45084">
                <a:moveTo>
                  <a:pt x="5775884" y="0"/>
                </a:moveTo>
                <a:lnTo>
                  <a:pt x="5731103" y="0"/>
                </a:lnTo>
                <a:lnTo>
                  <a:pt x="5731103" y="44767"/>
                </a:lnTo>
                <a:lnTo>
                  <a:pt x="5775884" y="44767"/>
                </a:lnTo>
                <a:lnTo>
                  <a:pt x="5775884" y="0"/>
                </a:lnTo>
                <a:close/>
              </a:path>
              <a:path w="6044565" h="45084">
                <a:moveTo>
                  <a:pt x="5865419" y="0"/>
                </a:moveTo>
                <a:lnTo>
                  <a:pt x="5820638" y="0"/>
                </a:lnTo>
                <a:lnTo>
                  <a:pt x="5820638" y="44767"/>
                </a:lnTo>
                <a:lnTo>
                  <a:pt x="5865419" y="44767"/>
                </a:lnTo>
                <a:lnTo>
                  <a:pt x="5865419" y="0"/>
                </a:lnTo>
                <a:close/>
              </a:path>
              <a:path w="6044565" h="45084">
                <a:moveTo>
                  <a:pt x="5954954" y="0"/>
                </a:moveTo>
                <a:lnTo>
                  <a:pt x="5910173" y="0"/>
                </a:lnTo>
                <a:lnTo>
                  <a:pt x="5910173" y="44767"/>
                </a:lnTo>
                <a:lnTo>
                  <a:pt x="5954954" y="44767"/>
                </a:lnTo>
                <a:lnTo>
                  <a:pt x="5954954" y="0"/>
                </a:lnTo>
                <a:close/>
              </a:path>
              <a:path w="6044565" h="45084">
                <a:moveTo>
                  <a:pt x="6044476" y="0"/>
                </a:moveTo>
                <a:lnTo>
                  <a:pt x="5999708" y="0"/>
                </a:lnTo>
                <a:lnTo>
                  <a:pt x="5999708" y="44767"/>
                </a:lnTo>
                <a:lnTo>
                  <a:pt x="6044476" y="44767"/>
                </a:lnTo>
                <a:lnTo>
                  <a:pt x="60444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9" name="bg object 139"/>
          <p:cNvPicPr/>
          <p:nvPr/>
        </p:nvPicPr>
        <p:blipFill>
          <a:blip r:embed="rId49" cstate="print"/>
          <a:stretch>
            <a:fillRect/>
          </a:stretch>
        </p:blipFill>
        <p:spPr>
          <a:xfrm>
            <a:off x="13487527" y="15706852"/>
            <a:ext cx="108584" cy="93599"/>
          </a:xfrm>
          <a:prstGeom prst="rect">
            <a:avLst/>
          </a:prstGeom>
        </p:spPr>
      </p:pic>
      <p:sp>
        <p:nvSpPr>
          <p:cNvPr id="140" name="bg object 140"/>
          <p:cNvSpPr/>
          <p:nvPr/>
        </p:nvSpPr>
        <p:spPr>
          <a:xfrm>
            <a:off x="13564527" y="15824695"/>
            <a:ext cx="44450" cy="1746885"/>
          </a:xfrm>
          <a:custGeom>
            <a:avLst/>
            <a:gdLst/>
            <a:ahLst/>
            <a:cxnLst/>
            <a:rect l="l" t="t" r="r" b="b"/>
            <a:pathLst>
              <a:path w="44450" h="1746884">
                <a:moveTo>
                  <a:pt x="44297" y="1701685"/>
                </a:moveTo>
                <a:lnTo>
                  <a:pt x="508" y="1701685"/>
                </a:lnTo>
                <a:lnTo>
                  <a:pt x="508" y="1746465"/>
                </a:lnTo>
                <a:lnTo>
                  <a:pt x="44297" y="1746465"/>
                </a:lnTo>
                <a:lnTo>
                  <a:pt x="44297" y="1701685"/>
                </a:lnTo>
                <a:close/>
              </a:path>
              <a:path w="44450" h="1746884">
                <a:moveTo>
                  <a:pt x="44297" y="1612150"/>
                </a:moveTo>
                <a:lnTo>
                  <a:pt x="508" y="1612150"/>
                </a:lnTo>
                <a:lnTo>
                  <a:pt x="508" y="1656930"/>
                </a:lnTo>
                <a:lnTo>
                  <a:pt x="44297" y="1656930"/>
                </a:lnTo>
                <a:lnTo>
                  <a:pt x="44297" y="1612150"/>
                </a:lnTo>
                <a:close/>
              </a:path>
              <a:path w="44450" h="1746884">
                <a:moveTo>
                  <a:pt x="44297" y="1522615"/>
                </a:moveTo>
                <a:lnTo>
                  <a:pt x="508" y="1522615"/>
                </a:lnTo>
                <a:lnTo>
                  <a:pt x="508" y="1567395"/>
                </a:lnTo>
                <a:lnTo>
                  <a:pt x="44297" y="1567395"/>
                </a:lnTo>
                <a:lnTo>
                  <a:pt x="44297" y="1522615"/>
                </a:lnTo>
                <a:close/>
              </a:path>
              <a:path w="44450" h="1746884">
                <a:moveTo>
                  <a:pt x="44297" y="1433093"/>
                </a:moveTo>
                <a:lnTo>
                  <a:pt x="508" y="1433093"/>
                </a:lnTo>
                <a:lnTo>
                  <a:pt x="508" y="1477860"/>
                </a:lnTo>
                <a:lnTo>
                  <a:pt x="44297" y="1477860"/>
                </a:lnTo>
                <a:lnTo>
                  <a:pt x="44297" y="1433093"/>
                </a:lnTo>
                <a:close/>
              </a:path>
              <a:path w="44450" h="1746884">
                <a:moveTo>
                  <a:pt x="44297" y="1343558"/>
                </a:moveTo>
                <a:lnTo>
                  <a:pt x="508" y="1343558"/>
                </a:lnTo>
                <a:lnTo>
                  <a:pt x="508" y="1388325"/>
                </a:lnTo>
                <a:lnTo>
                  <a:pt x="44297" y="1388325"/>
                </a:lnTo>
                <a:lnTo>
                  <a:pt x="44297" y="1343558"/>
                </a:lnTo>
                <a:close/>
              </a:path>
              <a:path w="44450" h="1746884">
                <a:moveTo>
                  <a:pt x="44297" y="1254023"/>
                </a:moveTo>
                <a:lnTo>
                  <a:pt x="508" y="1254023"/>
                </a:lnTo>
                <a:lnTo>
                  <a:pt x="508" y="1298790"/>
                </a:lnTo>
                <a:lnTo>
                  <a:pt x="44297" y="1298790"/>
                </a:lnTo>
                <a:lnTo>
                  <a:pt x="44297" y="1254023"/>
                </a:lnTo>
                <a:close/>
              </a:path>
              <a:path w="44450" h="1746884">
                <a:moveTo>
                  <a:pt x="44297" y="1164361"/>
                </a:moveTo>
                <a:lnTo>
                  <a:pt x="508" y="1164361"/>
                </a:lnTo>
                <a:lnTo>
                  <a:pt x="508" y="1209141"/>
                </a:lnTo>
                <a:lnTo>
                  <a:pt x="44297" y="1209141"/>
                </a:lnTo>
                <a:lnTo>
                  <a:pt x="44297" y="1164361"/>
                </a:lnTo>
                <a:close/>
              </a:path>
              <a:path w="44450" h="1746884">
                <a:moveTo>
                  <a:pt x="44297" y="1074826"/>
                </a:moveTo>
                <a:lnTo>
                  <a:pt x="508" y="1074826"/>
                </a:lnTo>
                <a:lnTo>
                  <a:pt x="508" y="1119606"/>
                </a:lnTo>
                <a:lnTo>
                  <a:pt x="44297" y="1119606"/>
                </a:lnTo>
                <a:lnTo>
                  <a:pt x="44297" y="1074826"/>
                </a:lnTo>
                <a:close/>
              </a:path>
              <a:path w="44450" h="1746884">
                <a:moveTo>
                  <a:pt x="44297" y="985291"/>
                </a:moveTo>
                <a:lnTo>
                  <a:pt x="508" y="985291"/>
                </a:lnTo>
                <a:lnTo>
                  <a:pt x="508" y="1030071"/>
                </a:lnTo>
                <a:lnTo>
                  <a:pt x="44297" y="1030071"/>
                </a:lnTo>
                <a:lnTo>
                  <a:pt x="44297" y="985291"/>
                </a:lnTo>
                <a:close/>
              </a:path>
              <a:path w="44450" h="1746884">
                <a:moveTo>
                  <a:pt x="44297" y="895769"/>
                </a:moveTo>
                <a:lnTo>
                  <a:pt x="508" y="895769"/>
                </a:lnTo>
                <a:lnTo>
                  <a:pt x="508" y="940536"/>
                </a:lnTo>
                <a:lnTo>
                  <a:pt x="44297" y="940536"/>
                </a:lnTo>
                <a:lnTo>
                  <a:pt x="44297" y="895769"/>
                </a:lnTo>
                <a:close/>
              </a:path>
              <a:path w="44450" h="1746884">
                <a:moveTo>
                  <a:pt x="44297" y="806234"/>
                </a:moveTo>
                <a:lnTo>
                  <a:pt x="508" y="806234"/>
                </a:lnTo>
                <a:lnTo>
                  <a:pt x="508" y="851001"/>
                </a:lnTo>
                <a:lnTo>
                  <a:pt x="44297" y="851001"/>
                </a:lnTo>
                <a:lnTo>
                  <a:pt x="44297" y="806234"/>
                </a:lnTo>
                <a:close/>
              </a:path>
              <a:path w="44450" h="1746884">
                <a:moveTo>
                  <a:pt x="44297" y="716699"/>
                </a:moveTo>
                <a:lnTo>
                  <a:pt x="508" y="716699"/>
                </a:lnTo>
                <a:lnTo>
                  <a:pt x="508" y="761466"/>
                </a:lnTo>
                <a:lnTo>
                  <a:pt x="44297" y="761466"/>
                </a:lnTo>
                <a:lnTo>
                  <a:pt x="44297" y="716699"/>
                </a:lnTo>
                <a:close/>
              </a:path>
              <a:path w="44450" h="1746884">
                <a:moveTo>
                  <a:pt x="44297" y="627164"/>
                </a:moveTo>
                <a:lnTo>
                  <a:pt x="508" y="627164"/>
                </a:lnTo>
                <a:lnTo>
                  <a:pt x="508" y="671944"/>
                </a:lnTo>
                <a:lnTo>
                  <a:pt x="44297" y="671944"/>
                </a:lnTo>
                <a:lnTo>
                  <a:pt x="44297" y="627164"/>
                </a:lnTo>
                <a:close/>
              </a:path>
              <a:path w="44450" h="1746884">
                <a:moveTo>
                  <a:pt x="44297" y="537629"/>
                </a:moveTo>
                <a:lnTo>
                  <a:pt x="508" y="537629"/>
                </a:lnTo>
                <a:lnTo>
                  <a:pt x="508" y="582409"/>
                </a:lnTo>
                <a:lnTo>
                  <a:pt x="44297" y="582409"/>
                </a:lnTo>
                <a:lnTo>
                  <a:pt x="44297" y="537629"/>
                </a:lnTo>
                <a:close/>
              </a:path>
              <a:path w="44450" h="1746884">
                <a:moveTo>
                  <a:pt x="44297" y="447979"/>
                </a:moveTo>
                <a:lnTo>
                  <a:pt x="508" y="447979"/>
                </a:lnTo>
                <a:lnTo>
                  <a:pt x="508" y="492747"/>
                </a:lnTo>
                <a:lnTo>
                  <a:pt x="44297" y="492747"/>
                </a:lnTo>
                <a:lnTo>
                  <a:pt x="44297" y="447979"/>
                </a:lnTo>
                <a:close/>
              </a:path>
              <a:path w="44450" h="1746884">
                <a:moveTo>
                  <a:pt x="44297" y="358444"/>
                </a:moveTo>
                <a:lnTo>
                  <a:pt x="508" y="358444"/>
                </a:lnTo>
                <a:lnTo>
                  <a:pt x="508" y="403212"/>
                </a:lnTo>
                <a:lnTo>
                  <a:pt x="44297" y="403212"/>
                </a:lnTo>
                <a:lnTo>
                  <a:pt x="44297" y="358444"/>
                </a:lnTo>
                <a:close/>
              </a:path>
              <a:path w="44450" h="1746884">
                <a:moveTo>
                  <a:pt x="44297" y="268909"/>
                </a:moveTo>
                <a:lnTo>
                  <a:pt x="508" y="268909"/>
                </a:lnTo>
                <a:lnTo>
                  <a:pt x="508" y="313677"/>
                </a:lnTo>
                <a:lnTo>
                  <a:pt x="44297" y="313677"/>
                </a:lnTo>
                <a:lnTo>
                  <a:pt x="44297" y="268909"/>
                </a:lnTo>
                <a:close/>
              </a:path>
              <a:path w="44450" h="1746884">
                <a:moveTo>
                  <a:pt x="44297" y="179374"/>
                </a:moveTo>
                <a:lnTo>
                  <a:pt x="508" y="179374"/>
                </a:lnTo>
                <a:lnTo>
                  <a:pt x="508" y="224155"/>
                </a:lnTo>
                <a:lnTo>
                  <a:pt x="44297" y="224155"/>
                </a:lnTo>
                <a:lnTo>
                  <a:pt x="44297" y="179374"/>
                </a:lnTo>
                <a:close/>
              </a:path>
              <a:path w="44450" h="1746884">
                <a:moveTo>
                  <a:pt x="44297" y="89839"/>
                </a:moveTo>
                <a:lnTo>
                  <a:pt x="508" y="89839"/>
                </a:lnTo>
                <a:lnTo>
                  <a:pt x="508" y="134620"/>
                </a:lnTo>
                <a:lnTo>
                  <a:pt x="44297" y="134620"/>
                </a:lnTo>
                <a:lnTo>
                  <a:pt x="44297" y="89839"/>
                </a:lnTo>
                <a:close/>
              </a:path>
              <a:path w="44450" h="1746884">
                <a:moveTo>
                  <a:pt x="44310" y="7493"/>
                </a:moveTo>
                <a:lnTo>
                  <a:pt x="43040" y="0"/>
                </a:lnTo>
                <a:lnTo>
                  <a:pt x="0" y="4445"/>
                </a:lnTo>
                <a:lnTo>
                  <a:pt x="381" y="7493"/>
                </a:lnTo>
                <a:lnTo>
                  <a:pt x="508" y="10668"/>
                </a:lnTo>
                <a:lnTo>
                  <a:pt x="508" y="45085"/>
                </a:lnTo>
                <a:lnTo>
                  <a:pt x="44310" y="45085"/>
                </a:lnTo>
                <a:lnTo>
                  <a:pt x="44310" y="74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1" name="bg object 141"/>
          <p:cNvPicPr/>
          <p:nvPr/>
        </p:nvPicPr>
        <p:blipFill>
          <a:blip r:embed="rId50" cstate="print"/>
          <a:stretch>
            <a:fillRect/>
          </a:stretch>
        </p:blipFill>
        <p:spPr>
          <a:xfrm>
            <a:off x="13512291" y="17609820"/>
            <a:ext cx="94742" cy="108077"/>
          </a:xfrm>
          <a:prstGeom prst="rect">
            <a:avLst/>
          </a:prstGeom>
        </p:spPr>
      </p:pic>
      <p:sp>
        <p:nvSpPr>
          <p:cNvPr id="142" name="bg object 142"/>
          <p:cNvSpPr/>
          <p:nvPr/>
        </p:nvSpPr>
        <p:spPr>
          <a:xfrm>
            <a:off x="7352601" y="17685829"/>
            <a:ext cx="6134735" cy="42545"/>
          </a:xfrm>
          <a:custGeom>
            <a:avLst/>
            <a:gdLst/>
            <a:ahLst/>
            <a:cxnLst/>
            <a:rect l="l" t="t" r="r" b="b"/>
            <a:pathLst>
              <a:path w="6134734" h="42544">
                <a:moveTo>
                  <a:pt x="44767" y="330"/>
                </a:moveTo>
                <a:lnTo>
                  <a:pt x="0" y="330"/>
                </a:lnTo>
                <a:lnTo>
                  <a:pt x="0" y="42164"/>
                </a:lnTo>
                <a:lnTo>
                  <a:pt x="44767" y="42164"/>
                </a:lnTo>
                <a:lnTo>
                  <a:pt x="44767" y="330"/>
                </a:lnTo>
                <a:close/>
              </a:path>
              <a:path w="6134734" h="42544">
                <a:moveTo>
                  <a:pt x="134302" y="330"/>
                </a:moveTo>
                <a:lnTo>
                  <a:pt x="89535" y="330"/>
                </a:lnTo>
                <a:lnTo>
                  <a:pt x="89535" y="42164"/>
                </a:lnTo>
                <a:lnTo>
                  <a:pt x="134302" y="42164"/>
                </a:lnTo>
                <a:lnTo>
                  <a:pt x="134302" y="330"/>
                </a:lnTo>
                <a:close/>
              </a:path>
              <a:path w="6134734" h="42544">
                <a:moveTo>
                  <a:pt x="223837" y="330"/>
                </a:moveTo>
                <a:lnTo>
                  <a:pt x="179070" y="330"/>
                </a:lnTo>
                <a:lnTo>
                  <a:pt x="179070" y="42164"/>
                </a:lnTo>
                <a:lnTo>
                  <a:pt x="223837" y="42164"/>
                </a:lnTo>
                <a:lnTo>
                  <a:pt x="223837" y="330"/>
                </a:lnTo>
                <a:close/>
              </a:path>
              <a:path w="6134734" h="42544">
                <a:moveTo>
                  <a:pt x="313372" y="330"/>
                </a:moveTo>
                <a:lnTo>
                  <a:pt x="268592" y="330"/>
                </a:lnTo>
                <a:lnTo>
                  <a:pt x="268592" y="42164"/>
                </a:lnTo>
                <a:lnTo>
                  <a:pt x="313372" y="42164"/>
                </a:lnTo>
                <a:lnTo>
                  <a:pt x="313372" y="330"/>
                </a:lnTo>
                <a:close/>
              </a:path>
              <a:path w="6134734" h="42544">
                <a:moveTo>
                  <a:pt x="403034" y="330"/>
                </a:moveTo>
                <a:lnTo>
                  <a:pt x="358254" y="330"/>
                </a:lnTo>
                <a:lnTo>
                  <a:pt x="358254" y="42164"/>
                </a:lnTo>
                <a:lnTo>
                  <a:pt x="403034" y="42164"/>
                </a:lnTo>
                <a:lnTo>
                  <a:pt x="403034" y="330"/>
                </a:lnTo>
                <a:close/>
              </a:path>
              <a:path w="6134734" h="42544">
                <a:moveTo>
                  <a:pt x="492556" y="330"/>
                </a:moveTo>
                <a:lnTo>
                  <a:pt x="447789" y="330"/>
                </a:lnTo>
                <a:lnTo>
                  <a:pt x="447789" y="42164"/>
                </a:lnTo>
                <a:lnTo>
                  <a:pt x="492556" y="42164"/>
                </a:lnTo>
                <a:lnTo>
                  <a:pt x="492556" y="330"/>
                </a:lnTo>
                <a:close/>
              </a:path>
              <a:path w="6134734" h="42544">
                <a:moveTo>
                  <a:pt x="582091" y="330"/>
                </a:moveTo>
                <a:lnTo>
                  <a:pt x="537324" y="330"/>
                </a:lnTo>
                <a:lnTo>
                  <a:pt x="537324" y="42164"/>
                </a:lnTo>
                <a:lnTo>
                  <a:pt x="582091" y="42164"/>
                </a:lnTo>
                <a:lnTo>
                  <a:pt x="582091" y="330"/>
                </a:lnTo>
                <a:close/>
              </a:path>
              <a:path w="6134734" h="42544">
                <a:moveTo>
                  <a:pt x="671626" y="330"/>
                </a:moveTo>
                <a:lnTo>
                  <a:pt x="626859" y="330"/>
                </a:lnTo>
                <a:lnTo>
                  <a:pt x="626859" y="42164"/>
                </a:lnTo>
                <a:lnTo>
                  <a:pt x="671626" y="42164"/>
                </a:lnTo>
                <a:lnTo>
                  <a:pt x="671626" y="330"/>
                </a:lnTo>
                <a:close/>
              </a:path>
              <a:path w="6134734" h="42544">
                <a:moveTo>
                  <a:pt x="761161" y="330"/>
                </a:moveTo>
                <a:lnTo>
                  <a:pt x="716381" y="330"/>
                </a:lnTo>
                <a:lnTo>
                  <a:pt x="716381" y="42164"/>
                </a:lnTo>
                <a:lnTo>
                  <a:pt x="761161" y="42164"/>
                </a:lnTo>
                <a:lnTo>
                  <a:pt x="761161" y="330"/>
                </a:lnTo>
                <a:close/>
              </a:path>
              <a:path w="6134734" h="42544">
                <a:moveTo>
                  <a:pt x="850696" y="330"/>
                </a:moveTo>
                <a:lnTo>
                  <a:pt x="805916" y="330"/>
                </a:lnTo>
                <a:lnTo>
                  <a:pt x="805916" y="42164"/>
                </a:lnTo>
                <a:lnTo>
                  <a:pt x="850696" y="42164"/>
                </a:lnTo>
                <a:lnTo>
                  <a:pt x="850696" y="330"/>
                </a:lnTo>
                <a:close/>
              </a:path>
              <a:path w="6134734" h="42544">
                <a:moveTo>
                  <a:pt x="940231" y="330"/>
                </a:moveTo>
                <a:lnTo>
                  <a:pt x="895451" y="330"/>
                </a:lnTo>
                <a:lnTo>
                  <a:pt x="895451" y="42164"/>
                </a:lnTo>
                <a:lnTo>
                  <a:pt x="940231" y="42164"/>
                </a:lnTo>
                <a:lnTo>
                  <a:pt x="940231" y="330"/>
                </a:lnTo>
                <a:close/>
              </a:path>
              <a:path w="6134734" h="42544">
                <a:moveTo>
                  <a:pt x="1029766" y="330"/>
                </a:moveTo>
                <a:lnTo>
                  <a:pt x="984986" y="330"/>
                </a:lnTo>
                <a:lnTo>
                  <a:pt x="984986" y="42164"/>
                </a:lnTo>
                <a:lnTo>
                  <a:pt x="1029766" y="42164"/>
                </a:lnTo>
                <a:lnTo>
                  <a:pt x="1029766" y="330"/>
                </a:lnTo>
                <a:close/>
              </a:path>
              <a:path w="6134734" h="42544">
                <a:moveTo>
                  <a:pt x="1119289" y="330"/>
                </a:moveTo>
                <a:lnTo>
                  <a:pt x="1074521" y="330"/>
                </a:lnTo>
                <a:lnTo>
                  <a:pt x="1074521" y="42164"/>
                </a:lnTo>
                <a:lnTo>
                  <a:pt x="1119289" y="42164"/>
                </a:lnTo>
                <a:lnTo>
                  <a:pt x="1119289" y="330"/>
                </a:lnTo>
                <a:close/>
              </a:path>
              <a:path w="6134734" h="42544">
                <a:moveTo>
                  <a:pt x="1208951" y="330"/>
                </a:moveTo>
                <a:lnTo>
                  <a:pt x="1164183" y="330"/>
                </a:lnTo>
                <a:lnTo>
                  <a:pt x="1164183" y="42164"/>
                </a:lnTo>
                <a:lnTo>
                  <a:pt x="1208951" y="42164"/>
                </a:lnTo>
                <a:lnTo>
                  <a:pt x="1208951" y="330"/>
                </a:lnTo>
                <a:close/>
              </a:path>
              <a:path w="6134734" h="42544">
                <a:moveTo>
                  <a:pt x="1298486" y="330"/>
                </a:moveTo>
                <a:lnTo>
                  <a:pt x="1253705" y="330"/>
                </a:lnTo>
                <a:lnTo>
                  <a:pt x="1253705" y="42164"/>
                </a:lnTo>
                <a:lnTo>
                  <a:pt x="1298486" y="42164"/>
                </a:lnTo>
                <a:lnTo>
                  <a:pt x="1298486" y="330"/>
                </a:lnTo>
                <a:close/>
              </a:path>
              <a:path w="6134734" h="42544">
                <a:moveTo>
                  <a:pt x="1388021" y="330"/>
                </a:moveTo>
                <a:lnTo>
                  <a:pt x="1343240" y="330"/>
                </a:lnTo>
                <a:lnTo>
                  <a:pt x="1343240" y="42164"/>
                </a:lnTo>
                <a:lnTo>
                  <a:pt x="1388021" y="42164"/>
                </a:lnTo>
                <a:lnTo>
                  <a:pt x="1388021" y="330"/>
                </a:lnTo>
                <a:close/>
              </a:path>
              <a:path w="6134734" h="42544">
                <a:moveTo>
                  <a:pt x="1477556" y="330"/>
                </a:moveTo>
                <a:lnTo>
                  <a:pt x="1432775" y="330"/>
                </a:lnTo>
                <a:lnTo>
                  <a:pt x="1432775" y="42164"/>
                </a:lnTo>
                <a:lnTo>
                  <a:pt x="1477556" y="42164"/>
                </a:lnTo>
                <a:lnTo>
                  <a:pt x="1477556" y="330"/>
                </a:lnTo>
                <a:close/>
              </a:path>
              <a:path w="6134734" h="42544">
                <a:moveTo>
                  <a:pt x="1567078" y="330"/>
                </a:moveTo>
                <a:lnTo>
                  <a:pt x="1522310" y="330"/>
                </a:lnTo>
                <a:lnTo>
                  <a:pt x="1522310" y="42164"/>
                </a:lnTo>
                <a:lnTo>
                  <a:pt x="1567078" y="42164"/>
                </a:lnTo>
                <a:lnTo>
                  <a:pt x="1567078" y="330"/>
                </a:lnTo>
                <a:close/>
              </a:path>
              <a:path w="6134734" h="42544">
                <a:moveTo>
                  <a:pt x="1656613" y="330"/>
                </a:moveTo>
                <a:lnTo>
                  <a:pt x="1611845" y="330"/>
                </a:lnTo>
                <a:lnTo>
                  <a:pt x="1611845" y="42164"/>
                </a:lnTo>
                <a:lnTo>
                  <a:pt x="1656613" y="42164"/>
                </a:lnTo>
                <a:lnTo>
                  <a:pt x="1656613" y="330"/>
                </a:lnTo>
                <a:close/>
              </a:path>
              <a:path w="6134734" h="42544">
                <a:moveTo>
                  <a:pt x="1746148" y="330"/>
                </a:moveTo>
                <a:lnTo>
                  <a:pt x="1701368" y="330"/>
                </a:lnTo>
                <a:lnTo>
                  <a:pt x="1701368" y="42164"/>
                </a:lnTo>
                <a:lnTo>
                  <a:pt x="1746148" y="42164"/>
                </a:lnTo>
                <a:lnTo>
                  <a:pt x="1746148" y="330"/>
                </a:lnTo>
                <a:close/>
              </a:path>
              <a:path w="6134734" h="42544">
                <a:moveTo>
                  <a:pt x="1835683" y="330"/>
                </a:moveTo>
                <a:lnTo>
                  <a:pt x="1790903" y="330"/>
                </a:lnTo>
                <a:lnTo>
                  <a:pt x="1790903" y="42164"/>
                </a:lnTo>
                <a:lnTo>
                  <a:pt x="1835683" y="42164"/>
                </a:lnTo>
                <a:lnTo>
                  <a:pt x="1835683" y="330"/>
                </a:lnTo>
                <a:close/>
              </a:path>
              <a:path w="6134734" h="42544">
                <a:moveTo>
                  <a:pt x="1925345" y="330"/>
                </a:moveTo>
                <a:lnTo>
                  <a:pt x="1880565" y="330"/>
                </a:lnTo>
                <a:lnTo>
                  <a:pt x="1880565" y="42164"/>
                </a:lnTo>
                <a:lnTo>
                  <a:pt x="1925345" y="42164"/>
                </a:lnTo>
                <a:lnTo>
                  <a:pt x="1925345" y="330"/>
                </a:lnTo>
                <a:close/>
              </a:path>
              <a:path w="6134734" h="42544">
                <a:moveTo>
                  <a:pt x="2014867" y="330"/>
                </a:moveTo>
                <a:lnTo>
                  <a:pt x="1970100" y="330"/>
                </a:lnTo>
                <a:lnTo>
                  <a:pt x="1970100" y="42164"/>
                </a:lnTo>
                <a:lnTo>
                  <a:pt x="2014867" y="42164"/>
                </a:lnTo>
                <a:lnTo>
                  <a:pt x="2014867" y="330"/>
                </a:lnTo>
                <a:close/>
              </a:path>
              <a:path w="6134734" h="42544">
                <a:moveTo>
                  <a:pt x="2104402" y="330"/>
                </a:moveTo>
                <a:lnTo>
                  <a:pt x="2059635" y="330"/>
                </a:lnTo>
                <a:lnTo>
                  <a:pt x="2059635" y="42164"/>
                </a:lnTo>
                <a:lnTo>
                  <a:pt x="2104402" y="42164"/>
                </a:lnTo>
                <a:lnTo>
                  <a:pt x="2104402" y="330"/>
                </a:lnTo>
                <a:close/>
              </a:path>
              <a:path w="6134734" h="42544">
                <a:moveTo>
                  <a:pt x="2193937" y="330"/>
                </a:moveTo>
                <a:lnTo>
                  <a:pt x="2149170" y="330"/>
                </a:lnTo>
                <a:lnTo>
                  <a:pt x="2149170" y="42164"/>
                </a:lnTo>
                <a:lnTo>
                  <a:pt x="2193937" y="42164"/>
                </a:lnTo>
                <a:lnTo>
                  <a:pt x="2193937" y="330"/>
                </a:lnTo>
                <a:close/>
              </a:path>
              <a:path w="6134734" h="42544">
                <a:moveTo>
                  <a:pt x="2283472" y="330"/>
                </a:moveTo>
                <a:lnTo>
                  <a:pt x="2238692" y="330"/>
                </a:lnTo>
                <a:lnTo>
                  <a:pt x="2238692" y="42164"/>
                </a:lnTo>
                <a:lnTo>
                  <a:pt x="2283472" y="42164"/>
                </a:lnTo>
                <a:lnTo>
                  <a:pt x="2283472" y="330"/>
                </a:lnTo>
                <a:close/>
              </a:path>
              <a:path w="6134734" h="42544">
                <a:moveTo>
                  <a:pt x="2373007" y="330"/>
                </a:moveTo>
                <a:lnTo>
                  <a:pt x="2328227" y="330"/>
                </a:lnTo>
                <a:lnTo>
                  <a:pt x="2328227" y="42164"/>
                </a:lnTo>
                <a:lnTo>
                  <a:pt x="2373007" y="42164"/>
                </a:lnTo>
                <a:lnTo>
                  <a:pt x="2373007" y="330"/>
                </a:lnTo>
                <a:close/>
              </a:path>
              <a:path w="6134734" h="42544">
                <a:moveTo>
                  <a:pt x="2462542" y="330"/>
                </a:moveTo>
                <a:lnTo>
                  <a:pt x="2417762" y="330"/>
                </a:lnTo>
                <a:lnTo>
                  <a:pt x="2417762" y="42164"/>
                </a:lnTo>
                <a:lnTo>
                  <a:pt x="2462542" y="42164"/>
                </a:lnTo>
                <a:lnTo>
                  <a:pt x="2462542" y="330"/>
                </a:lnTo>
                <a:close/>
              </a:path>
              <a:path w="6134734" h="42544">
                <a:moveTo>
                  <a:pt x="2552065" y="330"/>
                </a:moveTo>
                <a:lnTo>
                  <a:pt x="2507297" y="330"/>
                </a:lnTo>
                <a:lnTo>
                  <a:pt x="2507297" y="42164"/>
                </a:lnTo>
                <a:lnTo>
                  <a:pt x="2552065" y="42164"/>
                </a:lnTo>
                <a:lnTo>
                  <a:pt x="2552065" y="330"/>
                </a:lnTo>
                <a:close/>
              </a:path>
              <a:path w="6134734" h="42544">
                <a:moveTo>
                  <a:pt x="2641727" y="330"/>
                </a:moveTo>
                <a:lnTo>
                  <a:pt x="2596959" y="330"/>
                </a:lnTo>
                <a:lnTo>
                  <a:pt x="2596959" y="42164"/>
                </a:lnTo>
                <a:lnTo>
                  <a:pt x="2641727" y="42164"/>
                </a:lnTo>
                <a:lnTo>
                  <a:pt x="2641727" y="330"/>
                </a:lnTo>
                <a:close/>
              </a:path>
              <a:path w="6134734" h="42544">
                <a:moveTo>
                  <a:pt x="2731262" y="330"/>
                </a:moveTo>
                <a:lnTo>
                  <a:pt x="2686494" y="330"/>
                </a:lnTo>
                <a:lnTo>
                  <a:pt x="2686494" y="42164"/>
                </a:lnTo>
                <a:lnTo>
                  <a:pt x="2731262" y="42164"/>
                </a:lnTo>
                <a:lnTo>
                  <a:pt x="2731262" y="330"/>
                </a:lnTo>
                <a:close/>
              </a:path>
              <a:path w="6134734" h="42544">
                <a:moveTo>
                  <a:pt x="2820797" y="330"/>
                </a:moveTo>
                <a:lnTo>
                  <a:pt x="2776016" y="330"/>
                </a:lnTo>
                <a:lnTo>
                  <a:pt x="2776016" y="42164"/>
                </a:lnTo>
                <a:lnTo>
                  <a:pt x="2820797" y="42164"/>
                </a:lnTo>
                <a:lnTo>
                  <a:pt x="2820797" y="330"/>
                </a:lnTo>
                <a:close/>
              </a:path>
              <a:path w="6134734" h="42544">
                <a:moveTo>
                  <a:pt x="2910332" y="330"/>
                </a:moveTo>
                <a:lnTo>
                  <a:pt x="2865551" y="330"/>
                </a:lnTo>
                <a:lnTo>
                  <a:pt x="2865551" y="42164"/>
                </a:lnTo>
                <a:lnTo>
                  <a:pt x="2910332" y="42164"/>
                </a:lnTo>
                <a:lnTo>
                  <a:pt x="2910332" y="330"/>
                </a:lnTo>
                <a:close/>
              </a:path>
              <a:path w="6134734" h="42544">
                <a:moveTo>
                  <a:pt x="2999867" y="330"/>
                </a:moveTo>
                <a:lnTo>
                  <a:pt x="2955086" y="330"/>
                </a:lnTo>
                <a:lnTo>
                  <a:pt x="2955086" y="42164"/>
                </a:lnTo>
                <a:lnTo>
                  <a:pt x="2999867" y="42164"/>
                </a:lnTo>
                <a:lnTo>
                  <a:pt x="2999867" y="330"/>
                </a:lnTo>
                <a:close/>
              </a:path>
              <a:path w="6134734" h="42544">
                <a:moveTo>
                  <a:pt x="3089389" y="330"/>
                </a:moveTo>
                <a:lnTo>
                  <a:pt x="3044621" y="330"/>
                </a:lnTo>
                <a:lnTo>
                  <a:pt x="3044621" y="42164"/>
                </a:lnTo>
                <a:lnTo>
                  <a:pt x="3089389" y="42164"/>
                </a:lnTo>
                <a:lnTo>
                  <a:pt x="3089389" y="330"/>
                </a:lnTo>
                <a:close/>
              </a:path>
              <a:path w="6134734" h="42544">
                <a:moveTo>
                  <a:pt x="3178924" y="330"/>
                </a:moveTo>
                <a:lnTo>
                  <a:pt x="3134156" y="330"/>
                </a:lnTo>
                <a:lnTo>
                  <a:pt x="3134156" y="42164"/>
                </a:lnTo>
                <a:lnTo>
                  <a:pt x="3178924" y="42164"/>
                </a:lnTo>
                <a:lnTo>
                  <a:pt x="3178924" y="330"/>
                </a:lnTo>
                <a:close/>
              </a:path>
              <a:path w="6134734" h="42544">
                <a:moveTo>
                  <a:pt x="3268459" y="330"/>
                </a:moveTo>
                <a:lnTo>
                  <a:pt x="3223679" y="330"/>
                </a:lnTo>
                <a:lnTo>
                  <a:pt x="3223679" y="42164"/>
                </a:lnTo>
                <a:lnTo>
                  <a:pt x="3268459" y="42164"/>
                </a:lnTo>
                <a:lnTo>
                  <a:pt x="3268459" y="330"/>
                </a:lnTo>
                <a:close/>
              </a:path>
              <a:path w="6134734" h="42544">
                <a:moveTo>
                  <a:pt x="3358121" y="330"/>
                </a:moveTo>
                <a:lnTo>
                  <a:pt x="3313341" y="330"/>
                </a:lnTo>
                <a:lnTo>
                  <a:pt x="3313341" y="42164"/>
                </a:lnTo>
                <a:lnTo>
                  <a:pt x="3358121" y="42164"/>
                </a:lnTo>
                <a:lnTo>
                  <a:pt x="3358121" y="330"/>
                </a:lnTo>
                <a:close/>
              </a:path>
              <a:path w="6134734" h="42544">
                <a:moveTo>
                  <a:pt x="3447656" y="330"/>
                </a:moveTo>
                <a:lnTo>
                  <a:pt x="3402876" y="330"/>
                </a:lnTo>
                <a:lnTo>
                  <a:pt x="3402876" y="42164"/>
                </a:lnTo>
                <a:lnTo>
                  <a:pt x="3447656" y="42164"/>
                </a:lnTo>
                <a:lnTo>
                  <a:pt x="3447656" y="330"/>
                </a:lnTo>
                <a:close/>
              </a:path>
              <a:path w="6134734" h="42544">
                <a:moveTo>
                  <a:pt x="3537178" y="330"/>
                </a:moveTo>
                <a:lnTo>
                  <a:pt x="3492411" y="330"/>
                </a:lnTo>
                <a:lnTo>
                  <a:pt x="3492411" y="42164"/>
                </a:lnTo>
                <a:lnTo>
                  <a:pt x="3537178" y="42164"/>
                </a:lnTo>
                <a:lnTo>
                  <a:pt x="3537178" y="330"/>
                </a:lnTo>
                <a:close/>
              </a:path>
              <a:path w="6134734" h="42544">
                <a:moveTo>
                  <a:pt x="3626713" y="330"/>
                </a:moveTo>
                <a:lnTo>
                  <a:pt x="3581946" y="330"/>
                </a:lnTo>
                <a:lnTo>
                  <a:pt x="3581946" y="42164"/>
                </a:lnTo>
                <a:lnTo>
                  <a:pt x="3626713" y="42164"/>
                </a:lnTo>
                <a:lnTo>
                  <a:pt x="3626713" y="330"/>
                </a:lnTo>
                <a:close/>
              </a:path>
              <a:path w="6134734" h="42544">
                <a:moveTo>
                  <a:pt x="3716248" y="330"/>
                </a:moveTo>
                <a:lnTo>
                  <a:pt x="3671481" y="330"/>
                </a:lnTo>
                <a:lnTo>
                  <a:pt x="3671481" y="42164"/>
                </a:lnTo>
                <a:lnTo>
                  <a:pt x="3716248" y="42164"/>
                </a:lnTo>
                <a:lnTo>
                  <a:pt x="3716248" y="330"/>
                </a:lnTo>
                <a:close/>
              </a:path>
              <a:path w="6134734" h="42544">
                <a:moveTo>
                  <a:pt x="3805783" y="330"/>
                </a:moveTo>
                <a:lnTo>
                  <a:pt x="3761003" y="330"/>
                </a:lnTo>
                <a:lnTo>
                  <a:pt x="3761003" y="42164"/>
                </a:lnTo>
                <a:lnTo>
                  <a:pt x="3805783" y="42164"/>
                </a:lnTo>
                <a:lnTo>
                  <a:pt x="3805783" y="330"/>
                </a:lnTo>
                <a:close/>
              </a:path>
              <a:path w="6134734" h="42544">
                <a:moveTo>
                  <a:pt x="3895318" y="330"/>
                </a:moveTo>
                <a:lnTo>
                  <a:pt x="3850538" y="330"/>
                </a:lnTo>
                <a:lnTo>
                  <a:pt x="3850538" y="42164"/>
                </a:lnTo>
                <a:lnTo>
                  <a:pt x="3895318" y="42164"/>
                </a:lnTo>
                <a:lnTo>
                  <a:pt x="3895318" y="330"/>
                </a:lnTo>
                <a:close/>
              </a:path>
              <a:path w="6134734" h="42544">
                <a:moveTo>
                  <a:pt x="3984853" y="330"/>
                </a:moveTo>
                <a:lnTo>
                  <a:pt x="3940073" y="330"/>
                </a:lnTo>
                <a:lnTo>
                  <a:pt x="3940073" y="42164"/>
                </a:lnTo>
                <a:lnTo>
                  <a:pt x="3984853" y="42164"/>
                </a:lnTo>
                <a:lnTo>
                  <a:pt x="3984853" y="330"/>
                </a:lnTo>
                <a:close/>
              </a:path>
              <a:path w="6134734" h="42544">
                <a:moveTo>
                  <a:pt x="4074503" y="330"/>
                </a:moveTo>
                <a:lnTo>
                  <a:pt x="4029735" y="330"/>
                </a:lnTo>
                <a:lnTo>
                  <a:pt x="4029735" y="42164"/>
                </a:lnTo>
                <a:lnTo>
                  <a:pt x="4074503" y="42164"/>
                </a:lnTo>
                <a:lnTo>
                  <a:pt x="4074503" y="330"/>
                </a:lnTo>
                <a:close/>
              </a:path>
              <a:path w="6134734" h="42544">
                <a:moveTo>
                  <a:pt x="4164038" y="330"/>
                </a:moveTo>
                <a:lnTo>
                  <a:pt x="4119270" y="330"/>
                </a:lnTo>
                <a:lnTo>
                  <a:pt x="4119270" y="42164"/>
                </a:lnTo>
                <a:lnTo>
                  <a:pt x="4164038" y="42164"/>
                </a:lnTo>
                <a:lnTo>
                  <a:pt x="4164038" y="330"/>
                </a:lnTo>
                <a:close/>
              </a:path>
              <a:path w="6134734" h="42544">
                <a:moveTo>
                  <a:pt x="4253573" y="330"/>
                </a:moveTo>
                <a:lnTo>
                  <a:pt x="4208792" y="330"/>
                </a:lnTo>
                <a:lnTo>
                  <a:pt x="4208792" y="42164"/>
                </a:lnTo>
                <a:lnTo>
                  <a:pt x="4253573" y="42164"/>
                </a:lnTo>
                <a:lnTo>
                  <a:pt x="4253573" y="330"/>
                </a:lnTo>
                <a:close/>
              </a:path>
              <a:path w="6134734" h="42544">
                <a:moveTo>
                  <a:pt x="4343108" y="330"/>
                </a:moveTo>
                <a:lnTo>
                  <a:pt x="4298327" y="330"/>
                </a:lnTo>
                <a:lnTo>
                  <a:pt x="4298327" y="42164"/>
                </a:lnTo>
                <a:lnTo>
                  <a:pt x="4343108" y="42164"/>
                </a:lnTo>
                <a:lnTo>
                  <a:pt x="4343108" y="330"/>
                </a:lnTo>
                <a:close/>
              </a:path>
              <a:path w="6134734" h="42544">
                <a:moveTo>
                  <a:pt x="4432643" y="330"/>
                </a:moveTo>
                <a:lnTo>
                  <a:pt x="4387862" y="330"/>
                </a:lnTo>
                <a:lnTo>
                  <a:pt x="4387862" y="42164"/>
                </a:lnTo>
                <a:lnTo>
                  <a:pt x="4432643" y="42164"/>
                </a:lnTo>
                <a:lnTo>
                  <a:pt x="4432643" y="330"/>
                </a:lnTo>
                <a:close/>
              </a:path>
              <a:path w="6134734" h="42544">
                <a:moveTo>
                  <a:pt x="4522165" y="330"/>
                </a:moveTo>
                <a:lnTo>
                  <a:pt x="4477397" y="330"/>
                </a:lnTo>
                <a:lnTo>
                  <a:pt x="4477397" y="42164"/>
                </a:lnTo>
                <a:lnTo>
                  <a:pt x="4522165" y="42164"/>
                </a:lnTo>
                <a:lnTo>
                  <a:pt x="4522165" y="330"/>
                </a:lnTo>
                <a:close/>
              </a:path>
              <a:path w="6134734" h="42544">
                <a:moveTo>
                  <a:pt x="4611700" y="330"/>
                </a:moveTo>
                <a:lnTo>
                  <a:pt x="4566932" y="330"/>
                </a:lnTo>
                <a:lnTo>
                  <a:pt x="4566932" y="42164"/>
                </a:lnTo>
                <a:lnTo>
                  <a:pt x="4611700" y="42164"/>
                </a:lnTo>
                <a:lnTo>
                  <a:pt x="4611700" y="330"/>
                </a:lnTo>
                <a:close/>
              </a:path>
              <a:path w="6134734" h="42544">
                <a:moveTo>
                  <a:pt x="4701235" y="330"/>
                </a:moveTo>
                <a:lnTo>
                  <a:pt x="4656467" y="330"/>
                </a:lnTo>
                <a:lnTo>
                  <a:pt x="4656467" y="42164"/>
                </a:lnTo>
                <a:lnTo>
                  <a:pt x="4701235" y="42164"/>
                </a:lnTo>
                <a:lnTo>
                  <a:pt x="4701235" y="330"/>
                </a:lnTo>
                <a:close/>
              </a:path>
              <a:path w="6134734" h="42544">
                <a:moveTo>
                  <a:pt x="4790897" y="330"/>
                </a:moveTo>
                <a:lnTo>
                  <a:pt x="4746117" y="330"/>
                </a:lnTo>
                <a:lnTo>
                  <a:pt x="4746117" y="42164"/>
                </a:lnTo>
                <a:lnTo>
                  <a:pt x="4790897" y="42164"/>
                </a:lnTo>
                <a:lnTo>
                  <a:pt x="4790897" y="330"/>
                </a:lnTo>
                <a:close/>
              </a:path>
              <a:path w="6134734" h="42544">
                <a:moveTo>
                  <a:pt x="4880432" y="330"/>
                </a:moveTo>
                <a:lnTo>
                  <a:pt x="4835652" y="330"/>
                </a:lnTo>
                <a:lnTo>
                  <a:pt x="4835652" y="42164"/>
                </a:lnTo>
                <a:lnTo>
                  <a:pt x="4880432" y="42164"/>
                </a:lnTo>
                <a:lnTo>
                  <a:pt x="4880432" y="330"/>
                </a:lnTo>
                <a:close/>
              </a:path>
              <a:path w="6134734" h="42544">
                <a:moveTo>
                  <a:pt x="4969967" y="330"/>
                </a:moveTo>
                <a:lnTo>
                  <a:pt x="4925187" y="330"/>
                </a:lnTo>
                <a:lnTo>
                  <a:pt x="4925187" y="42164"/>
                </a:lnTo>
                <a:lnTo>
                  <a:pt x="4969967" y="42164"/>
                </a:lnTo>
                <a:lnTo>
                  <a:pt x="4969967" y="330"/>
                </a:lnTo>
                <a:close/>
              </a:path>
              <a:path w="6134734" h="42544">
                <a:moveTo>
                  <a:pt x="5059502" y="330"/>
                </a:moveTo>
                <a:lnTo>
                  <a:pt x="5014722" y="330"/>
                </a:lnTo>
                <a:lnTo>
                  <a:pt x="5014722" y="42164"/>
                </a:lnTo>
                <a:lnTo>
                  <a:pt x="5059502" y="42164"/>
                </a:lnTo>
                <a:lnTo>
                  <a:pt x="5059502" y="330"/>
                </a:lnTo>
                <a:close/>
              </a:path>
              <a:path w="6134734" h="42544">
                <a:moveTo>
                  <a:pt x="5149024" y="330"/>
                </a:moveTo>
                <a:lnTo>
                  <a:pt x="5104257" y="330"/>
                </a:lnTo>
                <a:lnTo>
                  <a:pt x="5104257" y="42164"/>
                </a:lnTo>
                <a:lnTo>
                  <a:pt x="5149024" y="42164"/>
                </a:lnTo>
                <a:lnTo>
                  <a:pt x="5149024" y="330"/>
                </a:lnTo>
                <a:close/>
              </a:path>
              <a:path w="6134734" h="42544">
                <a:moveTo>
                  <a:pt x="5238559" y="330"/>
                </a:moveTo>
                <a:lnTo>
                  <a:pt x="5193792" y="330"/>
                </a:lnTo>
                <a:lnTo>
                  <a:pt x="5193792" y="42164"/>
                </a:lnTo>
                <a:lnTo>
                  <a:pt x="5238559" y="42164"/>
                </a:lnTo>
                <a:lnTo>
                  <a:pt x="5238559" y="330"/>
                </a:lnTo>
                <a:close/>
              </a:path>
              <a:path w="6134734" h="42544">
                <a:moveTo>
                  <a:pt x="5328094" y="330"/>
                </a:moveTo>
                <a:lnTo>
                  <a:pt x="5283314" y="330"/>
                </a:lnTo>
                <a:lnTo>
                  <a:pt x="5283314" y="42164"/>
                </a:lnTo>
                <a:lnTo>
                  <a:pt x="5328094" y="42164"/>
                </a:lnTo>
                <a:lnTo>
                  <a:pt x="5328094" y="330"/>
                </a:lnTo>
                <a:close/>
              </a:path>
              <a:path w="6134734" h="42544">
                <a:moveTo>
                  <a:pt x="5417629" y="330"/>
                </a:moveTo>
                <a:lnTo>
                  <a:pt x="5372849" y="330"/>
                </a:lnTo>
                <a:lnTo>
                  <a:pt x="5372849" y="42164"/>
                </a:lnTo>
                <a:lnTo>
                  <a:pt x="5417629" y="42164"/>
                </a:lnTo>
                <a:lnTo>
                  <a:pt x="5417629" y="330"/>
                </a:lnTo>
                <a:close/>
              </a:path>
              <a:path w="6134734" h="42544">
                <a:moveTo>
                  <a:pt x="5507164" y="330"/>
                </a:moveTo>
                <a:lnTo>
                  <a:pt x="5462384" y="330"/>
                </a:lnTo>
                <a:lnTo>
                  <a:pt x="5462384" y="42164"/>
                </a:lnTo>
                <a:lnTo>
                  <a:pt x="5507164" y="42164"/>
                </a:lnTo>
                <a:lnTo>
                  <a:pt x="5507164" y="330"/>
                </a:lnTo>
                <a:close/>
              </a:path>
              <a:path w="6134734" h="42544">
                <a:moveTo>
                  <a:pt x="5596814" y="330"/>
                </a:moveTo>
                <a:lnTo>
                  <a:pt x="5552046" y="330"/>
                </a:lnTo>
                <a:lnTo>
                  <a:pt x="5552046" y="42164"/>
                </a:lnTo>
                <a:lnTo>
                  <a:pt x="5596814" y="42164"/>
                </a:lnTo>
                <a:lnTo>
                  <a:pt x="5596814" y="330"/>
                </a:lnTo>
                <a:close/>
              </a:path>
              <a:path w="6134734" h="42544">
                <a:moveTo>
                  <a:pt x="5686349" y="330"/>
                </a:moveTo>
                <a:lnTo>
                  <a:pt x="5641581" y="330"/>
                </a:lnTo>
                <a:lnTo>
                  <a:pt x="5641581" y="42164"/>
                </a:lnTo>
                <a:lnTo>
                  <a:pt x="5686349" y="42164"/>
                </a:lnTo>
                <a:lnTo>
                  <a:pt x="5686349" y="330"/>
                </a:lnTo>
                <a:close/>
              </a:path>
              <a:path w="6134734" h="42544">
                <a:moveTo>
                  <a:pt x="5775884" y="330"/>
                </a:moveTo>
                <a:lnTo>
                  <a:pt x="5731103" y="330"/>
                </a:lnTo>
                <a:lnTo>
                  <a:pt x="5731103" y="42164"/>
                </a:lnTo>
                <a:lnTo>
                  <a:pt x="5775884" y="42164"/>
                </a:lnTo>
                <a:lnTo>
                  <a:pt x="5775884" y="330"/>
                </a:lnTo>
                <a:close/>
              </a:path>
              <a:path w="6134734" h="42544">
                <a:moveTo>
                  <a:pt x="5865419" y="330"/>
                </a:moveTo>
                <a:lnTo>
                  <a:pt x="5820638" y="330"/>
                </a:lnTo>
                <a:lnTo>
                  <a:pt x="5820638" y="42164"/>
                </a:lnTo>
                <a:lnTo>
                  <a:pt x="5865419" y="42164"/>
                </a:lnTo>
                <a:lnTo>
                  <a:pt x="5865419" y="330"/>
                </a:lnTo>
                <a:close/>
              </a:path>
              <a:path w="6134734" h="42544">
                <a:moveTo>
                  <a:pt x="5954954" y="330"/>
                </a:moveTo>
                <a:lnTo>
                  <a:pt x="5910173" y="330"/>
                </a:lnTo>
                <a:lnTo>
                  <a:pt x="5910173" y="42164"/>
                </a:lnTo>
                <a:lnTo>
                  <a:pt x="5954954" y="42164"/>
                </a:lnTo>
                <a:lnTo>
                  <a:pt x="5954954" y="330"/>
                </a:lnTo>
                <a:close/>
              </a:path>
              <a:path w="6134734" h="42544">
                <a:moveTo>
                  <a:pt x="6044489" y="330"/>
                </a:moveTo>
                <a:lnTo>
                  <a:pt x="5999708" y="330"/>
                </a:lnTo>
                <a:lnTo>
                  <a:pt x="5999708" y="42164"/>
                </a:lnTo>
                <a:lnTo>
                  <a:pt x="6044489" y="42164"/>
                </a:lnTo>
                <a:lnTo>
                  <a:pt x="6044489" y="330"/>
                </a:lnTo>
                <a:close/>
              </a:path>
              <a:path w="6134734" h="42544">
                <a:moveTo>
                  <a:pt x="6134201" y="42164"/>
                </a:moveTo>
                <a:lnTo>
                  <a:pt x="6130645" y="0"/>
                </a:lnTo>
                <a:lnTo>
                  <a:pt x="6125438" y="254"/>
                </a:lnTo>
                <a:lnTo>
                  <a:pt x="6089243" y="254"/>
                </a:lnTo>
                <a:lnTo>
                  <a:pt x="6089243" y="42164"/>
                </a:lnTo>
                <a:lnTo>
                  <a:pt x="6134201" y="4216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3" name="bg object 143"/>
          <p:cNvPicPr/>
          <p:nvPr/>
        </p:nvPicPr>
        <p:blipFill>
          <a:blip r:embed="rId51" cstate="print"/>
          <a:stretch>
            <a:fillRect/>
          </a:stretch>
        </p:blipFill>
        <p:spPr>
          <a:xfrm>
            <a:off x="7198614" y="17641061"/>
            <a:ext cx="111125" cy="86868"/>
          </a:xfrm>
          <a:prstGeom prst="rect">
            <a:avLst/>
          </a:prstGeom>
        </p:spPr>
      </p:pic>
      <p:sp>
        <p:nvSpPr>
          <p:cNvPr id="144" name="bg object 144"/>
          <p:cNvSpPr/>
          <p:nvPr/>
        </p:nvSpPr>
        <p:spPr>
          <a:xfrm>
            <a:off x="7179374" y="15875037"/>
            <a:ext cx="46355" cy="1746885"/>
          </a:xfrm>
          <a:custGeom>
            <a:avLst/>
            <a:gdLst/>
            <a:ahLst/>
            <a:cxnLst/>
            <a:rect l="l" t="t" r="r" b="b"/>
            <a:pathLst>
              <a:path w="46354" h="1746884">
                <a:moveTo>
                  <a:pt x="44780" y="1611845"/>
                </a:moveTo>
                <a:lnTo>
                  <a:pt x="0" y="1611845"/>
                </a:lnTo>
                <a:lnTo>
                  <a:pt x="0" y="1656626"/>
                </a:lnTo>
                <a:lnTo>
                  <a:pt x="44780" y="1656626"/>
                </a:lnTo>
                <a:lnTo>
                  <a:pt x="44780" y="1611845"/>
                </a:lnTo>
                <a:close/>
              </a:path>
              <a:path w="46354" h="1746884">
                <a:moveTo>
                  <a:pt x="44780" y="1522310"/>
                </a:moveTo>
                <a:lnTo>
                  <a:pt x="0" y="1522310"/>
                </a:lnTo>
                <a:lnTo>
                  <a:pt x="0" y="1567091"/>
                </a:lnTo>
                <a:lnTo>
                  <a:pt x="44780" y="1567091"/>
                </a:lnTo>
                <a:lnTo>
                  <a:pt x="44780" y="1522310"/>
                </a:lnTo>
                <a:close/>
              </a:path>
              <a:path w="46354" h="1746884">
                <a:moveTo>
                  <a:pt x="44780" y="1432775"/>
                </a:moveTo>
                <a:lnTo>
                  <a:pt x="0" y="1432775"/>
                </a:lnTo>
                <a:lnTo>
                  <a:pt x="0" y="1477556"/>
                </a:lnTo>
                <a:lnTo>
                  <a:pt x="44780" y="1477556"/>
                </a:lnTo>
                <a:lnTo>
                  <a:pt x="44780" y="1432775"/>
                </a:lnTo>
                <a:close/>
              </a:path>
              <a:path w="46354" h="1746884">
                <a:moveTo>
                  <a:pt x="44780" y="1343253"/>
                </a:moveTo>
                <a:lnTo>
                  <a:pt x="0" y="1343253"/>
                </a:lnTo>
                <a:lnTo>
                  <a:pt x="0" y="1388021"/>
                </a:lnTo>
                <a:lnTo>
                  <a:pt x="44780" y="1388021"/>
                </a:lnTo>
                <a:lnTo>
                  <a:pt x="44780" y="1343253"/>
                </a:lnTo>
                <a:close/>
              </a:path>
              <a:path w="46354" h="1746884">
                <a:moveTo>
                  <a:pt x="44780" y="1253718"/>
                </a:moveTo>
                <a:lnTo>
                  <a:pt x="0" y="1253718"/>
                </a:lnTo>
                <a:lnTo>
                  <a:pt x="0" y="1298486"/>
                </a:lnTo>
                <a:lnTo>
                  <a:pt x="44780" y="1298486"/>
                </a:lnTo>
                <a:lnTo>
                  <a:pt x="44780" y="1253718"/>
                </a:lnTo>
                <a:close/>
              </a:path>
              <a:path w="46354" h="1746884">
                <a:moveTo>
                  <a:pt x="44780" y="1164183"/>
                </a:moveTo>
                <a:lnTo>
                  <a:pt x="0" y="1164183"/>
                </a:lnTo>
                <a:lnTo>
                  <a:pt x="0" y="1208963"/>
                </a:lnTo>
                <a:lnTo>
                  <a:pt x="44780" y="1208963"/>
                </a:lnTo>
                <a:lnTo>
                  <a:pt x="44780" y="1164183"/>
                </a:lnTo>
                <a:close/>
              </a:path>
              <a:path w="46354" h="1746884">
                <a:moveTo>
                  <a:pt x="44780" y="1074648"/>
                </a:moveTo>
                <a:lnTo>
                  <a:pt x="0" y="1074648"/>
                </a:lnTo>
                <a:lnTo>
                  <a:pt x="0" y="1119428"/>
                </a:lnTo>
                <a:lnTo>
                  <a:pt x="44780" y="1119428"/>
                </a:lnTo>
                <a:lnTo>
                  <a:pt x="44780" y="1074648"/>
                </a:lnTo>
                <a:close/>
              </a:path>
              <a:path w="46354" h="1746884">
                <a:moveTo>
                  <a:pt x="44780" y="985113"/>
                </a:moveTo>
                <a:lnTo>
                  <a:pt x="0" y="985113"/>
                </a:lnTo>
                <a:lnTo>
                  <a:pt x="0" y="1029893"/>
                </a:lnTo>
                <a:lnTo>
                  <a:pt x="44780" y="1029893"/>
                </a:lnTo>
                <a:lnTo>
                  <a:pt x="44780" y="985113"/>
                </a:lnTo>
                <a:close/>
              </a:path>
              <a:path w="46354" h="1746884">
                <a:moveTo>
                  <a:pt x="44780" y="895464"/>
                </a:moveTo>
                <a:lnTo>
                  <a:pt x="0" y="895464"/>
                </a:lnTo>
                <a:lnTo>
                  <a:pt x="0" y="940231"/>
                </a:lnTo>
                <a:lnTo>
                  <a:pt x="44780" y="940231"/>
                </a:lnTo>
                <a:lnTo>
                  <a:pt x="44780" y="895464"/>
                </a:lnTo>
                <a:close/>
              </a:path>
              <a:path w="46354" h="1746884">
                <a:moveTo>
                  <a:pt x="44780" y="805929"/>
                </a:moveTo>
                <a:lnTo>
                  <a:pt x="0" y="805929"/>
                </a:lnTo>
                <a:lnTo>
                  <a:pt x="0" y="850696"/>
                </a:lnTo>
                <a:lnTo>
                  <a:pt x="44780" y="850696"/>
                </a:lnTo>
                <a:lnTo>
                  <a:pt x="44780" y="805929"/>
                </a:lnTo>
                <a:close/>
              </a:path>
              <a:path w="46354" h="1746884">
                <a:moveTo>
                  <a:pt x="44780" y="716394"/>
                </a:moveTo>
                <a:lnTo>
                  <a:pt x="0" y="716394"/>
                </a:lnTo>
                <a:lnTo>
                  <a:pt x="0" y="761161"/>
                </a:lnTo>
                <a:lnTo>
                  <a:pt x="44780" y="761161"/>
                </a:lnTo>
                <a:lnTo>
                  <a:pt x="44780" y="716394"/>
                </a:lnTo>
                <a:close/>
              </a:path>
              <a:path w="46354" h="1746884">
                <a:moveTo>
                  <a:pt x="44780" y="626859"/>
                </a:moveTo>
                <a:lnTo>
                  <a:pt x="0" y="626859"/>
                </a:lnTo>
                <a:lnTo>
                  <a:pt x="0" y="671639"/>
                </a:lnTo>
                <a:lnTo>
                  <a:pt x="44780" y="671639"/>
                </a:lnTo>
                <a:lnTo>
                  <a:pt x="44780" y="626859"/>
                </a:lnTo>
                <a:close/>
              </a:path>
              <a:path w="46354" h="1746884">
                <a:moveTo>
                  <a:pt x="44780" y="537324"/>
                </a:moveTo>
                <a:lnTo>
                  <a:pt x="0" y="537324"/>
                </a:lnTo>
                <a:lnTo>
                  <a:pt x="0" y="582104"/>
                </a:lnTo>
                <a:lnTo>
                  <a:pt x="44780" y="582104"/>
                </a:lnTo>
                <a:lnTo>
                  <a:pt x="44780" y="537324"/>
                </a:lnTo>
                <a:close/>
              </a:path>
              <a:path w="46354" h="1746884">
                <a:moveTo>
                  <a:pt x="44780" y="447789"/>
                </a:moveTo>
                <a:lnTo>
                  <a:pt x="0" y="447789"/>
                </a:lnTo>
                <a:lnTo>
                  <a:pt x="0" y="492569"/>
                </a:lnTo>
                <a:lnTo>
                  <a:pt x="44780" y="492569"/>
                </a:lnTo>
                <a:lnTo>
                  <a:pt x="44780" y="447789"/>
                </a:lnTo>
                <a:close/>
              </a:path>
              <a:path w="46354" h="1746884">
                <a:moveTo>
                  <a:pt x="44780" y="358267"/>
                </a:moveTo>
                <a:lnTo>
                  <a:pt x="0" y="358267"/>
                </a:lnTo>
                <a:lnTo>
                  <a:pt x="0" y="403034"/>
                </a:lnTo>
                <a:lnTo>
                  <a:pt x="44780" y="403034"/>
                </a:lnTo>
                <a:lnTo>
                  <a:pt x="44780" y="358267"/>
                </a:lnTo>
                <a:close/>
              </a:path>
              <a:path w="46354" h="1746884">
                <a:moveTo>
                  <a:pt x="44780" y="268732"/>
                </a:moveTo>
                <a:lnTo>
                  <a:pt x="0" y="268732"/>
                </a:lnTo>
                <a:lnTo>
                  <a:pt x="0" y="313499"/>
                </a:lnTo>
                <a:lnTo>
                  <a:pt x="44780" y="313499"/>
                </a:lnTo>
                <a:lnTo>
                  <a:pt x="44780" y="268732"/>
                </a:lnTo>
                <a:close/>
              </a:path>
              <a:path w="46354" h="1746884">
                <a:moveTo>
                  <a:pt x="44780" y="179070"/>
                </a:moveTo>
                <a:lnTo>
                  <a:pt x="0" y="179070"/>
                </a:lnTo>
                <a:lnTo>
                  <a:pt x="0" y="223837"/>
                </a:lnTo>
                <a:lnTo>
                  <a:pt x="44780" y="223837"/>
                </a:lnTo>
                <a:lnTo>
                  <a:pt x="44780" y="179070"/>
                </a:lnTo>
                <a:close/>
              </a:path>
              <a:path w="46354" h="1746884">
                <a:moveTo>
                  <a:pt x="44780" y="89535"/>
                </a:moveTo>
                <a:lnTo>
                  <a:pt x="0" y="89535"/>
                </a:lnTo>
                <a:lnTo>
                  <a:pt x="0" y="134315"/>
                </a:lnTo>
                <a:lnTo>
                  <a:pt x="44780" y="134315"/>
                </a:lnTo>
                <a:lnTo>
                  <a:pt x="44780" y="89535"/>
                </a:lnTo>
                <a:close/>
              </a:path>
              <a:path w="46354" h="1746884">
                <a:moveTo>
                  <a:pt x="44780" y="0"/>
                </a:moveTo>
                <a:lnTo>
                  <a:pt x="0" y="0"/>
                </a:lnTo>
                <a:lnTo>
                  <a:pt x="0" y="44780"/>
                </a:lnTo>
                <a:lnTo>
                  <a:pt x="44780" y="44780"/>
                </a:lnTo>
                <a:lnTo>
                  <a:pt x="44780" y="0"/>
                </a:lnTo>
                <a:close/>
              </a:path>
              <a:path w="46354" h="1746884">
                <a:moveTo>
                  <a:pt x="46355" y="1738274"/>
                </a:moveTo>
                <a:lnTo>
                  <a:pt x="45339" y="1732813"/>
                </a:lnTo>
                <a:lnTo>
                  <a:pt x="44831" y="1727225"/>
                </a:lnTo>
                <a:lnTo>
                  <a:pt x="44831" y="1701457"/>
                </a:lnTo>
                <a:lnTo>
                  <a:pt x="0" y="1701457"/>
                </a:lnTo>
                <a:lnTo>
                  <a:pt x="0" y="1721510"/>
                </a:lnTo>
                <a:lnTo>
                  <a:pt x="4064" y="1746275"/>
                </a:lnTo>
                <a:lnTo>
                  <a:pt x="46355" y="17382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5" name="bg object 145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7180960" y="15722092"/>
            <a:ext cx="89789" cy="110617"/>
          </a:xfrm>
          <a:prstGeom prst="rect">
            <a:avLst/>
          </a:prstGeom>
        </p:spPr>
      </p:pic>
      <p:sp>
        <p:nvSpPr>
          <p:cNvPr id="146" name="bg object 146"/>
          <p:cNvSpPr/>
          <p:nvPr/>
        </p:nvSpPr>
        <p:spPr>
          <a:xfrm>
            <a:off x="7291323" y="15704057"/>
            <a:ext cx="67310" cy="46355"/>
          </a:xfrm>
          <a:custGeom>
            <a:avLst/>
            <a:gdLst/>
            <a:ahLst/>
            <a:cxnLst/>
            <a:rect l="l" t="t" r="r" b="b"/>
            <a:pathLst>
              <a:path w="67309" h="46355">
                <a:moveTo>
                  <a:pt x="67124" y="111"/>
                </a:moveTo>
                <a:lnTo>
                  <a:pt x="22421" y="111"/>
                </a:lnTo>
                <a:lnTo>
                  <a:pt x="-184" y="3794"/>
                </a:lnTo>
                <a:lnTo>
                  <a:pt x="7181" y="46211"/>
                </a:lnTo>
                <a:lnTo>
                  <a:pt x="12134" y="45322"/>
                </a:lnTo>
                <a:lnTo>
                  <a:pt x="17214" y="44941"/>
                </a:lnTo>
                <a:lnTo>
                  <a:pt x="67124" y="44941"/>
                </a:lnTo>
                <a:lnTo>
                  <a:pt x="67124" y="1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bg object 147"/>
          <p:cNvSpPr/>
          <p:nvPr/>
        </p:nvSpPr>
        <p:spPr>
          <a:xfrm>
            <a:off x="7664577" y="15730854"/>
            <a:ext cx="5461000" cy="283210"/>
          </a:xfrm>
          <a:custGeom>
            <a:avLst/>
            <a:gdLst/>
            <a:ahLst/>
            <a:cxnLst/>
            <a:rect l="l" t="t" r="r" b="b"/>
            <a:pathLst>
              <a:path w="5461000" h="283209">
                <a:moveTo>
                  <a:pt x="5397550" y="110"/>
                </a:moveTo>
                <a:lnTo>
                  <a:pt x="62415" y="110"/>
                </a:lnTo>
                <a:lnTo>
                  <a:pt x="18093" y="18525"/>
                </a:lnTo>
                <a:lnTo>
                  <a:pt x="-193" y="62846"/>
                </a:lnTo>
                <a:lnTo>
                  <a:pt x="-193" y="220449"/>
                </a:lnTo>
                <a:lnTo>
                  <a:pt x="10347" y="255247"/>
                </a:lnTo>
                <a:lnTo>
                  <a:pt x="50224" y="281916"/>
                </a:lnTo>
                <a:lnTo>
                  <a:pt x="62415" y="283186"/>
                </a:lnTo>
                <a:lnTo>
                  <a:pt x="5397550" y="283186"/>
                </a:lnTo>
                <a:lnTo>
                  <a:pt x="5441872" y="264771"/>
                </a:lnTo>
                <a:lnTo>
                  <a:pt x="5460287" y="220449"/>
                </a:lnTo>
                <a:lnTo>
                  <a:pt x="5460287" y="62846"/>
                </a:lnTo>
                <a:lnTo>
                  <a:pt x="5441872" y="18525"/>
                </a:lnTo>
                <a:lnTo>
                  <a:pt x="5397550" y="110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bg object 148"/>
          <p:cNvSpPr/>
          <p:nvPr/>
        </p:nvSpPr>
        <p:spPr>
          <a:xfrm>
            <a:off x="9550018" y="17668748"/>
            <a:ext cx="4662170" cy="2369185"/>
          </a:xfrm>
          <a:custGeom>
            <a:avLst/>
            <a:gdLst/>
            <a:ahLst/>
            <a:cxnLst/>
            <a:rect l="l" t="t" r="r" b="b"/>
            <a:pathLst>
              <a:path w="4662169" h="2369184">
                <a:moveTo>
                  <a:pt x="4576976" y="61"/>
                </a:moveTo>
                <a:lnTo>
                  <a:pt x="134121" y="61"/>
                </a:lnTo>
                <a:lnTo>
                  <a:pt x="91577" y="6919"/>
                </a:lnTo>
                <a:lnTo>
                  <a:pt x="54748" y="25968"/>
                </a:lnTo>
                <a:lnTo>
                  <a:pt x="25665" y="55051"/>
                </a:lnTo>
                <a:lnTo>
                  <a:pt x="6616" y="92007"/>
                </a:lnTo>
                <a:lnTo>
                  <a:pt x="-241" y="134424"/>
                </a:lnTo>
                <a:lnTo>
                  <a:pt x="-241" y="2234366"/>
                </a:lnTo>
                <a:lnTo>
                  <a:pt x="6616" y="2276821"/>
                </a:lnTo>
                <a:lnTo>
                  <a:pt x="25665" y="2313700"/>
                </a:lnTo>
                <a:lnTo>
                  <a:pt x="54748" y="2342776"/>
                </a:lnTo>
                <a:lnTo>
                  <a:pt x="91577" y="2361844"/>
                </a:lnTo>
                <a:lnTo>
                  <a:pt x="134121" y="2368693"/>
                </a:lnTo>
                <a:lnTo>
                  <a:pt x="4576976" y="2368693"/>
                </a:lnTo>
                <a:lnTo>
                  <a:pt x="4619393" y="2361844"/>
                </a:lnTo>
                <a:lnTo>
                  <a:pt x="4656349" y="2342776"/>
                </a:lnTo>
                <a:lnTo>
                  <a:pt x="4661302" y="2337779"/>
                </a:lnTo>
                <a:lnTo>
                  <a:pt x="4661302" y="31048"/>
                </a:lnTo>
                <a:lnTo>
                  <a:pt x="4656349" y="25968"/>
                </a:lnTo>
                <a:lnTo>
                  <a:pt x="4619393" y="6919"/>
                </a:lnTo>
                <a:lnTo>
                  <a:pt x="4576976" y="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bg object 149"/>
          <p:cNvSpPr/>
          <p:nvPr/>
        </p:nvSpPr>
        <p:spPr>
          <a:xfrm>
            <a:off x="9773666" y="17668875"/>
            <a:ext cx="4438015" cy="2369185"/>
          </a:xfrm>
          <a:custGeom>
            <a:avLst/>
            <a:gdLst/>
            <a:ahLst/>
            <a:cxnLst/>
            <a:rect l="l" t="t" r="r" b="b"/>
            <a:pathLst>
              <a:path w="4438015" h="2369184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4438015" h="2369184">
                <a:moveTo>
                  <a:pt x="134302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02" y="44767"/>
                </a:lnTo>
                <a:lnTo>
                  <a:pt x="134302" y="0"/>
                </a:lnTo>
                <a:close/>
              </a:path>
              <a:path w="4438015" h="2369184">
                <a:moveTo>
                  <a:pt x="223837" y="0"/>
                </a:moveTo>
                <a:lnTo>
                  <a:pt x="179070" y="0"/>
                </a:lnTo>
                <a:lnTo>
                  <a:pt x="179070" y="44767"/>
                </a:lnTo>
                <a:lnTo>
                  <a:pt x="223837" y="44767"/>
                </a:lnTo>
                <a:lnTo>
                  <a:pt x="223837" y="0"/>
                </a:lnTo>
                <a:close/>
              </a:path>
              <a:path w="4438015" h="2369184">
                <a:moveTo>
                  <a:pt x="313372" y="0"/>
                </a:moveTo>
                <a:lnTo>
                  <a:pt x="268605" y="0"/>
                </a:lnTo>
                <a:lnTo>
                  <a:pt x="268605" y="44767"/>
                </a:lnTo>
                <a:lnTo>
                  <a:pt x="313372" y="44767"/>
                </a:lnTo>
                <a:lnTo>
                  <a:pt x="313372" y="0"/>
                </a:lnTo>
                <a:close/>
              </a:path>
              <a:path w="4438015" h="2369184">
                <a:moveTo>
                  <a:pt x="402907" y="0"/>
                </a:moveTo>
                <a:lnTo>
                  <a:pt x="358127" y="0"/>
                </a:lnTo>
                <a:lnTo>
                  <a:pt x="358127" y="44767"/>
                </a:lnTo>
                <a:lnTo>
                  <a:pt x="402907" y="44767"/>
                </a:lnTo>
                <a:lnTo>
                  <a:pt x="402907" y="0"/>
                </a:lnTo>
                <a:close/>
              </a:path>
              <a:path w="4438015" h="2369184">
                <a:moveTo>
                  <a:pt x="492442" y="0"/>
                </a:moveTo>
                <a:lnTo>
                  <a:pt x="447662" y="0"/>
                </a:lnTo>
                <a:lnTo>
                  <a:pt x="447662" y="44767"/>
                </a:lnTo>
                <a:lnTo>
                  <a:pt x="492442" y="44767"/>
                </a:lnTo>
                <a:lnTo>
                  <a:pt x="492442" y="0"/>
                </a:lnTo>
                <a:close/>
              </a:path>
              <a:path w="4438015" h="2369184">
                <a:moveTo>
                  <a:pt x="582091" y="0"/>
                </a:moveTo>
                <a:lnTo>
                  <a:pt x="537324" y="0"/>
                </a:lnTo>
                <a:lnTo>
                  <a:pt x="537324" y="44767"/>
                </a:lnTo>
                <a:lnTo>
                  <a:pt x="582091" y="44767"/>
                </a:lnTo>
                <a:lnTo>
                  <a:pt x="582091" y="0"/>
                </a:lnTo>
                <a:close/>
              </a:path>
              <a:path w="4438015" h="2369184">
                <a:moveTo>
                  <a:pt x="671626" y="0"/>
                </a:moveTo>
                <a:lnTo>
                  <a:pt x="626859" y="0"/>
                </a:lnTo>
                <a:lnTo>
                  <a:pt x="626859" y="44767"/>
                </a:lnTo>
                <a:lnTo>
                  <a:pt x="671626" y="44767"/>
                </a:lnTo>
                <a:lnTo>
                  <a:pt x="671626" y="0"/>
                </a:lnTo>
                <a:close/>
              </a:path>
              <a:path w="4438015" h="2369184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4438015" h="2369184">
                <a:moveTo>
                  <a:pt x="850696" y="0"/>
                </a:moveTo>
                <a:lnTo>
                  <a:pt x="805916" y="0"/>
                </a:lnTo>
                <a:lnTo>
                  <a:pt x="805916" y="44767"/>
                </a:lnTo>
                <a:lnTo>
                  <a:pt x="850696" y="44767"/>
                </a:lnTo>
                <a:lnTo>
                  <a:pt x="850696" y="0"/>
                </a:lnTo>
                <a:close/>
              </a:path>
              <a:path w="4438015" h="2369184">
                <a:moveTo>
                  <a:pt x="940231" y="0"/>
                </a:moveTo>
                <a:lnTo>
                  <a:pt x="895451" y="0"/>
                </a:lnTo>
                <a:lnTo>
                  <a:pt x="895451" y="44767"/>
                </a:lnTo>
                <a:lnTo>
                  <a:pt x="940231" y="44767"/>
                </a:lnTo>
                <a:lnTo>
                  <a:pt x="940231" y="0"/>
                </a:lnTo>
                <a:close/>
              </a:path>
              <a:path w="4438015" h="2369184">
                <a:moveTo>
                  <a:pt x="1029766" y="0"/>
                </a:moveTo>
                <a:lnTo>
                  <a:pt x="984986" y="0"/>
                </a:lnTo>
                <a:lnTo>
                  <a:pt x="984986" y="44767"/>
                </a:lnTo>
                <a:lnTo>
                  <a:pt x="1029766" y="44767"/>
                </a:lnTo>
                <a:lnTo>
                  <a:pt x="1029766" y="0"/>
                </a:lnTo>
                <a:close/>
              </a:path>
              <a:path w="4438015" h="2369184">
                <a:moveTo>
                  <a:pt x="1119289" y="0"/>
                </a:moveTo>
                <a:lnTo>
                  <a:pt x="1074521" y="0"/>
                </a:lnTo>
                <a:lnTo>
                  <a:pt x="1074521" y="44767"/>
                </a:lnTo>
                <a:lnTo>
                  <a:pt x="1119289" y="44767"/>
                </a:lnTo>
                <a:lnTo>
                  <a:pt x="1119289" y="0"/>
                </a:lnTo>
                <a:close/>
              </a:path>
              <a:path w="4438015" h="2369184">
                <a:moveTo>
                  <a:pt x="1208824" y="0"/>
                </a:moveTo>
                <a:lnTo>
                  <a:pt x="1164056" y="0"/>
                </a:lnTo>
                <a:lnTo>
                  <a:pt x="1164056" y="44767"/>
                </a:lnTo>
                <a:lnTo>
                  <a:pt x="1208824" y="44767"/>
                </a:lnTo>
                <a:lnTo>
                  <a:pt x="1208824" y="0"/>
                </a:lnTo>
                <a:close/>
              </a:path>
              <a:path w="4438015" h="2369184">
                <a:moveTo>
                  <a:pt x="1298486" y="0"/>
                </a:moveTo>
                <a:lnTo>
                  <a:pt x="1253718" y="0"/>
                </a:lnTo>
                <a:lnTo>
                  <a:pt x="1253718" y="44767"/>
                </a:lnTo>
                <a:lnTo>
                  <a:pt x="1298486" y="44767"/>
                </a:lnTo>
                <a:lnTo>
                  <a:pt x="1298486" y="0"/>
                </a:lnTo>
                <a:close/>
              </a:path>
              <a:path w="4438015" h="2369184">
                <a:moveTo>
                  <a:pt x="1388021" y="0"/>
                </a:moveTo>
                <a:lnTo>
                  <a:pt x="1343240" y="0"/>
                </a:lnTo>
                <a:lnTo>
                  <a:pt x="1343240" y="44767"/>
                </a:lnTo>
                <a:lnTo>
                  <a:pt x="1388021" y="44767"/>
                </a:lnTo>
                <a:lnTo>
                  <a:pt x="1388021" y="0"/>
                </a:lnTo>
                <a:close/>
              </a:path>
              <a:path w="4438015" h="2369184">
                <a:moveTo>
                  <a:pt x="1477556" y="0"/>
                </a:moveTo>
                <a:lnTo>
                  <a:pt x="1432775" y="0"/>
                </a:lnTo>
                <a:lnTo>
                  <a:pt x="1432775" y="44767"/>
                </a:lnTo>
                <a:lnTo>
                  <a:pt x="1477556" y="44767"/>
                </a:lnTo>
                <a:lnTo>
                  <a:pt x="1477556" y="0"/>
                </a:lnTo>
                <a:close/>
              </a:path>
              <a:path w="4438015" h="2369184">
                <a:moveTo>
                  <a:pt x="1567091" y="0"/>
                </a:moveTo>
                <a:lnTo>
                  <a:pt x="1522310" y="0"/>
                </a:lnTo>
                <a:lnTo>
                  <a:pt x="1522310" y="44767"/>
                </a:lnTo>
                <a:lnTo>
                  <a:pt x="1567091" y="44767"/>
                </a:lnTo>
                <a:lnTo>
                  <a:pt x="1567091" y="0"/>
                </a:lnTo>
                <a:close/>
              </a:path>
              <a:path w="4438015" h="2369184">
                <a:moveTo>
                  <a:pt x="1656613" y="0"/>
                </a:moveTo>
                <a:lnTo>
                  <a:pt x="1611845" y="0"/>
                </a:lnTo>
                <a:lnTo>
                  <a:pt x="1611845" y="44767"/>
                </a:lnTo>
                <a:lnTo>
                  <a:pt x="1656613" y="44767"/>
                </a:lnTo>
                <a:lnTo>
                  <a:pt x="1656613" y="0"/>
                </a:lnTo>
                <a:close/>
              </a:path>
              <a:path w="4438015" h="2369184">
                <a:moveTo>
                  <a:pt x="1746148" y="0"/>
                </a:moveTo>
                <a:lnTo>
                  <a:pt x="1701380" y="0"/>
                </a:lnTo>
                <a:lnTo>
                  <a:pt x="1701380" y="44767"/>
                </a:lnTo>
                <a:lnTo>
                  <a:pt x="1746148" y="44767"/>
                </a:lnTo>
                <a:lnTo>
                  <a:pt x="1746148" y="0"/>
                </a:lnTo>
                <a:close/>
              </a:path>
              <a:path w="4438015" h="2369184">
                <a:moveTo>
                  <a:pt x="1835683" y="0"/>
                </a:moveTo>
                <a:lnTo>
                  <a:pt x="1790903" y="0"/>
                </a:lnTo>
                <a:lnTo>
                  <a:pt x="1790903" y="44767"/>
                </a:lnTo>
                <a:lnTo>
                  <a:pt x="1835683" y="44767"/>
                </a:lnTo>
                <a:lnTo>
                  <a:pt x="1835683" y="0"/>
                </a:lnTo>
                <a:close/>
              </a:path>
              <a:path w="4438015" h="2369184">
                <a:moveTo>
                  <a:pt x="1925218" y="0"/>
                </a:moveTo>
                <a:lnTo>
                  <a:pt x="1880438" y="0"/>
                </a:lnTo>
                <a:lnTo>
                  <a:pt x="1880438" y="44767"/>
                </a:lnTo>
                <a:lnTo>
                  <a:pt x="1925218" y="44767"/>
                </a:lnTo>
                <a:lnTo>
                  <a:pt x="1925218" y="0"/>
                </a:lnTo>
                <a:close/>
              </a:path>
              <a:path w="4438015" h="2369184">
                <a:moveTo>
                  <a:pt x="2014880" y="0"/>
                </a:moveTo>
                <a:lnTo>
                  <a:pt x="1970100" y="0"/>
                </a:lnTo>
                <a:lnTo>
                  <a:pt x="1970100" y="44767"/>
                </a:lnTo>
                <a:lnTo>
                  <a:pt x="2014880" y="44767"/>
                </a:lnTo>
                <a:lnTo>
                  <a:pt x="2014880" y="0"/>
                </a:lnTo>
                <a:close/>
              </a:path>
              <a:path w="4438015" h="2369184">
                <a:moveTo>
                  <a:pt x="2104402" y="0"/>
                </a:moveTo>
                <a:lnTo>
                  <a:pt x="2059635" y="0"/>
                </a:lnTo>
                <a:lnTo>
                  <a:pt x="2059635" y="44767"/>
                </a:lnTo>
                <a:lnTo>
                  <a:pt x="2104402" y="44767"/>
                </a:lnTo>
                <a:lnTo>
                  <a:pt x="2104402" y="0"/>
                </a:lnTo>
                <a:close/>
              </a:path>
              <a:path w="4438015" h="2369184">
                <a:moveTo>
                  <a:pt x="2193937" y="0"/>
                </a:moveTo>
                <a:lnTo>
                  <a:pt x="2149170" y="0"/>
                </a:lnTo>
                <a:lnTo>
                  <a:pt x="2149170" y="44767"/>
                </a:lnTo>
                <a:lnTo>
                  <a:pt x="2193937" y="44767"/>
                </a:lnTo>
                <a:lnTo>
                  <a:pt x="2193937" y="0"/>
                </a:lnTo>
                <a:close/>
              </a:path>
              <a:path w="4438015" h="2369184">
                <a:moveTo>
                  <a:pt x="2283472" y="0"/>
                </a:moveTo>
                <a:lnTo>
                  <a:pt x="2238705" y="0"/>
                </a:lnTo>
                <a:lnTo>
                  <a:pt x="2238705" y="44767"/>
                </a:lnTo>
                <a:lnTo>
                  <a:pt x="2283472" y="44767"/>
                </a:lnTo>
                <a:lnTo>
                  <a:pt x="2283472" y="0"/>
                </a:lnTo>
                <a:close/>
              </a:path>
              <a:path w="4438015" h="2369184">
                <a:moveTo>
                  <a:pt x="2373007" y="0"/>
                </a:moveTo>
                <a:lnTo>
                  <a:pt x="2328227" y="0"/>
                </a:lnTo>
                <a:lnTo>
                  <a:pt x="2328227" y="44767"/>
                </a:lnTo>
                <a:lnTo>
                  <a:pt x="2373007" y="44767"/>
                </a:lnTo>
                <a:lnTo>
                  <a:pt x="2373007" y="0"/>
                </a:lnTo>
                <a:close/>
              </a:path>
              <a:path w="4438015" h="2369184">
                <a:moveTo>
                  <a:pt x="2462542" y="0"/>
                </a:moveTo>
                <a:lnTo>
                  <a:pt x="2417762" y="0"/>
                </a:lnTo>
                <a:lnTo>
                  <a:pt x="2417762" y="44767"/>
                </a:lnTo>
                <a:lnTo>
                  <a:pt x="2462542" y="44767"/>
                </a:lnTo>
                <a:lnTo>
                  <a:pt x="2462542" y="0"/>
                </a:lnTo>
                <a:close/>
              </a:path>
              <a:path w="4438015" h="2369184">
                <a:moveTo>
                  <a:pt x="2552077" y="0"/>
                </a:moveTo>
                <a:lnTo>
                  <a:pt x="2507297" y="0"/>
                </a:lnTo>
                <a:lnTo>
                  <a:pt x="2507297" y="44767"/>
                </a:lnTo>
                <a:lnTo>
                  <a:pt x="2552077" y="44767"/>
                </a:lnTo>
                <a:lnTo>
                  <a:pt x="2552077" y="0"/>
                </a:lnTo>
                <a:close/>
              </a:path>
              <a:path w="4438015" h="2369184">
                <a:moveTo>
                  <a:pt x="2641600" y="0"/>
                </a:moveTo>
                <a:lnTo>
                  <a:pt x="2596832" y="0"/>
                </a:lnTo>
                <a:lnTo>
                  <a:pt x="2596832" y="44767"/>
                </a:lnTo>
                <a:lnTo>
                  <a:pt x="2641600" y="44767"/>
                </a:lnTo>
                <a:lnTo>
                  <a:pt x="2641600" y="0"/>
                </a:lnTo>
                <a:close/>
              </a:path>
              <a:path w="4438015" h="2369184">
                <a:moveTo>
                  <a:pt x="2731262" y="0"/>
                </a:moveTo>
                <a:lnTo>
                  <a:pt x="2686494" y="0"/>
                </a:lnTo>
                <a:lnTo>
                  <a:pt x="2686494" y="44767"/>
                </a:lnTo>
                <a:lnTo>
                  <a:pt x="2731262" y="44767"/>
                </a:lnTo>
                <a:lnTo>
                  <a:pt x="2731262" y="0"/>
                </a:lnTo>
                <a:close/>
              </a:path>
              <a:path w="4438015" h="2369184">
                <a:moveTo>
                  <a:pt x="2808224" y="2323744"/>
                </a:moveTo>
                <a:lnTo>
                  <a:pt x="2763456" y="2323744"/>
                </a:lnTo>
                <a:lnTo>
                  <a:pt x="2763456" y="2368575"/>
                </a:lnTo>
                <a:lnTo>
                  <a:pt x="2808224" y="2368575"/>
                </a:lnTo>
                <a:lnTo>
                  <a:pt x="2808224" y="2323744"/>
                </a:lnTo>
                <a:close/>
              </a:path>
              <a:path w="4438015" h="2369184">
                <a:moveTo>
                  <a:pt x="2820797" y="0"/>
                </a:moveTo>
                <a:lnTo>
                  <a:pt x="2776029" y="0"/>
                </a:lnTo>
                <a:lnTo>
                  <a:pt x="2776029" y="44767"/>
                </a:lnTo>
                <a:lnTo>
                  <a:pt x="2820797" y="44767"/>
                </a:lnTo>
                <a:lnTo>
                  <a:pt x="2820797" y="0"/>
                </a:lnTo>
                <a:close/>
              </a:path>
              <a:path w="4438015" h="2369184">
                <a:moveTo>
                  <a:pt x="2897759" y="2323744"/>
                </a:moveTo>
                <a:lnTo>
                  <a:pt x="2852978" y="2323744"/>
                </a:lnTo>
                <a:lnTo>
                  <a:pt x="2852978" y="2368575"/>
                </a:lnTo>
                <a:lnTo>
                  <a:pt x="2897759" y="2368575"/>
                </a:lnTo>
                <a:lnTo>
                  <a:pt x="2897759" y="2323744"/>
                </a:lnTo>
                <a:close/>
              </a:path>
              <a:path w="4438015" h="2369184">
                <a:moveTo>
                  <a:pt x="2910332" y="0"/>
                </a:moveTo>
                <a:lnTo>
                  <a:pt x="2865551" y="0"/>
                </a:lnTo>
                <a:lnTo>
                  <a:pt x="2865551" y="44767"/>
                </a:lnTo>
                <a:lnTo>
                  <a:pt x="2910332" y="44767"/>
                </a:lnTo>
                <a:lnTo>
                  <a:pt x="2910332" y="0"/>
                </a:lnTo>
                <a:close/>
              </a:path>
              <a:path w="4438015" h="2369184">
                <a:moveTo>
                  <a:pt x="2987294" y="2323744"/>
                </a:moveTo>
                <a:lnTo>
                  <a:pt x="2942513" y="2323744"/>
                </a:lnTo>
                <a:lnTo>
                  <a:pt x="2942513" y="2368575"/>
                </a:lnTo>
                <a:lnTo>
                  <a:pt x="2987294" y="2368575"/>
                </a:lnTo>
                <a:lnTo>
                  <a:pt x="2987294" y="2323744"/>
                </a:lnTo>
                <a:close/>
              </a:path>
              <a:path w="4438015" h="2369184">
                <a:moveTo>
                  <a:pt x="2999867" y="0"/>
                </a:moveTo>
                <a:lnTo>
                  <a:pt x="2955086" y="0"/>
                </a:lnTo>
                <a:lnTo>
                  <a:pt x="2955086" y="44767"/>
                </a:lnTo>
                <a:lnTo>
                  <a:pt x="2999867" y="44767"/>
                </a:lnTo>
                <a:lnTo>
                  <a:pt x="2999867" y="0"/>
                </a:lnTo>
                <a:close/>
              </a:path>
              <a:path w="4438015" h="2369184">
                <a:moveTo>
                  <a:pt x="3076829" y="2323744"/>
                </a:moveTo>
                <a:lnTo>
                  <a:pt x="3032048" y="2323744"/>
                </a:lnTo>
                <a:lnTo>
                  <a:pt x="3032048" y="2368575"/>
                </a:lnTo>
                <a:lnTo>
                  <a:pt x="3076829" y="2368575"/>
                </a:lnTo>
                <a:lnTo>
                  <a:pt x="3076829" y="2323744"/>
                </a:lnTo>
                <a:close/>
              </a:path>
              <a:path w="4438015" h="2369184">
                <a:moveTo>
                  <a:pt x="3089402" y="0"/>
                </a:moveTo>
                <a:lnTo>
                  <a:pt x="3044621" y="0"/>
                </a:lnTo>
                <a:lnTo>
                  <a:pt x="3044621" y="44767"/>
                </a:lnTo>
                <a:lnTo>
                  <a:pt x="3089402" y="44767"/>
                </a:lnTo>
                <a:lnTo>
                  <a:pt x="3089402" y="0"/>
                </a:lnTo>
                <a:close/>
              </a:path>
              <a:path w="4438015" h="2369184">
                <a:moveTo>
                  <a:pt x="3166351" y="2323744"/>
                </a:moveTo>
                <a:lnTo>
                  <a:pt x="3121583" y="2323744"/>
                </a:lnTo>
                <a:lnTo>
                  <a:pt x="3121583" y="2368575"/>
                </a:lnTo>
                <a:lnTo>
                  <a:pt x="3166351" y="2368575"/>
                </a:lnTo>
                <a:lnTo>
                  <a:pt x="3166351" y="2323744"/>
                </a:lnTo>
                <a:close/>
              </a:path>
              <a:path w="4438015" h="2369184">
                <a:moveTo>
                  <a:pt x="3178924" y="0"/>
                </a:moveTo>
                <a:lnTo>
                  <a:pt x="3134156" y="0"/>
                </a:lnTo>
                <a:lnTo>
                  <a:pt x="3134156" y="44767"/>
                </a:lnTo>
                <a:lnTo>
                  <a:pt x="3178924" y="44767"/>
                </a:lnTo>
                <a:lnTo>
                  <a:pt x="3178924" y="0"/>
                </a:lnTo>
                <a:close/>
              </a:path>
              <a:path w="4438015" h="2369184">
                <a:moveTo>
                  <a:pt x="3255886" y="2323744"/>
                </a:moveTo>
                <a:lnTo>
                  <a:pt x="3211118" y="2323744"/>
                </a:lnTo>
                <a:lnTo>
                  <a:pt x="3211118" y="2368575"/>
                </a:lnTo>
                <a:lnTo>
                  <a:pt x="3255886" y="2368575"/>
                </a:lnTo>
                <a:lnTo>
                  <a:pt x="3255886" y="2323744"/>
                </a:lnTo>
                <a:close/>
              </a:path>
              <a:path w="4438015" h="2369184">
                <a:moveTo>
                  <a:pt x="3268459" y="0"/>
                </a:moveTo>
                <a:lnTo>
                  <a:pt x="3223691" y="0"/>
                </a:lnTo>
                <a:lnTo>
                  <a:pt x="3223691" y="44767"/>
                </a:lnTo>
                <a:lnTo>
                  <a:pt x="3268459" y="44767"/>
                </a:lnTo>
                <a:lnTo>
                  <a:pt x="3268459" y="0"/>
                </a:lnTo>
                <a:close/>
              </a:path>
              <a:path w="4438015" h="2369184">
                <a:moveTo>
                  <a:pt x="3345548" y="2323744"/>
                </a:moveTo>
                <a:lnTo>
                  <a:pt x="3300768" y="2323744"/>
                </a:lnTo>
                <a:lnTo>
                  <a:pt x="3300768" y="2368575"/>
                </a:lnTo>
                <a:lnTo>
                  <a:pt x="3345548" y="2368575"/>
                </a:lnTo>
                <a:lnTo>
                  <a:pt x="3345548" y="2323744"/>
                </a:lnTo>
                <a:close/>
              </a:path>
              <a:path w="4438015" h="2369184">
                <a:moveTo>
                  <a:pt x="3357994" y="0"/>
                </a:moveTo>
                <a:lnTo>
                  <a:pt x="3313214" y="0"/>
                </a:lnTo>
                <a:lnTo>
                  <a:pt x="3313214" y="44767"/>
                </a:lnTo>
                <a:lnTo>
                  <a:pt x="3357994" y="44767"/>
                </a:lnTo>
                <a:lnTo>
                  <a:pt x="3357994" y="0"/>
                </a:lnTo>
                <a:close/>
              </a:path>
              <a:path w="4438015" h="2369184">
                <a:moveTo>
                  <a:pt x="3435083" y="2323744"/>
                </a:moveTo>
                <a:lnTo>
                  <a:pt x="3390303" y="2323744"/>
                </a:lnTo>
                <a:lnTo>
                  <a:pt x="3390303" y="2368575"/>
                </a:lnTo>
                <a:lnTo>
                  <a:pt x="3435083" y="2368575"/>
                </a:lnTo>
                <a:lnTo>
                  <a:pt x="3435083" y="2323744"/>
                </a:lnTo>
                <a:close/>
              </a:path>
              <a:path w="4438015" h="2369184">
                <a:moveTo>
                  <a:pt x="3447529" y="0"/>
                </a:moveTo>
                <a:lnTo>
                  <a:pt x="3402749" y="0"/>
                </a:lnTo>
                <a:lnTo>
                  <a:pt x="3402749" y="44767"/>
                </a:lnTo>
                <a:lnTo>
                  <a:pt x="3447529" y="44767"/>
                </a:lnTo>
                <a:lnTo>
                  <a:pt x="3447529" y="0"/>
                </a:lnTo>
                <a:close/>
              </a:path>
              <a:path w="4438015" h="2369184">
                <a:moveTo>
                  <a:pt x="3524618" y="2323744"/>
                </a:moveTo>
                <a:lnTo>
                  <a:pt x="3479838" y="2323744"/>
                </a:lnTo>
                <a:lnTo>
                  <a:pt x="3479838" y="2368575"/>
                </a:lnTo>
                <a:lnTo>
                  <a:pt x="3524618" y="2368575"/>
                </a:lnTo>
                <a:lnTo>
                  <a:pt x="3524618" y="2323744"/>
                </a:lnTo>
                <a:close/>
              </a:path>
              <a:path w="4438015" h="2369184">
                <a:moveTo>
                  <a:pt x="3537191" y="0"/>
                </a:moveTo>
                <a:lnTo>
                  <a:pt x="3492411" y="0"/>
                </a:lnTo>
                <a:lnTo>
                  <a:pt x="3492411" y="44767"/>
                </a:lnTo>
                <a:lnTo>
                  <a:pt x="3537191" y="44767"/>
                </a:lnTo>
                <a:lnTo>
                  <a:pt x="3537191" y="0"/>
                </a:lnTo>
                <a:close/>
              </a:path>
              <a:path w="4438015" h="2369184">
                <a:moveTo>
                  <a:pt x="3614140" y="2323744"/>
                </a:moveTo>
                <a:lnTo>
                  <a:pt x="3569373" y="2323744"/>
                </a:lnTo>
                <a:lnTo>
                  <a:pt x="3569373" y="2368575"/>
                </a:lnTo>
                <a:lnTo>
                  <a:pt x="3614140" y="2368575"/>
                </a:lnTo>
                <a:lnTo>
                  <a:pt x="3614140" y="2323744"/>
                </a:lnTo>
                <a:close/>
              </a:path>
              <a:path w="4438015" h="2369184">
                <a:moveTo>
                  <a:pt x="3626726" y="0"/>
                </a:moveTo>
                <a:lnTo>
                  <a:pt x="3581946" y="0"/>
                </a:lnTo>
                <a:lnTo>
                  <a:pt x="3581946" y="44767"/>
                </a:lnTo>
                <a:lnTo>
                  <a:pt x="3626726" y="44767"/>
                </a:lnTo>
                <a:lnTo>
                  <a:pt x="3626726" y="0"/>
                </a:lnTo>
                <a:close/>
              </a:path>
              <a:path w="4438015" h="2369184">
                <a:moveTo>
                  <a:pt x="3703675" y="2323744"/>
                </a:moveTo>
                <a:lnTo>
                  <a:pt x="3658908" y="2323744"/>
                </a:lnTo>
                <a:lnTo>
                  <a:pt x="3658908" y="2368575"/>
                </a:lnTo>
                <a:lnTo>
                  <a:pt x="3703675" y="2368575"/>
                </a:lnTo>
                <a:lnTo>
                  <a:pt x="3703675" y="2323744"/>
                </a:lnTo>
                <a:close/>
              </a:path>
              <a:path w="4438015" h="2369184">
                <a:moveTo>
                  <a:pt x="3716248" y="0"/>
                </a:moveTo>
                <a:lnTo>
                  <a:pt x="3671481" y="0"/>
                </a:lnTo>
                <a:lnTo>
                  <a:pt x="3671481" y="44767"/>
                </a:lnTo>
                <a:lnTo>
                  <a:pt x="3716248" y="44767"/>
                </a:lnTo>
                <a:lnTo>
                  <a:pt x="3716248" y="0"/>
                </a:lnTo>
                <a:close/>
              </a:path>
              <a:path w="4438015" h="2369184">
                <a:moveTo>
                  <a:pt x="3793210" y="2323744"/>
                </a:moveTo>
                <a:lnTo>
                  <a:pt x="3748443" y="2323744"/>
                </a:lnTo>
                <a:lnTo>
                  <a:pt x="3748443" y="2368575"/>
                </a:lnTo>
                <a:lnTo>
                  <a:pt x="3793210" y="2368575"/>
                </a:lnTo>
                <a:lnTo>
                  <a:pt x="3793210" y="2323744"/>
                </a:lnTo>
                <a:close/>
              </a:path>
              <a:path w="4438015" h="2369184">
                <a:moveTo>
                  <a:pt x="3805783" y="0"/>
                </a:moveTo>
                <a:lnTo>
                  <a:pt x="3761016" y="0"/>
                </a:lnTo>
                <a:lnTo>
                  <a:pt x="3761016" y="44767"/>
                </a:lnTo>
                <a:lnTo>
                  <a:pt x="3805783" y="44767"/>
                </a:lnTo>
                <a:lnTo>
                  <a:pt x="3805783" y="0"/>
                </a:lnTo>
                <a:close/>
              </a:path>
              <a:path w="4438015" h="2369184">
                <a:moveTo>
                  <a:pt x="3882745" y="2323744"/>
                </a:moveTo>
                <a:lnTo>
                  <a:pt x="3837965" y="2323744"/>
                </a:lnTo>
                <a:lnTo>
                  <a:pt x="3837965" y="2368575"/>
                </a:lnTo>
                <a:lnTo>
                  <a:pt x="3882745" y="2368575"/>
                </a:lnTo>
                <a:lnTo>
                  <a:pt x="3882745" y="2323744"/>
                </a:lnTo>
                <a:close/>
              </a:path>
              <a:path w="4438015" h="2369184">
                <a:moveTo>
                  <a:pt x="3895318" y="0"/>
                </a:moveTo>
                <a:lnTo>
                  <a:pt x="3850538" y="0"/>
                </a:lnTo>
                <a:lnTo>
                  <a:pt x="3850538" y="44767"/>
                </a:lnTo>
                <a:lnTo>
                  <a:pt x="3895318" y="44767"/>
                </a:lnTo>
                <a:lnTo>
                  <a:pt x="3895318" y="0"/>
                </a:lnTo>
                <a:close/>
              </a:path>
              <a:path w="4438015" h="2369184">
                <a:moveTo>
                  <a:pt x="3972280" y="2323744"/>
                </a:moveTo>
                <a:lnTo>
                  <a:pt x="3927500" y="2323744"/>
                </a:lnTo>
                <a:lnTo>
                  <a:pt x="3927500" y="2368575"/>
                </a:lnTo>
                <a:lnTo>
                  <a:pt x="3972280" y="2368575"/>
                </a:lnTo>
                <a:lnTo>
                  <a:pt x="3972280" y="2323744"/>
                </a:lnTo>
                <a:close/>
              </a:path>
              <a:path w="4438015" h="2369184">
                <a:moveTo>
                  <a:pt x="3984853" y="0"/>
                </a:moveTo>
                <a:lnTo>
                  <a:pt x="3940073" y="0"/>
                </a:lnTo>
                <a:lnTo>
                  <a:pt x="3940073" y="44767"/>
                </a:lnTo>
                <a:lnTo>
                  <a:pt x="3984853" y="44767"/>
                </a:lnTo>
                <a:lnTo>
                  <a:pt x="3984853" y="0"/>
                </a:lnTo>
                <a:close/>
              </a:path>
              <a:path w="4438015" h="2369184">
                <a:moveTo>
                  <a:pt x="4061930" y="2323744"/>
                </a:moveTo>
                <a:lnTo>
                  <a:pt x="4017162" y="2323744"/>
                </a:lnTo>
                <a:lnTo>
                  <a:pt x="4017162" y="2368575"/>
                </a:lnTo>
                <a:lnTo>
                  <a:pt x="4061930" y="2368575"/>
                </a:lnTo>
                <a:lnTo>
                  <a:pt x="4061930" y="2323744"/>
                </a:lnTo>
                <a:close/>
              </a:path>
              <a:path w="4438015" h="2369184">
                <a:moveTo>
                  <a:pt x="4074376" y="0"/>
                </a:moveTo>
                <a:lnTo>
                  <a:pt x="4029608" y="0"/>
                </a:lnTo>
                <a:lnTo>
                  <a:pt x="4029608" y="44767"/>
                </a:lnTo>
                <a:lnTo>
                  <a:pt x="4074376" y="44767"/>
                </a:lnTo>
                <a:lnTo>
                  <a:pt x="4074376" y="0"/>
                </a:lnTo>
                <a:close/>
              </a:path>
              <a:path w="4438015" h="2369184">
                <a:moveTo>
                  <a:pt x="4151465" y="2323744"/>
                </a:moveTo>
                <a:lnTo>
                  <a:pt x="4106697" y="2323744"/>
                </a:lnTo>
                <a:lnTo>
                  <a:pt x="4106697" y="2368575"/>
                </a:lnTo>
                <a:lnTo>
                  <a:pt x="4151465" y="2368575"/>
                </a:lnTo>
                <a:lnTo>
                  <a:pt x="4151465" y="2323744"/>
                </a:lnTo>
                <a:close/>
              </a:path>
              <a:path w="4438015" h="2369184">
                <a:moveTo>
                  <a:pt x="4163911" y="0"/>
                </a:moveTo>
                <a:lnTo>
                  <a:pt x="4119143" y="0"/>
                </a:lnTo>
                <a:lnTo>
                  <a:pt x="4119143" y="44767"/>
                </a:lnTo>
                <a:lnTo>
                  <a:pt x="4163911" y="44767"/>
                </a:lnTo>
                <a:lnTo>
                  <a:pt x="4163911" y="0"/>
                </a:lnTo>
                <a:close/>
              </a:path>
              <a:path w="4438015" h="2369184">
                <a:moveTo>
                  <a:pt x="4241000" y="2323744"/>
                </a:moveTo>
                <a:lnTo>
                  <a:pt x="4196232" y="2323744"/>
                </a:lnTo>
                <a:lnTo>
                  <a:pt x="4196232" y="2368575"/>
                </a:lnTo>
                <a:lnTo>
                  <a:pt x="4241000" y="2368575"/>
                </a:lnTo>
                <a:lnTo>
                  <a:pt x="4241000" y="2323744"/>
                </a:lnTo>
                <a:close/>
              </a:path>
              <a:path w="4438015" h="2369184">
                <a:moveTo>
                  <a:pt x="4253573" y="0"/>
                </a:moveTo>
                <a:lnTo>
                  <a:pt x="4208805" y="0"/>
                </a:lnTo>
                <a:lnTo>
                  <a:pt x="4208805" y="44767"/>
                </a:lnTo>
                <a:lnTo>
                  <a:pt x="4253573" y="44767"/>
                </a:lnTo>
                <a:lnTo>
                  <a:pt x="4253573" y="0"/>
                </a:lnTo>
                <a:close/>
              </a:path>
              <a:path w="4438015" h="2369184">
                <a:moveTo>
                  <a:pt x="4330535" y="2323744"/>
                </a:moveTo>
                <a:lnTo>
                  <a:pt x="4285767" y="2323744"/>
                </a:lnTo>
                <a:lnTo>
                  <a:pt x="4285767" y="2368575"/>
                </a:lnTo>
                <a:lnTo>
                  <a:pt x="4330535" y="2368575"/>
                </a:lnTo>
                <a:lnTo>
                  <a:pt x="4330535" y="2323744"/>
                </a:lnTo>
                <a:close/>
              </a:path>
              <a:path w="4438015" h="2369184">
                <a:moveTo>
                  <a:pt x="4343108" y="0"/>
                </a:moveTo>
                <a:lnTo>
                  <a:pt x="4298340" y="0"/>
                </a:lnTo>
                <a:lnTo>
                  <a:pt x="4298340" y="44767"/>
                </a:lnTo>
                <a:lnTo>
                  <a:pt x="4343108" y="44767"/>
                </a:lnTo>
                <a:lnTo>
                  <a:pt x="4343108" y="0"/>
                </a:lnTo>
                <a:close/>
              </a:path>
              <a:path w="4438015" h="2369184">
                <a:moveTo>
                  <a:pt x="4417072" y="2350693"/>
                </a:moveTo>
                <a:lnTo>
                  <a:pt x="4396244" y="2312771"/>
                </a:lnTo>
                <a:lnTo>
                  <a:pt x="4389513" y="2316086"/>
                </a:lnTo>
                <a:lnTo>
                  <a:pt x="4382655" y="2318816"/>
                </a:lnTo>
                <a:lnTo>
                  <a:pt x="4375543" y="2320950"/>
                </a:lnTo>
                <a:lnTo>
                  <a:pt x="4368304" y="2322499"/>
                </a:lnTo>
                <a:lnTo>
                  <a:pt x="4375416" y="2364994"/>
                </a:lnTo>
                <a:lnTo>
                  <a:pt x="4395736" y="2361730"/>
                </a:lnTo>
                <a:lnTo>
                  <a:pt x="4417072" y="2350693"/>
                </a:lnTo>
                <a:close/>
              </a:path>
              <a:path w="4438015" h="2369184">
                <a:moveTo>
                  <a:pt x="4428248" y="23558"/>
                </a:moveTo>
                <a:lnTo>
                  <a:pt x="4395736" y="6794"/>
                </a:lnTo>
                <a:lnTo>
                  <a:pt x="4387735" y="5524"/>
                </a:lnTo>
                <a:lnTo>
                  <a:pt x="4376432" y="47815"/>
                </a:lnTo>
                <a:lnTo>
                  <a:pt x="4383544" y="49974"/>
                </a:lnTo>
                <a:lnTo>
                  <a:pt x="4390402" y="52768"/>
                </a:lnTo>
                <a:lnTo>
                  <a:pt x="4397006" y="56197"/>
                </a:lnTo>
                <a:lnTo>
                  <a:pt x="4403483" y="60134"/>
                </a:lnTo>
                <a:lnTo>
                  <a:pt x="4428248" y="23558"/>
                </a:lnTo>
                <a:close/>
              </a:path>
              <a:path w="4438015" h="2369184">
                <a:moveTo>
                  <a:pt x="4437646" y="2269807"/>
                </a:moveTo>
                <a:lnTo>
                  <a:pt x="4435741" y="2269020"/>
                </a:lnTo>
                <a:lnTo>
                  <a:pt x="4432566" y="2275814"/>
                </a:lnTo>
                <a:lnTo>
                  <a:pt x="4428756" y="2282291"/>
                </a:lnTo>
                <a:lnTo>
                  <a:pt x="4424565" y="2288425"/>
                </a:lnTo>
                <a:lnTo>
                  <a:pt x="4419739" y="2294242"/>
                </a:lnTo>
                <a:lnTo>
                  <a:pt x="4437646" y="2310473"/>
                </a:lnTo>
                <a:lnTo>
                  <a:pt x="4437646" y="2269807"/>
                </a:lnTo>
                <a:close/>
              </a:path>
              <a:path w="4438015" h="2369184">
                <a:moveTo>
                  <a:pt x="4437646" y="71310"/>
                </a:moveTo>
                <a:lnTo>
                  <a:pt x="4425073" y="80708"/>
                </a:lnTo>
                <a:lnTo>
                  <a:pt x="4429264" y="86931"/>
                </a:lnTo>
                <a:lnTo>
                  <a:pt x="4432947" y="93408"/>
                </a:lnTo>
                <a:lnTo>
                  <a:pt x="4436122" y="100139"/>
                </a:lnTo>
                <a:lnTo>
                  <a:pt x="4437646" y="104457"/>
                </a:lnTo>
                <a:lnTo>
                  <a:pt x="4437646" y="713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bg object 150"/>
          <p:cNvSpPr/>
          <p:nvPr/>
        </p:nvSpPr>
        <p:spPr>
          <a:xfrm>
            <a:off x="9549765" y="17861521"/>
            <a:ext cx="3032125" cy="2176145"/>
          </a:xfrm>
          <a:custGeom>
            <a:avLst/>
            <a:gdLst/>
            <a:ahLst/>
            <a:cxnLst/>
            <a:rect l="l" t="t" r="r" b="b"/>
            <a:pathLst>
              <a:path w="3032125" h="2176144">
                <a:moveTo>
                  <a:pt x="44780" y="1970011"/>
                </a:moveTo>
                <a:lnTo>
                  <a:pt x="0" y="1970011"/>
                </a:lnTo>
                <a:lnTo>
                  <a:pt x="0" y="2014791"/>
                </a:lnTo>
                <a:lnTo>
                  <a:pt x="44780" y="2014791"/>
                </a:lnTo>
                <a:lnTo>
                  <a:pt x="44780" y="1970011"/>
                </a:lnTo>
                <a:close/>
              </a:path>
              <a:path w="3032125" h="2176144">
                <a:moveTo>
                  <a:pt x="44780" y="1880476"/>
                </a:moveTo>
                <a:lnTo>
                  <a:pt x="0" y="1880476"/>
                </a:lnTo>
                <a:lnTo>
                  <a:pt x="0" y="1925243"/>
                </a:lnTo>
                <a:lnTo>
                  <a:pt x="44780" y="1925243"/>
                </a:lnTo>
                <a:lnTo>
                  <a:pt x="44780" y="1880476"/>
                </a:lnTo>
                <a:close/>
              </a:path>
              <a:path w="3032125" h="2176144">
                <a:moveTo>
                  <a:pt x="44780" y="1790928"/>
                </a:moveTo>
                <a:lnTo>
                  <a:pt x="0" y="1790928"/>
                </a:lnTo>
                <a:lnTo>
                  <a:pt x="0" y="1835696"/>
                </a:lnTo>
                <a:lnTo>
                  <a:pt x="44780" y="1835696"/>
                </a:lnTo>
                <a:lnTo>
                  <a:pt x="44780" y="1790928"/>
                </a:lnTo>
                <a:close/>
              </a:path>
              <a:path w="3032125" h="2176144">
                <a:moveTo>
                  <a:pt x="44780" y="1701380"/>
                </a:moveTo>
                <a:lnTo>
                  <a:pt x="0" y="1701380"/>
                </a:lnTo>
                <a:lnTo>
                  <a:pt x="0" y="1746148"/>
                </a:lnTo>
                <a:lnTo>
                  <a:pt x="44780" y="1746148"/>
                </a:lnTo>
                <a:lnTo>
                  <a:pt x="44780" y="1701380"/>
                </a:lnTo>
                <a:close/>
              </a:path>
              <a:path w="3032125" h="2176144">
                <a:moveTo>
                  <a:pt x="44780" y="1611833"/>
                </a:moveTo>
                <a:lnTo>
                  <a:pt x="0" y="1611833"/>
                </a:lnTo>
                <a:lnTo>
                  <a:pt x="0" y="1656613"/>
                </a:lnTo>
                <a:lnTo>
                  <a:pt x="44780" y="1656613"/>
                </a:lnTo>
                <a:lnTo>
                  <a:pt x="44780" y="1611833"/>
                </a:lnTo>
                <a:close/>
              </a:path>
              <a:path w="3032125" h="2176144">
                <a:moveTo>
                  <a:pt x="44780" y="1522272"/>
                </a:moveTo>
                <a:lnTo>
                  <a:pt x="0" y="1522272"/>
                </a:lnTo>
                <a:lnTo>
                  <a:pt x="0" y="1567053"/>
                </a:lnTo>
                <a:lnTo>
                  <a:pt x="44780" y="1567053"/>
                </a:lnTo>
                <a:lnTo>
                  <a:pt x="44780" y="1522272"/>
                </a:lnTo>
                <a:close/>
              </a:path>
              <a:path w="3032125" h="2176144">
                <a:moveTo>
                  <a:pt x="44780" y="1432737"/>
                </a:moveTo>
                <a:lnTo>
                  <a:pt x="0" y="1432737"/>
                </a:lnTo>
                <a:lnTo>
                  <a:pt x="0" y="1477505"/>
                </a:lnTo>
                <a:lnTo>
                  <a:pt x="44780" y="1477505"/>
                </a:lnTo>
                <a:lnTo>
                  <a:pt x="44780" y="1432737"/>
                </a:lnTo>
                <a:close/>
              </a:path>
              <a:path w="3032125" h="2176144">
                <a:moveTo>
                  <a:pt x="44780" y="1343190"/>
                </a:moveTo>
                <a:lnTo>
                  <a:pt x="0" y="1343190"/>
                </a:lnTo>
                <a:lnTo>
                  <a:pt x="0" y="1387957"/>
                </a:lnTo>
                <a:lnTo>
                  <a:pt x="44780" y="1387957"/>
                </a:lnTo>
                <a:lnTo>
                  <a:pt x="44780" y="1343190"/>
                </a:lnTo>
                <a:close/>
              </a:path>
              <a:path w="3032125" h="2176144">
                <a:moveTo>
                  <a:pt x="44780" y="1253642"/>
                </a:moveTo>
                <a:lnTo>
                  <a:pt x="0" y="1253642"/>
                </a:lnTo>
                <a:lnTo>
                  <a:pt x="0" y="1298409"/>
                </a:lnTo>
                <a:lnTo>
                  <a:pt x="44780" y="1298409"/>
                </a:lnTo>
                <a:lnTo>
                  <a:pt x="44780" y="1253642"/>
                </a:lnTo>
                <a:close/>
              </a:path>
              <a:path w="3032125" h="2176144">
                <a:moveTo>
                  <a:pt x="44780" y="1164082"/>
                </a:moveTo>
                <a:lnTo>
                  <a:pt x="0" y="1164082"/>
                </a:lnTo>
                <a:lnTo>
                  <a:pt x="0" y="1208862"/>
                </a:lnTo>
                <a:lnTo>
                  <a:pt x="44780" y="1208862"/>
                </a:lnTo>
                <a:lnTo>
                  <a:pt x="44780" y="1164082"/>
                </a:lnTo>
                <a:close/>
              </a:path>
              <a:path w="3032125" h="2176144">
                <a:moveTo>
                  <a:pt x="44780" y="1074534"/>
                </a:moveTo>
                <a:lnTo>
                  <a:pt x="0" y="1074534"/>
                </a:lnTo>
                <a:lnTo>
                  <a:pt x="0" y="1119314"/>
                </a:lnTo>
                <a:lnTo>
                  <a:pt x="44780" y="1119314"/>
                </a:lnTo>
                <a:lnTo>
                  <a:pt x="44780" y="1074534"/>
                </a:lnTo>
                <a:close/>
              </a:path>
              <a:path w="3032125" h="2176144">
                <a:moveTo>
                  <a:pt x="44780" y="984999"/>
                </a:moveTo>
                <a:lnTo>
                  <a:pt x="0" y="984999"/>
                </a:lnTo>
                <a:lnTo>
                  <a:pt x="0" y="1029766"/>
                </a:lnTo>
                <a:lnTo>
                  <a:pt x="44780" y="1029766"/>
                </a:lnTo>
                <a:lnTo>
                  <a:pt x="44780" y="984999"/>
                </a:lnTo>
                <a:close/>
              </a:path>
              <a:path w="3032125" h="2176144">
                <a:moveTo>
                  <a:pt x="44780" y="895464"/>
                </a:moveTo>
                <a:lnTo>
                  <a:pt x="0" y="895464"/>
                </a:lnTo>
                <a:lnTo>
                  <a:pt x="0" y="940231"/>
                </a:lnTo>
                <a:lnTo>
                  <a:pt x="44780" y="940231"/>
                </a:lnTo>
                <a:lnTo>
                  <a:pt x="44780" y="895464"/>
                </a:lnTo>
                <a:close/>
              </a:path>
              <a:path w="3032125" h="2176144">
                <a:moveTo>
                  <a:pt x="44780" y="805929"/>
                </a:moveTo>
                <a:lnTo>
                  <a:pt x="0" y="805929"/>
                </a:lnTo>
                <a:lnTo>
                  <a:pt x="0" y="850696"/>
                </a:lnTo>
                <a:lnTo>
                  <a:pt x="44780" y="850696"/>
                </a:lnTo>
                <a:lnTo>
                  <a:pt x="44780" y="805929"/>
                </a:lnTo>
                <a:close/>
              </a:path>
              <a:path w="3032125" h="2176144">
                <a:moveTo>
                  <a:pt x="44780" y="716394"/>
                </a:moveTo>
                <a:lnTo>
                  <a:pt x="0" y="716394"/>
                </a:lnTo>
                <a:lnTo>
                  <a:pt x="0" y="761161"/>
                </a:lnTo>
                <a:lnTo>
                  <a:pt x="44780" y="761161"/>
                </a:lnTo>
                <a:lnTo>
                  <a:pt x="44780" y="716394"/>
                </a:lnTo>
                <a:close/>
              </a:path>
              <a:path w="3032125" h="2176144">
                <a:moveTo>
                  <a:pt x="44780" y="626859"/>
                </a:moveTo>
                <a:lnTo>
                  <a:pt x="0" y="626859"/>
                </a:lnTo>
                <a:lnTo>
                  <a:pt x="0" y="671639"/>
                </a:lnTo>
                <a:lnTo>
                  <a:pt x="44780" y="671639"/>
                </a:lnTo>
                <a:lnTo>
                  <a:pt x="44780" y="626859"/>
                </a:lnTo>
                <a:close/>
              </a:path>
              <a:path w="3032125" h="2176144">
                <a:moveTo>
                  <a:pt x="44780" y="537197"/>
                </a:moveTo>
                <a:lnTo>
                  <a:pt x="0" y="537197"/>
                </a:lnTo>
                <a:lnTo>
                  <a:pt x="0" y="581977"/>
                </a:lnTo>
                <a:lnTo>
                  <a:pt x="44780" y="581977"/>
                </a:lnTo>
                <a:lnTo>
                  <a:pt x="44780" y="537197"/>
                </a:lnTo>
                <a:close/>
              </a:path>
              <a:path w="3032125" h="2176144">
                <a:moveTo>
                  <a:pt x="44780" y="447662"/>
                </a:moveTo>
                <a:lnTo>
                  <a:pt x="0" y="447662"/>
                </a:lnTo>
                <a:lnTo>
                  <a:pt x="0" y="492442"/>
                </a:lnTo>
                <a:lnTo>
                  <a:pt x="44780" y="492442"/>
                </a:lnTo>
                <a:lnTo>
                  <a:pt x="44780" y="447662"/>
                </a:lnTo>
                <a:close/>
              </a:path>
              <a:path w="3032125" h="2176144">
                <a:moveTo>
                  <a:pt x="44780" y="358140"/>
                </a:moveTo>
                <a:lnTo>
                  <a:pt x="0" y="358140"/>
                </a:lnTo>
                <a:lnTo>
                  <a:pt x="0" y="402907"/>
                </a:lnTo>
                <a:lnTo>
                  <a:pt x="44780" y="402907"/>
                </a:lnTo>
                <a:lnTo>
                  <a:pt x="44780" y="358140"/>
                </a:lnTo>
                <a:close/>
              </a:path>
              <a:path w="3032125" h="2176144">
                <a:moveTo>
                  <a:pt x="44780" y="268605"/>
                </a:moveTo>
                <a:lnTo>
                  <a:pt x="0" y="268605"/>
                </a:lnTo>
                <a:lnTo>
                  <a:pt x="0" y="313372"/>
                </a:lnTo>
                <a:lnTo>
                  <a:pt x="44780" y="313372"/>
                </a:lnTo>
                <a:lnTo>
                  <a:pt x="44780" y="268605"/>
                </a:lnTo>
                <a:close/>
              </a:path>
              <a:path w="3032125" h="2176144">
                <a:moveTo>
                  <a:pt x="44780" y="179070"/>
                </a:moveTo>
                <a:lnTo>
                  <a:pt x="0" y="179070"/>
                </a:lnTo>
                <a:lnTo>
                  <a:pt x="0" y="223850"/>
                </a:lnTo>
                <a:lnTo>
                  <a:pt x="44780" y="223850"/>
                </a:lnTo>
                <a:lnTo>
                  <a:pt x="44780" y="179070"/>
                </a:lnTo>
                <a:close/>
              </a:path>
              <a:path w="3032125" h="2176144">
                <a:moveTo>
                  <a:pt x="44780" y="89535"/>
                </a:moveTo>
                <a:lnTo>
                  <a:pt x="0" y="89535"/>
                </a:lnTo>
                <a:lnTo>
                  <a:pt x="0" y="134315"/>
                </a:lnTo>
                <a:lnTo>
                  <a:pt x="44780" y="134315"/>
                </a:lnTo>
                <a:lnTo>
                  <a:pt x="44780" y="89535"/>
                </a:lnTo>
                <a:close/>
              </a:path>
              <a:path w="3032125" h="2176144">
                <a:moveTo>
                  <a:pt x="44780" y="0"/>
                </a:moveTo>
                <a:lnTo>
                  <a:pt x="0" y="0"/>
                </a:lnTo>
                <a:lnTo>
                  <a:pt x="0" y="44780"/>
                </a:lnTo>
                <a:lnTo>
                  <a:pt x="44780" y="44780"/>
                </a:lnTo>
                <a:lnTo>
                  <a:pt x="44780" y="0"/>
                </a:lnTo>
                <a:close/>
              </a:path>
              <a:path w="3032125" h="2176144">
                <a:moveTo>
                  <a:pt x="54483" y="2082177"/>
                </a:moveTo>
                <a:lnTo>
                  <a:pt x="51435" y="2075395"/>
                </a:lnTo>
                <a:lnTo>
                  <a:pt x="48895" y="2068423"/>
                </a:lnTo>
                <a:lnTo>
                  <a:pt x="46990" y="2061273"/>
                </a:lnTo>
                <a:lnTo>
                  <a:pt x="45593" y="2053920"/>
                </a:lnTo>
                <a:lnTo>
                  <a:pt x="2921" y="2059787"/>
                </a:lnTo>
                <a:lnTo>
                  <a:pt x="6858" y="2084057"/>
                </a:lnTo>
                <a:lnTo>
                  <a:pt x="16002" y="2101811"/>
                </a:lnTo>
                <a:lnTo>
                  <a:pt x="54483" y="2082177"/>
                </a:lnTo>
                <a:close/>
              </a:path>
              <a:path w="3032125" h="2176144">
                <a:moveTo>
                  <a:pt x="97028" y="2122995"/>
                </a:moveTo>
                <a:lnTo>
                  <a:pt x="90297" y="2119579"/>
                </a:lnTo>
                <a:lnTo>
                  <a:pt x="83947" y="2115629"/>
                </a:lnTo>
                <a:lnTo>
                  <a:pt x="77978" y="2111159"/>
                </a:lnTo>
                <a:lnTo>
                  <a:pt x="72263" y="2106155"/>
                </a:lnTo>
                <a:lnTo>
                  <a:pt x="42291" y="2137372"/>
                </a:lnTo>
                <a:lnTo>
                  <a:pt x="54991" y="2150008"/>
                </a:lnTo>
                <a:lnTo>
                  <a:pt x="78994" y="2162403"/>
                </a:lnTo>
                <a:lnTo>
                  <a:pt x="97028" y="2122995"/>
                </a:lnTo>
                <a:close/>
              </a:path>
              <a:path w="3032125" h="2176144">
                <a:moveTo>
                  <a:pt x="166497" y="2131098"/>
                </a:moveTo>
                <a:lnTo>
                  <a:pt x="131445" y="2131098"/>
                </a:lnTo>
                <a:lnTo>
                  <a:pt x="128524" y="2130971"/>
                </a:lnTo>
                <a:lnTo>
                  <a:pt x="125603" y="2130691"/>
                </a:lnTo>
                <a:lnTo>
                  <a:pt x="121539" y="2173859"/>
                </a:lnTo>
                <a:lnTo>
                  <a:pt x="134366" y="2175929"/>
                </a:lnTo>
                <a:lnTo>
                  <a:pt x="166497" y="2175929"/>
                </a:lnTo>
                <a:lnTo>
                  <a:pt x="166497" y="2131098"/>
                </a:lnTo>
                <a:close/>
              </a:path>
              <a:path w="3032125" h="2176144">
                <a:moveTo>
                  <a:pt x="256108" y="2131098"/>
                </a:moveTo>
                <a:lnTo>
                  <a:pt x="211328" y="2131098"/>
                </a:lnTo>
                <a:lnTo>
                  <a:pt x="211328" y="2175929"/>
                </a:lnTo>
                <a:lnTo>
                  <a:pt x="256108" y="2175929"/>
                </a:lnTo>
                <a:lnTo>
                  <a:pt x="256108" y="2131098"/>
                </a:lnTo>
                <a:close/>
              </a:path>
              <a:path w="3032125" h="2176144">
                <a:moveTo>
                  <a:pt x="345630" y="2131098"/>
                </a:moveTo>
                <a:lnTo>
                  <a:pt x="300863" y="2131098"/>
                </a:lnTo>
                <a:lnTo>
                  <a:pt x="300863" y="2175929"/>
                </a:lnTo>
                <a:lnTo>
                  <a:pt x="345630" y="2175929"/>
                </a:lnTo>
                <a:lnTo>
                  <a:pt x="345630" y="2131098"/>
                </a:lnTo>
                <a:close/>
              </a:path>
              <a:path w="3032125" h="2176144">
                <a:moveTo>
                  <a:pt x="435165" y="2131098"/>
                </a:moveTo>
                <a:lnTo>
                  <a:pt x="390398" y="2131098"/>
                </a:lnTo>
                <a:lnTo>
                  <a:pt x="390398" y="2175929"/>
                </a:lnTo>
                <a:lnTo>
                  <a:pt x="435165" y="2175929"/>
                </a:lnTo>
                <a:lnTo>
                  <a:pt x="435165" y="2131098"/>
                </a:lnTo>
                <a:close/>
              </a:path>
              <a:path w="3032125" h="2176144">
                <a:moveTo>
                  <a:pt x="524700" y="2131098"/>
                </a:moveTo>
                <a:lnTo>
                  <a:pt x="479933" y="2131098"/>
                </a:lnTo>
                <a:lnTo>
                  <a:pt x="479933" y="2175929"/>
                </a:lnTo>
                <a:lnTo>
                  <a:pt x="524700" y="2175929"/>
                </a:lnTo>
                <a:lnTo>
                  <a:pt x="524700" y="2131098"/>
                </a:lnTo>
                <a:close/>
              </a:path>
              <a:path w="3032125" h="2176144">
                <a:moveTo>
                  <a:pt x="614235" y="2131098"/>
                </a:moveTo>
                <a:lnTo>
                  <a:pt x="569455" y="2131098"/>
                </a:lnTo>
                <a:lnTo>
                  <a:pt x="569455" y="2175929"/>
                </a:lnTo>
                <a:lnTo>
                  <a:pt x="614235" y="2175929"/>
                </a:lnTo>
                <a:lnTo>
                  <a:pt x="614235" y="2131098"/>
                </a:lnTo>
                <a:close/>
              </a:path>
              <a:path w="3032125" h="2176144">
                <a:moveTo>
                  <a:pt x="703897" y="2131098"/>
                </a:moveTo>
                <a:lnTo>
                  <a:pt x="659117" y="2131098"/>
                </a:lnTo>
                <a:lnTo>
                  <a:pt x="659117" y="2175929"/>
                </a:lnTo>
                <a:lnTo>
                  <a:pt x="703897" y="2175929"/>
                </a:lnTo>
                <a:lnTo>
                  <a:pt x="703897" y="2131098"/>
                </a:lnTo>
                <a:close/>
              </a:path>
              <a:path w="3032125" h="2176144">
                <a:moveTo>
                  <a:pt x="793432" y="2131098"/>
                </a:moveTo>
                <a:lnTo>
                  <a:pt x="748652" y="2131098"/>
                </a:lnTo>
                <a:lnTo>
                  <a:pt x="748652" y="2175929"/>
                </a:lnTo>
                <a:lnTo>
                  <a:pt x="793432" y="2175929"/>
                </a:lnTo>
                <a:lnTo>
                  <a:pt x="793432" y="2131098"/>
                </a:lnTo>
                <a:close/>
              </a:path>
              <a:path w="3032125" h="2176144">
                <a:moveTo>
                  <a:pt x="882954" y="2131098"/>
                </a:moveTo>
                <a:lnTo>
                  <a:pt x="838187" y="2131098"/>
                </a:lnTo>
                <a:lnTo>
                  <a:pt x="838187" y="2175929"/>
                </a:lnTo>
                <a:lnTo>
                  <a:pt x="882954" y="2175929"/>
                </a:lnTo>
                <a:lnTo>
                  <a:pt x="882954" y="2131098"/>
                </a:lnTo>
                <a:close/>
              </a:path>
              <a:path w="3032125" h="2176144">
                <a:moveTo>
                  <a:pt x="972489" y="2131098"/>
                </a:moveTo>
                <a:lnTo>
                  <a:pt x="927722" y="2131098"/>
                </a:lnTo>
                <a:lnTo>
                  <a:pt x="927722" y="2175929"/>
                </a:lnTo>
                <a:lnTo>
                  <a:pt x="972489" y="2175929"/>
                </a:lnTo>
                <a:lnTo>
                  <a:pt x="972489" y="2131098"/>
                </a:lnTo>
                <a:close/>
              </a:path>
              <a:path w="3032125" h="2176144">
                <a:moveTo>
                  <a:pt x="1062024" y="2131098"/>
                </a:moveTo>
                <a:lnTo>
                  <a:pt x="1017244" y="2131098"/>
                </a:lnTo>
                <a:lnTo>
                  <a:pt x="1017244" y="2175929"/>
                </a:lnTo>
                <a:lnTo>
                  <a:pt x="1062024" y="2175929"/>
                </a:lnTo>
                <a:lnTo>
                  <a:pt x="1062024" y="2131098"/>
                </a:lnTo>
                <a:close/>
              </a:path>
              <a:path w="3032125" h="2176144">
                <a:moveTo>
                  <a:pt x="1151559" y="2131098"/>
                </a:moveTo>
                <a:lnTo>
                  <a:pt x="1106779" y="2131098"/>
                </a:lnTo>
                <a:lnTo>
                  <a:pt x="1106779" y="2175929"/>
                </a:lnTo>
                <a:lnTo>
                  <a:pt x="1151559" y="2175929"/>
                </a:lnTo>
                <a:lnTo>
                  <a:pt x="1151559" y="2131098"/>
                </a:lnTo>
                <a:close/>
              </a:path>
              <a:path w="3032125" h="2176144">
                <a:moveTo>
                  <a:pt x="1241094" y="2131098"/>
                </a:moveTo>
                <a:lnTo>
                  <a:pt x="1196314" y="2131098"/>
                </a:lnTo>
                <a:lnTo>
                  <a:pt x="1196314" y="2175929"/>
                </a:lnTo>
                <a:lnTo>
                  <a:pt x="1241094" y="2175929"/>
                </a:lnTo>
                <a:lnTo>
                  <a:pt x="1241094" y="2131098"/>
                </a:lnTo>
                <a:close/>
              </a:path>
              <a:path w="3032125" h="2176144">
                <a:moveTo>
                  <a:pt x="1330617" y="2131098"/>
                </a:moveTo>
                <a:lnTo>
                  <a:pt x="1285849" y="2131098"/>
                </a:lnTo>
                <a:lnTo>
                  <a:pt x="1285849" y="2175929"/>
                </a:lnTo>
                <a:lnTo>
                  <a:pt x="1330617" y="2175929"/>
                </a:lnTo>
                <a:lnTo>
                  <a:pt x="1330617" y="2131098"/>
                </a:lnTo>
                <a:close/>
              </a:path>
              <a:path w="3032125" h="2176144">
                <a:moveTo>
                  <a:pt x="1420279" y="2131098"/>
                </a:moveTo>
                <a:lnTo>
                  <a:pt x="1375511" y="2131098"/>
                </a:lnTo>
                <a:lnTo>
                  <a:pt x="1375511" y="2175929"/>
                </a:lnTo>
                <a:lnTo>
                  <a:pt x="1420279" y="2175929"/>
                </a:lnTo>
                <a:lnTo>
                  <a:pt x="1420279" y="2131098"/>
                </a:lnTo>
                <a:close/>
              </a:path>
              <a:path w="3032125" h="2176144">
                <a:moveTo>
                  <a:pt x="1509814" y="2131098"/>
                </a:moveTo>
                <a:lnTo>
                  <a:pt x="1465046" y="2131098"/>
                </a:lnTo>
                <a:lnTo>
                  <a:pt x="1465046" y="2175929"/>
                </a:lnTo>
                <a:lnTo>
                  <a:pt x="1509814" y="2175929"/>
                </a:lnTo>
                <a:lnTo>
                  <a:pt x="1509814" y="2131098"/>
                </a:lnTo>
                <a:close/>
              </a:path>
              <a:path w="3032125" h="2176144">
                <a:moveTo>
                  <a:pt x="1599349" y="2131098"/>
                </a:moveTo>
                <a:lnTo>
                  <a:pt x="1554568" y="2131098"/>
                </a:lnTo>
                <a:lnTo>
                  <a:pt x="1554568" y="2175929"/>
                </a:lnTo>
                <a:lnTo>
                  <a:pt x="1599349" y="2175929"/>
                </a:lnTo>
                <a:lnTo>
                  <a:pt x="1599349" y="2131098"/>
                </a:lnTo>
                <a:close/>
              </a:path>
              <a:path w="3032125" h="2176144">
                <a:moveTo>
                  <a:pt x="1688884" y="2131098"/>
                </a:moveTo>
                <a:lnTo>
                  <a:pt x="1644103" y="2131098"/>
                </a:lnTo>
                <a:lnTo>
                  <a:pt x="1644103" y="2175929"/>
                </a:lnTo>
                <a:lnTo>
                  <a:pt x="1688884" y="2175929"/>
                </a:lnTo>
                <a:lnTo>
                  <a:pt x="1688884" y="2131098"/>
                </a:lnTo>
                <a:close/>
              </a:path>
              <a:path w="3032125" h="2176144">
                <a:moveTo>
                  <a:pt x="1778419" y="2131098"/>
                </a:moveTo>
                <a:lnTo>
                  <a:pt x="1733638" y="2131098"/>
                </a:lnTo>
                <a:lnTo>
                  <a:pt x="1733638" y="2175929"/>
                </a:lnTo>
                <a:lnTo>
                  <a:pt x="1778419" y="2175929"/>
                </a:lnTo>
                <a:lnTo>
                  <a:pt x="1778419" y="2131098"/>
                </a:lnTo>
                <a:close/>
              </a:path>
              <a:path w="3032125" h="2176144">
                <a:moveTo>
                  <a:pt x="1867941" y="2131098"/>
                </a:moveTo>
                <a:lnTo>
                  <a:pt x="1823173" y="2131098"/>
                </a:lnTo>
                <a:lnTo>
                  <a:pt x="1823173" y="2175929"/>
                </a:lnTo>
                <a:lnTo>
                  <a:pt x="1867941" y="2175929"/>
                </a:lnTo>
                <a:lnTo>
                  <a:pt x="1867941" y="2131098"/>
                </a:lnTo>
                <a:close/>
              </a:path>
              <a:path w="3032125" h="2176144">
                <a:moveTo>
                  <a:pt x="1957476" y="2131098"/>
                </a:moveTo>
                <a:lnTo>
                  <a:pt x="1912708" y="2131098"/>
                </a:lnTo>
                <a:lnTo>
                  <a:pt x="1912708" y="2175929"/>
                </a:lnTo>
                <a:lnTo>
                  <a:pt x="1957476" y="2175929"/>
                </a:lnTo>
                <a:lnTo>
                  <a:pt x="1957476" y="2131098"/>
                </a:lnTo>
                <a:close/>
              </a:path>
              <a:path w="3032125" h="2176144">
                <a:moveTo>
                  <a:pt x="2047011" y="2131098"/>
                </a:moveTo>
                <a:lnTo>
                  <a:pt x="2002243" y="2131098"/>
                </a:lnTo>
                <a:lnTo>
                  <a:pt x="2002243" y="2175929"/>
                </a:lnTo>
                <a:lnTo>
                  <a:pt x="2047011" y="2175929"/>
                </a:lnTo>
                <a:lnTo>
                  <a:pt x="2047011" y="2131098"/>
                </a:lnTo>
                <a:close/>
              </a:path>
              <a:path w="3032125" h="2176144">
                <a:moveTo>
                  <a:pt x="2136673" y="2131098"/>
                </a:moveTo>
                <a:lnTo>
                  <a:pt x="2091893" y="2131098"/>
                </a:lnTo>
                <a:lnTo>
                  <a:pt x="2091893" y="2175929"/>
                </a:lnTo>
                <a:lnTo>
                  <a:pt x="2136673" y="2175929"/>
                </a:lnTo>
                <a:lnTo>
                  <a:pt x="2136673" y="2131098"/>
                </a:lnTo>
                <a:close/>
              </a:path>
              <a:path w="3032125" h="2176144">
                <a:moveTo>
                  <a:pt x="2226208" y="2131098"/>
                </a:moveTo>
                <a:lnTo>
                  <a:pt x="2181428" y="2131098"/>
                </a:lnTo>
                <a:lnTo>
                  <a:pt x="2181428" y="2175929"/>
                </a:lnTo>
                <a:lnTo>
                  <a:pt x="2226208" y="2175929"/>
                </a:lnTo>
                <a:lnTo>
                  <a:pt x="2226208" y="2131098"/>
                </a:lnTo>
                <a:close/>
              </a:path>
              <a:path w="3032125" h="2176144">
                <a:moveTo>
                  <a:pt x="2315743" y="2131098"/>
                </a:moveTo>
                <a:lnTo>
                  <a:pt x="2270963" y="2131098"/>
                </a:lnTo>
                <a:lnTo>
                  <a:pt x="2270963" y="2175929"/>
                </a:lnTo>
                <a:lnTo>
                  <a:pt x="2315743" y="2175929"/>
                </a:lnTo>
                <a:lnTo>
                  <a:pt x="2315743" y="2131098"/>
                </a:lnTo>
                <a:close/>
              </a:path>
              <a:path w="3032125" h="2176144">
                <a:moveTo>
                  <a:pt x="2405265" y="2131098"/>
                </a:moveTo>
                <a:lnTo>
                  <a:pt x="2360498" y="2131098"/>
                </a:lnTo>
                <a:lnTo>
                  <a:pt x="2360498" y="2175929"/>
                </a:lnTo>
                <a:lnTo>
                  <a:pt x="2405265" y="2175929"/>
                </a:lnTo>
                <a:lnTo>
                  <a:pt x="2405265" y="2131098"/>
                </a:lnTo>
                <a:close/>
              </a:path>
              <a:path w="3032125" h="2176144">
                <a:moveTo>
                  <a:pt x="2494800" y="2131098"/>
                </a:moveTo>
                <a:lnTo>
                  <a:pt x="2450033" y="2131098"/>
                </a:lnTo>
                <a:lnTo>
                  <a:pt x="2450033" y="2175929"/>
                </a:lnTo>
                <a:lnTo>
                  <a:pt x="2494800" y="2175929"/>
                </a:lnTo>
                <a:lnTo>
                  <a:pt x="2494800" y="2131098"/>
                </a:lnTo>
                <a:close/>
              </a:path>
              <a:path w="3032125" h="2176144">
                <a:moveTo>
                  <a:pt x="2584335" y="2131098"/>
                </a:moveTo>
                <a:lnTo>
                  <a:pt x="2539555" y="2131098"/>
                </a:lnTo>
                <a:lnTo>
                  <a:pt x="2539555" y="2175929"/>
                </a:lnTo>
                <a:lnTo>
                  <a:pt x="2584335" y="2175929"/>
                </a:lnTo>
                <a:lnTo>
                  <a:pt x="2584335" y="2131098"/>
                </a:lnTo>
                <a:close/>
              </a:path>
              <a:path w="3032125" h="2176144">
                <a:moveTo>
                  <a:pt x="2673870" y="2131098"/>
                </a:moveTo>
                <a:lnTo>
                  <a:pt x="2629090" y="2131098"/>
                </a:lnTo>
                <a:lnTo>
                  <a:pt x="2629090" y="2175929"/>
                </a:lnTo>
                <a:lnTo>
                  <a:pt x="2673870" y="2175929"/>
                </a:lnTo>
                <a:lnTo>
                  <a:pt x="2673870" y="2131098"/>
                </a:lnTo>
                <a:close/>
              </a:path>
              <a:path w="3032125" h="2176144">
                <a:moveTo>
                  <a:pt x="2763405" y="2131098"/>
                </a:moveTo>
                <a:lnTo>
                  <a:pt x="2718625" y="2131098"/>
                </a:lnTo>
                <a:lnTo>
                  <a:pt x="2718625" y="2175929"/>
                </a:lnTo>
                <a:lnTo>
                  <a:pt x="2763405" y="2175929"/>
                </a:lnTo>
                <a:lnTo>
                  <a:pt x="2763405" y="2131098"/>
                </a:lnTo>
                <a:close/>
              </a:path>
              <a:path w="3032125" h="2176144">
                <a:moveTo>
                  <a:pt x="2853055" y="2131098"/>
                </a:moveTo>
                <a:lnTo>
                  <a:pt x="2808287" y="2131098"/>
                </a:lnTo>
                <a:lnTo>
                  <a:pt x="2808287" y="2175929"/>
                </a:lnTo>
                <a:lnTo>
                  <a:pt x="2853055" y="2175929"/>
                </a:lnTo>
                <a:lnTo>
                  <a:pt x="2853055" y="2131098"/>
                </a:lnTo>
                <a:close/>
              </a:path>
              <a:path w="3032125" h="2176144">
                <a:moveTo>
                  <a:pt x="2942590" y="2131098"/>
                </a:moveTo>
                <a:lnTo>
                  <a:pt x="2897822" y="2131098"/>
                </a:lnTo>
                <a:lnTo>
                  <a:pt x="2897822" y="2175929"/>
                </a:lnTo>
                <a:lnTo>
                  <a:pt x="2942590" y="2175929"/>
                </a:lnTo>
                <a:lnTo>
                  <a:pt x="2942590" y="2131098"/>
                </a:lnTo>
                <a:close/>
              </a:path>
              <a:path w="3032125" h="2176144">
                <a:moveTo>
                  <a:pt x="3032125" y="2131098"/>
                </a:moveTo>
                <a:lnTo>
                  <a:pt x="2987357" y="2131098"/>
                </a:lnTo>
                <a:lnTo>
                  <a:pt x="2987357" y="2175929"/>
                </a:lnTo>
                <a:lnTo>
                  <a:pt x="3032125" y="2175929"/>
                </a:lnTo>
                <a:lnTo>
                  <a:pt x="3032125" y="21310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1" name="bg object 151"/>
          <p:cNvPicPr/>
          <p:nvPr/>
        </p:nvPicPr>
        <p:blipFill>
          <a:blip r:embed="rId53" cstate="print"/>
          <a:stretch>
            <a:fillRect/>
          </a:stretch>
        </p:blipFill>
        <p:spPr>
          <a:xfrm>
            <a:off x="9550018" y="17668748"/>
            <a:ext cx="179070" cy="147954"/>
          </a:xfrm>
          <a:prstGeom prst="rect">
            <a:avLst/>
          </a:prstGeom>
        </p:spPr>
      </p:pic>
      <p:sp>
        <p:nvSpPr>
          <p:cNvPr id="152" name="bg object 152"/>
          <p:cNvSpPr/>
          <p:nvPr/>
        </p:nvSpPr>
        <p:spPr>
          <a:xfrm>
            <a:off x="10476865" y="17695672"/>
            <a:ext cx="2858135" cy="252095"/>
          </a:xfrm>
          <a:custGeom>
            <a:avLst/>
            <a:gdLst/>
            <a:ahLst/>
            <a:cxnLst/>
            <a:rect l="l" t="t" r="r" b="b"/>
            <a:pathLst>
              <a:path w="2858134" h="252094">
                <a:moveTo>
                  <a:pt x="2794934" y="60"/>
                </a:moveTo>
                <a:lnTo>
                  <a:pt x="62344" y="60"/>
                </a:lnTo>
                <a:lnTo>
                  <a:pt x="18022" y="18348"/>
                </a:lnTo>
                <a:lnTo>
                  <a:pt x="-264" y="62670"/>
                </a:lnTo>
                <a:lnTo>
                  <a:pt x="-264" y="189159"/>
                </a:lnTo>
                <a:lnTo>
                  <a:pt x="10275" y="223956"/>
                </a:lnTo>
                <a:lnTo>
                  <a:pt x="50025" y="250625"/>
                </a:lnTo>
                <a:lnTo>
                  <a:pt x="62344" y="251895"/>
                </a:lnTo>
                <a:lnTo>
                  <a:pt x="2794934" y="251895"/>
                </a:lnTo>
                <a:lnTo>
                  <a:pt x="2839256" y="233480"/>
                </a:lnTo>
                <a:lnTo>
                  <a:pt x="2857670" y="189159"/>
                </a:lnTo>
                <a:lnTo>
                  <a:pt x="2857670" y="62670"/>
                </a:lnTo>
                <a:lnTo>
                  <a:pt x="2847130" y="28000"/>
                </a:lnTo>
                <a:lnTo>
                  <a:pt x="2807253" y="1203"/>
                </a:lnTo>
                <a:lnTo>
                  <a:pt x="2794934" y="60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bg object 153"/>
          <p:cNvSpPr/>
          <p:nvPr/>
        </p:nvSpPr>
        <p:spPr>
          <a:xfrm>
            <a:off x="6422771" y="17695672"/>
            <a:ext cx="3127375" cy="2338070"/>
          </a:xfrm>
          <a:custGeom>
            <a:avLst/>
            <a:gdLst/>
            <a:ahLst/>
            <a:cxnLst/>
            <a:rect l="l" t="t" r="r" b="b"/>
            <a:pathLst>
              <a:path w="3127375" h="2338069">
                <a:moveTo>
                  <a:pt x="2992644" y="60"/>
                </a:moveTo>
                <a:lnTo>
                  <a:pt x="134200" y="60"/>
                </a:lnTo>
                <a:lnTo>
                  <a:pt x="91656" y="6918"/>
                </a:lnTo>
                <a:lnTo>
                  <a:pt x="54827" y="25968"/>
                </a:lnTo>
                <a:lnTo>
                  <a:pt x="25745" y="55050"/>
                </a:lnTo>
                <a:lnTo>
                  <a:pt x="6695" y="91879"/>
                </a:lnTo>
                <a:lnTo>
                  <a:pt x="-162" y="134296"/>
                </a:lnTo>
                <a:lnTo>
                  <a:pt x="-162" y="2203582"/>
                </a:lnTo>
                <a:lnTo>
                  <a:pt x="6695" y="2246037"/>
                </a:lnTo>
                <a:lnTo>
                  <a:pt x="25745" y="2282910"/>
                </a:lnTo>
                <a:lnTo>
                  <a:pt x="54827" y="2311986"/>
                </a:lnTo>
                <a:lnTo>
                  <a:pt x="91656" y="2331055"/>
                </a:lnTo>
                <a:lnTo>
                  <a:pt x="134200" y="2337904"/>
                </a:lnTo>
                <a:lnTo>
                  <a:pt x="2992644" y="2337904"/>
                </a:lnTo>
                <a:lnTo>
                  <a:pt x="3035060" y="2331055"/>
                </a:lnTo>
                <a:lnTo>
                  <a:pt x="3072017" y="2311986"/>
                </a:lnTo>
                <a:lnTo>
                  <a:pt x="3101099" y="2282910"/>
                </a:lnTo>
                <a:lnTo>
                  <a:pt x="3120148" y="2246037"/>
                </a:lnTo>
                <a:lnTo>
                  <a:pt x="3127006" y="2203582"/>
                </a:lnTo>
                <a:lnTo>
                  <a:pt x="3127006" y="134296"/>
                </a:lnTo>
                <a:lnTo>
                  <a:pt x="3120148" y="91879"/>
                </a:lnTo>
                <a:lnTo>
                  <a:pt x="3101099" y="55050"/>
                </a:lnTo>
                <a:lnTo>
                  <a:pt x="3072017" y="25968"/>
                </a:lnTo>
                <a:lnTo>
                  <a:pt x="3035060" y="6918"/>
                </a:lnTo>
                <a:lnTo>
                  <a:pt x="2992644" y="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bg object 154"/>
          <p:cNvSpPr/>
          <p:nvPr/>
        </p:nvSpPr>
        <p:spPr>
          <a:xfrm>
            <a:off x="6646494" y="17695672"/>
            <a:ext cx="2731135" cy="45085"/>
          </a:xfrm>
          <a:custGeom>
            <a:avLst/>
            <a:gdLst/>
            <a:ahLst/>
            <a:cxnLst/>
            <a:rect l="l" t="t" r="r" b="b"/>
            <a:pathLst>
              <a:path w="2731134" h="45084">
                <a:moveTo>
                  <a:pt x="44780" y="0"/>
                </a:moveTo>
                <a:lnTo>
                  <a:pt x="0" y="0"/>
                </a:lnTo>
                <a:lnTo>
                  <a:pt x="0" y="44767"/>
                </a:lnTo>
                <a:lnTo>
                  <a:pt x="44780" y="44767"/>
                </a:lnTo>
                <a:lnTo>
                  <a:pt x="44780" y="0"/>
                </a:lnTo>
                <a:close/>
              </a:path>
              <a:path w="2731134" h="45084">
                <a:moveTo>
                  <a:pt x="134315" y="0"/>
                </a:moveTo>
                <a:lnTo>
                  <a:pt x="89535" y="0"/>
                </a:lnTo>
                <a:lnTo>
                  <a:pt x="89535" y="44767"/>
                </a:lnTo>
                <a:lnTo>
                  <a:pt x="134315" y="44767"/>
                </a:lnTo>
                <a:lnTo>
                  <a:pt x="134315" y="0"/>
                </a:lnTo>
                <a:close/>
              </a:path>
              <a:path w="2731134" h="45084">
                <a:moveTo>
                  <a:pt x="223850" y="0"/>
                </a:moveTo>
                <a:lnTo>
                  <a:pt x="179070" y="0"/>
                </a:lnTo>
                <a:lnTo>
                  <a:pt x="179070" y="44767"/>
                </a:lnTo>
                <a:lnTo>
                  <a:pt x="223850" y="44767"/>
                </a:lnTo>
                <a:lnTo>
                  <a:pt x="223850" y="0"/>
                </a:lnTo>
                <a:close/>
              </a:path>
              <a:path w="2731134" h="45084">
                <a:moveTo>
                  <a:pt x="313372" y="0"/>
                </a:moveTo>
                <a:lnTo>
                  <a:pt x="268605" y="0"/>
                </a:lnTo>
                <a:lnTo>
                  <a:pt x="268605" y="44767"/>
                </a:lnTo>
                <a:lnTo>
                  <a:pt x="313372" y="44767"/>
                </a:lnTo>
                <a:lnTo>
                  <a:pt x="313372" y="0"/>
                </a:lnTo>
                <a:close/>
              </a:path>
              <a:path w="2731134" h="45084">
                <a:moveTo>
                  <a:pt x="402907" y="0"/>
                </a:moveTo>
                <a:lnTo>
                  <a:pt x="358140" y="0"/>
                </a:lnTo>
                <a:lnTo>
                  <a:pt x="358140" y="44767"/>
                </a:lnTo>
                <a:lnTo>
                  <a:pt x="402907" y="44767"/>
                </a:lnTo>
                <a:lnTo>
                  <a:pt x="402907" y="0"/>
                </a:lnTo>
                <a:close/>
              </a:path>
              <a:path w="2731134" h="45084">
                <a:moveTo>
                  <a:pt x="492442" y="0"/>
                </a:moveTo>
                <a:lnTo>
                  <a:pt x="447662" y="0"/>
                </a:lnTo>
                <a:lnTo>
                  <a:pt x="447662" y="44767"/>
                </a:lnTo>
                <a:lnTo>
                  <a:pt x="492442" y="44767"/>
                </a:lnTo>
                <a:lnTo>
                  <a:pt x="492442" y="0"/>
                </a:lnTo>
                <a:close/>
              </a:path>
              <a:path w="2731134" h="45084">
                <a:moveTo>
                  <a:pt x="581977" y="0"/>
                </a:moveTo>
                <a:lnTo>
                  <a:pt x="537197" y="0"/>
                </a:lnTo>
                <a:lnTo>
                  <a:pt x="537197" y="44767"/>
                </a:lnTo>
                <a:lnTo>
                  <a:pt x="581977" y="44767"/>
                </a:lnTo>
                <a:lnTo>
                  <a:pt x="581977" y="0"/>
                </a:lnTo>
                <a:close/>
              </a:path>
              <a:path w="2731134" h="45084">
                <a:moveTo>
                  <a:pt x="671639" y="0"/>
                </a:moveTo>
                <a:lnTo>
                  <a:pt x="626859" y="0"/>
                </a:lnTo>
                <a:lnTo>
                  <a:pt x="626859" y="44767"/>
                </a:lnTo>
                <a:lnTo>
                  <a:pt x="671639" y="44767"/>
                </a:lnTo>
                <a:lnTo>
                  <a:pt x="671639" y="0"/>
                </a:lnTo>
                <a:close/>
              </a:path>
              <a:path w="2731134" h="45084">
                <a:moveTo>
                  <a:pt x="761161" y="0"/>
                </a:moveTo>
                <a:lnTo>
                  <a:pt x="716394" y="0"/>
                </a:lnTo>
                <a:lnTo>
                  <a:pt x="716394" y="44767"/>
                </a:lnTo>
                <a:lnTo>
                  <a:pt x="761161" y="44767"/>
                </a:lnTo>
                <a:lnTo>
                  <a:pt x="761161" y="0"/>
                </a:lnTo>
                <a:close/>
              </a:path>
              <a:path w="2731134" h="45084">
                <a:moveTo>
                  <a:pt x="850696" y="0"/>
                </a:moveTo>
                <a:lnTo>
                  <a:pt x="805929" y="0"/>
                </a:lnTo>
                <a:lnTo>
                  <a:pt x="805929" y="44767"/>
                </a:lnTo>
                <a:lnTo>
                  <a:pt x="850696" y="44767"/>
                </a:lnTo>
                <a:lnTo>
                  <a:pt x="850696" y="0"/>
                </a:lnTo>
                <a:close/>
              </a:path>
              <a:path w="2731134" h="45084">
                <a:moveTo>
                  <a:pt x="940231" y="0"/>
                </a:moveTo>
                <a:lnTo>
                  <a:pt x="895451" y="0"/>
                </a:lnTo>
                <a:lnTo>
                  <a:pt x="895451" y="44767"/>
                </a:lnTo>
                <a:lnTo>
                  <a:pt x="940231" y="44767"/>
                </a:lnTo>
                <a:lnTo>
                  <a:pt x="940231" y="0"/>
                </a:lnTo>
                <a:close/>
              </a:path>
              <a:path w="2731134" h="45084">
                <a:moveTo>
                  <a:pt x="1029766" y="0"/>
                </a:moveTo>
                <a:lnTo>
                  <a:pt x="984986" y="0"/>
                </a:lnTo>
                <a:lnTo>
                  <a:pt x="984986" y="44767"/>
                </a:lnTo>
                <a:lnTo>
                  <a:pt x="1029766" y="44767"/>
                </a:lnTo>
                <a:lnTo>
                  <a:pt x="1029766" y="0"/>
                </a:lnTo>
                <a:close/>
              </a:path>
              <a:path w="2731134" h="45084">
                <a:moveTo>
                  <a:pt x="1119301" y="0"/>
                </a:moveTo>
                <a:lnTo>
                  <a:pt x="1074521" y="0"/>
                </a:lnTo>
                <a:lnTo>
                  <a:pt x="1074521" y="44767"/>
                </a:lnTo>
                <a:lnTo>
                  <a:pt x="1119301" y="44767"/>
                </a:lnTo>
                <a:lnTo>
                  <a:pt x="1119301" y="0"/>
                </a:lnTo>
                <a:close/>
              </a:path>
              <a:path w="2731134" h="45084">
                <a:moveTo>
                  <a:pt x="1208836" y="0"/>
                </a:moveTo>
                <a:lnTo>
                  <a:pt x="1164056" y="0"/>
                </a:lnTo>
                <a:lnTo>
                  <a:pt x="1164056" y="44767"/>
                </a:lnTo>
                <a:lnTo>
                  <a:pt x="1208836" y="44767"/>
                </a:lnTo>
                <a:lnTo>
                  <a:pt x="1208836" y="0"/>
                </a:lnTo>
                <a:close/>
              </a:path>
              <a:path w="2731134" h="45084">
                <a:moveTo>
                  <a:pt x="1298359" y="0"/>
                </a:moveTo>
                <a:lnTo>
                  <a:pt x="1253591" y="0"/>
                </a:lnTo>
                <a:lnTo>
                  <a:pt x="1253591" y="44767"/>
                </a:lnTo>
                <a:lnTo>
                  <a:pt x="1298359" y="44767"/>
                </a:lnTo>
                <a:lnTo>
                  <a:pt x="1298359" y="0"/>
                </a:lnTo>
                <a:close/>
              </a:path>
              <a:path w="2731134" h="45084">
                <a:moveTo>
                  <a:pt x="1388021" y="0"/>
                </a:moveTo>
                <a:lnTo>
                  <a:pt x="1343253" y="0"/>
                </a:lnTo>
                <a:lnTo>
                  <a:pt x="1343253" y="44767"/>
                </a:lnTo>
                <a:lnTo>
                  <a:pt x="1388021" y="44767"/>
                </a:lnTo>
                <a:lnTo>
                  <a:pt x="1388021" y="0"/>
                </a:lnTo>
                <a:close/>
              </a:path>
              <a:path w="2731134" h="45084">
                <a:moveTo>
                  <a:pt x="1477556" y="0"/>
                </a:moveTo>
                <a:lnTo>
                  <a:pt x="1432775" y="0"/>
                </a:lnTo>
                <a:lnTo>
                  <a:pt x="1432775" y="44767"/>
                </a:lnTo>
                <a:lnTo>
                  <a:pt x="1477556" y="44767"/>
                </a:lnTo>
                <a:lnTo>
                  <a:pt x="1477556" y="0"/>
                </a:lnTo>
                <a:close/>
              </a:path>
              <a:path w="2731134" h="45084">
                <a:moveTo>
                  <a:pt x="1567091" y="0"/>
                </a:moveTo>
                <a:lnTo>
                  <a:pt x="1522310" y="0"/>
                </a:lnTo>
                <a:lnTo>
                  <a:pt x="1522310" y="44767"/>
                </a:lnTo>
                <a:lnTo>
                  <a:pt x="1567091" y="44767"/>
                </a:lnTo>
                <a:lnTo>
                  <a:pt x="1567091" y="0"/>
                </a:lnTo>
                <a:close/>
              </a:path>
              <a:path w="2731134" h="45084">
                <a:moveTo>
                  <a:pt x="1656626" y="0"/>
                </a:moveTo>
                <a:lnTo>
                  <a:pt x="1611845" y="0"/>
                </a:lnTo>
                <a:lnTo>
                  <a:pt x="1611845" y="44767"/>
                </a:lnTo>
                <a:lnTo>
                  <a:pt x="1656626" y="44767"/>
                </a:lnTo>
                <a:lnTo>
                  <a:pt x="1656626" y="0"/>
                </a:lnTo>
                <a:close/>
              </a:path>
              <a:path w="2731134" h="45084">
                <a:moveTo>
                  <a:pt x="1746148" y="0"/>
                </a:moveTo>
                <a:lnTo>
                  <a:pt x="1701380" y="0"/>
                </a:lnTo>
                <a:lnTo>
                  <a:pt x="1701380" y="44767"/>
                </a:lnTo>
                <a:lnTo>
                  <a:pt x="1746148" y="44767"/>
                </a:lnTo>
                <a:lnTo>
                  <a:pt x="1746148" y="0"/>
                </a:lnTo>
                <a:close/>
              </a:path>
              <a:path w="2731134" h="45084">
                <a:moveTo>
                  <a:pt x="1835683" y="0"/>
                </a:moveTo>
                <a:lnTo>
                  <a:pt x="1790915" y="0"/>
                </a:lnTo>
                <a:lnTo>
                  <a:pt x="1790915" y="44767"/>
                </a:lnTo>
                <a:lnTo>
                  <a:pt x="1835683" y="44767"/>
                </a:lnTo>
                <a:lnTo>
                  <a:pt x="1835683" y="0"/>
                </a:lnTo>
                <a:close/>
              </a:path>
              <a:path w="2731134" h="45084">
                <a:moveTo>
                  <a:pt x="1925218" y="0"/>
                </a:moveTo>
                <a:lnTo>
                  <a:pt x="1880450" y="0"/>
                </a:lnTo>
                <a:lnTo>
                  <a:pt x="1880450" y="44767"/>
                </a:lnTo>
                <a:lnTo>
                  <a:pt x="1925218" y="44767"/>
                </a:lnTo>
                <a:lnTo>
                  <a:pt x="1925218" y="0"/>
                </a:lnTo>
                <a:close/>
              </a:path>
              <a:path w="2731134" h="45084">
                <a:moveTo>
                  <a:pt x="2014753" y="0"/>
                </a:moveTo>
                <a:lnTo>
                  <a:pt x="1969973" y="0"/>
                </a:lnTo>
                <a:lnTo>
                  <a:pt x="1969973" y="44767"/>
                </a:lnTo>
                <a:lnTo>
                  <a:pt x="2014753" y="44767"/>
                </a:lnTo>
                <a:lnTo>
                  <a:pt x="2014753" y="0"/>
                </a:lnTo>
                <a:close/>
              </a:path>
              <a:path w="2731134" h="45084">
                <a:moveTo>
                  <a:pt x="2104415" y="0"/>
                </a:moveTo>
                <a:lnTo>
                  <a:pt x="2059635" y="0"/>
                </a:lnTo>
                <a:lnTo>
                  <a:pt x="2059635" y="44767"/>
                </a:lnTo>
                <a:lnTo>
                  <a:pt x="2104415" y="44767"/>
                </a:lnTo>
                <a:lnTo>
                  <a:pt x="2104415" y="0"/>
                </a:lnTo>
                <a:close/>
              </a:path>
              <a:path w="2731134" h="45084">
                <a:moveTo>
                  <a:pt x="2193950" y="0"/>
                </a:moveTo>
                <a:lnTo>
                  <a:pt x="2149170" y="0"/>
                </a:lnTo>
                <a:lnTo>
                  <a:pt x="2149170" y="44767"/>
                </a:lnTo>
                <a:lnTo>
                  <a:pt x="2193950" y="44767"/>
                </a:lnTo>
                <a:lnTo>
                  <a:pt x="2193950" y="0"/>
                </a:lnTo>
                <a:close/>
              </a:path>
              <a:path w="2731134" h="45084">
                <a:moveTo>
                  <a:pt x="2283472" y="0"/>
                </a:moveTo>
                <a:lnTo>
                  <a:pt x="2238705" y="0"/>
                </a:lnTo>
                <a:lnTo>
                  <a:pt x="2238705" y="44767"/>
                </a:lnTo>
                <a:lnTo>
                  <a:pt x="2283472" y="44767"/>
                </a:lnTo>
                <a:lnTo>
                  <a:pt x="2283472" y="0"/>
                </a:lnTo>
                <a:close/>
              </a:path>
              <a:path w="2731134" h="45084">
                <a:moveTo>
                  <a:pt x="2373007" y="0"/>
                </a:moveTo>
                <a:lnTo>
                  <a:pt x="2328240" y="0"/>
                </a:lnTo>
                <a:lnTo>
                  <a:pt x="2328240" y="44767"/>
                </a:lnTo>
                <a:lnTo>
                  <a:pt x="2373007" y="44767"/>
                </a:lnTo>
                <a:lnTo>
                  <a:pt x="2373007" y="0"/>
                </a:lnTo>
                <a:close/>
              </a:path>
              <a:path w="2731134" h="45084">
                <a:moveTo>
                  <a:pt x="2462542" y="0"/>
                </a:moveTo>
                <a:lnTo>
                  <a:pt x="2417762" y="0"/>
                </a:lnTo>
                <a:lnTo>
                  <a:pt x="2417762" y="44767"/>
                </a:lnTo>
                <a:lnTo>
                  <a:pt x="2462542" y="44767"/>
                </a:lnTo>
                <a:lnTo>
                  <a:pt x="2462542" y="0"/>
                </a:lnTo>
                <a:close/>
              </a:path>
              <a:path w="2731134" h="45084">
                <a:moveTo>
                  <a:pt x="2552077" y="0"/>
                </a:moveTo>
                <a:lnTo>
                  <a:pt x="2507297" y="0"/>
                </a:lnTo>
                <a:lnTo>
                  <a:pt x="2507297" y="44767"/>
                </a:lnTo>
                <a:lnTo>
                  <a:pt x="2552077" y="44767"/>
                </a:lnTo>
                <a:lnTo>
                  <a:pt x="2552077" y="0"/>
                </a:lnTo>
                <a:close/>
              </a:path>
              <a:path w="2731134" h="45084">
                <a:moveTo>
                  <a:pt x="2641612" y="0"/>
                </a:moveTo>
                <a:lnTo>
                  <a:pt x="2596832" y="0"/>
                </a:lnTo>
                <a:lnTo>
                  <a:pt x="2596832" y="44767"/>
                </a:lnTo>
                <a:lnTo>
                  <a:pt x="2641612" y="44767"/>
                </a:lnTo>
                <a:lnTo>
                  <a:pt x="2641612" y="0"/>
                </a:lnTo>
                <a:close/>
              </a:path>
              <a:path w="2731134" h="45084">
                <a:moveTo>
                  <a:pt x="2731135" y="0"/>
                </a:moveTo>
                <a:lnTo>
                  <a:pt x="2686367" y="0"/>
                </a:lnTo>
                <a:lnTo>
                  <a:pt x="2686367" y="44767"/>
                </a:lnTo>
                <a:lnTo>
                  <a:pt x="2731135" y="44767"/>
                </a:lnTo>
                <a:lnTo>
                  <a:pt x="27311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5" name="bg object 155"/>
          <p:cNvPicPr/>
          <p:nvPr/>
        </p:nvPicPr>
        <p:blipFill>
          <a:blip r:embed="rId54" cstate="print"/>
          <a:stretch>
            <a:fillRect/>
          </a:stretch>
        </p:blipFill>
        <p:spPr>
          <a:xfrm>
            <a:off x="9420479" y="17696814"/>
            <a:ext cx="110998" cy="89281"/>
          </a:xfrm>
          <a:prstGeom prst="rect">
            <a:avLst/>
          </a:prstGeom>
        </p:spPr>
      </p:pic>
      <p:sp>
        <p:nvSpPr>
          <p:cNvPr id="156" name="bg object 156"/>
          <p:cNvSpPr/>
          <p:nvPr/>
        </p:nvSpPr>
        <p:spPr>
          <a:xfrm>
            <a:off x="6568516" y="17806479"/>
            <a:ext cx="2979420" cy="2226945"/>
          </a:xfrm>
          <a:custGeom>
            <a:avLst/>
            <a:gdLst/>
            <a:ahLst/>
            <a:cxnLst/>
            <a:rect l="l" t="t" r="r" b="b"/>
            <a:pathLst>
              <a:path w="2979420" h="2226944">
                <a:moveTo>
                  <a:pt x="44780" y="2182228"/>
                </a:moveTo>
                <a:lnTo>
                  <a:pt x="0" y="2182228"/>
                </a:lnTo>
                <a:lnTo>
                  <a:pt x="0" y="2226437"/>
                </a:lnTo>
                <a:lnTo>
                  <a:pt x="44780" y="2226437"/>
                </a:lnTo>
                <a:lnTo>
                  <a:pt x="44780" y="2182228"/>
                </a:lnTo>
                <a:close/>
              </a:path>
              <a:path w="2979420" h="2226944">
                <a:moveTo>
                  <a:pt x="134315" y="2182228"/>
                </a:moveTo>
                <a:lnTo>
                  <a:pt x="89535" y="2182228"/>
                </a:lnTo>
                <a:lnTo>
                  <a:pt x="89535" y="2226437"/>
                </a:lnTo>
                <a:lnTo>
                  <a:pt x="134315" y="2226437"/>
                </a:lnTo>
                <a:lnTo>
                  <a:pt x="134315" y="2182228"/>
                </a:lnTo>
                <a:close/>
              </a:path>
              <a:path w="2979420" h="2226944">
                <a:moveTo>
                  <a:pt x="223850" y="2182228"/>
                </a:moveTo>
                <a:lnTo>
                  <a:pt x="179070" y="2182228"/>
                </a:lnTo>
                <a:lnTo>
                  <a:pt x="179070" y="2226437"/>
                </a:lnTo>
                <a:lnTo>
                  <a:pt x="223850" y="2226437"/>
                </a:lnTo>
                <a:lnTo>
                  <a:pt x="223850" y="2182228"/>
                </a:lnTo>
                <a:close/>
              </a:path>
              <a:path w="2979420" h="2226944">
                <a:moveTo>
                  <a:pt x="313372" y="2182228"/>
                </a:moveTo>
                <a:lnTo>
                  <a:pt x="268605" y="2182228"/>
                </a:lnTo>
                <a:lnTo>
                  <a:pt x="268605" y="2226437"/>
                </a:lnTo>
                <a:lnTo>
                  <a:pt x="313372" y="2226437"/>
                </a:lnTo>
                <a:lnTo>
                  <a:pt x="313372" y="2182228"/>
                </a:lnTo>
                <a:close/>
              </a:path>
              <a:path w="2979420" h="2226944">
                <a:moveTo>
                  <a:pt x="402907" y="2182228"/>
                </a:moveTo>
                <a:lnTo>
                  <a:pt x="358140" y="2182228"/>
                </a:lnTo>
                <a:lnTo>
                  <a:pt x="358140" y="2226437"/>
                </a:lnTo>
                <a:lnTo>
                  <a:pt x="402907" y="2226437"/>
                </a:lnTo>
                <a:lnTo>
                  <a:pt x="402907" y="2182228"/>
                </a:lnTo>
                <a:close/>
              </a:path>
              <a:path w="2979420" h="2226944">
                <a:moveTo>
                  <a:pt x="492442" y="2182228"/>
                </a:moveTo>
                <a:lnTo>
                  <a:pt x="447675" y="2182228"/>
                </a:lnTo>
                <a:lnTo>
                  <a:pt x="447675" y="2226437"/>
                </a:lnTo>
                <a:lnTo>
                  <a:pt x="492442" y="2226437"/>
                </a:lnTo>
                <a:lnTo>
                  <a:pt x="492442" y="2182228"/>
                </a:lnTo>
                <a:close/>
              </a:path>
              <a:path w="2979420" h="2226944">
                <a:moveTo>
                  <a:pt x="582104" y="2182228"/>
                </a:moveTo>
                <a:lnTo>
                  <a:pt x="537324" y="2182228"/>
                </a:lnTo>
                <a:lnTo>
                  <a:pt x="537324" y="2226437"/>
                </a:lnTo>
                <a:lnTo>
                  <a:pt x="582104" y="2226437"/>
                </a:lnTo>
                <a:lnTo>
                  <a:pt x="582104" y="2182228"/>
                </a:lnTo>
                <a:close/>
              </a:path>
              <a:path w="2979420" h="2226944">
                <a:moveTo>
                  <a:pt x="671639" y="2182228"/>
                </a:moveTo>
                <a:lnTo>
                  <a:pt x="626859" y="2182228"/>
                </a:lnTo>
                <a:lnTo>
                  <a:pt x="626859" y="2226437"/>
                </a:lnTo>
                <a:lnTo>
                  <a:pt x="671639" y="2226437"/>
                </a:lnTo>
                <a:lnTo>
                  <a:pt x="671639" y="2182228"/>
                </a:lnTo>
                <a:close/>
              </a:path>
              <a:path w="2979420" h="2226944">
                <a:moveTo>
                  <a:pt x="761174" y="2182228"/>
                </a:moveTo>
                <a:lnTo>
                  <a:pt x="716394" y="2182228"/>
                </a:lnTo>
                <a:lnTo>
                  <a:pt x="716394" y="2226437"/>
                </a:lnTo>
                <a:lnTo>
                  <a:pt x="761174" y="2226437"/>
                </a:lnTo>
                <a:lnTo>
                  <a:pt x="761174" y="2182228"/>
                </a:lnTo>
                <a:close/>
              </a:path>
              <a:path w="2979420" h="2226944">
                <a:moveTo>
                  <a:pt x="850696" y="2182228"/>
                </a:moveTo>
                <a:lnTo>
                  <a:pt x="805929" y="2182228"/>
                </a:lnTo>
                <a:lnTo>
                  <a:pt x="805929" y="2226437"/>
                </a:lnTo>
                <a:lnTo>
                  <a:pt x="850696" y="2226437"/>
                </a:lnTo>
                <a:lnTo>
                  <a:pt x="850696" y="2182228"/>
                </a:lnTo>
                <a:close/>
              </a:path>
              <a:path w="2979420" h="2226944">
                <a:moveTo>
                  <a:pt x="940231" y="2182228"/>
                </a:moveTo>
                <a:lnTo>
                  <a:pt x="895464" y="2182228"/>
                </a:lnTo>
                <a:lnTo>
                  <a:pt x="895464" y="2226437"/>
                </a:lnTo>
                <a:lnTo>
                  <a:pt x="940231" y="2226437"/>
                </a:lnTo>
                <a:lnTo>
                  <a:pt x="940231" y="2182228"/>
                </a:lnTo>
                <a:close/>
              </a:path>
              <a:path w="2979420" h="2226944">
                <a:moveTo>
                  <a:pt x="1029766" y="2182228"/>
                </a:moveTo>
                <a:lnTo>
                  <a:pt x="984986" y="2182228"/>
                </a:lnTo>
                <a:lnTo>
                  <a:pt x="984986" y="2226437"/>
                </a:lnTo>
                <a:lnTo>
                  <a:pt x="1029766" y="2226437"/>
                </a:lnTo>
                <a:lnTo>
                  <a:pt x="1029766" y="2182228"/>
                </a:lnTo>
                <a:close/>
              </a:path>
              <a:path w="2979420" h="2226944">
                <a:moveTo>
                  <a:pt x="1119301" y="2182228"/>
                </a:moveTo>
                <a:lnTo>
                  <a:pt x="1074521" y="2182228"/>
                </a:lnTo>
                <a:lnTo>
                  <a:pt x="1074521" y="2226437"/>
                </a:lnTo>
                <a:lnTo>
                  <a:pt x="1119301" y="2226437"/>
                </a:lnTo>
                <a:lnTo>
                  <a:pt x="1119301" y="2182228"/>
                </a:lnTo>
                <a:close/>
              </a:path>
              <a:path w="2979420" h="2226944">
                <a:moveTo>
                  <a:pt x="1208836" y="2182228"/>
                </a:moveTo>
                <a:lnTo>
                  <a:pt x="1164056" y="2182228"/>
                </a:lnTo>
                <a:lnTo>
                  <a:pt x="1164056" y="2226437"/>
                </a:lnTo>
                <a:lnTo>
                  <a:pt x="1208836" y="2226437"/>
                </a:lnTo>
                <a:lnTo>
                  <a:pt x="1208836" y="2182228"/>
                </a:lnTo>
                <a:close/>
              </a:path>
              <a:path w="2979420" h="2226944">
                <a:moveTo>
                  <a:pt x="1298486" y="2182228"/>
                </a:moveTo>
                <a:lnTo>
                  <a:pt x="1253718" y="2182228"/>
                </a:lnTo>
                <a:lnTo>
                  <a:pt x="1253718" y="2226437"/>
                </a:lnTo>
                <a:lnTo>
                  <a:pt x="1298486" y="2226437"/>
                </a:lnTo>
                <a:lnTo>
                  <a:pt x="1298486" y="2182228"/>
                </a:lnTo>
                <a:close/>
              </a:path>
              <a:path w="2979420" h="2226944">
                <a:moveTo>
                  <a:pt x="1388021" y="2182228"/>
                </a:moveTo>
                <a:lnTo>
                  <a:pt x="1343253" y="2182228"/>
                </a:lnTo>
                <a:lnTo>
                  <a:pt x="1343253" y="2226437"/>
                </a:lnTo>
                <a:lnTo>
                  <a:pt x="1388021" y="2226437"/>
                </a:lnTo>
                <a:lnTo>
                  <a:pt x="1388021" y="2182228"/>
                </a:lnTo>
                <a:close/>
              </a:path>
              <a:path w="2979420" h="2226944">
                <a:moveTo>
                  <a:pt x="1477556" y="2182228"/>
                </a:moveTo>
                <a:lnTo>
                  <a:pt x="1432788" y="2182228"/>
                </a:lnTo>
                <a:lnTo>
                  <a:pt x="1432788" y="2226437"/>
                </a:lnTo>
                <a:lnTo>
                  <a:pt x="1477556" y="2226437"/>
                </a:lnTo>
                <a:lnTo>
                  <a:pt x="1477556" y="2182228"/>
                </a:lnTo>
                <a:close/>
              </a:path>
              <a:path w="2979420" h="2226944">
                <a:moveTo>
                  <a:pt x="1567091" y="2182228"/>
                </a:moveTo>
                <a:lnTo>
                  <a:pt x="1522310" y="2182228"/>
                </a:lnTo>
                <a:lnTo>
                  <a:pt x="1522310" y="2226437"/>
                </a:lnTo>
                <a:lnTo>
                  <a:pt x="1567091" y="2226437"/>
                </a:lnTo>
                <a:lnTo>
                  <a:pt x="1567091" y="2182228"/>
                </a:lnTo>
                <a:close/>
              </a:path>
              <a:path w="2979420" h="2226944">
                <a:moveTo>
                  <a:pt x="1656626" y="2182228"/>
                </a:moveTo>
                <a:lnTo>
                  <a:pt x="1611845" y="2182228"/>
                </a:lnTo>
                <a:lnTo>
                  <a:pt x="1611845" y="2226437"/>
                </a:lnTo>
                <a:lnTo>
                  <a:pt x="1656626" y="2226437"/>
                </a:lnTo>
                <a:lnTo>
                  <a:pt x="1656626" y="2182228"/>
                </a:lnTo>
                <a:close/>
              </a:path>
              <a:path w="2979420" h="2226944">
                <a:moveTo>
                  <a:pt x="1746161" y="2182228"/>
                </a:moveTo>
                <a:lnTo>
                  <a:pt x="1701380" y="2182228"/>
                </a:lnTo>
                <a:lnTo>
                  <a:pt x="1701380" y="2226437"/>
                </a:lnTo>
                <a:lnTo>
                  <a:pt x="1746161" y="2226437"/>
                </a:lnTo>
                <a:lnTo>
                  <a:pt x="1746161" y="2182228"/>
                </a:lnTo>
                <a:close/>
              </a:path>
              <a:path w="2979420" h="2226944">
                <a:moveTo>
                  <a:pt x="1835683" y="2182228"/>
                </a:moveTo>
                <a:lnTo>
                  <a:pt x="1790915" y="2182228"/>
                </a:lnTo>
                <a:lnTo>
                  <a:pt x="1790915" y="2226437"/>
                </a:lnTo>
                <a:lnTo>
                  <a:pt x="1835683" y="2226437"/>
                </a:lnTo>
                <a:lnTo>
                  <a:pt x="1835683" y="2182228"/>
                </a:lnTo>
                <a:close/>
              </a:path>
              <a:path w="2979420" h="2226944">
                <a:moveTo>
                  <a:pt x="1925218" y="2182228"/>
                </a:moveTo>
                <a:lnTo>
                  <a:pt x="1880450" y="2182228"/>
                </a:lnTo>
                <a:lnTo>
                  <a:pt x="1880450" y="2226437"/>
                </a:lnTo>
                <a:lnTo>
                  <a:pt x="1925218" y="2226437"/>
                </a:lnTo>
                <a:lnTo>
                  <a:pt x="1925218" y="2182228"/>
                </a:lnTo>
                <a:close/>
              </a:path>
              <a:path w="2979420" h="2226944">
                <a:moveTo>
                  <a:pt x="2014753" y="2182228"/>
                </a:moveTo>
                <a:lnTo>
                  <a:pt x="1969985" y="2182228"/>
                </a:lnTo>
                <a:lnTo>
                  <a:pt x="1969985" y="2226437"/>
                </a:lnTo>
                <a:lnTo>
                  <a:pt x="2014753" y="2226437"/>
                </a:lnTo>
                <a:lnTo>
                  <a:pt x="2014753" y="2182228"/>
                </a:lnTo>
                <a:close/>
              </a:path>
              <a:path w="2979420" h="2226944">
                <a:moveTo>
                  <a:pt x="2104415" y="2182228"/>
                </a:moveTo>
                <a:lnTo>
                  <a:pt x="2059635" y="2182228"/>
                </a:lnTo>
                <a:lnTo>
                  <a:pt x="2059635" y="2226437"/>
                </a:lnTo>
                <a:lnTo>
                  <a:pt x="2104415" y="2226437"/>
                </a:lnTo>
                <a:lnTo>
                  <a:pt x="2104415" y="2182228"/>
                </a:lnTo>
                <a:close/>
              </a:path>
              <a:path w="2979420" h="2226944">
                <a:moveTo>
                  <a:pt x="2193950" y="2182228"/>
                </a:moveTo>
                <a:lnTo>
                  <a:pt x="2149170" y="2182228"/>
                </a:lnTo>
                <a:lnTo>
                  <a:pt x="2149170" y="2226437"/>
                </a:lnTo>
                <a:lnTo>
                  <a:pt x="2193950" y="2226437"/>
                </a:lnTo>
                <a:lnTo>
                  <a:pt x="2193950" y="2182228"/>
                </a:lnTo>
                <a:close/>
              </a:path>
              <a:path w="2979420" h="2226944">
                <a:moveTo>
                  <a:pt x="2283472" y="2182228"/>
                </a:moveTo>
                <a:lnTo>
                  <a:pt x="2238705" y="2182228"/>
                </a:lnTo>
                <a:lnTo>
                  <a:pt x="2238705" y="2226437"/>
                </a:lnTo>
                <a:lnTo>
                  <a:pt x="2283472" y="2226437"/>
                </a:lnTo>
                <a:lnTo>
                  <a:pt x="2283472" y="2182228"/>
                </a:lnTo>
                <a:close/>
              </a:path>
              <a:path w="2979420" h="2226944">
                <a:moveTo>
                  <a:pt x="2373007" y="2182228"/>
                </a:moveTo>
                <a:lnTo>
                  <a:pt x="2328240" y="2182228"/>
                </a:lnTo>
                <a:lnTo>
                  <a:pt x="2328240" y="2226437"/>
                </a:lnTo>
                <a:lnTo>
                  <a:pt x="2373007" y="2226437"/>
                </a:lnTo>
                <a:lnTo>
                  <a:pt x="2373007" y="2182228"/>
                </a:lnTo>
                <a:close/>
              </a:path>
              <a:path w="2979420" h="2226944">
                <a:moveTo>
                  <a:pt x="2462542" y="2182228"/>
                </a:moveTo>
                <a:lnTo>
                  <a:pt x="2417775" y="2182228"/>
                </a:lnTo>
                <a:lnTo>
                  <a:pt x="2417775" y="2226437"/>
                </a:lnTo>
                <a:lnTo>
                  <a:pt x="2462542" y="2226437"/>
                </a:lnTo>
                <a:lnTo>
                  <a:pt x="2462542" y="2182228"/>
                </a:lnTo>
                <a:close/>
              </a:path>
              <a:path w="2979420" h="2226944">
                <a:moveTo>
                  <a:pt x="2552077" y="2182228"/>
                </a:moveTo>
                <a:lnTo>
                  <a:pt x="2507297" y="2182228"/>
                </a:lnTo>
                <a:lnTo>
                  <a:pt x="2507297" y="2226437"/>
                </a:lnTo>
                <a:lnTo>
                  <a:pt x="2552077" y="2226437"/>
                </a:lnTo>
                <a:lnTo>
                  <a:pt x="2552077" y="2182228"/>
                </a:lnTo>
                <a:close/>
              </a:path>
              <a:path w="2979420" h="2226944">
                <a:moveTo>
                  <a:pt x="2641612" y="2182228"/>
                </a:moveTo>
                <a:lnTo>
                  <a:pt x="2596832" y="2182228"/>
                </a:lnTo>
                <a:lnTo>
                  <a:pt x="2596832" y="2226437"/>
                </a:lnTo>
                <a:lnTo>
                  <a:pt x="2641612" y="2226437"/>
                </a:lnTo>
                <a:lnTo>
                  <a:pt x="2641612" y="2182228"/>
                </a:lnTo>
                <a:close/>
              </a:path>
              <a:path w="2979420" h="2226944">
                <a:moveTo>
                  <a:pt x="2731147" y="2182228"/>
                </a:moveTo>
                <a:lnTo>
                  <a:pt x="2686367" y="2182228"/>
                </a:lnTo>
                <a:lnTo>
                  <a:pt x="2686367" y="2226437"/>
                </a:lnTo>
                <a:lnTo>
                  <a:pt x="2731147" y="2226437"/>
                </a:lnTo>
                <a:lnTo>
                  <a:pt x="2731147" y="2182228"/>
                </a:lnTo>
                <a:close/>
              </a:path>
              <a:path w="2979420" h="2226944">
                <a:moveTo>
                  <a:pt x="2820797" y="2182228"/>
                </a:moveTo>
                <a:lnTo>
                  <a:pt x="2776029" y="2182228"/>
                </a:lnTo>
                <a:lnTo>
                  <a:pt x="2776029" y="2226437"/>
                </a:lnTo>
                <a:lnTo>
                  <a:pt x="2820797" y="2226437"/>
                </a:lnTo>
                <a:lnTo>
                  <a:pt x="2820797" y="2182228"/>
                </a:lnTo>
                <a:close/>
              </a:path>
              <a:path w="2979420" h="2226944">
                <a:moveTo>
                  <a:pt x="2907728" y="2210765"/>
                </a:moveTo>
                <a:lnTo>
                  <a:pt x="2887789" y="2172297"/>
                </a:lnTo>
                <a:lnTo>
                  <a:pt x="2881058" y="2175446"/>
                </a:lnTo>
                <a:lnTo>
                  <a:pt x="2874073" y="2177999"/>
                </a:lnTo>
                <a:lnTo>
                  <a:pt x="2866961" y="2179955"/>
                </a:lnTo>
                <a:lnTo>
                  <a:pt x="2859595" y="2181326"/>
                </a:lnTo>
                <a:lnTo>
                  <a:pt x="2865818" y="2224062"/>
                </a:lnTo>
                <a:lnTo>
                  <a:pt x="2889313" y="2220252"/>
                </a:lnTo>
                <a:lnTo>
                  <a:pt x="2907728" y="2210765"/>
                </a:lnTo>
                <a:close/>
              </a:path>
              <a:path w="2979420" h="2226944">
                <a:moveTo>
                  <a:pt x="2968053" y="2147481"/>
                </a:moveTo>
                <a:lnTo>
                  <a:pt x="2928429" y="2129548"/>
                </a:lnTo>
                <a:lnTo>
                  <a:pt x="2925000" y="2136267"/>
                </a:lnTo>
                <a:lnTo>
                  <a:pt x="2921190" y="2142642"/>
                </a:lnTo>
                <a:lnTo>
                  <a:pt x="2916745" y="2148662"/>
                </a:lnTo>
                <a:lnTo>
                  <a:pt x="2911792" y="2154351"/>
                </a:lnTo>
                <a:lnTo>
                  <a:pt x="2943161" y="2184247"/>
                </a:lnTo>
                <a:lnTo>
                  <a:pt x="2955353" y="2172106"/>
                </a:lnTo>
                <a:lnTo>
                  <a:pt x="2968053" y="2147481"/>
                </a:lnTo>
                <a:close/>
              </a:path>
              <a:path w="2979420" h="2226944">
                <a:moveTo>
                  <a:pt x="2979267" y="1970201"/>
                </a:moveTo>
                <a:lnTo>
                  <a:pt x="2936303" y="1970201"/>
                </a:lnTo>
                <a:lnTo>
                  <a:pt x="2936303" y="2014969"/>
                </a:lnTo>
                <a:lnTo>
                  <a:pt x="2979267" y="2014969"/>
                </a:lnTo>
                <a:lnTo>
                  <a:pt x="2979267" y="1970201"/>
                </a:lnTo>
                <a:close/>
              </a:path>
              <a:path w="2979420" h="2226944">
                <a:moveTo>
                  <a:pt x="2979267" y="1880654"/>
                </a:moveTo>
                <a:lnTo>
                  <a:pt x="2936303" y="1880654"/>
                </a:lnTo>
                <a:lnTo>
                  <a:pt x="2936303" y="1925421"/>
                </a:lnTo>
                <a:lnTo>
                  <a:pt x="2979267" y="1925421"/>
                </a:lnTo>
                <a:lnTo>
                  <a:pt x="2979267" y="1880654"/>
                </a:lnTo>
                <a:close/>
              </a:path>
              <a:path w="2979420" h="2226944">
                <a:moveTo>
                  <a:pt x="2979267" y="1791093"/>
                </a:moveTo>
                <a:lnTo>
                  <a:pt x="2936303" y="1791093"/>
                </a:lnTo>
                <a:lnTo>
                  <a:pt x="2936303" y="1835861"/>
                </a:lnTo>
                <a:lnTo>
                  <a:pt x="2979267" y="1835861"/>
                </a:lnTo>
                <a:lnTo>
                  <a:pt x="2979267" y="1791093"/>
                </a:lnTo>
                <a:close/>
              </a:path>
              <a:path w="2979420" h="2226944">
                <a:moveTo>
                  <a:pt x="2979267" y="1701546"/>
                </a:moveTo>
                <a:lnTo>
                  <a:pt x="2936303" y="1701546"/>
                </a:lnTo>
                <a:lnTo>
                  <a:pt x="2936303" y="1746326"/>
                </a:lnTo>
                <a:lnTo>
                  <a:pt x="2979267" y="1746326"/>
                </a:lnTo>
                <a:lnTo>
                  <a:pt x="2979267" y="1701546"/>
                </a:lnTo>
                <a:close/>
              </a:path>
              <a:path w="2979420" h="2226944">
                <a:moveTo>
                  <a:pt x="2979267" y="1611998"/>
                </a:moveTo>
                <a:lnTo>
                  <a:pt x="2936303" y="1611998"/>
                </a:lnTo>
                <a:lnTo>
                  <a:pt x="2936303" y="1656778"/>
                </a:lnTo>
                <a:lnTo>
                  <a:pt x="2979267" y="1656778"/>
                </a:lnTo>
                <a:lnTo>
                  <a:pt x="2979267" y="1611998"/>
                </a:lnTo>
                <a:close/>
              </a:path>
              <a:path w="2979420" h="2226944">
                <a:moveTo>
                  <a:pt x="2979267" y="1522463"/>
                </a:moveTo>
                <a:lnTo>
                  <a:pt x="2936303" y="1522463"/>
                </a:lnTo>
                <a:lnTo>
                  <a:pt x="2936303" y="1567230"/>
                </a:lnTo>
                <a:lnTo>
                  <a:pt x="2979267" y="1567230"/>
                </a:lnTo>
                <a:lnTo>
                  <a:pt x="2979267" y="1522463"/>
                </a:lnTo>
                <a:close/>
              </a:path>
              <a:path w="2979420" h="2226944">
                <a:moveTo>
                  <a:pt x="2979267" y="1432915"/>
                </a:moveTo>
                <a:lnTo>
                  <a:pt x="2936303" y="1432915"/>
                </a:lnTo>
                <a:lnTo>
                  <a:pt x="2936303" y="1477683"/>
                </a:lnTo>
                <a:lnTo>
                  <a:pt x="2979267" y="1477683"/>
                </a:lnTo>
                <a:lnTo>
                  <a:pt x="2979267" y="1432915"/>
                </a:lnTo>
                <a:close/>
              </a:path>
              <a:path w="2979420" h="2226944">
                <a:moveTo>
                  <a:pt x="2979267" y="1343355"/>
                </a:moveTo>
                <a:lnTo>
                  <a:pt x="2936303" y="1343355"/>
                </a:lnTo>
                <a:lnTo>
                  <a:pt x="2936303" y="1388122"/>
                </a:lnTo>
                <a:lnTo>
                  <a:pt x="2979267" y="1388122"/>
                </a:lnTo>
                <a:lnTo>
                  <a:pt x="2979267" y="1343355"/>
                </a:lnTo>
                <a:close/>
              </a:path>
              <a:path w="2979420" h="2226944">
                <a:moveTo>
                  <a:pt x="2979267" y="1253807"/>
                </a:moveTo>
                <a:lnTo>
                  <a:pt x="2936303" y="1253807"/>
                </a:lnTo>
                <a:lnTo>
                  <a:pt x="2936303" y="1298575"/>
                </a:lnTo>
                <a:lnTo>
                  <a:pt x="2979267" y="1298575"/>
                </a:lnTo>
                <a:lnTo>
                  <a:pt x="2979267" y="1253807"/>
                </a:lnTo>
                <a:close/>
              </a:path>
              <a:path w="2979420" h="2226944">
                <a:moveTo>
                  <a:pt x="2979267" y="1164259"/>
                </a:moveTo>
                <a:lnTo>
                  <a:pt x="2936303" y="1164259"/>
                </a:lnTo>
                <a:lnTo>
                  <a:pt x="2936303" y="1209040"/>
                </a:lnTo>
                <a:lnTo>
                  <a:pt x="2979267" y="1209040"/>
                </a:lnTo>
                <a:lnTo>
                  <a:pt x="2979267" y="1164259"/>
                </a:lnTo>
                <a:close/>
              </a:path>
              <a:path w="2979420" h="2226944">
                <a:moveTo>
                  <a:pt x="2979267" y="1074712"/>
                </a:moveTo>
                <a:lnTo>
                  <a:pt x="2936303" y="1074712"/>
                </a:lnTo>
                <a:lnTo>
                  <a:pt x="2936303" y="1119492"/>
                </a:lnTo>
                <a:lnTo>
                  <a:pt x="2979267" y="1119492"/>
                </a:lnTo>
                <a:lnTo>
                  <a:pt x="2979267" y="1074712"/>
                </a:lnTo>
                <a:close/>
              </a:path>
              <a:path w="2979420" h="2226944">
                <a:moveTo>
                  <a:pt x="2979267" y="985164"/>
                </a:moveTo>
                <a:lnTo>
                  <a:pt x="2936303" y="985164"/>
                </a:lnTo>
                <a:lnTo>
                  <a:pt x="2936303" y="1029931"/>
                </a:lnTo>
                <a:lnTo>
                  <a:pt x="2979267" y="1029931"/>
                </a:lnTo>
                <a:lnTo>
                  <a:pt x="2979267" y="985164"/>
                </a:lnTo>
                <a:close/>
              </a:path>
              <a:path w="2979420" h="2226944">
                <a:moveTo>
                  <a:pt x="2979267" y="895642"/>
                </a:moveTo>
                <a:lnTo>
                  <a:pt x="2936303" y="895642"/>
                </a:lnTo>
                <a:lnTo>
                  <a:pt x="2936303" y="940409"/>
                </a:lnTo>
                <a:lnTo>
                  <a:pt x="2979267" y="940409"/>
                </a:lnTo>
                <a:lnTo>
                  <a:pt x="2979267" y="895642"/>
                </a:lnTo>
                <a:close/>
              </a:path>
              <a:path w="2979420" h="2226944">
                <a:moveTo>
                  <a:pt x="2979267" y="806107"/>
                </a:moveTo>
                <a:lnTo>
                  <a:pt x="2936303" y="806107"/>
                </a:lnTo>
                <a:lnTo>
                  <a:pt x="2936303" y="850874"/>
                </a:lnTo>
                <a:lnTo>
                  <a:pt x="2979267" y="850874"/>
                </a:lnTo>
                <a:lnTo>
                  <a:pt x="2979267" y="806107"/>
                </a:lnTo>
                <a:close/>
              </a:path>
              <a:path w="2979420" h="2226944">
                <a:moveTo>
                  <a:pt x="2979267" y="716572"/>
                </a:moveTo>
                <a:lnTo>
                  <a:pt x="2936303" y="716572"/>
                </a:lnTo>
                <a:lnTo>
                  <a:pt x="2936303" y="761352"/>
                </a:lnTo>
                <a:lnTo>
                  <a:pt x="2979267" y="761352"/>
                </a:lnTo>
                <a:lnTo>
                  <a:pt x="2979267" y="716572"/>
                </a:lnTo>
                <a:close/>
              </a:path>
              <a:path w="2979420" h="2226944">
                <a:moveTo>
                  <a:pt x="2979267" y="626910"/>
                </a:moveTo>
                <a:lnTo>
                  <a:pt x="2936303" y="626910"/>
                </a:lnTo>
                <a:lnTo>
                  <a:pt x="2936303" y="671690"/>
                </a:lnTo>
                <a:lnTo>
                  <a:pt x="2979267" y="671690"/>
                </a:lnTo>
                <a:lnTo>
                  <a:pt x="2979267" y="626910"/>
                </a:lnTo>
                <a:close/>
              </a:path>
              <a:path w="2979420" h="2226944">
                <a:moveTo>
                  <a:pt x="2979267" y="537375"/>
                </a:moveTo>
                <a:lnTo>
                  <a:pt x="2936303" y="537375"/>
                </a:lnTo>
                <a:lnTo>
                  <a:pt x="2936303" y="582155"/>
                </a:lnTo>
                <a:lnTo>
                  <a:pt x="2979267" y="582155"/>
                </a:lnTo>
                <a:lnTo>
                  <a:pt x="2979267" y="537375"/>
                </a:lnTo>
                <a:close/>
              </a:path>
              <a:path w="2979420" h="2226944">
                <a:moveTo>
                  <a:pt x="2979267" y="447852"/>
                </a:moveTo>
                <a:lnTo>
                  <a:pt x="2936303" y="447852"/>
                </a:lnTo>
                <a:lnTo>
                  <a:pt x="2936303" y="492620"/>
                </a:lnTo>
                <a:lnTo>
                  <a:pt x="2979267" y="492620"/>
                </a:lnTo>
                <a:lnTo>
                  <a:pt x="2979267" y="447852"/>
                </a:lnTo>
                <a:close/>
              </a:path>
              <a:path w="2979420" h="2226944">
                <a:moveTo>
                  <a:pt x="2979267" y="358317"/>
                </a:moveTo>
                <a:lnTo>
                  <a:pt x="2936303" y="358317"/>
                </a:lnTo>
                <a:lnTo>
                  <a:pt x="2936303" y="403085"/>
                </a:lnTo>
                <a:lnTo>
                  <a:pt x="2979267" y="403085"/>
                </a:lnTo>
                <a:lnTo>
                  <a:pt x="2979267" y="358317"/>
                </a:lnTo>
                <a:close/>
              </a:path>
              <a:path w="2979420" h="2226944">
                <a:moveTo>
                  <a:pt x="2979267" y="268782"/>
                </a:moveTo>
                <a:lnTo>
                  <a:pt x="2936303" y="268782"/>
                </a:lnTo>
                <a:lnTo>
                  <a:pt x="2936303" y="313550"/>
                </a:lnTo>
                <a:lnTo>
                  <a:pt x="2979267" y="313550"/>
                </a:lnTo>
                <a:lnTo>
                  <a:pt x="2979267" y="268782"/>
                </a:lnTo>
                <a:close/>
              </a:path>
              <a:path w="2979420" h="2226944">
                <a:moveTo>
                  <a:pt x="2979267" y="179247"/>
                </a:moveTo>
                <a:lnTo>
                  <a:pt x="2936303" y="179247"/>
                </a:lnTo>
                <a:lnTo>
                  <a:pt x="2936303" y="224028"/>
                </a:lnTo>
                <a:lnTo>
                  <a:pt x="2979267" y="224028"/>
                </a:lnTo>
                <a:lnTo>
                  <a:pt x="2979267" y="179247"/>
                </a:lnTo>
                <a:close/>
              </a:path>
              <a:path w="2979420" h="2226944">
                <a:moveTo>
                  <a:pt x="2979267" y="89712"/>
                </a:moveTo>
                <a:lnTo>
                  <a:pt x="2936303" y="89712"/>
                </a:lnTo>
                <a:lnTo>
                  <a:pt x="2936303" y="134493"/>
                </a:lnTo>
                <a:lnTo>
                  <a:pt x="2979267" y="134493"/>
                </a:lnTo>
                <a:lnTo>
                  <a:pt x="2979267" y="89712"/>
                </a:lnTo>
                <a:close/>
              </a:path>
              <a:path w="2979420" h="2226944">
                <a:moveTo>
                  <a:pt x="2979356" y="2059736"/>
                </a:moveTo>
                <a:lnTo>
                  <a:pt x="2936303" y="2059736"/>
                </a:lnTo>
                <a:lnTo>
                  <a:pt x="2936176" y="2098167"/>
                </a:lnTo>
                <a:lnTo>
                  <a:pt x="2935922" y="2100872"/>
                </a:lnTo>
                <a:lnTo>
                  <a:pt x="2979356" y="2104771"/>
                </a:lnTo>
                <a:lnTo>
                  <a:pt x="2979356" y="2059736"/>
                </a:lnTo>
                <a:close/>
              </a:path>
              <a:path w="2979420" h="2226944">
                <a:moveTo>
                  <a:pt x="2979356" y="11557"/>
                </a:moveTo>
                <a:lnTo>
                  <a:pt x="2977451" y="0"/>
                </a:lnTo>
                <a:lnTo>
                  <a:pt x="2934906" y="7620"/>
                </a:lnTo>
                <a:lnTo>
                  <a:pt x="2935922" y="12827"/>
                </a:lnTo>
                <a:lnTo>
                  <a:pt x="2936303" y="18161"/>
                </a:lnTo>
                <a:lnTo>
                  <a:pt x="2936303" y="44958"/>
                </a:lnTo>
                <a:lnTo>
                  <a:pt x="2979356" y="44958"/>
                </a:lnTo>
                <a:lnTo>
                  <a:pt x="2979356" y="115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7" name="bg object 157"/>
          <p:cNvPicPr/>
          <p:nvPr/>
        </p:nvPicPr>
        <p:blipFill>
          <a:blip r:embed="rId55" cstate="print"/>
          <a:stretch>
            <a:fillRect/>
          </a:stretch>
        </p:blipFill>
        <p:spPr>
          <a:xfrm>
            <a:off x="6429502" y="19927137"/>
            <a:ext cx="105282" cy="101086"/>
          </a:xfrm>
          <a:prstGeom prst="rect">
            <a:avLst/>
          </a:prstGeom>
        </p:spPr>
      </p:pic>
      <p:sp>
        <p:nvSpPr>
          <p:cNvPr id="158" name="bg object 158"/>
          <p:cNvSpPr/>
          <p:nvPr/>
        </p:nvSpPr>
        <p:spPr>
          <a:xfrm>
            <a:off x="6422606" y="17881713"/>
            <a:ext cx="45085" cy="2014855"/>
          </a:xfrm>
          <a:custGeom>
            <a:avLst/>
            <a:gdLst/>
            <a:ahLst/>
            <a:cxnLst/>
            <a:rect l="l" t="t" r="r" b="b"/>
            <a:pathLst>
              <a:path w="45085" h="2014855">
                <a:moveTo>
                  <a:pt x="44767" y="1970049"/>
                </a:moveTo>
                <a:lnTo>
                  <a:pt x="0" y="1970049"/>
                </a:lnTo>
                <a:lnTo>
                  <a:pt x="0" y="2014829"/>
                </a:lnTo>
                <a:lnTo>
                  <a:pt x="44767" y="2014829"/>
                </a:lnTo>
                <a:lnTo>
                  <a:pt x="44767" y="1970049"/>
                </a:lnTo>
                <a:close/>
              </a:path>
              <a:path w="45085" h="2014855">
                <a:moveTo>
                  <a:pt x="44767" y="1880501"/>
                </a:moveTo>
                <a:lnTo>
                  <a:pt x="0" y="1880501"/>
                </a:lnTo>
                <a:lnTo>
                  <a:pt x="0" y="1925269"/>
                </a:lnTo>
                <a:lnTo>
                  <a:pt x="44767" y="1925269"/>
                </a:lnTo>
                <a:lnTo>
                  <a:pt x="44767" y="1880501"/>
                </a:lnTo>
                <a:close/>
              </a:path>
              <a:path w="45085" h="2014855">
                <a:moveTo>
                  <a:pt x="44767" y="1790954"/>
                </a:moveTo>
                <a:lnTo>
                  <a:pt x="0" y="1790954"/>
                </a:lnTo>
                <a:lnTo>
                  <a:pt x="0" y="1835721"/>
                </a:lnTo>
                <a:lnTo>
                  <a:pt x="44767" y="1835721"/>
                </a:lnTo>
                <a:lnTo>
                  <a:pt x="44767" y="1790954"/>
                </a:lnTo>
                <a:close/>
              </a:path>
              <a:path w="45085" h="2014855">
                <a:moveTo>
                  <a:pt x="44767" y="1701406"/>
                </a:moveTo>
                <a:lnTo>
                  <a:pt x="0" y="1701406"/>
                </a:lnTo>
                <a:lnTo>
                  <a:pt x="0" y="1746173"/>
                </a:lnTo>
                <a:lnTo>
                  <a:pt x="44767" y="1746173"/>
                </a:lnTo>
                <a:lnTo>
                  <a:pt x="44767" y="1701406"/>
                </a:lnTo>
                <a:close/>
              </a:path>
              <a:path w="45085" h="2014855">
                <a:moveTo>
                  <a:pt x="44767" y="1611858"/>
                </a:moveTo>
                <a:lnTo>
                  <a:pt x="0" y="1611858"/>
                </a:lnTo>
                <a:lnTo>
                  <a:pt x="0" y="1656638"/>
                </a:lnTo>
                <a:lnTo>
                  <a:pt x="44767" y="1656638"/>
                </a:lnTo>
                <a:lnTo>
                  <a:pt x="44767" y="1611858"/>
                </a:lnTo>
                <a:close/>
              </a:path>
              <a:path w="45085" h="2014855">
                <a:moveTo>
                  <a:pt x="44767" y="1522298"/>
                </a:moveTo>
                <a:lnTo>
                  <a:pt x="0" y="1522298"/>
                </a:lnTo>
                <a:lnTo>
                  <a:pt x="0" y="1567078"/>
                </a:lnTo>
                <a:lnTo>
                  <a:pt x="44767" y="1567078"/>
                </a:lnTo>
                <a:lnTo>
                  <a:pt x="44767" y="1522298"/>
                </a:lnTo>
                <a:close/>
              </a:path>
              <a:path w="45085" h="2014855">
                <a:moveTo>
                  <a:pt x="44767" y="1432750"/>
                </a:moveTo>
                <a:lnTo>
                  <a:pt x="0" y="1432750"/>
                </a:lnTo>
                <a:lnTo>
                  <a:pt x="0" y="1477530"/>
                </a:lnTo>
                <a:lnTo>
                  <a:pt x="44767" y="1477530"/>
                </a:lnTo>
                <a:lnTo>
                  <a:pt x="44767" y="1432750"/>
                </a:lnTo>
                <a:close/>
              </a:path>
              <a:path w="45085" h="2014855">
                <a:moveTo>
                  <a:pt x="44767" y="1343215"/>
                </a:moveTo>
                <a:lnTo>
                  <a:pt x="0" y="1343215"/>
                </a:lnTo>
                <a:lnTo>
                  <a:pt x="0" y="1387983"/>
                </a:lnTo>
                <a:lnTo>
                  <a:pt x="44767" y="1387983"/>
                </a:lnTo>
                <a:lnTo>
                  <a:pt x="44767" y="1343215"/>
                </a:lnTo>
                <a:close/>
              </a:path>
              <a:path w="45085" h="2014855">
                <a:moveTo>
                  <a:pt x="44767" y="1253667"/>
                </a:moveTo>
                <a:lnTo>
                  <a:pt x="0" y="1253667"/>
                </a:lnTo>
                <a:lnTo>
                  <a:pt x="0" y="1298435"/>
                </a:lnTo>
                <a:lnTo>
                  <a:pt x="44767" y="1298435"/>
                </a:lnTo>
                <a:lnTo>
                  <a:pt x="44767" y="1253667"/>
                </a:lnTo>
                <a:close/>
              </a:path>
              <a:path w="45085" h="2014855">
                <a:moveTo>
                  <a:pt x="44767" y="1164120"/>
                </a:moveTo>
                <a:lnTo>
                  <a:pt x="0" y="1164120"/>
                </a:lnTo>
                <a:lnTo>
                  <a:pt x="0" y="1208900"/>
                </a:lnTo>
                <a:lnTo>
                  <a:pt x="44767" y="1208900"/>
                </a:lnTo>
                <a:lnTo>
                  <a:pt x="44767" y="1164120"/>
                </a:lnTo>
                <a:close/>
              </a:path>
              <a:path w="45085" h="2014855">
                <a:moveTo>
                  <a:pt x="44767" y="1074559"/>
                </a:moveTo>
                <a:lnTo>
                  <a:pt x="0" y="1074559"/>
                </a:lnTo>
                <a:lnTo>
                  <a:pt x="0" y="1119339"/>
                </a:lnTo>
                <a:lnTo>
                  <a:pt x="44767" y="1119339"/>
                </a:lnTo>
                <a:lnTo>
                  <a:pt x="44767" y="1074559"/>
                </a:lnTo>
                <a:close/>
              </a:path>
              <a:path w="45085" h="2014855">
                <a:moveTo>
                  <a:pt x="44767" y="985012"/>
                </a:moveTo>
                <a:lnTo>
                  <a:pt x="0" y="985012"/>
                </a:lnTo>
                <a:lnTo>
                  <a:pt x="0" y="1029792"/>
                </a:lnTo>
                <a:lnTo>
                  <a:pt x="44767" y="1029792"/>
                </a:lnTo>
                <a:lnTo>
                  <a:pt x="44767" y="985012"/>
                </a:lnTo>
                <a:close/>
              </a:path>
              <a:path w="45085" h="2014855">
                <a:moveTo>
                  <a:pt x="44767" y="895464"/>
                </a:moveTo>
                <a:lnTo>
                  <a:pt x="0" y="895464"/>
                </a:lnTo>
                <a:lnTo>
                  <a:pt x="0" y="940231"/>
                </a:lnTo>
                <a:lnTo>
                  <a:pt x="44767" y="940231"/>
                </a:lnTo>
                <a:lnTo>
                  <a:pt x="44767" y="895464"/>
                </a:lnTo>
                <a:close/>
              </a:path>
              <a:path w="45085" h="2014855">
                <a:moveTo>
                  <a:pt x="44767" y="805929"/>
                </a:moveTo>
                <a:lnTo>
                  <a:pt x="0" y="805929"/>
                </a:lnTo>
                <a:lnTo>
                  <a:pt x="0" y="850696"/>
                </a:lnTo>
                <a:lnTo>
                  <a:pt x="44767" y="850696"/>
                </a:lnTo>
                <a:lnTo>
                  <a:pt x="44767" y="805929"/>
                </a:lnTo>
                <a:close/>
              </a:path>
              <a:path w="45085" h="2014855">
                <a:moveTo>
                  <a:pt x="44767" y="716394"/>
                </a:moveTo>
                <a:lnTo>
                  <a:pt x="0" y="716394"/>
                </a:lnTo>
                <a:lnTo>
                  <a:pt x="0" y="761161"/>
                </a:lnTo>
                <a:lnTo>
                  <a:pt x="44767" y="761161"/>
                </a:lnTo>
                <a:lnTo>
                  <a:pt x="44767" y="716394"/>
                </a:lnTo>
                <a:close/>
              </a:path>
              <a:path w="45085" h="2014855">
                <a:moveTo>
                  <a:pt x="44767" y="626859"/>
                </a:moveTo>
                <a:lnTo>
                  <a:pt x="0" y="626859"/>
                </a:lnTo>
                <a:lnTo>
                  <a:pt x="0" y="671639"/>
                </a:lnTo>
                <a:lnTo>
                  <a:pt x="44767" y="671639"/>
                </a:lnTo>
                <a:lnTo>
                  <a:pt x="44767" y="626859"/>
                </a:lnTo>
                <a:close/>
              </a:path>
              <a:path w="45085" h="2014855">
                <a:moveTo>
                  <a:pt x="44767" y="537324"/>
                </a:moveTo>
                <a:lnTo>
                  <a:pt x="0" y="537324"/>
                </a:lnTo>
                <a:lnTo>
                  <a:pt x="0" y="582104"/>
                </a:lnTo>
                <a:lnTo>
                  <a:pt x="44767" y="582104"/>
                </a:lnTo>
                <a:lnTo>
                  <a:pt x="44767" y="537324"/>
                </a:lnTo>
                <a:close/>
              </a:path>
              <a:path w="45085" h="2014855">
                <a:moveTo>
                  <a:pt x="44767" y="447662"/>
                </a:moveTo>
                <a:lnTo>
                  <a:pt x="0" y="447662"/>
                </a:lnTo>
                <a:lnTo>
                  <a:pt x="0" y="492442"/>
                </a:lnTo>
                <a:lnTo>
                  <a:pt x="44767" y="492442"/>
                </a:lnTo>
                <a:lnTo>
                  <a:pt x="44767" y="447662"/>
                </a:lnTo>
                <a:close/>
              </a:path>
              <a:path w="45085" h="2014855">
                <a:moveTo>
                  <a:pt x="44767" y="358140"/>
                </a:moveTo>
                <a:lnTo>
                  <a:pt x="0" y="358140"/>
                </a:lnTo>
                <a:lnTo>
                  <a:pt x="0" y="402907"/>
                </a:lnTo>
                <a:lnTo>
                  <a:pt x="44767" y="402907"/>
                </a:lnTo>
                <a:lnTo>
                  <a:pt x="44767" y="358140"/>
                </a:lnTo>
                <a:close/>
              </a:path>
              <a:path w="45085" h="2014855">
                <a:moveTo>
                  <a:pt x="44767" y="268605"/>
                </a:moveTo>
                <a:lnTo>
                  <a:pt x="0" y="268605"/>
                </a:lnTo>
                <a:lnTo>
                  <a:pt x="0" y="313372"/>
                </a:lnTo>
                <a:lnTo>
                  <a:pt x="44767" y="313372"/>
                </a:lnTo>
                <a:lnTo>
                  <a:pt x="44767" y="268605"/>
                </a:lnTo>
                <a:close/>
              </a:path>
              <a:path w="45085" h="2014855">
                <a:moveTo>
                  <a:pt x="44767" y="179070"/>
                </a:moveTo>
                <a:lnTo>
                  <a:pt x="0" y="179070"/>
                </a:lnTo>
                <a:lnTo>
                  <a:pt x="0" y="223837"/>
                </a:lnTo>
                <a:lnTo>
                  <a:pt x="44767" y="223837"/>
                </a:lnTo>
                <a:lnTo>
                  <a:pt x="44767" y="179070"/>
                </a:lnTo>
                <a:close/>
              </a:path>
              <a:path w="45085" h="2014855">
                <a:moveTo>
                  <a:pt x="44767" y="89535"/>
                </a:moveTo>
                <a:lnTo>
                  <a:pt x="0" y="89535"/>
                </a:lnTo>
                <a:lnTo>
                  <a:pt x="0" y="134315"/>
                </a:lnTo>
                <a:lnTo>
                  <a:pt x="44767" y="134315"/>
                </a:lnTo>
                <a:lnTo>
                  <a:pt x="44767" y="89535"/>
                </a:lnTo>
                <a:close/>
              </a:path>
              <a:path w="45085" h="2014855">
                <a:moveTo>
                  <a:pt x="44767" y="0"/>
                </a:moveTo>
                <a:lnTo>
                  <a:pt x="0" y="0"/>
                </a:lnTo>
                <a:lnTo>
                  <a:pt x="0" y="44780"/>
                </a:lnTo>
                <a:lnTo>
                  <a:pt x="44767" y="44780"/>
                </a:lnTo>
                <a:lnTo>
                  <a:pt x="447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59" name="bg object 159"/>
          <p:cNvPicPr/>
          <p:nvPr/>
        </p:nvPicPr>
        <p:blipFill>
          <a:blip r:embed="rId56" cstate="print"/>
          <a:stretch>
            <a:fillRect/>
          </a:stretch>
        </p:blipFill>
        <p:spPr>
          <a:xfrm>
            <a:off x="6422771" y="17695672"/>
            <a:ext cx="179070" cy="141223"/>
          </a:xfrm>
          <a:prstGeom prst="rect">
            <a:avLst/>
          </a:prstGeom>
        </p:spPr>
      </p:pic>
      <p:sp>
        <p:nvSpPr>
          <p:cNvPr id="160" name="bg object 160"/>
          <p:cNvSpPr/>
          <p:nvPr/>
        </p:nvSpPr>
        <p:spPr>
          <a:xfrm>
            <a:off x="6775526" y="17717325"/>
            <a:ext cx="2421890" cy="1195070"/>
          </a:xfrm>
          <a:custGeom>
            <a:avLst/>
            <a:gdLst/>
            <a:ahLst/>
            <a:cxnLst/>
            <a:rect l="l" t="t" r="r" b="b"/>
            <a:pathLst>
              <a:path w="2421890" h="1195069">
                <a:moveTo>
                  <a:pt x="2363787" y="1027785"/>
                </a:moveTo>
                <a:lnTo>
                  <a:pt x="2345372" y="983462"/>
                </a:lnTo>
                <a:lnTo>
                  <a:pt x="2301049" y="965174"/>
                </a:lnTo>
                <a:lnTo>
                  <a:pt x="62611" y="965174"/>
                </a:lnTo>
                <a:lnTo>
                  <a:pt x="18288" y="983462"/>
                </a:lnTo>
                <a:lnTo>
                  <a:pt x="0" y="1027785"/>
                </a:lnTo>
                <a:lnTo>
                  <a:pt x="0" y="1132090"/>
                </a:lnTo>
                <a:lnTo>
                  <a:pt x="18288" y="1176413"/>
                </a:lnTo>
                <a:lnTo>
                  <a:pt x="62611" y="1194765"/>
                </a:lnTo>
                <a:lnTo>
                  <a:pt x="2301049" y="1194765"/>
                </a:lnTo>
                <a:lnTo>
                  <a:pt x="2345372" y="1176413"/>
                </a:lnTo>
                <a:lnTo>
                  <a:pt x="2363787" y="1132090"/>
                </a:lnTo>
                <a:lnTo>
                  <a:pt x="2363787" y="1027785"/>
                </a:lnTo>
                <a:close/>
              </a:path>
              <a:path w="2421890" h="1195069">
                <a:moveTo>
                  <a:pt x="2421318" y="62611"/>
                </a:moveTo>
                <a:lnTo>
                  <a:pt x="2402903" y="18288"/>
                </a:lnTo>
                <a:lnTo>
                  <a:pt x="2358580" y="0"/>
                </a:lnTo>
                <a:lnTo>
                  <a:pt x="62611" y="0"/>
                </a:lnTo>
                <a:lnTo>
                  <a:pt x="18288" y="18288"/>
                </a:lnTo>
                <a:lnTo>
                  <a:pt x="0" y="62611"/>
                </a:lnTo>
                <a:lnTo>
                  <a:pt x="0" y="167513"/>
                </a:lnTo>
                <a:lnTo>
                  <a:pt x="18288" y="211836"/>
                </a:lnTo>
                <a:lnTo>
                  <a:pt x="62611" y="230251"/>
                </a:lnTo>
                <a:lnTo>
                  <a:pt x="2358580" y="230251"/>
                </a:lnTo>
                <a:lnTo>
                  <a:pt x="2402903" y="211836"/>
                </a:lnTo>
                <a:lnTo>
                  <a:pt x="2421318" y="167513"/>
                </a:lnTo>
                <a:lnTo>
                  <a:pt x="2421318" y="62611"/>
                </a:lnTo>
                <a:close/>
              </a:path>
            </a:pathLst>
          </a:custGeom>
          <a:solidFill>
            <a:srgbClr val="0096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0882" y="804164"/>
            <a:ext cx="1279588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69894" y="7187129"/>
            <a:ext cx="31851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20" dirty="0">
                <a:solidFill>
                  <a:srgbClr val="FFFFFF"/>
                </a:solidFill>
                <a:latin typeface="Arial Black"/>
                <a:cs typeface="Arial Black"/>
              </a:rPr>
              <a:t>PREV</a:t>
            </a:r>
            <a:r>
              <a:rPr sz="2800" spc="-110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2800" spc="-229" dirty="0">
                <a:solidFill>
                  <a:srgbClr val="FFFFFF"/>
                </a:solidFill>
                <a:latin typeface="Arial Black"/>
                <a:cs typeface="Arial Black"/>
              </a:rPr>
              <a:t>OUS</a:t>
            </a:r>
            <a:r>
              <a:rPr sz="2800" spc="-15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800" spc="-240" dirty="0">
                <a:solidFill>
                  <a:srgbClr val="FFFFFF"/>
                </a:solidFill>
                <a:latin typeface="Arial Black"/>
                <a:cs typeface="Arial Black"/>
              </a:rPr>
              <a:t>STU</a:t>
            </a:r>
            <a:r>
              <a:rPr sz="2800" spc="-250" dirty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sz="2800" spc="-225" dirty="0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61524" y="1930"/>
            <a:ext cx="9657080" cy="1801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90340" marR="1704975" indent="-1995170">
              <a:lnSpc>
                <a:spcPct val="117900"/>
              </a:lnSpc>
              <a:spcBef>
                <a:spcPts val="100"/>
              </a:spcBef>
            </a:pPr>
            <a:r>
              <a:rPr sz="2800" spc="-245" dirty="0">
                <a:solidFill>
                  <a:srgbClr val="034A57"/>
                </a:solidFill>
                <a:latin typeface="Arial Black"/>
                <a:cs typeface="Arial Black"/>
              </a:rPr>
              <a:t>AKM</a:t>
            </a:r>
            <a:r>
              <a:rPr sz="2800" spc="-220" dirty="0">
                <a:solidFill>
                  <a:srgbClr val="034A57"/>
                </a:solidFill>
                <a:latin typeface="Arial Black"/>
                <a:cs typeface="Arial Black"/>
              </a:rPr>
              <a:t>A</a:t>
            </a:r>
            <a:r>
              <a:rPr sz="2800" spc="-195" dirty="0">
                <a:solidFill>
                  <a:srgbClr val="034A57"/>
                </a:solidFill>
                <a:latin typeface="Arial Black"/>
                <a:cs typeface="Arial Black"/>
              </a:rPr>
              <a:t>L</a:t>
            </a:r>
            <a:r>
              <a:rPr sz="2800" spc="-95" dirty="0">
                <a:solidFill>
                  <a:srgbClr val="034A57"/>
                </a:solidFill>
                <a:latin typeface="Arial Black"/>
                <a:cs typeface="Arial Black"/>
              </a:rPr>
              <a:t> </a:t>
            </a:r>
            <a:r>
              <a:rPr sz="2800" spc="-229" dirty="0">
                <a:solidFill>
                  <a:srgbClr val="034A57"/>
                </a:solidFill>
                <a:latin typeface="Arial Black"/>
                <a:cs typeface="Arial Black"/>
              </a:rPr>
              <a:t>NASH</a:t>
            </a:r>
            <a:r>
              <a:rPr sz="2800" spc="-220" dirty="0">
                <a:solidFill>
                  <a:srgbClr val="034A57"/>
                </a:solidFill>
                <a:latin typeface="Arial Black"/>
                <a:cs typeface="Arial Black"/>
              </a:rPr>
              <a:t>R</a:t>
            </a:r>
            <a:r>
              <a:rPr sz="2800" spc="-200" dirty="0">
                <a:solidFill>
                  <a:srgbClr val="034A57"/>
                </a:solidFill>
                <a:latin typeface="Arial Black"/>
                <a:cs typeface="Arial Black"/>
              </a:rPr>
              <a:t>EL</a:t>
            </a:r>
            <a:r>
              <a:rPr sz="2800" spc="-110" dirty="0">
                <a:solidFill>
                  <a:srgbClr val="034A57"/>
                </a:solidFill>
                <a:latin typeface="Arial Black"/>
                <a:cs typeface="Arial Black"/>
              </a:rPr>
              <a:t> </a:t>
            </a:r>
            <a:r>
              <a:rPr sz="2800" spc="-225" dirty="0">
                <a:solidFill>
                  <a:srgbClr val="034A57"/>
                </a:solidFill>
                <a:latin typeface="Arial Black"/>
                <a:cs typeface="Arial Black"/>
              </a:rPr>
              <a:t>B</a:t>
            </a:r>
            <a:r>
              <a:rPr sz="2800" spc="-100" dirty="0">
                <a:solidFill>
                  <a:srgbClr val="034A57"/>
                </a:solidFill>
                <a:latin typeface="Arial Black"/>
                <a:cs typeface="Arial Black"/>
              </a:rPr>
              <a:t>I</a:t>
            </a:r>
            <a:r>
              <a:rPr sz="2800" spc="-240" dirty="0">
                <a:solidFill>
                  <a:srgbClr val="034A57"/>
                </a:solidFill>
                <a:latin typeface="Arial Black"/>
                <a:cs typeface="Arial Black"/>
              </a:rPr>
              <a:t>N</a:t>
            </a:r>
            <a:r>
              <a:rPr sz="2800" spc="-100" dirty="0">
                <a:solidFill>
                  <a:srgbClr val="034A57"/>
                </a:solidFill>
                <a:latin typeface="Arial Black"/>
                <a:cs typeface="Arial Black"/>
              </a:rPr>
              <a:t> </a:t>
            </a:r>
            <a:r>
              <a:rPr sz="2800" spc="-220" dirty="0">
                <a:solidFill>
                  <a:srgbClr val="034A57"/>
                </a:solidFill>
                <a:latin typeface="Arial Black"/>
                <a:cs typeface="Arial Black"/>
              </a:rPr>
              <a:t>A</a:t>
            </a:r>
            <a:r>
              <a:rPr sz="2800" spc="-225" dirty="0">
                <a:solidFill>
                  <a:srgbClr val="034A57"/>
                </a:solidFill>
                <a:latin typeface="Arial Black"/>
                <a:cs typeface="Arial Black"/>
              </a:rPr>
              <a:t>BD</a:t>
            </a:r>
            <a:r>
              <a:rPr sz="2800" spc="-100" dirty="0">
                <a:solidFill>
                  <a:srgbClr val="034A57"/>
                </a:solidFill>
                <a:latin typeface="Arial Black"/>
                <a:cs typeface="Arial Black"/>
              </a:rPr>
              <a:t> </a:t>
            </a:r>
            <a:r>
              <a:rPr sz="2800" spc="-229" dirty="0">
                <a:solidFill>
                  <a:srgbClr val="034A57"/>
                </a:solidFill>
                <a:latin typeface="Arial Black"/>
                <a:cs typeface="Arial Black"/>
              </a:rPr>
              <a:t>MAL</a:t>
            </a:r>
            <a:r>
              <a:rPr sz="2800" spc="-105" dirty="0">
                <a:solidFill>
                  <a:srgbClr val="034A57"/>
                </a:solidFill>
                <a:latin typeface="Arial Black"/>
                <a:cs typeface="Arial Black"/>
              </a:rPr>
              <a:t>I</a:t>
            </a:r>
            <a:r>
              <a:rPr sz="2800" spc="-145" dirty="0">
                <a:solidFill>
                  <a:srgbClr val="034A57"/>
                </a:solidFill>
                <a:latin typeface="Arial Black"/>
                <a:cs typeface="Arial Black"/>
              </a:rPr>
              <a:t>K </a:t>
            </a:r>
            <a:r>
              <a:rPr lang="en-US" sz="2800" spc="-305" dirty="0">
                <a:solidFill>
                  <a:srgbClr val="034A57"/>
                </a:solidFill>
                <a:latin typeface="Arial Black"/>
                <a:cs typeface="Arial Black"/>
              </a:rPr>
              <a:t>CHEONG JIA QI</a:t>
            </a:r>
            <a:endParaRPr sz="2800" dirty="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705"/>
              </a:spcBef>
            </a:pPr>
            <a:r>
              <a:rPr sz="3600" spc="-80" dirty="0">
                <a:solidFill>
                  <a:srgbClr val="FFF157"/>
                </a:solidFill>
                <a:latin typeface="Arial Black"/>
                <a:cs typeface="Arial Black"/>
              </a:rPr>
              <a:t>I</a:t>
            </a:r>
            <a:r>
              <a:rPr sz="3600" spc="-85" dirty="0">
                <a:solidFill>
                  <a:srgbClr val="FFF157"/>
                </a:solidFill>
                <a:latin typeface="Arial Black"/>
                <a:cs typeface="Arial Black"/>
              </a:rPr>
              <a:t>N</a:t>
            </a:r>
            <a:r>
              <a:rPr sz="3600" spc="-90" dirty="0">
                <a:solidFill>
                  <a:srgbClr val="FFF157"/>
                </a:solidFill>
                <a:latin typeface="Arial Black"/>
                <a:cs typeface="Arial Black"/>
              </a:rPr>
              <a:t>D</a:t>
            </a:r>
            <a:r>
              <a:rPr sz="3600" spc="-75" dirty="0">
                <a:solidFill>
                  <a:srgbClr val="FFF157"/>
                </a:solidFill>
                <a:latin typeface="Arial Black"/>
                <a:cs typeface="Arial Black"/>
              </a:rPr>
              <a:t>O</a:t>
            </a:r>
            <a:r>
              <a:rPr sz="3600" spc="-85" dirty="0">
                <a:solidFill>
                  <a:srgbClr val="FFF157"/>
                </a:solidFill>
                <a:latin typeface="Arial Black"/>
                <a:cs typeface="Arial Black"/>
              </a:rPr>
              <a:t>N</a:t>
            </a:r>
            <a:r>
              <a:rPr sz="3600" spc="-80" dirty="0">
                <a:solidFill>
                  <a:srgbClr val="FFF157"/>
                </a:solidFill>
                <a:latin typeface="Arial Black"/>
                <a:cs typeface="Arial Black"/>
              </a:rPr>
              <a:t>ESI</a:t>
            </a:r>
            <a:r>
              <a:rPr sz="3600" spc="-75" dirty="0">
                <a:solidFill>
                  <a:srgbClr val="FFF157"/>
                </a:solidFill>
                <a:latin typeface="Arial Black"/>
                <a:cs typeface="Arial Black"/>
              </a:rPr>
              <a:t>A</a:t>
            </a:r>
            <a:r>
              <a:rPr sz="3600" dirty="0">
                <a:solidFill>
                  <a:srgbClr val="FFF157"/>
                </a:solidFill>
                <a:latin typeface="Arial Black"/>
                <a:cs typeface="Arial Black"/>
              </a:rPr>
              <a:t>N</a:t>
            </a:r>
            <a:r>
              <a:rPr sz="3600" spc="-455" dirty="0">
                <a:solidFill>
                  <a:srgbClr val="FFF157"/>
                </a:solidFill>
                <a:latin typeface="Arial Black"/>
                <a:cs typeface="Arial Black"/>
              </a:rPr>
              <a:t> </a:t>
            </a:r>
            <a:r>
              <a:rPr sz="3600" spc="-90" dirty="0">
                <a:solidFill>
                  <a:srgbClr val="FFF157"/>
                </a:solidFill>
                <a:latin typeface="Arial Black"/>
                <a:cs typeface="Arial Black"/>
              </a:rPr>
              <a:t>M</a:t>
            </a:r>
            <a:r>
              <a:rPr sz="3600" spc="-80" dirty="0">
                <a:solidFill>
                  <a:srgbClr val="FFF157"/>
                </a:solidFill>
                <a:latin typeface="Arial Black"/>
                <a:cs typeface="Arial Black"/>
              </a:rPr>
              <a:t>I</a:t>
            </a:r>
            <a:r>
              <a:rPr sz="3600" spc="-75" dirty="0">
                <a:solidFill>
                  <a:srgbClr val="FFF157"/>
                </a:solidFill>
                <a:latin typeface="Arial Black"/>
                <a:cs typeface="Arial Black"/>
              </a:rPr>
              <a:t>G</a:t>
            </a:r>
            <a:r>
              <a:rPr sz="3600" spc="-90" dirty="0">
                <a:solidFill>
                  <a:srgbClr val="FFF157"/>
                </a:solidFill>
                <a:latin typeface="Arial Black"/>
                <a:cs typeface="Arial Black"/>
              </a:rPr>
              <a:t>RA</a:t>
            </a:r>
            <a:r>
              <a:rPr sz="3600" spc="-80" dirty="0">
                <a:solidFill>
                  <a:srgbClr val="FFF157"/>
                </a:solidFill>
                <a:latin typeface="Arial Black"/>
                <a:cs typeface="Arial Black"/>
              </a:rPr>
              <a:t>T</a:t>
            </a:r>
            <a:r>
              <a:rPr sz="3600" spc="-70" dirty="0">
                <a:solidFill>
                  <a:srgbClr val="FFF157"/>
                </a:solidFill>
                <a:latin typeface="Arial Black"/>
                <a:cs typeface="Arial Black"/>
              </a:rPr>
              <a:t>I</a:t>
            </a:r>
            <a:r>
              <a:rPr sz="3600" spc="-75" dirty="0">
                <a:solidFill>
                  <a:srgbClr val="FFF157"/>
                </a:solidFill>
                <a:latin typeface="Arial Black"/>
                <a:cs typeface="Arial Black"/>
              </a:rPr>
              <a:t>O</a:t>
            </a:r>
            <a:r>
              <a:rPr sz="3600" dirty="0">
                <a:solidFill>
                  <a:srgbClr val="FFF157"/>
                </a:solidFill>
                <a:latin typeface="Arial Black"/>
                <a:cs typeface="Arial Black"/>
              </a:rPr>
              <a:t>N</a:t>
            </a:r>
            <a:r>
              <a:rPr sz="3600" spc="-450" dirty="0">
                <a:solidFill>
                  <a:srgbClr val="FFF157"/>
                </a:solidFill>
                <a:latin typeface="Arial Black"/>
                <a:cs typeface="Arial Black"/>
              </a:rPr>
              <a:t> </a:t>
            </a:r>
            <a:r>
              <a:rPr sz="3600" spc="-80" dirty="0">
                <a:solidFill>
                  <a:srgbClr val="FFF157"/>
                </a:solidFill>
                <a:latin typeface="Arial Black"/>
                <a:cs typeface="Arial Black"/>
              </a:rPr>
              <a:t>T</a:t>
            </a:r>
            <a:r>
              <a:rPr sz="3600" dirty="0">
                <a:solidFill>
                  <a:srgbClr val="FFF157"/>
                </a:solidFill>
                <a:latin typeface="Arial Black"/>
                <a:cs typeface="Arial Black"/>
              </a:rPr>
              <a:t>O</a:t>
            </a:r>
            <a:r>
              <a:rPr sz="3600" spc="-445" dirty="0">
                <a:solidFill>
                  <a:srgbClr val="FFF157"/>
                </a:solidFill>
                <a:latin typeface="Arial Black"/>
                <a:cs typeface="Arial Black"/>
              </a:rPr>
              <a:t> </a:t>
            </a:r>
            <a:r>
              <a:rPr sz="3600" spc="-90" dirty="0">
                <a:solidFill>
                  <a:srgbClr val="FFF157"/>
                </a:solidFill>
                <a:latin typeface="Arial Black"/>
                <a:cs typeface="Arial Black"/>
              </a:rPr>
              <a:t>M</a:t>
            </a:r>
            <a:r>
              <a:rPr sz="3600" spc="-75" dirty="0">
                <a:solidFill>
                  <a:srgbClr val="FFF157"/>
                </a:solidFill>
                <a:latin typeface="Arial Black"/>
                <a:cs typeface="Arial Black"/>
              </a:rPr>
              <a:t>A</a:t>
            </a:r>
            <a:r>
              <a:rPr sz="3600" spc="-90" dirty="0">
                <a:solidFill>
                  <a:srgbClr val="FFF157"/>
                </a:solidFill>
                <a:latin typeface="Arial Black"/>
                <a:cs typeface="Arial Black"/>
              </a:rPr>
              <a:t>L</a:t>
            </a:r>
            <a:r>
              <a:rPr sz="3600" spc="-75" dirty="0">
                <a:solidFill>
                  <a:srgbClr val="FFF157"/>
                </a:solidFill>
                <a:latin typeface="Arial Black"/>
                <a:cs typeface="Arial Black"/>
              </a:rPr>
              <a:t>A</a:t>
            </a:r>
            <a:r>
              <a:rPr sz="3600" spc="-90" dirty="0">
                <a:solidFill>
                  <a:srgbClr val="FFF157"/>
                </a:solidFill>
                <a:latin typeface="Arial Black"/>
                <a:cs typeface="Arial Black"/>
              </a:rPr>
              <a:t>Y</a:t>
            </a:r>
            <a:r>
              <a:rPr sz="3600" spc="-80" dirty="0">
                <a:solidFill>
                  <a:srgbClr val="FFF157"/>
                </a:solidFill>
                <a:latin typeface="Arial Black"/>
                <a:cs typeface="Arial Black"/>
              </a:rPr>
              <a:t>SI</a:t>
            </a:r>
            <a:r>
              <a:rPr sz="3600" dirty="0">
                <a:solidFill>
                  <a:srgbClr val="FFF157"/>
                </a:solidFill>
                <a:latin typeface="Arial Black"/>
                <a:cs typeface="Arial Black"/>
              </a:rPr>
              <a:t>A</a:t>
            </a:r>
            <a:endParaRPr sz="360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7718" y="1968703"/>
            <a:ext cx="30772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40" dirty="0">
                <a:solidFill>
                  <a:srgbClr val="FFFFFF"/>
                </a:solidFill>
                <a:latin typeface="Arial Black"/>
                <a:cs typeface="Arial Black"/>
              </a:rPr>
              <a:t>INTRODUCTION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7622" y="2428942"/>
            <a:ext cx="5438775" cy="30549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13599"/>
              </a:lnSpc>
              <a:spcBef>
                <a:spcPts val="95"/>
              </a:spcBef>
            </a:pPr>
            <a:r>
              <a:rPr sz="1500" spc="80" dirty="0">
                <a:latin typeface="Lucida Sans Unicode"/>
                <a:cs typeface="Lucida Sans Unicode"/>
              </a:rPr>
              <a:t>Because </a:t>
            </a:r>
            <a:r>
              <a:rPr sz="1500" spc="70" dirty="0">
                <a:latin typeface="Lucida Sans Unicode"/>
                <a:cs typeface="Lucida Sans Unicode"/>
              </a:rPr>
              <a:t>of the </a:t>
            </a:r>
            <a:r>
              <a:rPr sz="1500" spc="80" dirty="0">
                <a:latin typeface="Lucida Sans Unicode"/>
                <a:cs typeface="Lucida Sans Unicode"/>
              </a:rPr>
              <a:t>economic </a:t>
            </a:r>
            <a:r>
              <a:rPr sz="1500" spc="65" dirty="0">
                <a:latin typeface="Lucida Sans Unicode"/>
                <a:cs typeface="Lucida Sans Unicode"/>
              </a:rPr>
              <a:t>disparity </a:t>
            </a:r>
            <a:r>
              <a:rPr sz="1500" spc="80" dirty="0">
                <a:latin typeface="Lucida Sans Unicode"/>
                <a:cs typeface="Lucida Sans Unicode"/>
              </a:rPr>
              <a:t>between </a:t>
            </a:r>
            <a:r>
              <a:rPr sz="1500" spc="70" dirty="0">
                <a:latin typeface="Lucida Sans Unicode"/>
                <a:cs typeface="Lucida Sans Unicode"/>
              </a:rPr>
              <a:t>the </a:t>
            </a:r>
            <a:r>
              <a:rPr sz="1500" spc="80" dirty="0">
                <a:latin typeface="Lucida Sans Unicode"/>
                <a:cs typeface="Lucida Sans Unicode"/>
              </a:rPr>
              <a:t>two </a:t>
            </a:r>
            <a:r>
              <a:rPr sz="1500" spc="85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nations,</a:t>
            </a:r>
            <a:r>
              <a:rPr sz="1500" spc="-75" dirty="0">
                <a:latin typeface="Lucida Sans Unicode"/>
                <a:cs typeface="Lucida Sans Unicode"/>
              </a:rPr>
              <a:t> </a:t>
            </a:r>
            <a:r>
              <a:rPr sz="1500" spc="90" dirty="0">
                <a:latin typeface="Lucida Sans Unicode"/>
                <a:cs typeface="Lucida Sans Unicode"/>
              </a:rPr>
              <a:t>more</a:t>
            </a:r>
            <a:r>
              <a:rPr sz="1500" spc="-65" dirty="0">
                <a:latin typeface="Lucida Sans Unicode"/>
                <a:cs typeface="Lucida Sans Unicode"/>
              </a:rPr>
              <a:t> </a:t>
            </a:r>
            <a:r>
              <a:rPr sz="1500" spc="75" dirty="0">
                <a:latin typeface="Lucida Sans Unicode"/>
                <a:cs typeface="Lucida Sans Unicode"/>
              </a:rPr>
              <a:t>Indonesian</a:t>
            </a:r>
            <a:r>
              <a:rPr sz="1500" spc="-60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are</a:t>
            </a:r>
            <a:r>
              <a:rPr sz="1500" spc="-65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relocating</a:t>
            </a:r>
            <a:r>
              <a:rPr sz="1500" spc="-60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to</a:t>
            </a:r>
            <a:r>
              <a:rPr sz="1500" spc="-80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Malaysia</a:t>
            </a:r>
            <a:r>
              <a:rPr sz="1500" spc="-65" dirty="0">
                <a:latin typeface="Lucida Sans Unicode"/>
                <a:cs typeface="Lucida Sans Unicode"/>
              </a:rPr>
              <a:t> </a:t>
            </a:r>
            <a:r>
              <a:rPr sz="1500" spc="60" dirty="0">
                <a:latin typeface="Lucida Sans Unicode"/>
                <a:cs typeface="Lucida Sans Unicode"/>
              </a:rPr>
              <a:t>in </a:t>
            </a:r>
            <a:r>
              <a:rPr sz="1500" spc="-459" dirty="0">
                <a:latin typeface="Lucida Sans Unicode"/>
                <a:cs typeface="Lucida Sans Unicode"/>
              </a:rPr>
              <a:t> </a:t>
            </a:r>
            <a:r>
              <a:rPr sz="1500" spc="75" dirty="0">
                <a:latin typeface="Lucida Sans Unicode"/>
                <a:cs typeface="Lucida Sans Unicode"/>
              </a:rPr>
              <a:t>search</a:t>
            </a:r>
            <a:r>
              <a:rPr sz="1500" spc="80" dirty="0">
                <a:latin typeface="Lucida Sans Unicode"/>
                <a:cs typeface="Lucida Sans Unicode"/>
              </a:rPr>
              <a:t> </a:t>
            </a:r>
            <a:r>
              <a:rPr sz="1500" spc="75" dirty="0">
                <a:latin typeface="Lucida Sans Unicode"/>
                <a:cs typeface="Lucida Sans Unicode"/>
              </a:rPr>
              <a:t>of</a:t>
            </a:r>
            <a:r>
              <a:rPr sz="1500" spc="80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better</a:t>
            </a:r>
            <a:r>
              <a:rPr sz="1500" spc="75" dirty="0">
                <a:latin typeface="Lucida Sans Unicode"/>
                <a:cs typeface="Lucida Sans Unicode"/>
              </a:rPr>
              <a:t> </a:t>
            </a:r>
            <a:r>
              <a:rPr sz="1500" spc="80" dirty="0">
                <a:latin typeface="Lucida Sans Unicode"/>
                <a:cs typeface="Lucida Sans Unicode"/>
              </a:rPr>
              <a:t>employment.</a:t>
            </a:r>
            <a:r>
              <a:rPr sz="1500" spc="85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Existing</a:t>
            </a:r>
            <a:r>
              <a:rPr sz="1500" spc="70" dirty="0">
                <a:latin typeface="Lucida Sans Unicode"/>
                <a:cs typeface="Lucida Sans Unicode"/>
              </a:rPr>
              <a:t> </a:t>
            </a:r>
            <a:r>
              <a:rPr sz="1500" spc="75" dirty="0">
                <a:latin typeface="Lucida Sans Unicode"/>
                <a:cs typeface="Lucida Sans Unicode"/>
              </a:rPr>
              <a:t>networks, </a:t>
            </a:r>
            <a:r>
              <a:rPr sz="1500" spc="80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shared</a:t>
            </a:r>
            <a:r>
              <a:rPr sz="1500" spc="-60" dirty="0">
                <a:latin typeface="Lucida Sans Unicode"/>
                <a:cs typeface="Lucida Sans Unicode"/>
              </a:rPr>
              <a:t> </a:t>
            </a:r>
            <a:r>
              <a:rPr sz="1500" spc="55" dirty="0">
                <a:latin typeface="Lucida Sans Unicode"/>
                <a:cs typeface="Lucida Sans Unicode"/>
              </a:rPr>
              <a:t>history,</a:t>
            </a:r>
            <a:r>
              <a:rPr sz="1500" spc="-50" dirty="0">
                <a:latin typeface="Lucida Sans Unicode"/>
                <a:cs typeface="Lucida Sans Unicode"/>
              </a:rPr>
              <a:t> </a:t>
            </a:r>
            <a:r>
              <a:rPr sz="1500" spc="80" dirty="0">
                <a:latin typeface="Lucida Sans Unicode"/>
                <a:cs typeface="Lucida Sans Unicode"/>
              </a:rPr>
              <a:t>and</a:t>
            </a:r>
            <a:r>
              <a:rPr sz="1500" spc="-55" dirty="0">
                <a:latin typeface="Lucida Sans Unicode"/>
                <a:cs typeface="Lucida Sans Unicode"/>
              </a:rPr>
              <a:t> </a:t>
            </a:r>
            <a:r>
              <a:rPr sz="1500" spc="60" dirty="0">
                <a:latin typeface="Lucida Sans Unicode"/>
                <a:cs typeface="Lucida Sans Unicode"/>
              </a:rPr>
              <a:t>culture</a:t>
            </a:r>
            <a:r>
              <a:rPr sz="1500" spc="-55" dirty="0">
                <a:latin typeface="Lucida Sans Unicode"/>
                <a:cs typeface="Lucida Sans Unicode"/>
              </a:rPr>
              <a:t> </a:t>
            </a:r>
            <a:r>
              <a:rPr sz="1500" spc="45" dirty="0">
                <a:latin typeface="Lucida Sans Unicode"/>
                <a:cs typeface="Lucida Sans Unicode"/>
              </a:rPr>
              <a:t>all</a:t>
            </a:r>
            <a:r>
              <a:rPr sz="1500" spc="-55" dirty="0">
                <a:latin typeface="Lucida Sans Unicode"/>
                <a:cs typeface="Lucida Sans Unicode"/>
              </a:rPr>
              <a:t> </a:t>
            </a:r>
            <a:r>
              <a:rPr sz="1500" spc="60" dirty="0">
                <a:latin typeface="Lucida Sans Unicode"/>
                <a:cs typeface="Lucida Sans Unicode"/>
              </a:rPr>
              <a:t>aid</a:t>
            </a:r>
            <a:r>
              <a:rPr sz="1500" spc="-50" dirty="0">
                <a:latin typeface="Lucida Sans Unicode"/>
                <a:cs typeface="Lucida Sans Unicode"/>
              </a:rPr>
              <a:t> </a:t>
            </a:r>
            <a:r>
              <a:rPr sz="1500" spc="60" dirty="0">
                <a:latin typeface="Lucida Sans Unicode"/>
                <a:cs typeface="Lucida Sans Unicode"/>
              </a:rPr>
              <a:t>in</a:t>
            </a:r>
            <a:r>
              <a:rPr sz="1500" spc="-55" dirty="0">
                <a:latin typeface="Lucida Sans Unicode"/>
                <a:cs typeface="Lucida Sans Unicode"/>
              </a:rPr>
              <a:t> </a:t>
            </a:r>
            <a:r>
              <a:rPr sz="1500" spc="55" dirty="0">
                <a:latin typeface="Lucida Sans Unicode"/>
                <a:cs typeface="Lucida Sans Unicode"/>
              </a:rPr>
              <a:t>this.</a:t>
            </a:r>
            <a:r>
              <a:rPr sz="1500" spc="-50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Nonetheless, </a:t>
            </a:r>
            <a:r>
              <a:rPr sz="1500" spc="-459" dirty="0">
                <a:latin typeface="Lucida Sans Unicode"/>
                <a:cs typeface="Lucida Sans Unicode"/>
              </a:rPr>
              <a:t> </a:t>
            </a:r>
            <a:r>
              <a:rPr sz="1500" spc="80" dirty="0">
                <a:latin typeface="Lucida Sans Unicode"/>
                <a:cs typeface="Lucida Sans Unicode"/>
              </a:rPr>
              <a:t>both</a:t>
            </a:r>
            <a:r>
              <a:rPr sz="1500" spc="85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countries</a:t>
            </a:r>
            <a:r>
              <a:rPr sz="1500" spc="70" dirty="0">
                <a:latin typeface="Lucida Sans Unicode"/>
                <a:cs typeface="Lucida Sans Unicode"/>
              </a:rPr>
              <a:t> </a:t>
            </a:r>
            <a:r>
              <a:rPr sz="1500" spc="80" dirty="0">
                <a:latin typeface="Lucida Sans Unicode"/>
                <a:cs typeface="Lucida Sans Unicode"/>
              </a:rPr>
              <a:t>have</a:t>
            </a:r>
            <a:r>
              <a:rPr sz="1500" spc="85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concerns:</a:t>
            </a:r>
            <a:r>
              <a:rPr sz="1500" spc="75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Malaysia</a:t>
            </a:r>
            <a:r>
              <a:rPr sz="1500" spc="75" dirty="0">
                <a:latin typeface="Lucida Sans Unicode"/>
                <a:cs typeface="Lucida Sans Unicode"/>
              </a:rPr>
              <a:t> </a:t>
            </a:r>
            <a:r>
              <a:rPr sz="1500" spc="55" dirty="0">
                <a:latin typeface="Lucida Sans Unicode"/>
                <a:cs typeface="Lucida Sans Unicode"/>
              </a:rPr>
              <a:t>is</a:t>
            </a:r>
            <a:r>
              <a:rPr sz="1500" spc="60" dirty="0">
                <a:latin typeface="Lucida Sans Unicode"/>
                <a:cs typeface="Lucida Sans Unicode"/>
              </a:rPr>
              <a:t> </a:t>
            </a:r>
            <a:r>
              <a:rPr sz="1500" spc="90" dirty="0">
                <a:latin typeface="Lucida Sans Unicode"/>
                <a:cs typeface="Lucida Sans Unicode"/>
              </a:rPr>
              <a:t>more </a:t>
            </a:r>
            <a:r>
              <a:rPr sz="1500" spc="95" dirty="0">
                <a:latin typeface="Lucida Sans Unicode"/>
                <a:cs typeface="Lucida Sans Unicode"/>
              </a:rPr>
              <a:t> </a:t>
            </a:r>
            <a:r>
              <a:rPr sz="1500" spc="75" dirty="0">
                <a:latin typeface="Lucida Sans Unicode"/>
                <a:cs typeface="Lucida Sans Unicode"/>
              </a:rPr>
              <a:t>concerned </a:t>
            </a:r>
            <a:r>
              <a:rPr sz="1500" spc="70" dirty="0">
                <a:latin typeface="Lucida Sans Unicode"/>
                <a:cs typeface="Lucida Sans Unicode"/>
              </a:rPr>
              <a:t>with </a:t>
            </a:r>
            <a:r>
              <a:rPr sz="1500" spc="60" dirty="0">
                <a:latin typeface="Lucida Sans Unicode"/>
                <a:cs typeface="Lucida Sans Unicode"/>
              </a:rPr>
              <a:t>security, </a:t>
            </a:r>
            <a:r>
              <a:rPr sz="1500" spc="70" dirty="0">
                <a:latin typeface="Lucida Sans Unicode"/>
                <a:cs typeface="Lucida Sans Unicode"/>
              </a:rPr>
              <a:t>while </a:t>
            </a:r>
            <a:r>
              <a:rPr sz="1500" spc="75" dirty="0">
                <a:latin typeface="Lucida Sans Unicode"/>
                <a:cs typeface="Lucida Sans Unicode"/>
              </a:rPr>
              <a:t>Indonesia </a:t>
            </a:r>
            <a:r>
              <a:rPr sz="1500" spc="55" dirty="0">
                <a:latin typeface="Lucida Sans Unicode"/>
                <a:cs typeface="Lucida Sans Unicode"/>
              </a:rPr>
              <a:t>is </a:t>
            </a:r>
            <a:r>
              <a:rPr sz="1500" spc="70" dirty="0">
                <a:latin typeface="Lucida Sans Unicode"/>
                <a:cs typeface="Lucida Sans Unicode"/>
              </a:rPr>
              <a:t>worried </a:t>
            </a:r>
            <a:r>
              <a:rPr sz="1500" spc="75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with</a:t>
            </a:r>
            <a:r>
              <a:rPr sz="1500" spc="75" dirty="0">
                <a:latin typeface="Lucida Sans Unicode"/>
                <a:cs typeface="Lucida Sans Unicode"/>
              </a:rPr>
              <a:t> worker</a:t>
            </a:r>
            <a:r>
              <a:rPr sz="1500" spc="80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welfare.</a:t>
            </a:r>
            <a:r>
              <a:rPr sz="1500" spc="70" dirty="0">
                <a:latin typeface="Lucida Sans Unicode"/>
                <a:cs typeface="Lucida Sans Unicode"/>
              </a:rPr>
              <a:t> </a:t>
            </a:r>
            <a:r>
              <a:rPr sz="1500" spc="75" dirty="0">
                <a:latin typeface="Lucida Sans Unicode"/>
                <a:cs typeface="Lucida Sans Unicode"/>
              </a:rPr>
              <a:t>Notwithstanding</a:t>
            </a:r>
            <a:r>
              <a:rPr sz="1500" spc="80" dirty="0">
                <a:latin typeface="Lucida Sans Unicode"/>
                <a:cs typeface="Lucida Sans Unicode"/>
              </a:rPr>
              <a:t> </a:t>
            </a:r>
            <a:r>
              <a:rPr sz="1500" spc="75" dirty="0">
                <a:latin typeface="Lucida Sans Unicode"/>
                <a:cs typeface="Lucida Sans Unicode"/>
              </a:rPr>
              <a:t>these </a:t>
            </a:r>
            <a:r>
              <a:rPr sz="1500" spc="80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reservations, </a:t>
            </a:r>
            <a:r>
              <a:rPr sz="1500" spc="75" dirty="0">
                <a:latin typeface="Lucida Sans Unicode"/>
                <a:cs typeface="Lucida Sans Unicode"/>
              </a:rPr>
              <a:t>migrant </a:t>
            </a:r>
            <a:r>
              <a:rPr sz="1500" spc="70" dirty="0">
                <a:latin typeface="Lucida Sans Unicode"/>
                <a:cs typeface="Lucida Sans Unicode"/>
              </a:rPr>
              <a:t>labourers play </a:t>
            </a:r>
            <a:r>
              <a:rPr sz="1500" spc="80" dirty="0">
                <a:latin typeface="Lucida Sans Unicode"/>
                <a:cs typeface="Lucida Sans Unicode"/>
              </a:rPr>
              <a:t>a </a:t>
            </a:r>
            <a:r>
              <a:rPr sz="1500" spc="60" dirty="0">
                <a:latin typeface="Lucida Sans Unicode"/>
                <a:cs typeface="Lucida Sans Unicode"/>
              </a:rPr>
              <a:t>critical </a:t>
            </a:r>
            <a:r>
              <a:rPr sz="1500" spc="65" dirty="0">
                <a:latin typeface="Lucida Sans Unicode"/>
                <a:cs typeface="Lucida Sans Unicode"/>
              </a:rPr>
              <a:t>role </a:t>
            </a:r>
            <a:r>
              <a:rPr sz="1500" spc="60" dirty="0">
                <a:latin typeface="Lucida Sans Unicode"/>
                <a:cs typeface="Lucida Sans Unicode"/>
              </a:rPr>
              <a:t>in </a:t>
            </a:r>
            <a:r>
              <a:rPr sz="1500" spc="65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Malaysia's</a:t>
            </a:r>
            <a:r>
              <a:rPr sz="1500" spc="75" dirty="0">
                <a:latin typeface="Lucida Sans Unicode"/>
                <a:cs typeface="Lucida Sans Unicode"/>
              </a:rPr>
              <a:t> </a:t>
            </a:r>
            <a:r>
              <a:rPr sz="1500" spc="80" dirty="0">
                <a:latin typeface="Lucida Sans Unicode"/>
                <a:cs typeface="Lucida Sans Unicode"/>
              </a:rPr>
              <a:t>economy,</a:t>
            </a:r>
            <a:r>
              <a:rPr sz="1500" spc="85" dirty="0">
                <a:latin typeface="Lucida Sans Unicode"/>
                <a:cs typeface="Lucida Sans Unicode"/>
              </a:rPr>
              <a:t> and</a:t>
            </a:r>
            <a:r>
              <a:rPr sz="1500" spc="90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their</a:t>
            </a:r>
            <a:r>
              <a:rPr sz="1500" spc="70" dirty="0">
                <a:latin typeface="Lucida Sans Unicode"/>
                <a:cs typeface="Lucida Sans Unicode"/>
              </a:rPr>
              <a:t> remittances</a:t>
            </a:r>
            <a:r>
              <a:rPr sz="1500" spc="75" dirty="0">
                <a:latin typeface="Lucida Sans Unicode"/>
                <a:cs typeface="Lucida Sans Unicode"/>
              </a:rPr>
              <a:t> </a:t>
            </a:r>
            <a:r>
              <a:rPr sz="1500" spc="70" dirty="0">
                <a:latin typeface="Lucida Sans Unicode"/>
                <a:cs typeface="Lucida Sans Unicode"/>
              </a:rPr>
              <a:t>also </a:t>
            </a:r>
            <a:r>
              <a:rPr sz="1500" spc="75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benefit</a:t>
            </a:r>
            <a:r>
              <a:rPr sz="1500" spc="45" dirty="0">
                <a:latin typeface="Lucida Sans Unicode"/>
                <a:cs typeface="Lucida Sans Unicode"/>
              </a:rPr>
              <a:t> </a:t>
            </a:r>
            <a:r>
              <a:rPr sz="1500" spc="65" dirty="0">
                <a:latin typeface="Lucida Sans Unicode"/>
                <a:cs typeface="Lucida Sans Unicode"/>
              </a:rPr>
              <a:t>Indonesia.</a:t>
            </a:r>
            <a:endParaRPr sz="1500">
              <a:latin typeface="Lucida Sans Unicode"/>
              <a:cs typeface="Lucida Sans Unicode"/>
            </a:endParaRPr>
          </a:p>
          <a:p>
            <a:pPr marL="1219835">
              <a:lnSpc>
                <a:spcPct val="100000"/>
              </a:lnSpc>
              <a:spcBef>
                <a:spcPts val="45"/>
              </a:spcBef>
            </a:pPr>
            <a:r>
              <a:rPr sz="2800" spc="-100" dirty="0">
                <a:solidFill>
                  <a:srgbClr val="FFFFFF"/>
                </a:solidFill>
                <a:latin typeface="Arial Black"/>
                <a:cs typeface="Arial Black"/>
              </a:rPr>
              <a:t>OBJECTIVES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3922" y="5441201"/>
            <a:ext cx="4890135" cy="1655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3060" marR="207645" indent="-353060">
              <a:lnSpc>
                <a:spcPct val="117700"/>
              </a:lnSpc>
              <a:spcBef>
                <a:spcPts val="100"/>
              </a:spcBef>
              <a:buFont typeface="Arial Black"/>
              <a:buAutoNum type="romanLcPeriod"/>
              <a:tabLst>
                <a:tab pos="353060" algn="l"/>
              </a:tabLst>
            </a:pPr>
            <a:r>
              <a:rPr sz="1300" spc="60" dirty="0">
                <a:latin typeface="Lucida Sans Unicode"/>
                <a:cs typeface="Lucida Sans Unicode"/>
              </a:rPr>
              <a:t>Examining</a:t>
            </a:r>
            <a:r>
              <a:rPr sz="1300" spc="-70" dirty="0">
                <a:latin typeface="Lucida Sans Unicode"/>
                <a:cs typeface="Lucida Sans Unicode"/>
              </a:rPr>
              <a:t> </a:t>
            </a:r>
            <a:r>
              <a:rPr sz="1300" spc="50" dirty="0">
                <a:latin typeface="Lucida Sans Unicode"/>
                <a:cs typeface="Lucida Sans Unicode"/>
              </a:rPr>
              <a:t>the</a:t>
            </a:r>
            <a:r>
              <a:rPr sz="1300" spc="-80" dirty="0">
                <a:latin typeface="Lucida Sans Unicode"/>
                <a:cs typeface="Lucida Sans Unicode"/>
              </a:rPr>
              <a:t> </a:t>
            </a:r>
            <a:r>
              <a:rPr sz="1300" spc="55" dirty="0">
                <a:latin typeface="Lucida Sans Unicode"/>
                <a:cs typeface="Lucida Sans Unicode"/>
              </a:rPr>
              <a:t>migratory</a:t>
            </a:r>
            <a:r>
              <a:rPr sz="1300" spc="-75" dirty="0">
                <a:latin typeface="Lucida Sans Unicode"/>
                <a:cs typeface="Lucida Sans Unicode"/>
              </a:rPr>
              <a:t> </a:t>
            </a:r>
            <a:r>
              <a:rPr sz="1300" spc="50" dirty="0">
                <a:latin typeface="Lucida Sans Unicode"/>
                <a:cs typeface="Lucida Sans Unicode"/>
              </a:rPr>
              <a:t>pattern</a:t>
            </a:r>
            <a:r>
              <a:rPr sz="1300" spc="-75" dirty="0">
                <a:latin typeface="Lucida Sans Unicode"/>
                <a:cs typeface="Lucida Sans Unicode"/>
              </a:rPr>
              <a:t> </a:t>
            </a:r>
            <a:r>
              <a:rPr sz="1300" spc="45" dirty="0">
                <a:latin typeface="Lucida Sans Unicode"/>
                <a:cs typeface="Lucida Sans Unicode"/>
              </a:rPr>
              <a:t>of</a:t>
            </a:r>
            <a:r>
              <a:rPr sz="1300" spc="-70" dirty="0">
                <a:latin typeface="Lucida Sans Unicode"/>
                <a:cs typeface="Lucida Sans Unicode"/>
              </a:rPr>
              <a:t> </a:t>
            </a:r>
            <a:r>
              <a:rPr sz="1300" spc="55" dirty="0">
                <a:latin typeface="Lucida Sans Unicode"/>
                <a:cs typeface="Lucida Sans Unicode"/>
              </a:rPr>
              <a:t>Indonesians</a:t>
            </a:r>
            <a:r>
              <a:rPr sz="1300" spc="-80" dirty="0">
                <a:latin typeface="Lucida Sans Unicode"/>
                <a:cs typeface="Lucida Sans Unicode"/>
              </a:rPr>
              <a:t> </a:t>
            </a:r>
            <a:r>
              <a:rPr sz="1300" spc="55" dirty="0">
                <a:latin typeface="Lucida Sans Unicode"/>
                <a:cs typeface="Lucida Sans Unicode"/>
              </a:rPr>
              <a:t>to </a:t>
            </a:r>
            <a:r>
              <a:rPr sz="1300" spc="-395" dirty="0">
                <a:latin typeface="Lucida Sans Unicode"/>
                <a:cs typeface="Lucida Sans Unicode"/>
              </a:rPr>
              <a:t> </a:t>
            </a:r>
            <a:r>
              <a:rPr sz="1300" spc="50" dirty="0">
                <a:latin typeface="Lucida Sans Unicode"/>
                <a:cs typeface="Lucida Sans Unicode"/>
              </a:rPr>
              <a:t>Malaysia.</a:t>
            </a:r>
            <a:endParaRPr sz="1300">
              <a:latin typeface="Lucida Sans Unicode"/>
              <a:cs typeface="Lucida Sans Unicode"/>
            </a:endParaRPr>
          </a:p>
          <a:p>
            <a:pPr marL="461645" indent="-186055">
              <a:lnSpc>
                <a:spcPct val="100000"/>
              </a:lnSpc>
              <a:spcBef>
                <a:spcPts val="400"/>
              </a:spcBef>
              <a:buFont typeface="Arial Black"/>
              <a:buAutoNum type="romanLcPeriod"/>
              <a:tabLst>
                <a:tab pos="462280" algn="l"/>
              </a:tabLst>
            </a:pPr>
            <a:r>
              <a:rPr sz="1300" spc="25" dirty="0">
                <a:latin typeface="Lucida Sans Unicode"/>
                <a:cs typeface="Lucida Sans Unicode"/>
              </a:rPr>
              <a:t>Investigating</a:t>
            </a:r>
            <a:r>
              <a:rPr sz="1300" spc="90" dirty="0">
                <a:latin typeface="Lucida Sans Unicode"/>
                <a:cs typeface="Lucida Sans Unicode"/>
              </a:rPr>
              <a:t> </a:t>
            </a:r>
            <a:r>
              <a:rPr sz="1300" spc="25" dirty="0">
                <a:latin typeface="Lucida Sans Unicode"/>
                <a:cs typeface="Lucida Sans Unicode"/>
              </a:rPr>
              <a:t>Malaysia's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25" dirty="0">
                <a:latin typeface="Lucida Sans Unicode"/>
                <a:cs typeface="Lucida Sans Unicode"/>
              </a:rPr>
              <a:t>Indonesian</a:t>
            </a:r>
            <a:r>
              <a:rPr sz="1300" spc="100" dirty="0">
                <a:latin typeface="Lucida Sans Unicode"/>
                <a:cs typeface="Lucida Sans Unicode"/>
              </a:rPr>
              <a:t> </a:t>
            </a:r>
            <a:r>
              <a:rPr sz="1300" spc="25" dirty="0">
                <a:latin typeface="Lucida Sans Unicode"/>
                <a:cs typeface="Lucida Sans Unicode"/>
              </a:rPr>
              <a:t>labour</a:t>
            </a:r>
            <a:r>
              <a:rPr sz="1300" spc="95" dirty="0">
                <a:latin typeface="Lucida Sans Unicode"/>
                <a:cs typeface="Lucida Sans Unicode"/>
              </a:rPr>
              <a:t> </a:t>
            </a:r>
            <a:r>
              <a:rPr sz="1300" spc="15" dirty="0">
                <a:latin typeface="Lucida Sans Unicode"/>
                <a:cs typeface="Lucida Sans Unicode"/>
              </a:rPr>
              <a:t>force.</a:t>
            </a:r>
            <a:endParaRPr sz="1300">
              <a:latin typeface="Lucida Sans Unicode"/>
              <a:cs typeface="Lucida Sans Unicode"/>
            </a:endParaRPr>
          </a:p>
          <a:p>
            <a:pPr marL="288290" indent="-236854">
              <a:lnSpc>
                <a:spcPct val="100000"/>
              </a:lnSpc>
              <a:spcBef>
                <a:spcPts val="130"/>
              </a:spcBef>
              <a:buFont typeface="Arial Black"/>
              <a:buAutoNum type="romanLcPeriod"/>
              <a:tabLst>
                <a:tab pos="288925" algn="l"/>
              </a:tabLst>
            </a:pPr>
            <a:r>
              <a:rPr sz="1300" spc="60" dirty="0">
                <a:latin typeface="Lucida Sans Unicode"/>
                <a:cs typeface="Lucida Sans Unicode"/>
              </a:rPr>
              <a:t>Examining</a:t>
            </a:r>
            <a:r>
              <a:rPr sz="1300" spc="-60" dirty="0">
                <a:latin typeface="Lucida Sans Unicode"/>
                <a:cs typeface="Lucida Sans Unicode"/>
              </a:rPr>
              <a:t> </a:t>
            </a:r>
            <a:r>
              <a:rPr sz="1300" spc="70" dirty="0">
                <a:latin typeface="Lucida Sans Unicode"/>
                <a:cs typeface="Lucida Sans Unicode"/>
              </a:rPr>
              <a:t>how</a:t>
            </a:r>
            <a:r>
              <a:rPr sz="1300" spc="-70" dirty="0">
                <a:latin typeface="Lucida Sans Unicode"/>
                <a:cs typeface="Lucida Sans Unicode"/>
              </a:rPr>
              <a:t> </a:t>
            </a:r>
            <a:r>
              <a:rPr sz="1300" spc="55" dirty="0">
                <a:latin typeface="Lucida Sans Unicode"/>
                <a:cs typeface="Lucida Sans Unicode"/>
              </a:rPr>
              <a:t>migration</a:t>
            </a:r>
            <a:r>
              <a:rPr sz="1300" spc="-55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has</a:t>
            </a:r>
            <a:r>
              <a:rPr sz="1300" spc="-85" dirty="0">
                <a:latin typeface="Lucida Sans Unicode"/>
                <a:cs typeface="Lucida Sans Unicode"/>
              </a:rPr>
              <a:t> </a:t>
            </a:r>
            <a:r>
              <a:rPr sz="1300" spc="50" dirty="0">
                <a:latin typeface="Lucida Sans Unicode"/>
                <a:cs typeface="Lucida Sans Unicode"/>
              </a:rPr>
              <a:t>affected</a:t>
            </a:r>
            <a:r>
              <a:rPr sz="1300" spc="-70" dirty="0">
                <a:latin typeface="Lucida Sans Unicode"/>
                <a:cs typeface="Lucida Sans Unicode"/>
              </a:rPr>
              <a:t> </a:t>
            </a:r>
            <a:r>
              <a:rPr sz="1300" spc="50" dirty="0">
                <a:latin typeface="Lucida Sans Unicode"/>
                <a:cs typeface="Lucida Sans Unicode"/>
              </a:rPr>
              <a:t>Indonesia</a:t>
            </a:r>
            <a:r>
              <a:rPr sz="1300" spc="-50" dirty="0">
                <a:latin typeface="Lucida Sans Unicode"/>
                <a:cs typeface="Lucida Sans Unicode"/>
              </a:rPr>
              <a:t> </a:t>
            </a:r>
            <a:r>
              <a:rPr sz="1300" spc="70" dirty="0">
                <a:latin typeface="Lucida Sans Unicode"/>
                <a:cs typeface="Lucida Sans Unicode"/>
              </a:rPr>
              <a:t>and</a:t>
            </a:r>
            <a:endParaRPr sz="1300">
              <a:latin typeface="Lucida Sans Unicode"/>
              <a:cs typeface="Lucida Sans Unicode"/>
            </a:endParaRPr>
          </a:p>
          <a:p>
            <a:pPr marL="2066925">
              <a:lnSpc>
                <a:spcPct val="100000"/>
              </a:lnSpc>
              <a:spcBef>
                <a:spcPts val="275"/>
              </a:spcBef>
            </a:pPr>
            <a:r>
              <a:rPr sz="1300" spc="50" dirty="0">
                <a:latin typeface="Lucida Sans Unicode"/>
                <a:cs typeface="Lucida Sans Unicode"/>
              </a:rPr>
              <a:t>Malaysia.</a:t>
            </a:r>
            <a:endParaRPr sz="1300">
              <a:latin typeface="Lucida Sans Unicode"/>
              <a:cs typeface="Lucida Sans Unicode"/>
            </a:endParaRPr>
          </a:p>
          <a:p>
            <a:pPr marL="250825" marR="5080" indent="-250825">
              <a:lnSpc>
                <a:spcPct val="117700"/>
              </a:lnSpc>
              <a:buFont typeface="Arial Black"/>
              <a:buAutoNum type="romanLcPeriod" startAt="4"/>
              <a:tabLst>
                <a:tab pos="250825" algn="l"/>
              </a:tabLst>
            </a:pPr>
            <a:r>
              <a:rPr sz="1300" spc="60" dirty="0">
                <a:latin typeface="Lucida Sans Unicode"/>
                <a:cs typeface="Lucida Sans Unicode"/>
              </a:rPr>
              <a:t>Describe</a:t>
            </a:r>
            <a:r>
              <a:rPr sz="1300" spc="-50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the</a:t>
            </a:r>
            <a:r>
              <a:rPr sz="1300" spc="-50" dirty="0">
                <a:latin typeface="Lucida Sans Unicode"/>
                <a:cs typeface="Lucida Sans Unicode"/>
              </a:rPr>
              <a:t> </a:t>
            </a:r>
            <a:r>
              <a:rPr sz="1300" spc="65" dirty="0">
                <a:latin typeface="Lucida Sans Unicode"/>
                <a:cs typeface="Lucida Sans Unicode"/>
              </a:rPr>
              <a:t>suggestions</a:t>
            </a:r>
            <a:r>
              <a:rPr sz="1300" spc="-45" dirty="0">
                <a:latin typeface="Lucida Sans Unicode"/>
                <a:cs typeface="Lucida Sans Unicode"/>
              </a:rPr>
              <a:t> </a:t>
            </a:r>
            <a:r>
              <a:rPr sz="1300" spc="55" dirty="0">
                <a:latin typeface="Lucida Sans Unicode"/>
                <a:cs typeface="Lucida Sans Unicode"/>
              </a:rPr>
              <a:t>that</a:t>
            </a:r>
            <a:r>
              <a:rPr sz="1300" spc="-40" dirty="0">
                <a:latin typeface="Lucida Sans Unicode"/>
                <a:cs typeface="Lucida Sans Unicode"/>
              </a:rPr>
              <a:t> </a:t>
            </a:r>
            <a:r>
              <a:rPr sz="1300" spc="65" dirty="0">
                <a:latin typeface="Lucida Sans Unicode"/>
                <a:cs typeface="Lucida Sans Unicode"/>
              </a:rPr>
              <a:t>can</a:t>
            </a:r>
            <a:r>
              <a:rPr sz="1300" spc="-55" dirty="0">
                <a:latin typeface="Lucida Sans Unicode"/>
                <a:cs typeface="Lucida Sans Unicode"/>
              </a:rPr>
              <a:t> </a:t>
            </a:r>
            <a:r>
              <a:rPr sz="1300" spc="65" dirty="0">
                <a:latin typeface="Lucida Sans Unicode"/>
                <a:cs typeface="Lucida Sans Unicode"/>
              </a:rPr>
              <a:t>be</a:t>
            </a:r>
            <a:r>
              <a:rPr sz="1300" spc="-40" dirty="0">
                <a:latin typeface="Lucida Sans Unicode"/>
                <a:cs typeface="Lucida Sans Unicode"/>
              </a:rPr>
              <a:t> </a:t>
            </a:r>
            <a:r>
              <a:rPr sz="1300" spc="70" dirty="0">
                <a:latin typeface="Lucida Sans Unicode"/>
                <a:cs typeface="Lucida Sans Unicode"/>
              </a:rPr>
              <a:t>used</a:t>
            </a:r>
            <a:r>
              <a:rPr sz="1300" spc="-60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to</a:t>
            </a:r>
            <a:r>
              <a:rPr sz="1300" spc="-75" dirty="0">
                <a:latin typeface="Lucida Sans Unicode"/>
                <a:cs typeface="Lucida Sans Unicode"/>
              </a:rPr>
              <a:t> </a:t>
            </a:r>
            <a:r>
              <a:rPr sz="1300" spc="65" dirty="0">
                <a:latin typeface="Lucida Sans Unicode"/>
                <a:cs typeface="Lucida Sans Unicode"/>
              </a:rPr>
              <a:t>address </a:t>
            </a:r>
            <a:r>
              <a:rPr sz="1300" spc="-395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issues</a:t>
            </a:r>
            <a:r>
              <a:rPr sz="1300" spc="-45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with</a:t>
            </a:r>
            <a:r>
              <a:rPr sz="1300" spc="-60" dirty="0">
                <a:latin typeface="Lucida Sans Unicode"/>
                <a:cs typeface="Lucida Sans Unicode"/>
              </a:rPr>
              <a:t> </a:t>
            </a:r>
            <a:r>
              <a:rPr sz="1300" spc="65" dirty="0">
                <a:latin typeface="Lucida Sans Unicode"/>
                <a:cs typeface="Lucida Sans Unicode"/>
              </a:rPr>
              <a:t>migration</a:t>
            </a:r>
            <a:r>
              <a:rPr sz="1300" spc="-55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to</a:t>
            </a:r>
            <a:r>
              <a:rPr sz="1300" spc="-50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Indonesia</a:t>
            </a:r>
            <a:r>
              <a:rPr sz="1300" spc="-30" dirty="0">
                <a:latin typeface="Lucida Sans Unicode"/>
                <a:cs typeface="Lucida Sans Unicode"/>
              </a:rPr>
              <a:t> </a:t>
            </a:r>
            <a:r>
              <a:rPr sz="1300" spc="70" dirty="0">
                <a:latin typeface="Lucida Sans Unicode"/>
                <a:cs typeface="Lucida Sans Unicode"/>
              </a:rPr>
              <a:t>and</a:t>
            </a:r>
            <a:r>
              <a:rPr sz="1300" spc="-60" dirty="0">
                <a:latin typeface="Lucida Sans Unicode"/>
                <a:cs typeface="Lucida Sans Unicode"/>
              </a:rPr>
              <a:t> </a:t>
            </a:r>
            <a:r>
              <a:rPr sz="1300" spc="60" dirty="0">
                <a:latin typeface="Lucida Sans Unicode"/>
                <a:cs typeface="Lucida Sans Unicode"/>
              </a:rPr>
              <a:t>Malaysia.</a:t>
            </a:r>
            <a:endParaRPr sz="13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9232" y="7498016"/>
            <a:ext cx="5401310" cy="1066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799"/>
              </a:lnSpc>
              <a:spcBef>
                <a:spcPts val="100"/>
              </a:spcBef>
            </a:pPr>
            <a:r>
              <a:rPr sz="1500" spc="35" dirty="0">
                <a:latin typeface="Lucida Sans Unicode"/>
                <a:cs typeface="Lucida Sans Unicode"/>
              </a:rPr>
              <a:t>According </a:t>
            </a:r>
            <a:r>
              <a:rPr sz="1500" spc="30" dirty="0">
                <a:latin typeface="Lucida Sans Unicode"/>
                <a:cs typeface="Lucida Sans Unicode"/>
              </a:rPr>
              <a:t>to </a:t>
            </a:r>
            <a:r>
              <a:rPr sz="1500" spc="25" dirty="0">
                <a:latin typeface="Lucida Sans Unicode"/>
                <a:cs typeface="Lucida Sans Unicode"/>
              </a:rPr>
              <a:t>Djafar's </a:t>
            </a:r>
            <a:r>
              <a:rPr sz="1500" spc="35" dirty="0">
                <a:latin typeface="Lucida Sans Unicode"/>
                <a:cs typeface="Lucida Sans Unicode"/>
              </a:rPr>
              <a:t>(2012) </a:t>
            </a:r>
            <a:r>
              <a:rPr sz="1500" spc="30" dirty="0">
                <a:latin typeface="Lucida Sans Unicode"/>
                <a:cs typeface="Lucida Sans Unicode"/>
              </a:rPr>
              <a:t>study, </a:t>
            </a:r>
            <a:r>
              <a:rPr sz="1500" spc="35" dirty="0">
                <a:latin typeface="Lucida Sans Unicode"/>
                <a:cs typeface="Lucida Sans Unicode"/>
              </a:rPr>
              <a:t>the dynamics of the </a:t>
            </a:r>
            <a:r>
              <a:rPr sz="1500" spc="-459" dirty="0">
                <a:latin typeface="Lucida Sans Unicode"/>
                <a:cs typeface="Lucida Sans Unicode"/>
              </a:rPr>
              <a:t> </a:t>
            </a:r>
            <a:r>
              <a:rPr sz="1500" spc="35" dirty="0">
                <a:latin typeface="Lucida Sans Unicode"/>
                <a:cs typeface="Lucida Sans Unicode"/>
              </a:rPr>
              <a:t>exchange </a:t>
            </a:r>
            <a:r>
              <a:rPr sz="1500" spc="30" dirty="0">
                <a:latin typeface="Lucida Sans Unicode"/>
                <a:cs typeface="Lucida Sans Unicode"/>
              </a:rPr>
              <a:t>rate </a:t>
            </a:r>
            <a:r>
              <a:rPr sz="1500" spc="35" dirty="0">
                <a:latin typeface="Lucida Sans Unicode"/>
                <a:cs typeface="Lucida Sans Unicode"/>
              </a:rPr>
              <a:t>betweenthe </a:t>
            </a:r>
            <a:r>
              <a:rPr sz="1500" spc="30" dirty="0">
                <a:latin typeface="Lucida Sans Unicode"/>
                <a:cs typeface="Lucida Sans Unicode"/>
              </a:rPr>
              <a:t>Malaysian ringgit </a:t>
            </a:r>
            <a:r>
              <a:rPr sz="1500" spc="35" dirty="0">
                <a:latin typeface="Lucida Sans Unicode"/>
                <a:cs typeface="Lucida Sans Unicode"/>
              </a:rPr>
              <a:t>and </a:t>
            </a:r>
            <a:r>
              <a:rPr sz="1500" spc="30" dirty="0">
                <a:latin typeface="Lucida Sans Unicode"/>
                <a:cs typeface="Lucida Sans Unicode"/>
              </a:rPr>
              <a:t>the </a:t>
            </a:r>
            <a:r>
              <a:rPr sz="1500" spc="35" dirty="0">
                <a:latin typeface="Lucida Sans Unicode"/>
                <a:cs typeface="Lucida Sans Unicode"/>
              </a:rPr>
              <a:t> Indonesian </a:t>
            </a:r>
            <a:r>
              <a:rPr sz="1500" spc="30" dirty="0">
                <a:latin typeface="Lucida Sans Unicode"/>
                <a:cs typeface="Lucida Sans Unicode"/>
              </a:rPr>
              <a:t>rupiah, </a:t>
            </a:r>
            <a:r>
              <a:rPr sz="1500" spc="35" dirty="0">
                <a:latin typeface="Lucida Sans Unicode"/>
                <a:cs typeface="Lucida Sans Unicode"/>
              </a:rPr>
              <a:t>as well as </a:t>
            </a:r>
            <a:r>
              <a:rPr sz="1500" spc="30" dirty="0">
                <a:latin typeface="Lucida Sans Unicode"/>
                <a:cs typeface="Lucida Sans Unicode"/>
              </a:rPr>
              <a:t>the </a:t>
            </a:r>
            <a:r>
              <a:rPr sz="1500" spc="25" dirty="0">
                <a:latin typeface="Lucida Sans Unicode"/>
                <a:cs typeface="Lucida Sans Unicode"/>
              </a:rPr>
              <a:t>scarcity </a:t>
            </a:r>
            <a:r>
              <a:rPr sz="1500" spc="35" dirty="0">
                <a:latin typeface="Lucida Sans Unicode"/>
                <a:cs typeface="Lucida Sans Unicode"/>
              </a:rPr>
              <a:t>of </a:t>
            </a:r>
            <a:r>
              <a:rPr sz="1500" spc="40" dirty="0">
                <a:latin typeface="Lucida Sans Unicode"/>
                <a:cs typeface="Lucida Sans Unicode"/>
              </a:rPr>
              <a:t> </a:t>
            </a:r>
            <a:r>
              <a:rPr sz="1500" spc="30" dirty="0">
                <a:latin typeface="Lucida Sans Unicode"/>
                <a:cs typeface="Lucida Sans Unicode"/>
              </a:rPr>
              <a:t>localworkers </a:t>
            </a:r>
            <a:r>
              <a:rPr sz="1500" spc="25" dirty="0">
                <a:latin typeface="Lucida Sans Unicode"/>
                <a:cs typeface="Lucida Sans Unicode"/>
              </a:rPr>
              <a:t>in</a:t>
            </a:r>
            <a:r>
              <a:rPr sz="1500" spc="20" dirty="0">
                <a:latin typeface="Lucida Sans Unicode"/>
                <a:cs typeface="Lucida Sans Unicode"/>
              </a:rPr>
              <a:t> </a:t>
            </a:r>
            <a:r>
              <a:rPr sz="1500" spc="30" dirty="0">
                <a:latin typeface="Lucida Sans Unicode"/>
                <a:cs typeface="Lucida Sans Unicode"/>
              </a:rPr>
              <a:t>certain industries, </a:t>
            </a:r>
            <a:r>
              <a:rPr sz="1500" spc="45" dirty="0">
                <a:latin typeface="Lucida Sans Unicode"/>
                <a:cs typeface="Lucida Sans Unicode"/>
              </a:rPr>
              <a:t>may</a:t>
            </a:r>
            <a:r>
              <a:rPr sz="1500" spc="20" dirty="0">
                <a:latin typeface="Lucida Sans Unicode"/>
                <a:cs typeface="Lucida Sans Unicode"/>
              </a:rPr>
              <a:t> </a:t>
            </a:r>
            <a:r>
              <a:rPr sz="1500" spc="40" dirty="0">
                <a:latin typeface="Lucida Sans Unicode"/>
                <a:cs typeface="Lucida Sans Unicode"/>
              </a:rPr>
              <a:t>be</a:t>
            </a:r>
            <a:r>
              <a:rPr sz="1500" spc="10" dirty="0">
                <a:latin typeface="Lucida Sans Unicode"/>
                <a:cs typeface="Lucida Sans Unicode"/>
              </a:rPr>
              <a:t> </a:t>
            </a:r>
            <a:r>
              <a:rPr sz="1500" spc="30" dirty="0">
                <a:latin typeface="Lucida Sans Unicode"/>
                <a:cs typeface="Lucida Sans Unicode"/>
              </a:rPr>
              <a:t>driving</a:t>
            </a:r>
            <a:r>
              <a:rPr sz="1500" spc="20" dirty="0">
                <a:latin typeface="Lucida Sans Unicode"/>
                <a:cs typeface="Lucida Sans Unicode"/>
              </a:rPr>
              <a:t> </a:t>
            </a:r>
            <a:r>
              <a:rPr sz="1500" spc="45" dirty="0">
                <a:latin typeface="Lucida Sans Unicode"/>
                <a:cs typeface="Lucida Sans Unicode"/>
              </a:rPr>
              <a:t>up</a:t>
            </a:r>
            <a:endParaRPr sz="15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9674" y="8569362"/>
            <a:ext cx="580199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88660" algn="l"/>
              </a:tabLst>
            </a:pPr>
            <a:r>
              <a:rPr sz="1500" u="heavy" spc="2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500" u="heavy" spc="4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demand</a:t>
            </a:r>
            <a:r>
              <a:rPr sz="1500" u="heavy" spc="2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500" u="heavy" spc="3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for</a:t>
            </a:r>
            <a:r>
              <a:rPr sz="1500" u="heavy" spc="1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500" u="heavy" spc="3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low-skilled</a:t>
            </a:r>
            <a:r>
              <a:rPr sz="1500" u="heavy" spc="2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500" u="heavy" spc="3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migrant</a:t>
            </a:r>
            <a:r>
              <a:rPr sz="1500" u="heavy" spc="3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500" u="heavy" spc="3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labour</a:t>
            </a:r>
            <a:r>
              <a:rPr sz="1500" u="heavy" spc="3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</a:t>
            </a:r>
            <a:r>
              <a:rPr sz="1500" u="heavy" spc="25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in</a:t>
            </a:r>
            <a:r>
              <a:rPr sz="1500" u="heavy" spc="30" dirty="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 Malaysia.	</a:t>
            </a:r>
            <a:endParaRPr sz="1500">
              <a:latin typeface="Lucida Sans Unicode"/>
              <a:cs typeface="Lucida Sans Unicod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042325" y="1944320"/>
            <a:ext cx="42221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20" dirty="0">
                <a:solidFill>
                  <a:srgbClr val="FFFFFF"/>
                </a:solidFill>
                <a:latin typeface="Arial Black"/>
                <a:cs typeface="Arial Black"/>
              </a:rPr>
              <a:t>EXEC</a:t>
            </a:r>
            <a:r>
              <a:rPr sz="2800" spc="-235" dirty="0">
                <a:solidFill>
                  <a:srgbClr val="FFFFFF"/>
                </a:solidFill>
                <a:latin typeface="Arial Black"/>
                <a:cs typeface="Arial Black"/>
              </a:rPr>
              <a:t>U</a:t>
            </a:r>
            <a:r>
              <a:rPr sz="2800" spc="-21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2800" spc="-175" dirty="0">
                <a:solidFill>
                  <a:srgbClr val="FFFFFF"/>
                </a:solidFill>
                <a:latin typeface="Arial Black"/>
                <a:cs typeface="Arial Black"/>
              </a:rPr>
              <a:t>IV</a:t>
            </a:r>
            <a:r>
              <a:rPr sz="2800" spc="-21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2800" spc="-229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 Black"/>
                <a:cs typeface="Arial Black"/>
              </a:rPr>
              <a:t>SU</a:t>
            </a:r>
            <a:r>
              <a:rPr sz="2800" spc="-20" dirty="0">
                <a:solidFill>
                  <a:srgbClr val="FFFFFF"/>
                </a:solidFill>
                <a:latin typeface="Arial Black"/>
                <a:cs typeface="Arial Black"/>
              </a:rPr>
              <a:t>M</a:t>
            </a:r>
            <a:r>
              <a:rPr sz="2800" spc="-5" dirty="0">
                <a:solidFill>
                  <a:srgbClr val="FFFFFF"/>
                </a:solidFill>
                <a:latin typeface="Arial Black"/>
                <a:cs typeface="Arial Black"/>
              </a:rPr>
              <a:t>M</a:t>
            </a:r>
            <a:r>
              <a:rPr sz="2800" spc="-2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2800" spc="-5" dirty="0">
                <a:solidFill>
                  <a:srgbClr val="FFFFFF"/>
                </a:solidFill>
                <a:latin typeface="Arial Black"/>
                <a:cs typeface="Arial Black"/>
              </a:rPr>
              <a:t>RY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84221" y="2377736"/>
            <a:ext cx="6696709" cy="2232660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 marR="10795" algn="just">
              <a:lnSpc>
                <a:spcPct val="111800"/>
              </a:lnSpc>
              <a:spcBef>
                <a:spcPts val="5"/>
              </a:spcBef>
            </a:pPr>
            <a:r>
              <a:rPr sz="1400" spc="85" dirty="0">
                <a:latin typeface="Lucida Sans Unicode"/>
                <a:cs typeface="Lucida Sans Unicode"/>
              </a:rPr>
              <a:t>A</a:t>
            </a:r>
            <a:r>
              <a:rPr sz="1400" spc="-60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comprehensive</a:t>
            </a:r>
            <a:r>
              <a:rPr sz="1400" spc="-60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approach</a:t>
            </a:r>
            <a:r>
              <a:rPr sz="1400" spc="-65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that</a:t>
            </a:r>
            <a:r>
              <a:rPr sz="1400" spc="-50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takes</a:t>
            </a:r>
            <a:r>
              <a:rPr sz="1400" spc="-70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into</a:t>
            </a:r>
            <a:r>
              <a:rPr sz="1400" spc="-70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account</a:t>
            </a:r>
            <a:r>
              <a:rPr sz="1400" spc="-45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dynamics</a:t>
            </a:r>
            <a:r>
              <a:rPr sz="1400" spc="-45" dirty="0">
                <a:latin typeface="Lucida Sans Unicode"/>
                <a:cs typeface="Lucida Sans Unicode"/>
              </a:rPr>
              <a:t> </a:t>
            </a:r>
            <a:r>
              <a:rPr sz="1400" spc="55" dirty="0">
                <a:latin typeface="Lucida Sans Unicode"/>
                <a:cs typeface="Lucida Sans Unicode"/>
              </a:rPr>
              <a:t>operating </a:t>
            </a:r>
            <a:r>
              <a:rPr sz="1400" spc="-430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across </a:t>
            </a:r>
            <a:r>
              <a:rPr sz="1400" spc="70" dirty="0">
                <a:latin typeface="Lucida Sans Unicode"/>
                <a:cs typeface="Lucida Sans Unicode"/>
              </a:rPr>
              <a:t>time </a:t>
            </a:r>
            <a:r>
              <a:rPr sz="1400" spc="80" dirty="0">
                <a:latin typeface="Lucida Sans Unicode"/>
                <a:cs typeface="Lucida Sans Unicode"/>
              </a:rPr>
              <a:t>and </a:t>
            </a:r>
            <a:r>
              <a:rPr sz="1400" spc="75" dirty="0">
                <a:latin typeface="Lucida Sans Unicode"/>
                <a:cs typeface="Lucida Sans Unicode"/>
              </a:rPr>
              <a:t>geography </a:t>
            </a:r>
            <a:r>
              <a:rPr sz="1400" spc="45" dirty="0">
                <a:latin typeface="Lucida Sans Unicode"/>
                <a:cs typeface="Lucida Sans Unicode"/>
              </a:rPr>
              <a:t>is </a:t>
            </a:r>
            <a:r>
              <a:rPr sz="1400" spc="70" dirty="0">
                <a:latin typeface="Lucida Sans Unicode"/>
                <a:cs typeface="Lucida Sans Unicode"/>
              </a:rPr>
              <a:t>necessary to </a:t>
            </a:r>
            <a:r>
              <a:rPr sz="1400" spc="75" dirty="0">
                <a:latin typeface="Lucida Sans Unicode"/>
                <a:cs typeface="Lucida Sans Unicode"/>
              </a:rPr>
              <a:t>comprehend </a:t>
            </a:r>
            <a:r>
              <a:rPr sz="1400" spc="65" dirty="0">
                <a:latin typeface="Lucida Sans Unicode"/>
                <a:cs typeface="Lucida Sans Unicode"/>
              </a:rPr>
              <a:t>the migration </a:t>
            </a:r>
            <a:r>
              <a:rPr sz="1400" spc="-430" dirty="0">
                <a:latin typeface="Lucida Sans Unicode"/>
                <a:cs typeface="Lucida Sans Unicode"/>
              </a:rPr>
              <a:t> </a:t>
            </a:r>
            <a:r>
              <a:rPr sz="1400" spc="55" dirty="0">
                <a:latin typeface="Lucida Sans Unicode"/>
                <a:cs typeface="Lucida Sans Unicode"/>
              </a:rPr>
              <a:t>of</a:t>
            </a:r>
            <a:r>
              <a:rPr sz="1400" spc="220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people</a:t>
            </a:r>
            <a:r>
              <a:rPr sz="1400" spc="225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between</a:t>
            </a:r>
            <a:r>
              <a:rPr sz="1400" spc="225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countries.</a:t>
            </a:r>
            <a:r>
              <a:rPr sz="1400" spc="220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The</a:t>
            </a:r>
            <a:r>
              <a:rPr sz="1400" spc="225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international</a:t>
            </a:r>
            <a:r>
              <a:rPr sz="1400" spc="215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theories</a:t>
            </a:r>
            <a:r>
              <a:rPr sz="1400" spc="225" dirty="0">
                <a:latin typeface="Lucida Sans Unicode"/>
                <a:cs typeface="Lucida Sans Unicode"/>
              </a:rPr>
              <a:t> </a:t>
            </a:r>
            <a:r>
              <a:rPr sz="1400" spc="55" dirty="0">
                <a:latin typeface="Lucida Sans Unicode"/>
                <a:cs typeface="Lucida Sans Unicode"/>
              </a:rPr>
              <a:t>of</a:t>
            </a:r>
            <a:r>
              <a:rPr sz="1400" spc="220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migration</a:t>
            </a:r>
            <a:endParaRPr sz="1400">
              <a:latin typeface="Lucida Sans Unicode"/>
              <a:cs typeface="Lucida Sans Unicode"/>
            </a:endParaRPr>
          </a:p>
          <a:p>
            <a:pPr marL="12700" marR="5080" algn="just">
              <a:lnSpc>
                <a:spcPct val="117300"/>
              </a:lnSpc>
              <a:spcBef>
                <a:spcPts val="10"/>
              </a:spcBef>
            </a:pPr>
            <a:r>
              <a:rPr sz="1400" spc="60" dirty="0">
                <a:latin typeface="Lucida Sans Unicode"/>
                <a:cs typeface="Lucida Sans Unicode"/>
              </a:rPr>
              <a:t>are </a:t>
            </a:r>
            <a:r>
              <a:rPr sz="1400" spc="80" dirty="0">
                <a:latin typeface="Lucida Sans Unicode"/>
                <a:cs typeface="Lucida Sans Unicode"/>
              </a:rPr>
              <a:t>examined </a:t>
            </a:r>
            <a:r>
              <a:rPr sz="1400" spc="60" dirty="0">
                <a:latin typeface="Lucida Sans Unicode"/>
                <a:cs typeface="Lucida Sans Unicode"/>
              </a:rPr>
              <a:t>in this</a:t>
            </a:r>
            <a:r>
              <a:rPr sz="1400" spc="65" dirty="0">
                <a:latin typeface="Lucida Sans Unicode"/>
                <a:cs typeface="Lucida Sans Unicode"/>
              </a:rPr>
              <a:t> chapter, </a:t>
            </a:r>
            <a:r>
              <a:rPr sz="1400" spc="60" dirty="0">
                <a:latin typeface="Lucida Sans Unicode"/>
                <a:cs typeface="Lucida Sans Unicode"/>
              </a:rPr>
              <a:t>especially</a:t>
            </a:r>
            <a:r>
              <a:rPr sz="1400" spc="65" dirty="0">
                <a:latin typeface="Lucida Sans Unicode"/>
                <a:cs typeface="Lucida Sans Unicode"/>
              </a:rPr>
              <a:t> </a:t>
            </a:r>
            <a:r>
              <a:rPr sz="1400" spc="55" dirty="0">
                <a:latin typeface="Lucida Sans Unicode"/>
                <a:cs typeface="Lucida Sans Unicode"/>
              </a:rPr>
              <a:t>circular</a:t>
            </a:r>
            <a:r>
              <a:rPr sz="1400" spc="60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migration, </a:t>
            </a:r>
            <a:r>
              <a:rPr sz="1400" spc="70" dirty="0">
                <a:latin typeface="Lucida Sans Unicode"/>
                <a:cs typeface="Lucida Sans Unicode"/>
              </a:rPr>
              <a:t>which </a:t>
            </a:r>
            <a:r>
              <a:rPr sz="1400" spc="75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involves</a:t>
            </a:r>
            <a:r>
              <a:rPr sz="1400" spc="-5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people</a:t>
            </a:r>
            <a:r>
              <a:rPr sz="1400" spc="-15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moving</a:t>
            </a:r>
            <a:r>
              <a:rPr sz="1400" spc="-20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between</a:t>
            </a:r>
            <a:r>
              <a:rPr sz="1400" spc="-5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nations</a:t>
            </a:r>
            <a:r>
              <a:rPr sz="1400" spc="-10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for</a:t>
            </a:r>
            <a:r>
              <a:rPr sz="1400" spc="-10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contract</a:t>
            </a:r>
            <a:r>
              <a:rPr sz="1400" spc="-20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employment.</a:t>
            </a:r>
            <a:r>
              <a:rPr sz="1400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The </a:t>
            </a:r>
            <a:r>
              <a:rPr sz="1400" spc="-430" dirty="0">
                <a:latin typeface="Lucida Sans Unicode"/>
                <a:cs typeface="Lucida Sans Unicode"/>
              </a:rPr>
              <a:t> </a:t>
            </a:r>
            <a:r>
              <a:rPr sz="1400" spc="80" dirty="0">
                <a:latin typeface="Lucida Sans Unicode"/>
                <a:cs typeface="Lucida Sans Unicode"/>
              </a:rPr>
              <a:t>phenomenon</a:t>
            </a:r>
            <a:r>
              <a:rPr sz="1400" spc="85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of</a:t>
            </a:r>
            <a:r>
              <a:rPr sz="1400" spc="65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worker</a:t>
            </a:r>
            <a:r>
              <a:rPr sz="1400" spc="75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migration</a:t>
            </a:r>
            <a:r>
              <a:rPr sz="1400" spc="70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from</a:t>
            </a:r>
            <a:r>
              <a:rPr sz="1400" spc="80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Indonesia</a:t>
            </a:r>
            <a:r>
              <a:rPr sz="1400" spc="75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to</a:t>
            </a:r>
            <a:r>
              <a:rPr sz="1400" spc="75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Malaysia</a:t>
            </a:r>
            <a:r>
              <a:rPr sz="1400" spc="70" dirty="0">
                <a:latin typeface="Lucida Sans Unicode"/>
                <a:cs typeface="Lucida Sans Unicode"/>
              </a:rPr>
              <a:t> </a:t>
            </a:r>
            <a:r>
              <a:rPr sz="1400" spc="55" dirty="0">
                <a:latin typeface="Lucida Sans Unicode"/>
                <a:cs typeface="Lucida Sans Unicode"/>
              </a:rPr>
              <a:t>is </a:t>
            </a:r>
            <a:r>
              <a:rPr sz="1400" spc="60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exemplified </a:t>
            </a:r>
            <a:r>
              <a:rPr sz="1400" spc="75" dirty="0">
                <a:latin typeface="Lucida Sans Unicode"/>
                <a:cs typeface="Lucida Sans Unicode"/>
              </a:rPr>
              <a:t>by </a:t>
            </a:r>
            <a:r>
              <a:rPr sz="1400" spc="55" dirty="0">
                <a:latin typeface="Lucida Sans Unicode"/>
                <a:cs typeface="Lucida Sans Unicode"/>
              </a:rPr>
              <a:t>this. </a:t>
            </a:r>
            <a:r>
              <a:rPr sz="1400" spc="65" dirty="0">
                <a:latin typeface="Lucida Sans Unicode"/>
                <a:cs typeface="Lucida Sans Unicode"/>
              </a:rPr>
              <a:t>This migration </a:t>
            </a:r>
            <a:r>
              <a:rPr sz="1400" spc="60" dirty="0">
                <a:latin typeface="Lucida Sans Unicode"/>
                <a:cs typeface="Lucida Sans Unicode"/>
              </a:rPr>
              <a:t>pattern </a:t>
            </a:r>
            <a:r>
              <a:rPr sz="1400" spc="45" dirty="0">
                <a:latin typeface="Lucida Sans Unicode"/>
                <a:cs typeface="Lucida Sans Unicode"/>
              </a:rPr>
              <a:t>is </a:t>
            </a:r>
            <a:r>
              <a:rPr sz="1400" spc="70" dirty="0">
                <a:latin typeface="Lucida Sans Unicode"/>
                <a:cs typeface="Lucida Sans Unicode"/>
              </a:rPr>
              <a:t>governed </a:t>
            </a:r>
            <a:r>
              <a:rPr sz="1400" spc="75" dirty="0">
                <a:latin typeface="Lucida Sans Unicode"/>
                <a:cs typeface="Lucida Sans Unicode"/>
              </a:rPr>
              <a:t>by </a:t>
            </a:r>
            <a:r>
              <a:rPr sz="1400" spc="70" dirty="0">
                <a:latin typeface="Lucida Sans Unicode"/>
                <a:cs typeface="Lucida Sans Unicode"/>
              </a:rPr>
              <a:t>a </a:t>
            </a:r>
            <a:r>
              <a:rPr sz="1400" spc="75" dirty="0">
                <a:latin typeface="Lucida Sans Unicode"/>
                <a:cs typeface="Lucida Sans Unicode"/>
              </a:rPr>
              <a:t>complex </a:t>
            </a:r>
            <a:r>
              <a:rPr sz="1400" spc="80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interaction </a:t>
            </a:r>
            <a:r>
              <a:rPr sz="1400" spc="55" dirty="0">
                <a:latin typeface="Lucida Sans Unicode"/>
                <a:cs typeface="Lucida Sans Unicode"/>
              </a:rPr>
              <a:t>of </a:t>
            </a:r>
            <a:r>
              <a:rPr sz="1400" spc="70" dirty="0">
                <a:latin typeface="Lucida Sans Unicode"/>
                <a:cs typeface="Lucida Sans Unicode"/>
              </a:rPr>
              <a:t>economic, </a:t>
            </a:r>
            <a:r>
              <a:rPr sz="1400" spc="55" dirty="0">
                <a:latin typeface="Lucida Sans Unicode"/>
                <a:cs typeface="Lucida Sans Unicode"/>
              </a:rPr>
              <a:t>social, </a:t>
            </a:r>
            <a:r>
              <a:rPr sz="1400" spc="80" dirty="0">
                <a:latin typeface="Lucida Sans Unicode"/>
                <a:cs typeface="Lucida Sans Unicode"/>
              </a:rPr>
              <a:t>and </a:t>
            </a:r>
            <a:r>
              <a:rPr sz="1400" spc="75" dirty="0">
                <a:latin typeface="Lucida Sans Unicode"/>
                <a:cs typeface="Lucida Sans Unicode"/>
              </a:rPr>
              <a:t>demographic </a:t>
            </a:r>
            <a:r>
              <a:rPr sz="1400" spc="60" dirty="0">
                <a:latin typeface="Lucida Sans Unicode"/>
                <a:cs typeface="Lucida Sans Unicode"/>
              </a:rPr>
              <a:t>factors; </a:t>
            </a:r>
            <a:r>
              <a:rPr sz="1400" spc="55" dirty="0">
                <a:latin typeface="Lucida Sans Unicode"/>
                <a:cs typeface="Lucida Sans Unicode"/>
              </a:rPr>
              <a:t>in </a:t>
            </a:r>
            <a:r>
              <a:rPr sz="1400" spc="70" dirty="0">
                <a:latin typeface="Lucida Sans Unicode"/>
                <a:cs typeface="Lucida Sans Unicode"/>
              </a:rPr>
              <a:t>both </a:t>
            </a:r>
            <a:r>
              <a:rPr sz="1400" spc="75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countries,</a:t>
            </a:r>
            <a:r>
              <a:rPr sz="1400" spc="-70" dirty="0">
                <a:latin typeface="Lucida Sans Unicode"/>
                <a:cs typeface="Lucida Sans Unicode"/>
              </a:rPr>
              <a:t> </a:t>
            </a:r>
            <a:r>
              <a:rPr sz="1400" spc="40" dirty="0">
                <a:latin typeface="Lucida Sans Unicode"/>
                <a:cs typeface="Lucida Sans Unicode"/>
              </a:rPr>
              <a:t>it</a:t>
            </a:r>
            <a:r>
              <a:rPr sz="1400" spc="-60" dirty="0">
                <a:latin typeface="Lucida Sans Unicode"/>
                <a:cs typeface="Lucida Sans Unicode"/>
              </a:rPr>
              <a:t> </a:t>
            </a:r>
            <a:r>
              <a:rPr sz="1400" spc="55" dirty="0">
                <a:latin typeface="Lucida Sans Unicode"/>
                <a:cs typeface="Lucida Sans Unicode"/>
              </a:rPr>
              <a:t>is</a:t>
            </a:r>
            <a:r>
              <a:rPr sz="1400" spc="-65" dirty="0">
                <a:latin typeface="Lucida Sans Unicode"/>
                <a:cs typeface="Lucida Sans Unicode"/>
              </a:rPr>
              <a:t> </a:t>
            </a:r>
            <a:r>
              <a:rPr sz="1400" spc="65" dirty="0">
                <a:latin typeface="Lucida Sans Unicode"/>
                <a:cs typeface="Lucida Sans Unicode"/>
              </a:rPr>
              <a:t>further</a:t>
            </a:r>
            <a:r>
              <a:rPr sz="1400" spc="-60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shaped</a:t>
            </a:r>
            <a:r>
              <a:rPr sz="1400" spc="-55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by</a:t>
            </a:r>
            <a:r>
              <a:rPr sz="1400" spc="-55" dirty="0">
                <a:latin typeface="Lucida Sans Unicode"/>
                <a:cs typeface="Lucida Sans Unicode"/>
              </a:rPr>
              <a:t> </a:t>
            </a:r>
            <a:r>
              <a:rPr sz="1400" spc="70" dirty="0">
                <a:latin typeface="Lucida Sans Unicode"/>
                <a:cs typeface="Lucida Sans Unicode"/>
              </a:rPr>
              <a:t>border</a:t>
            </a:r>
            <a:r>
              <a:rPr sz="1400" spc="-45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controls</a:t>
            </a:r>
            <a:r>
              <a:rPr sz="1400" spc="-65" dirty="0">
                <a:latin typeface="Lucida Sans Unicode"/>
                <a:cs typeface="Lucida Sans Unicode"/>
              </a:rPr>
              <a:t> </a:t>
            </a:r>
            <a:r>
              <a:rPr sz="1400" spc="80" dirty="0">
                <a:latin typeface="Lucida Sans Unicode"/>
                <a:cs typeface="Lucida Sans Unicode"/>
              </a:rPr>
              <a:t>and</a:t>
            </a:r>
            <a:r>
              <a:rPr sz="1400" spc="-55" dirty="0">
                <a:latin typeface="Lucida Sans Unicode"/>
                <a:cs typeface="Lucida Sans Unicode"/>
              </a:rPr>
              <a:t> </a:t>
            </a:r>
            <a:r>
              <a:rPr sz="1400" spc="75" dirty="0">
                <a:latin typeface="Lucida Sans Unicode"/>
                <a:cs typeface="Lucida Sans Unicode"/>
              </a:rPr>
              <a:t>government</a:t>
            </a:r>
            <a:r>
              <a:rPr sz="1400" spc="-50" dirty="0">
                <a:latin typeface="Lucida Sans Unicode"/>
                <a:cs typeface="Lucida Sans Unicode"/>
              </a:rPr>
              <a:t> </a:t>
            </a:r>
            <a:r>
              <a:rPr sz="1400" spc="60" dirty="0">
                <a:latin typeface="Lucida Sans Unicode"/>
                <a:cs typeface="Lucida Sans Unicode"/>
              </a:rPr>
              <a:t>laws.</a:t>
            </a:r>
            <a:endParaRPr sz="140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563519" y="4760601"/>
            <a:ext cx="350266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55" dirty="0">
                <a:solidFill>
                  <a:srgbClr val="FFFFFF"/>
                </a:solidFill>
                <a:latin typeface="Arial Black"/>
                <a:cs typeface="Arial Black"/>
              </a:rPr>
              <a:t>C</a:t>
            </a:r>
            <a:r>
              <a:rPr sz="1900" spc="-145" dirty="0">
                <a:solidFill>
                  <a:srgbClr val="FFFFFF"/>
                </a:solidFill>
                <a:latin typeface="Arial Black"/>
                <a:cs typeface="Arial Black"/>
              </a:rPr>
              <a:t>L</a:t>
            </a:r>
            <a:r>
              <a:rPr sz="1900" spc="-16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1900" spc="-7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900" spc="-130" dirty="0">
                <a:solidFill>
                  <a:srgbClr val="FFFFFF"/>
                </a:solidFill>
                <a:latin typeface="Arial Black"/>
                <a:cs typeface="Arial Black"/>
              </a:rPr>
              <a:t>M,</a:t>
            </a:r>
            <a:r>
              <a:rPr sz="1900" spc="-10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900" spc="-155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1900" spc="-15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900" spc="-16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1900" spc="-140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1900" spc="-170" dirty="0">
                <a:solidFill>
                  <a:srgbClr val="FFFFFF"/>
                </a:solidFill>
                <a:latin typeface="Arial Black"/>
                <a:cs typeface="Arial Black"/>
              </a:rPr>
              <a:t>ON</a:t>
            </a:r>
            <a:r>
              <a:rPr sz="1900" spc="-10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900" spc="-180" dirty="0">
                <a:solidFill>
                  <a:srgbClr val="FFFFFF"/>
                </a:solidFill>
                <a:latin typeface="Arial Black"/>
                <a:cs typeface="Arial Black"/>
              </a:rPr>
              <a:t>&amp;</a:t>
            </a:r>
            <a:r>
              <a:rPr sz="1900" spc="-11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900" spc="-165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900" spc="-175" dirty="0">
                <a:solidFill>
                  <a:srgbClr val="FFFFFF"/>
                </a:solidFill>
                <a:latin typeface="Arial Black"/>
                <a:cs typeface="Arial Black"/>
              </a:rPr>
              <a:t>V</a:t>
            </a:r>
            <a:r>
              <a:rPr sz="1900" spc="-7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900" spc="-160" dirty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sz="1900" spc="-15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900" spc="-160" dirty="0">
                <a:solidFill>
                  <a:srgbClr val="FFFFFF"/>
                </a:solidFill>
                <a:latin typeface="Arial Black"/>
                <a:cs typeface="Arial Black"/>
              </a:rPr>
              <a:t>NCE</a:t>
            </a:r>
            <a:endParaRPr sz="1900"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33930" y="5181215"/>
            <a:ext cx="6823709" cy="35674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latin typeface="Lucida Sans Unicode"/>
                <a:cs typeface="Lucida Sans Unicode"/>
              </a:rPr>
              <a:t>Between</a:t>
            </a:r>
            <a:r>
              <a:rPr sz="1050" spc="-15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1911</a:t>
            </a:r>
            <a:r>
              <a:rPr sz="1050" spc="-10" dirty="0">
                <a:latin typeface="Lucida Sans Unicode"/>
                <a:cs typeface="Lucida Sans Unicode"/>
              </a:rPr>
              <a:t> </a:t>
            </a:r>
            <a:r>
              <a:rPr sz="1050" dirty="0">
                <a:latin typeface="Lucida Sans Unicode"/>
                <a:cs typeface="Lucida Sans Unicode"/>
              </a:rPr>
              <a:t>and</a:t>
            </a:r>
            <a:r>
              <a:rPr sz="1050" spc="-20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1957,</a:t>
            </a:r>
            <a:r>
              <a:rPr sz="1050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the Indonesian population</a:t>
            </a:r>
            <a:r>
              <a:rPr sz="1050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in</a:t>
            </a:r>
            <a:r>
              <a:rPr sz="1050" spc="-10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Malaya grew</a:t>
            </a:r>
            <a:r>
              <a:rPr sz="1050" dirty="0">
                <a:latin typeface="Lucida Sans Unicode"/>
                <a:cs typeface="Lucida Sans Unicode"/>
              </a:rPr>
              <a:t> </a:t>
            </a:r>
            <a:r>
              <a:rPr sz="1050" spc="-10" dirty="0">
                <a:latin typeface="Lucida Sans Unicode"/>
                <a:cs typeface="Lucida Sans Unicode"/>
              </a:rPr>
              <a:t>from</a:t>
            </a:r>
            <a:r>
              <a:rPr sz="1050" spc="-5" dirty="0">
                <a:latin typeface="Lucida Sans Unicode"/>
                <a:cs typeface="Lucida Sans Unicode"/>
              </a:rPr>
              <a:t> 117,600</a:t>
            </a:r>
            <a:r>
              <a:rPr sz="1050" spc="-10" dirty="0">
                <a:latin typeface="Lucida Sans Unicode"/>
                <a:cs typeface="Lucida Sans Unicode"/>
              </a:rPr>
              <a:t> </a:t>
            </a:r>
            <a:r>
              <a:rPr sz="1050" dirty="0">
                <a:latin typeface="Lucida Sans Unicode"/>
                <a:cs typeface="Lucida Sans Unicode"/>
              </a:rPr>
              <a:t>to </a:t>
            </a:r>
            <a:r>
              <a:rPr sz="1050" spc="-10" dirty="0">
                <a:latin typeface="Lucida Sans Unicode"/>
                <a:cs typeface="Lucida Sans Unicode"/>
              </a:rPr>
              <a:t>346,800.</a:t>
            </a:r>
            <a:endParaRPr sz="105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</a:pPr>
            <a:endParaRPr sz="1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</a:pPr>
            <a:r>
              <a:rPr sz="1050" spc="-70" dirty="0">
                <a:latin typeface="Arial Black"/>
                <a:cs typeface="Arial Black"/>
              </a:rPr>
              <a:t>L</a:t>
            </a:r>
            <a:r>
              <a:rPr sz="1050" spc="-90" dirty="0">
                <a:latin typeface="Arial Black"/>
                <a:cs typeface="Arial Black"/>
              </a:rPr>
              <a:t>AB</a:t>
            </a:r>
            <a:r>
              <a:rPr sz="1050" spc="-85" dirty="0">
                <a:latin typeface="Arial Black"/>
                <a:cs typeface="Arial Black"/>
              </a:rPr>
              <a:t>OUR</a:t>
            </a:r>
            <a:r>
              <a:rPr sz="1050" spc="-45" dirty="0">
                <a:latin typeface="Arial Black"/>
                <a:cs typeface="Arial Black"/>
              </a:rPr>
              <a:t> </a:t>
            </a:r>
            <a:r>
              <a:rPr sz="1050" spc="-55" dirty="0">
                <a:latin typeface="Arial Black"/>
                <a:cs typeface="Arial Black"/>
              </a:rPr>
              <a:t>P</a:t>
            </a:r>
            <a:r>
              <a:rPr sz="1050" spc="-65" dirty="0">
                <a:latin typeface="Arial Black"/>
                <a:cs typeface="Arial Black"/>
              </a:rPr>
              <a:t>AR</a:t>
            </a:r>
            <a:r>
              <a:rPr sz="1050" spc="-55" dirty="0">
                <a:latin typeface="Arial Black"/>
                <a:cs typeface="Arial Black"/>
              </a:rPr>
              <a:t>T</a:t>
            </a:r>
            <a:r>
              <a:rPr sz="1050" spc="-30" dirty="0">
                <a:latin typeface="Arial Black"/>
                <a:cs typeface="Arial Black"/>
              </a:rPr>
              <a:t>I</a:t>
            </a:r>
            <a:r>
              <a:rPr sz="1050" spc="-60" dirty="0">
                <a:latin typeface="Arial Black"/>
                <a:cs typeface="Arial Black"/>
              </a:rPr>
              <a:t>C</a:t>
            </a:r>
            <a:r>
              <a:rPr sz="1050" spc="-40" dirty="0">
                <a:latin typeface="Arial Black"/>
                <a:cs typeface="Arial Black"/>
              </a:rPr>
              <a:t>I</a:t>
            </a:r>
            <a:r>
              <a:rPr sz="1050" spc="-45" dirty="0">
                <a:latin typeface="Arial Black"/>
                <a:cs typeface="Arial Black"/>
              </a:rPr>
              <a:t>P</a:t>
            </a:r>
            <a:r>
              <a:rPr sz="1050" spc="-65" dirty="0">
                <a:latin typeface="Arial Black"/>
                <a:cs typeface="Arial Black"/>
              </a:rPr>
              <a:t>A</a:t>
            </a:r>
            <a:r>
              <a:rPr sz="1050" spc="-55" dirty="0">
                <a:latin typeface="Arial Black"/>
                <a:cs typeface="Arial Black"/>
              </a:rPr>
              <a:t>T</a:t>
            </a:r>
            <a:r>
              <a:rPr sz="1050" spc="-30" dirty="0">
                <a:latin typeface="Arial Black"/>
                <a:cs typeface="Arial Black"/>
              </a:rPr>
              <a:t>I</a:t>
            </a:r>
            <a:r>
              <a:rPr sz="1050" spc="-65" dirty="0">
                <a:latin typeface="Arial Black"/>
                <a:cs typeface="Arial Black"/>
              </a:rPr>
              <a:t>O</a:t>
            </a:r>
            <a:r>
              <a:rPr sz="1050" spc="-50" dirty="0">
                <a:latin typeface="Arial Black"/>
                <a:cs typeface="Arial Black"/>
              </a:rPr>
              <a:t>N</a:t>
            </a:r>
            <a:endParaRPr sz="10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1050" spc="30" dirty="0">
                <a:latin typeface="Lucida Sans Unicode"/>
                <a:cs typeface="Lucida Sans Unicode"/>
              </a:rPr>
              <a:t>Many</a:t>
            </a:r>
            <a:r>
              <a:rPr sz="1050" spc="2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Indonesians</a:t>
            </a:r>
            <a:r>
              <a:rPr sz="1050" spc="4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are </a:t>
            </a:r>
            <a:r>
              <a:rPr sz="1050" spc="25" dirty="0">
                <a:latin typeface="Lucida Sans Unicode"/>
                <a:cs typeface="Lucida Sans Unicode"/>
              </a:rPr>
              <a:t>employed</a:t>
            </a:r>
            <a:r>
              <a:rPr sz="1050" spc="40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in</a:t>
            </a:r>
            <a:r>
              <a:rPr sz="1050" spc="40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Malaysia,</a:t>
            </a:r>
            <a:r>
              <a:rPr sz="1050" spc="2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particularly</a:t>
            </a:r>
            <a:r>
              <a:rPr sz="1050" spc="50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in</a:t>
            </a:r>
            <a:r>
              <a:rPr sz="1050" spc="40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construction</a:t>
            </a:r>
            <a:r>
              <a:rPr sz="1050" spc="50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and</a:t>
            </a:r>
            <a:r>
              <a:rPr sz="1050" spc="30" dirty="0">
                <a:latin typeface="Lucida Sans Unicode"/>
                <a:cs typeface="Lucida Sans Unicode"/>
              </a:rPr>
              <a:t> </a:t>
            </a:r>
            <a:r>
              <a:rPr sz="1050" spc="10" dirty="0">
                <a:latin typeface="Lucida Sans Unicode"/>
                <a:cs typeface="Lucida Sans Unicode"/>
              </a:rPr>
              <a:t>agriculture.</a:t>
            </a:r>
            <a:endParaRPr sz="1050">
              <a:latin typeface="Lucida Sans Unicode"/>
              <a:cs typeface="Lucida Sans Unicode"/>
            </a:endParaRPr>
          </a:p>
          <a:p>
            <a:pPr marL="12700" marR="5080">
              <a:lnSpc>
                <a:spcPts val="1480"/>
              </a:lnSpc>
              <a:spcBef>
                <a:spcPts val="10"/>
              </a:spcBef>
            </a:pPr>
            <a:r>
              <a:rPr sz="1050" spc="50" dirty="0">
                <a:latin typeface="Lucida Sans Unicode"/>
                <a:cs typeface="Lucida Sans Unicode"/>
              </a:rPr>
              <a:t>With</a:t>
            </a:r>
            <a:r>
              <a:rPr sz="1050" spc="-40" dirty="0">
                <a:latin typeface="Lucida Sans Unicode"/>
                <a:cs typeface="Lucida Sans Unicode"/>
              </a:rPr>
              <a:t> </a:t>
            </a:r>
            <a:r>
              <a:rPr sz="1050" spc="50" dirty="0">
                <a:latin typeface="Lucida Sans Unicode"/>
                <a:cs typeface="Lucida Sans Unicode"/>
              </a:rPr>
              <a:t>the</a:t>
            </a:r>
            <a:r>
              <a:rPr sz="1050" spc="-35" dirty="0">
                <a:latin typeface="Lucida Sans Unicode"/>
                <a:cs typeface="Lucida Sans Unicode"/>
              </a:rPr>
              <a:t> </a:t>
            </a:r>
            <a:r>
              <a:rPr sz="1050" spc="45" dirty="0">
                <a:latin typeface="Lucida Sans Unicode"/>
                <a:cs typeface="Lucida Sans Unicode"/>
              </a:rPr>
              <a:t>creation</a:t>
            </a:r>
            <a:r>
              <a:rPr sz="1050" spc="-35" dirty="0">
                <a:latin typeface="Lucida Sans Unicode"/>
                <a:cs typeface="Lucida Sans Unicode"/>
              </a:rPr>
              <a:t> </a:t>
            </a:r>
            <a:r>
              <a:rPr sz="1050" spc="45" dirty="0">
                <a:latin typeface="Lucida Sans Unicode"/>
                <a:cs typeface="Lucida Sans Unicode"/>
              </a:rPr>
              <a:t>of</a:t>
            </a:r>
            <a:r>
              <a:rPr sz="1050" spc="-45" dirty="0">
                <a:latin typeface="Lucida Sans Unicode"/>
                <a:cs typeface="Lucida Sans Unicode"/>
              </a:rPr>
              <a:t> </a:t>
            </a:r>
            <a:r>
              <a:rPr sz="1050" spc="60" dirty="0">
                <a:latin typeface="Lucida Sans Unicode"/>
                <a:cs typeface="Lucida Sans Unicode"/>
              </a:rPr>
              <a:t>new</a:t>
            </a:r>
            <a:r>
              <a:rPr sz="1050" spc="-45" dirty="0">
                <a:latin typeface="Lucida Sans Unicode"/>
                <a:cs typeface="Lucida Sans Unicode"/>
              </a:rPr>
              <a:t> </a:t>
            </a:r>
            <a:r>
              <a:rPr sz="1050" spc="50" dirty="0">
                <a:latin typeface="Lucida Sans Unicode"/>
                <a:cs typeface="Lucida Sans Unicode"/>
              </a:rPr>
              <a:t>laws</a:t>
            </a:r>
            <a:r>
              <a:rPr sz="1050" spc="-55" dirty="0">
                <a:latin typeface="Lucida Sans Unicode"/>
                <a:cs typeface="Lucida Sans Unicode"/>
              </a:rPr>
              <a:t> </a:t>
            </a:r>
            <a:r>
              <a:rPr sz="1050" spc="60" dirty="0">
                <a:latin typeface="Lucida Sans Unicode"/>
                <a:cs typeface="Lucida Sans Unicode"/>
              </a:rPr>
              <a:t>and</a:t>
            </a:r>
            <a:r>
              <a:rPr sz="1050" spc="-55" dirty="0">
                <a:latin typeface="Lucida Sans Unicode"/>
                <a:cs typeface="Lucida Sans Unicode"/>
              </a:rPr>
              <a:t> </a:t>
            </a:r>
            <a:r>
              <a:rPr sz="1050" spc="50" dirty="0">
                <a:latin typeface="Lucida Sans Unicode"/>
                <a:cs typeface="Lucida Sans Unicode"/>
              </a:rPr>
              <a:t>accords</a:t>
            </a:r>
            <a:r>
              <a:rPr sz="1050" spc="-45" dirty="0">
                <a:latin typeface="Lucida Sans Unicode"/>
                <a:cs typeface="Lucida Sans Unicode"/>
              </a:rPr>
              <a:t> </a:t>
            </a:r>
            <a:r>
              <a:rPr sz="1050" spc="55" dirty="0">
                <a:latin typeface="Lucida Sans Unicode"/>
                <a:cs typeface="Lucida Sans Unicode"/>
              </a:rPr>
              <a:t>by</a:t>
            </a:r>
            <a:r>
              <a:rPr sz="1050" spc="-45" dirty="0">
                <a:latin typeface="Lucida Sans Unicode"/>
                <a:cs typeface="Lucida Sans Unicode"/>
              </a:rPr>
              <a:t> </a:t>
            </a:r>
            <a:r>
              <a:rPr sz="1050" spc="55" dirty="0">
                <a:latin typeface="Lucida Sans Unicode"/>
                <a:cs typeface="Lucida Sans Unicode"/>
              </a:rPr>
              <a:t>governments,</a:t>
            </a:r>
            <a:r>
              <a:rPr sz="1050" spc="-25" dirty="0">
                <a:latin typeface="Lucida Sans Unicode"/>
                <a:cs typeface="Lucida Sans Unicode"/>
              </a:rPr>
              <a:t> </a:t>
            </a:r>
            <a:r>
              <a:rPr sz="1050" spc="40" dirty="0">
                <a:latin typeface="Lucida Sans Unicode"/>
                <a:cs typeface="Lucida Sans Unicode"/>
              </a:rPr>
              <a:t>this</a:t>
            </a:r>
            <a:r>
              <a:rPr sz="1050" spc="-40" dirty="0">
                <a:latin typeface="Lucida Sans Unicode"/>
                <a:cs typeface="Lucida Sans Unicode"/>
              </a:rPr>
              <a:t> </a:t>
            </a:r>
            <a:r>
              <a:rPr sz="1050" spc="50" dirty="0">
                <a:latin typeface="Lucida Sans Unicode"/>
                <a:cs typeface="Lucida Sans Unicode"/>
              </a:rPr>
              <a:t>occurred</a:t>
            </a:r>
            <a:r>
              <a:rPr sz="1050" spc="-40" dirty="0">
                <a:latin typeface="Lucida Sans Unicode"/>
                <a:cs typeface="Lucida Sans Unicode"/>
              </a:rPr>
              <a:t> </a:t>
            </a:r>
            <a:r>
              <a:rPr sz="1050" spc="40" dirty="0">
                <a:latin typeface="Lucida Sans Unicode"/>
                <a:cs typeface="Lucida Sans Unicode"/>
              </a:rPr>
              <a:t>in</a:t>
            </a:r>
            <a:r>
              <a:rPr sz="1050" spc="-40" dirty="0">
                <a:latin typeface="Lucida Sans Unicode"/>
                <a:cs typeface="Lucida Sans Unicode"/>
              </a:rPr>
              <a:t> </a:t>
            </a:r>
            <a:r>
              <a:rPr sz="1050" spc="55" dirty="0">
                <a:latin typeface="Lucida Sans Unicode"/>
                <a:cs typeface="Lucida Sans Unicode"/>
              </a:rPr>
              <a:t>a</a:t>
            </a:r>
            <a:r>
              <a:rPr sz="1050" spc="-45" dirty="0">
                <a:latin typeface="Lucida Sans Unicode"/>
                <a:cs typeface="Lucida Sans Unicode"/>
              </a:rPr>
              <a:t> </a:t>
            </a:r>
            <a:r>
              <a:rPr sz="1050" spc="45" dirty="0">
                <a:latin typeface="Lucida Sans Unicode"/>
                <a:cs typeface="Lucida Sans Unicode"/>
              </a:rPr>
              <a:t>variety</a:t>
            </a:r>
            <a:r>
              <a:rPr sz="1050" spc="-40" dirty="0">
                <a:latin typeface="Lucida Sans Unicode"/>
                <a:cs typeface="Lucida Sans Unicode"/>
              </a:rPr>
              <a:t> </a:t>
            </a:r>
            <a:r>
              <a:rPr sz="1050" spc="45" dirty="0">
                <a:latin typeface="Lucida Sans Unicode"/>
                <a:cs typeface="Lucida Sans Unicode"/>
              </a:rPr>
              <a:t>of</a:t>
            </a:r>
            <a:r>
              <a:rPr sz="1050" spc="-50" dirty="0">
                <a:latin typeface="Lucida Sans Unicode"/>
                <a:cs typeface="Lucida Sans Unicode"/>
              </a:rPr>
              <a:t> </a:t>
            </a:r>
            <a:r>
              <a:rPr sz="1050" spc="60" dirty="0">
                <a:latin typeface="Lucida Sans Unicode"/>
                <a:cs typeface="Lucida Sans Unicode"/>
              </a:rPr>
              <a:t>ways</a:t>
            </a:r>
            <a:r>
              <a:rPr sz="1050" spc="-45" dirty="0">
                <a:latin typeface="Lucida Sans Unicode"/>
                <a:cs typeface="Lucida Sans Unicode"/>
              </a:rPr>
              <a:t> </a:t>
            </a:r>
            <a:r>
              <a:rPr sz="1050" spc="50" dirty="0">
                <a:latin typeface="Lucida Sans Unicode"/>
                <a:cs typeface="Lucida Sans Unicode"/>
              </a:rPr>
              <a:t>over </a:t>
            </a:r>
            <a:r>
              <a:rPr sz="1050" spc="-315" dirty="0">
                <a:latin typeface="Lucida Sans Unicode"/>
                <a:cs typeface="Lucida Sans Unicode"/>
              </a:rPr>
              <a:t> </a:t>
            </a:r>
            <a:r>
              <a:rPr sz="1050" spc="35" dirty="0">
                <a:latin typeface="Lucida Sans Unicode"/>
                <a:cs typeface="Lucida Sans Unicode"/>
              </a:rPr>
              <a:t>time.</a:t>
            </a:r>
            <a:endParaRPr sz="105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0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</a:pPr>
            <a:r>
              <a:rPr sz="1050" spc="-110" dirty="0">
                <a:latin typeface="Arial Black"/>
                <a:cs typeface="Arial Black"/>
              </a:rPr>
              <a:t>J</a:t>
            </a:r>
            <a:r>
              <a:rPr sz="1050" spc="-145" dirty="0">
                <a:latin typeface="Arial Black"/>
                <a:cs typeface="Arial Black"/>
              </a:rPr>
              <a:t>O</a:t>
            </a:r>
            <a:r>
              <a:rPr sz="1050" spc="-130" dirty="0">
                <a:latin typeface="Arial Black"/>
                <a:cs typeface="Arial Black"/>
              </a:rPr>
              <a:t>B</a:t>
            </a:r>
            <a:r>
              <a:rPr sz="1050" spc="-20" dirty="0">
                <a:latin typeface="Arial Black"/>
                <a:cs typeface="Arial Black"/>
              </a:rPr>
              <a:t> </a:t>
            </a:r>
            <a:r>
              <a:rPr sz="1050" spc="-60" dirty="0">
                <a:latin typeface="Arial Black"/>
                <a:cs typeface="Arial Black"/>
              </a:rPr>
              <a:t>OP</a:t>
            </a:r>
            <a:r>
              <a:rPr sz="1050" spc="-50" dirty="0">
                <a:latin typeface="Arial Black"/>
                <a:cs typeface="Arial Black"/>
              </a:rPr>
              <a:t>PO</a:t>
            </a:r>
            <a:r>
              <a:rPr sz="1050" spc="-65" dirty="0">
                <a:latin typeface="Arial Black"/>
                <a:cs typeface="Arial Black"/>
              </a:rPr>
              <a:t>R</a:t>
            </a:r>
            <a:r>
              <a:rPr sz="1050" spc="-55" dirty="0">
                <a:latin typeface="Arial Black"/>
                <a:cs typeface="Arial Black"/>
              </a:rPr>
              <a:t>T</a:t>
            </a:r>
            <a:r>
              <a:rPr sz="1050" spc="-50" dirty="0">
                <a:latin typeface="Arial Black"/>
                <a:cs typeface="Arial Black"/>
              </a:rPr>
              <a:t>U</a:t>
            </a:r>
            <a:r>
              <a:rPr sz="1050" spc="-60" dirty="0">
                <a:latin typeface="Arial Black"/>
                <a:cs typeface="Arial Black"/>
              </a:rPr>
              <a:t>N</a:t>
            </a:r>
            <a:r>
              <a:rPr sz="1050" spc="-40" dirty="0">
                <a:latin typeface="Arial Black"/>
                <a:cs typeface="Arial Black"/>
              </a:rPr>
              <a:t>I</a:t>
            </a:r>
            <a:r>
              <a:rPr sz="1050" spc="-45" dirty="0">
                <a:latin typeface="Arial Black"/>
                <a:cs typeface="Arial Black"/>
              </a:rPr>
              <a:t>T</a:t>
            </a:r>
            <a:r>
              <a:rPr sz="1050" spc="-40" dirty="0">
                <a:latin typeface="Arial Black"/>
                <a:cs typeface="Arial Black"/>
              </a:rPr>
              <a:t>I</a:t>
            </a:r>
            <a:r>
              <a:rPr sz="1050" spc="-55" dirty="0">
                <a:latin typeface="Arial Black"/>
                <a:cs typeface="Arial Black"/>
              </a:rPr>
              <a:t>E</a:t>
            </a:r>
            <a:r>
              <a:rPr sz="1050" spc="-45" dirty="0">
                <a:latin typeface="Arial Black"/>
                <a:cs typeface="Arial Black"/>
              </a:rPr>
              <a:t>S</a:t>
            </a:r>
            <a:endParaRPr sz="10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050" dirty="0">
                <a:latin typeface="Lucida Sans Unicode"/>
                <a:cs typeface="Lucida Sans Unicode"/>
              </a:rPr>
              <a:t>The</a:t>
            </a:r>
            <a:r>
              <a:rPr sz="1050" spc="165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migrant</a:t>
            </a:r>
            <a:r>
              <a:rPr sz="1050" spc="185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labour</a:t>
            </a:r>
            <a:r>
              <a:rPr sz="1050" spc="170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force</a:t>
            </a:r>
            <a:r>
              <a:rPr sz="1050" spc="175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from</a:t>
            </a:r>
            <a:r>
              <a:rPr sz="1050" spc="165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Indonesia</a:t>
            </a:r>
            <a:r>
              <a:rPr sz="1050" spc="190" dirty="0">
                <a:latin typeface="Lucida Sans Unicode"/>
                <a:cs typeface="Lucida Sans Unicode"/>
              </a:rPr>
              <a:t> </a:t>
            </a:r>
            <a:r>
              <a:rPr sz="1050" spc="-10" dirty="0">
                <a:latin typeface="Lucida Sans Unicode"/>
                <a:cs typeface="Lucida Sans Unicode"/>
              </a:rPr>
              <a:t>is</a:t>
            </a:r>
            <a:r>
              <a:rPr sz="1050" spc="170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essential</a:t>
            </a:r>
            <a:r>
              <a:rPr sz="1050" spc="175" dirty="0">
                <a:latin typeface="Lucida Sans Unicode"/>
                <a:cs typeface="Lucida Sans Unicode"/>
              </a:rPr>
              <a:t> </a:t>
            </a:r>
            <a:r>
              <a:rPr sz="1050" dirty="0">
                <a:latin typeface="Lucida Sans Unicode"/>
                <a:cs typeface="Lucida Sans Unicode"/>
              </a:rPr>
              <a:t>to</a:t>
            </a:r>
            <a:r>
              <a:rPr sz="1050" spc="160" dirty="0">
                <a:latin typeface="Lucida Sans Unicode"/>
                <a:cs typeface="Lucida Sans Unicode"/>
              </a:rPr>
              <a:t> </a:t>
            </a:r>
            <a:r>
              <a:rPr sz="1050" spc="-5" dirty="0">
                <a:latin typeface="Lucida Sans Unicode"/>
                <a:cs typeface="Lucida Sans Unicode"/>
              </a:rPr>
              <a:t>Malaysia's</a:t>
            </a:r>
            <a:r>
              <a:rPr sz="1050" spc="170" dirty="0">
                <a:latin typeface="Lucida Sans Unicode"/>
                <a:cs typeface="Lucida Sans Unicode"/>
              </a:rPr>
              <a:t> </a:t>
            </a:r>
            <a:r>
              <a:rPr sz="1050" spc="-15" dirty="0">
                <a:latin typeface="Lucida Sans Unicode"/>
                <a:cs typeface="Lucida Sans Unicode"/>
              </a:rPr>
              <a:t>economy.</a:t>
            </a:r>
            <a:endParaRPr sz="105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</a:pPr>
            <a:r>
              <a:rPr sz="1050" spc="-35" dirty="0">
                <a:latin typeface="Arial Black"/>
                <a:cs typeface="Arial Black"/>
              </a:rPr>
              <a:t>E</a:t>
            </a:r>
            <a:r>
              <a:rPr sz="1050" spc="-45" dirty="0">
                <a:latin typeface="Arial Black"/>
                <a:cs typeface="Arial Black"/>
              </a:rPr>
              <a:t>CONO</a:t>
            </a:r>
            <a:r>
              <a:rPr sz="1050" spc="-40" dirty="0">
                <a:latin typeface="Arial Black"/>
                <a:cs typeface="Arial Black"/>
              </a:rPr>
              <a:t>MI</a:t>
            </a:r>
            <a:r>
              <a:rPr sz="1050" dirty="0">
                <a:latin typeface="Arial Black"/>
                <a:cs typeface="Arial Black"/>
              </a:rPr>
              <a:t>C</a:t>
            </a:r>
            <a:r>
              <a:rPr sz="1050" spc="-100" dirty="0">
                <a:latin typeface="Arial Black"/>
                <a:cs typeface="Arial Black"/>
              </a:rPr>
              <a:t> </a:t>
            </a:r>
            <a:r>
              <a:rPr sz="1050" spc="-10" dirty="0">
                <a:latin typeface="Arial Black"/>
                <a:cs typeface="Arial Black"/>
              </a:rPr>
              <a:t>S</a:t>
            </a:r>
            <a:r>
              <a:rPr sz="1050" spc="-15" dirty="0">
                <a:latin typeface="Arial Black"/>
                <a:cs typeface="Arial Black"/>
              </a:rPr>
              <a:t>I</a:t>
            </a:r>
            <a:r>
              <a:rPr sz="1050" spc="-10" dirty="0">
                <a:latin typeface="Arial Black"/>
                <a:cs typeface="Arial Black"/>
              </a:rPr>
              <a:t>T</a:t>
            </a:r>
            <a:r>
              <a:rPr sz="1050" spc="-20" dirty="0">
                <a:latin typeface="Arial Black"/>
                <a:cs typeface="Arial Black"/>
              </a:rPr>
              <a:t>UA</a:t>
            </a:r>
            <a:r>
              <a:rPr sz="1050" spc="-10" dirty="0">
                <a:latin typeface="Arial Black"/>
                <a:cs typeface="Arial Black"/>
              </a:rPr>
              <a:t>T</a:t>
            </a:r>
            <a:r>
              <a:rPr sz="1050" spc="-15" dirty="0">
                <a:latin typeface="Arial Black"/>
                <a:cs typeface="Arial Black"/>
              </a:rPr>
              <a:t>I</a:t>
            </a:r>
            <a:r>
              <a:rPr sz="1050" spc="-25" dirty="0">
                <a:latin typeface="Arial Black"/>
                <a:cs typeface="Arial Black"/>
              </a:rPr>
              <a:t>O</a:t>
            </a:r>
            <a:r>
              <a:rPr sz="1050" spc="5" dirty="0">
                <a:latin typeface="Arial Black"/>
                <a:cs typeface="Arial Black"/>
              </a:rPr>
              <a:t>N</a:t>
            </a:r>
            <a:endParaRPr sz="105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50" spc="20" dirty="0">
                <a:latin typeface="Lucida Sans Unicode"/>
                <a:cs typeface="Lucida Sans Unicode"/>
              </a:rPr>
              <a:t>Indonesian</a:t>
            </a:r>
            <a:r>
              <a:rPr sz="1050" spc="30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low-skilled</a:t>
            </a:r>
            <a:r>
              <a:rPr sz="1050" spc="30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labour migrants</a:t>
            </a:r>
            <a:r>
              <a:rPr sz="1050" spc="20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endure </a:t>
            </a:r>
            <a:r>
              <a:rPr sz="1050" spc="20" dirty="0">
                <a:latin typeface="Lucida Sans Unicode"/>
                <a:cs typeface="Lucida Sans Unicode"/>
              </a:rPr>
              <a:t>challenging</a:t>
            </a:r>
            <a:endParaRPr sz="1050">
              <a:latin typeface="Lucida Sans Unicode"/>
              <a:cs typeface="Lucida Sans Unicode"/>
            </a:endParaRPr>
          </a:p>
          <a:p>
            <a:pPr marL="12700" marR="2687320">
              <a:lnSpc>
                <a:spcPct val="117100"/>
              </a:lnSpc>
              <a:spcBef>
                <a:spcPts val="10"/>
              </a:spcBef>
            </a:pPr>
            <a:r>
              <a:rPr sz="1050" spc="20" dirty="0">
                <a:latin typeface="Lucida Sans Unicode"/>
                <a:cs typeface="Lucida Sans Unicode"/>
              </a:rPr>
              <a:t>Malaysia's </a:t>
            </a:r>
            <a:r>
              <a:rPr sz="1050" spc="25" dirty="0">
                <a:latin typeface="Lucida Sans Unicode"/>
                <a:cs typeface="Lucida Sans Unicode"/>
              </a:rPr>
              <a:t>economic </a:t>
            </a:r>
            <a:r>
              <a:rPr sz="1050" spc="20" dirty="0">
                <a:latin typeface="Lucida Sans Unicode"/>
                <a:cs typeface="Lucida Sans Unicode"/>
              </a:rPr>
              <a:t>conditions, </a:t>
            </a:r>
            <a:r>
              <a:rPr sz="1050" spc="25" dirty="0">
                <a:latin typeface="Lucida Sans Unicode"/>
                <a:cs typeface="Lucida Sans Unicode"/>
              </a:rPr>
              <a:t>which </a:t>
            </a:r>
            <a:r>
              <a:rPr sz="1050" spc="20" dirty="0">
                <a:latin typeface="Lucida Sans Unicode"/>
                <a:cs typeface="Lucida Sans Unicode"/>
              </a:rPr>
              <a:t>include </a:t>
            </a:r>
            <a:r>
              <a:rPr sz="1050" spc="25" dirty="0">
                <a:latin typeface="Lucida Sans Unicode"/>
                <a:cs typeface="Lucida Sans Unicode"/>
              </a:rPr>
              <a:t>poor </a:t>
            </a:r>
            <a:r>
              <a:rPr sz="1050" spc="20" dirty="0">
                <a:latin typeface="Lucida Sans Unicode"/>
                <a:cs typeface="Lucida Sans Unicode"/>
              </a:rPr>
              <a:t>salaries, </a:t>
            </a:r>
            <a:r>
              <a:rPr sz="1050" spc="-320" dirty="0">
                <a:latin typeface="Lucida Sans Unicode"/>
                <a:cs typeface="Lucida Sans Unicode"/>
              </a:rPr>
              <a:t> </a:t>
            </a:r>
            <a:r>
              <a:rPr sz="1050" spc="30" dirty="0">
                <a:latin typeface="Lucida Sans Unicode"/>
                <a:cs typeface="Lucida Sans Unicode"/>
              </a:rPr>
              <a:t>Low</a:t>
            </a:r>
            <a:r>
              <a:rPr sz="1050" spc="10" dirty="0">
                <a:latin typeface="Lucida Sans Unicode"/>
                <a:cs typeface="Lucida Sans Unicode"/>
              </a:rPr>
              <a:t> </a:t>
            </a:r>
            <a:r>
              <a:rPr sz="1050" spc="30" dirty="0">
                <a:latin typeface="Lucida Sans Unicode"/>
                <a:cs typeface="Lucida Sans Unicode"/>
              </a:rPr>
              <a:t>work</a:t>
            </a:r>
            <a:r>
              <a:rPr sz="1050" spc="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stability</a:t>
            </a:r>
            <a:r>
              <a:rPr sz="1050" spc="15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and</a:t>
            </a:r>
            <a:r>
              <a:rPr sz="1050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susceptibility</a:t>
            </a:r>
            <a:r>
              <a:rPr sz="1050" spc="15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to</a:t>
            </a:r>
            <a:r>
              <a:rPr sz="1050" spc="20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abuse</a:t>
            </a:r>
            <a:endParaRPr sz="105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</a:pPr>
            <a:r>
              <a:rPr sz="1050" spc="-35" dirty="0">
                <a:latin typeface="Arial Black"/>
                <a:cs typeface="Arial Black"/>
              </a:rPr>
              <a:t>W</a:t>
            </a:r>
            <a:r>
              <a:rPr sz="1050" spc="-45" dirty="0">
                <a:latin typeface="Arial Black"/>
                <a:cs typeface="Arial Black"/>
              </a:rPr>
              <a:t>AG</a:t>
            </a:r>
            <a:r>
              <a:rPr sz="1050" dirty="0">
                <a:latin typeface="Arial Black"/>
                <a:cs typeface="Arial Black"/>
              </a:rPr>
              <a:t>E</a:t>
            </a:r>
            <a:r>
              <a:rPr sz="1050" spc="-105" dirty="0">
                <a:latin typeface="Arial Black"/>
                <a:cs typeface="Arial Black"/>
              </a:rPr>
              <a:t> </a:t>
            </a:r>
            <a:r>
              <a:rPr sz="1050" spc="-20" dirty="0">
                <a:latin typeface="Arial Black"/>
                <a:cs typeface="Arial Black"/>
              </a:rPr>
              <a:t>D</a:t>
            </a:r>
            <a:r>
              <a:rPr sz="1050" spc="-15" dirty="0">
                <a:latin typeface="Arial Black"/>
                <a:cs typeface="Arial Black"/>
              </a:rPr>
              <a:t>I</a:t>
            </a:r>
            <a:r>
              <a:rPr sz="1050" spc="-10" dirty="0">
                <a:latin typeface="Arial Black"/>
                <a:cs typeface="Arial Black"/>
              </a:rPr>
              <a:t>FFE</a:t>
            </a:r>
            <a:r>
              <a:rPr sz="1050" spc="-20" dirty="0">
                <a:latin typeface="Arial Black"/>
                <a:cs typeface="Arial Black"/>
              </a:rPr>
              <a:t>R</a:t>
            </a:r>
            <a:r>
              <a:rPr sz="1050" spc="-10" dirty="0">
                <a:latin typeface="Arial Black"/>
                <a:cs typeface="Arial Black"/>
              </a:rPr>
              <a:t>E</a:t>
            </a:r>
            <a:r>
              <a:rPr sz="1050" spc="-25" dirty="0">
                <a:latin typeface="Arial Black"/>
                <a:cs typeface="Arial Black"/>
              </a:rPr>
              <a:t>N</a:t>
            </a:r>
            <a:r>
              <a:rPr sz="1050" spc="-10" dirty="0">
                <a:latin typeface="Arial Black"/>
                <a:cs typeface="Arial Black"/>
              </a:rPr>
              <a:t>T</a:t>
            </a:r>
            <a:r>
              <a:rPr sz="1050" spc="-15" dirty="0">
                <a:latin typeface="Arial Black"/>
                <a:cs typeface="Arial Black"/>
              </a:rPr>
              <a:t>I</a:t>
            </a:r>
            <a:r>
              <a:rPr sz="1050" spc="-20" dirty="0">
                <a:latin typeface="Arial Black"/>
                <a:cs typeface="Arial Black"/>
              </a:rPr>
              <a:t>A</a:t>
            </a:r>
            <a:r>
              <a:rPr sz="1050" spc="-25" dirty="0">
                <a:latin typeface="Arial Black"/>
                <a:cs typeface="Arial Black"/>
              </a:rPr>
              <a:t>L</a:t>
            </a:r>
            <a:r>
              <a:rPr sz="1050" dirty="0">
                <a:latin typeface="Arial Black"/>
                <a:cs typeface="Arial Black"/>
              </a:rPr>
              <a:t>S</a:t>
            </a:r>
            <a:endParaRPr sz="1050">
              <a:latin typeface="Arial Black"/>
              <a:cs typeface="Arial Black"/>
            </a:endParaRPr>
          </a:p>
          <a:p>
            <a:pPr marL="12700" marR="2488565">
              <a:lnSpc>
                <a:spcPct val="117100"/>
              </a:lnSpc>
            </a:pPr>
            <a:r>
              <a:rPr sz="1050" spc="20" dirty="0">
                <a:latin typeface="Lucida Sans Unicode"/>
                <a:cs typeface="Lucida Sans Unicode"/>
              </a:rPr>
              <a:t>Malaysian </a:t>
            </a:r>
            <a:r>
              <a:rPr sz="1050" spc="25" dirty="0">
                <a:latin typeface="Lucida Sans Unicode"/>
                <a:cs typeface="Lucida Sans Unicode"/>
              </a:rPr>
              <a:t>migrant workers from Indonesia </a:t>
            </a:r>
            <a:r>
              <a:rPr sz="1050" spc="20" dirty="0">
                <a:latin typeface="Lucida Sans Unicode"/>
                <a:cs typeface="Lucida Sans Unicode"/>
              </a:rPr>
              <a:t>face salary </a:t>
            </a:r>
            <a:r>
              <a:rPr sz="1050" spc="2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disparities</a:t>
            </a:r>
            <a:r>
              <a:rPr sz="1050" spc="1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according</a:t>
            </a:r>
            <a:r>
              <a:rPr sz="1050" spc="2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to</a:t>
            </a:r>
            <a:r>
              <a:rPr sz="1050" spc="25" dirty="0">
                <a:latin typeface="Lucida Sans Unicode"/>
                <a:cs typeface="Lucida Sans Unicode"/>
              </a:rPr>
              <a:t> elements</a:t>
            </a:r>
            <a:r>
              <a:rPr sz="1050" spc="20" dirty="0">
                <a:latin typeface="Lucida Sans Unicode"/>
                <a:cs typeface="Lucida Sans Unicode"/>
              </a:rPr>
              <a:t> </a:t>
            </a:r>
            <a:r>
              <a:rPr sz="1050" spc="15" dirty="0">
                <a:latin typeface="Lucida Sans Unicode"/>
                <a:cs typeface="Lucida Sans Unicode"/>
              </a:rPr>
              <a:t>like</a:t>
            </a:r>
            <a:r>
              <a:rPr sz="1050" spc="10" dirty="0">
                <a:latin typeface="Lucida Sans Unicode"/>
                <a:cs typeface="Lucida Sans Unicode"/>
              </a:rPr>
              <a:t> </a:t>
            </a:r>
            <a:r>
              <a:rPr sz="1050" spc="30" dirty="0">
                <a:latin typeface="Lucida Sans Unicode"/>
                <a:cs typeface="Lucida Sans Unicode"/>
              </a:rPr>
              <a:t>the</a:t>
            </a:r>
            <a:r>
              <a:rPr sz="1050" spc="15" dirty="0">
                <a:latin typeface="Lucida Sans Unicode"/>
                <a:cs typeface="Lucida Sans Unicode"/>
              </a:rPr>
              <a:t> </a:t>
            </a:r>
            <a:r>
              <a:rPr sz="1050" spc="20" dirty="0">
                <a:latin typeface="Lucida Sans Unicode"/>
                <a:cs typeface="Lucida Sans Unicode"/>
              </a:rPr>
              <a:t>type</a:t>
            </a:r>
            <a:r>
              <a:rPr sz="1050" spc="15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of</a:t>
            </a:r>
            <a:r>
              <a:rPr sz="1050" spc="5" dirty="0">
                <a:latin typeface="Lucida Sans Unicode"/>
                <a:cs typeface="Lucida Sans Unicode"/>
              </a:rPr>
              <a:t> </a:t>
            </a:r>
            <a:r>
              <a:rPr sz="1050" spc="30" dirty="0">
                <a:latin typeface="Lucida Sans Unicode"/>
                <a:cs typeface="Lucida Sans Unicode"/>
              </a:rPr>
              <a:t>work</a:t>
            </a:r>
            <a:r>
              <a:rPr sz="1050" spc="10" dirty="0">
                <a:latin typeface="Lucida Sans Unicode"/>
                <a:cs typeface="Lucida Sans Unicode"/>
              </a:rPr>
              <a:t> </a:t>
            </a:r>
            <a:r>
              <a:rPr sz="1050" spc="30" dirty="0">
                <a:latin typeface="Lucida Sans Unicode"/>
                <a:cs typeface="Lucida Sans Unicode"/>
              </a:rPr>
              <a:t>and</a:t>
            </a:r>
            <a:r>
              <a:rPr sz="1050" spc="20" dirty="0">
                <a:latin typeface="Lucida Sans Unicode"/>
                <a:cs typeface="Lucida Sans Unicode"/>
              </a:rPr>
              <a:t> </a:t>
            </a:r>
            <a:r>
              <a:rPr sz="1050" spc="15" dirty="0">
                <a:latin typeface="Lucida Sans Unicode"/>
                <a:cs typeface="Lucida Sans Unicode"/>
              </a:rPr>
              <a:t>skill</a:t>
            </a:r>
            <a:endParaRPr sz="10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050" spc="20" dirty="0">
                <a:latin typeface="Lucida Sans Unicode"/>
                <a:cs typeface="Lucida Sans Unicode"/>
              </a:rPr>
              <a:t>level</a:t>
            </a:r>
            <a:r>
              <a:rPr sz="1050" spc="-15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as</a:t>
            </a:r>
            <a:r>
              <a:rPr sz="1050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well</a:t>
            </a:r>
            <a:r>
              <a:rPr sz="1050" spc="-10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as</a:t>
            </a:r>
            <a:r>
              <a:rPr sz="1050" spc="-5" dirty="0">
                <a:latin typeface="Lucida Sans Unicode"/>
                <a:cs typeface="Lucida Sans Unicode"/>
              </a:rPr>
              <a:t> </a:t>
            </a:r>
            <a:r>
              <a:rPr sz="1050" spc="25" dirty="0">
                <a:latin typeface="Lucida Sans Unicode"/>
                <a:cs typeface="Lucida Sans Unicode"/>
              </a:rPr>
              <a:t>gender.</a:t>
            </a:r>
            <a:endParaRPr sz="1050">
              <a:latin typeface="Lucida Sans Unicode"/>
              <a:cs typeface="Lucida Sans Unicod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70836" y="8790360"/>
            <a:ext cx="12631420" cy="1139190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2071370">
              <a:lnSpc>
                <a:spcPct val="100000"/>
              </a:lnSpc>
              <a:spcBef>
                <a:spcPts val="590"/>
              </a:spcBef>
              <a:tabLst>
                <a:tab pos="5144135" algn="l"/>
                <a:tab pos="5895340" algn="l"/>
                <a:tab pos="12618085" algn="l"/>
              </a:tabLst>
            </a:pPr>
            <a:r>
              <a:rPr sz="4500" spc="-490" dirty="0">
                <a:solidFill>
                  <a:srgbClr val="FFFFFF"/>
                </a:solidFill>
                <a:latin typeface="Arial Black"/>
                <a:cs typeface="Arial Black"/>
              </a:rPr>
              <a:t>ANALYSIS	</a:t>
            </a:r>
            <a:r>
              <a:rPr sz="4500" spc="-620" dirty="0">
                <a:solidFill>
                  <a:srgbClr val="FFFFFF"/>
                </a:solidFill>
                <a:latin typeface="Arial Black"/>
                <a:cs typeface="Arial Black"/>
              </a:rPr>
              <a:t>&amp;	</a:t>
            </a:r>
            <a:r>
              <a:rPr sz="4500" spc="-490" dirty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sz="4500" u="heavy" spc="-490" dirty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Arial Black"/>
                <a:cs typeface="Arial Black"/>
              </a:rPr>
              <a:t>ISCUSSION	</a:t>
            </a:r>
            <a:endParaRPr sz="45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  <a:tabLst>
                <a:tab pos="7113270" algn="l"/>
              </a:tabLst>
            </a:pPr>
            <a:r>
              <a:rPr sz="2200" spc="-80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2200" spc="-204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2200" spc="-165" dirty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sz="2200" spc="-195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2200" spc="-204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2200" spc="-155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2200" spc="-170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2200" spc="-80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2200" spc="-19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2200" spc="3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200" spc="-170" dirty="0">
                <a:solidFill>
                  <a:srgbClr val="FFFFFF"/>
                </a:solidFill>
                <a:latin typeface="Arial Black"/>
                <a:cs typeface="Arial Black"/>
              </a:rPr>
              <a:t>P</a:t>
            </a:r>
            <a:r>
              <a:rPr sz="2200" spc="-204" dirty="0">
                <a:solidFill>
                  <a:srgbClr val="FFFFFF"/>
                </a:solidFill>
                <a:latin typeface="Arial Black"/>
                <a:cs typeface="Arial Black"/>
              </a:rPr>
              <a:t>U</a:t>
            </a:r>
            <a:r>
              <a:rPr sz="2200" spc="-155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2200" spc="-204" dirty="0">
                <a:solidFill>
                  <a:srgbClr val="FFFFFF"/>
                </a:solidFill>
                <a:latin typeface="Arial Black"/>
                <a:cs typeface="Arial Black"/>
              </a:rPr>
              <a:t>H</a:t>
            </a:r>
            <a:r>
              <a:rPr sz="2200" spc="1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200" spc="-170" dirty="0">
                <a:solidFill>
                  <a:srgbClr val="FFFFFF"/>
                </a:solidFill>
                <a:latin typeface="Arial Black"/>
                <a:cs typeface="Arial Black"/>
              </a:rPr>
              <a:t>FA</a:t>
            </a:r>
            <a:r>
              <a:rPr sz="2200" spc="-190" dirty="0">
                <a:solidFill>
                  <a:srgbClr val="FFFFFF"/>
                </a:solidFill>
                <a:latin typeface="Arial Black"/>
                <a:cs typeface="Arial Black"/>
              </a:rPr>
              <a:t>C</a:t>
            </a:r>
            <a:r>
              <a:rPr sz="2200" spc="-165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2200" spc="-215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2200" spc="-190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2200" dirty="0">
                <a:solidFill>
                  <a:srgbClr val="FFFFFF"/>
                </a:solidFill>
                <a:latin typeface="Arial Black"/>
                <a:cs typeface="Arial Black"/>
              </a:rPr>
              <a:t>	</a:t>
            </a:r>
            <a:r>
              <a:rPr sz="3300" spc="-270" baseline="2525" dirty="0">
                <a:solidFill>
                  <a:srgbClr val="FFFFFF"/>
                </a:solidFill>
                <a:latin typeface="Arial Black"/>
                <a:cs typeface="Arial Black"/>
              </a:rPr>
              <a:t>MALAYS</a:t>
            </a:r>
            <a:r>
              <a:rPr sz="3300" spc="-120" baseline="252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3300" spc="-284" baseline="2525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3300" spc="-60" baseline="252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3300" spc="-254" baseline="2525" dirty="0">
                <a:solidFill>
                  <a:srgbClr val="FFFFFF"/>
                </a:solidFill>
                <a:latin typeface="Arial Black"/>
                <a:cs typeface="Arial Black"/>
              </a:rPr>
              <a:t>P</a:t>
            </a:r>
            <a:r>
              <a:rPr sz="3300" spc="-307" baseline="2525" dirty="0">
                <a:solidFill>
                  <a:srgbClr val="FFFFFF"/>
                </a:solidFill>
                <a:latin typeface="Arial Black"/>
                <a:cs typeface="Arial Black"/>
              </a:rPr>
              <a:t>U</a:t>
            </a:r>
            <a:r>
              <a:rPr sz="3300" spc="-225" baseline="2525" dirty="0">
                <a:solidFill>
                  <a:srgbClr val="FFFFFF"/>
                </a:solidFill>
                <a:latin typeface="Arial Black"/>
                <a:cs typeface="Arial Black"/>
              </a:rPr>
              <a:t>L</a:t>
            </a:r>
            <a:r>
              <a:rPr sz="3300" spc="-247" baseline="2525" dirty="0">
                <a:solidFill>
                  <a:srgbClr val="FFFFFF"/>
                </a:solidFill>
                <a:latin typeface="Arial Black"/>
                <a:cs typeface="Arial Black"/>
              </a:rPr>
              <a:t>L</a:t>
            </a:r>
            <a:r>
              <a:rPr sz="3300" spc="-44" baseline="252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3300" spc="-277" baseline="2525" dirty="0">
                <a:solidFill>
                  <a:srgbClr val="FFFFFF"/>
                </a:solidFill>
                <a:latin typeface="Arial Black"/>
                <a:cs typeface="Arial Black"/>
              </a:rPr>
              <a:t>FAC</a:t>
            </a:r>
            <a:r>
              <a:rPr sz="3300" spc="-254" baseline="2525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3300" spc="-300" baseline="2525" dirty="0">
                <a:solidFill>
                  <a:srgbClr val="FFFFFF"/>
                </a:solidFill>
                <a:latin typeface="Arial Black"/>
                <a:cs typeface="Arial Black"/>
              </a:rPr>
              <a:t>OR</a:t>
            </a:r>
            <a:endParaRPr sz="3300" baseline="2525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405799" y="10035668"/>
            <a:ext cx="2820670" cy="19583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7400"/>
              </a:lnSpc>
              <a:spcBef>
                <a:spcPts val="100"/>
              </a:spcBef>
            </a:pPr>
            <a:r>
              <a:rPr sz="1200" spc="65" dirty="0">
                <a:latin typeface="Lucida Sans Unicode"/>
                <a:cs typeface="Lucida Sans Unicode"/>
              </a:rPr>
              <a:t>Due </a:t>
            </a:r>
            <a:r>
              <a:rPr sz="1200" spc="50" dirty="0">
                <a:latin typeface="Lucida Sans Unicode"/>
                <a:cs typeface="Lucida Sans Unicode"/>
              </a:rPr>
              <a:t>to </a:t>
            </a:r>
            <a:r>
              <a:rPr sz="1200" spc="60" dirty="0">
                <a:latin typeface="Lucida Sans Unicode"/>
                <a:cs typeface="Lucida Sans Unicode"/>
              </a:rPr>
              <a:t>economic </a:t>
            </a:r>
            <a:r>
              <a:rPr sz="1200" spc="50" dirty="0">
                <a:latin typeface="Lucida Sans Unicode"/>
                <a:cs typeface="Lucida Sans Unicode"/>
              </a:rPr>
              <a:t>issues </a:t>
            </a:r>
            <a:r>
              <a:rPr sz="1200" spc="55" dirty="0">
                <a:latin typeface="Lucida Sans Unicode"/>
                <a:cs typeface="Lucida Sans Unicode"/>
              </a:rPr>
              <a:t>including 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low pay </a:t>
            </a:r>
            <a:r>
              <a:rPr sz="1200" spc="60" dirty="0">
                <a:latin typeface="Lucida Sans Unicode"/>
                <a:cs typeface="Lucida Sans Unicode"/>
              </a:rPr>
              <a:t>and </a:t>
            </a:r>
            <a:r>
              <a:rPr sz="1200" spc="50" dirty="0">
                <a:latin typeface="Lucida Sans Unicode"/>
                <a:cs typeface="Lucida Sans Unicode"/>
              </a:rPr>
              <a:t>unsatisfactory job 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satisfaction, </a:t>
            </a:r>
            <a:r>
              <a:rPr sz="1200" spc="50" dirty="0">
                <a:latin typeface="Lucida Sans Unicode"/>
                <a:cs typeface="Lucida Sans Unicode"/>
              </a:rPr>
              <a:t>a sizable portion </a:t>
            </a:r>
            <a:r>
              <a:rPr sz="1200" spc="45" dirty="0">
                <a:latin typeface="Lucida Sans Unicode"/>
                <a:cs typeface="Lucida Sans Unicode"/>
              </a:rPr>
              <a:t>of </a:t>
            </a:r>
            <a:r>
              <a:rPr sz="1200" spc="50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Indonesian</a:t>
            </a:r>
            <a:r>
              <a:rPr sz="1200" spc="-45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labourers</a:t>
            </a:r>
            <a:r>
              <a:rPr sz="1200" spc="-4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go</a:t>
            </a:r>
            <a:r>
              <a:rPr sz="1200" spc="-5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abroad</a:t>
            </a:r>
            <a:r>
              <a:rPr sz="1200" spc="-45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for </a:t>
            </a:r>
            <a:r>
              <a:rPr sz="1200" spc="-36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temporary</a:t>
            </a:r>
            <a:r>
              <a:rPr sz="1200" spc="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jobs.</a:t>
            </a:r>
            <a:r>
              <a:rPr sz="1200" spc="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However,</a:t>
            </a:r>
            <a:r>
              <a:rPr sz="1200" spc="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because </a:t>
            </a:r>
            <a:r>
              <a:rPr sz="1200" spc="-365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of </a:t>
            </a:r>
            <a:r>
              <a:rPr sz="1200" spc="50" dirty="0">
                <a:latin typeface="Lucida Sans Unicode"/>
                <a:cs typeface="Lucida Sans Unicode"/>
              </a:rPr>
              <a:t>the financial </a:t>
            </a:r>
            <a:r>
              <a:rPr sz="1200" spc="60" dirty="0">
                <a:latin typeface="Lucida Sans Unicode"/>
                <a:cs typeface="Lucida Sans Unicode"/>
              </a:rPr>
              <a:t>and </a:t>
            </a:r>
            <a:r>
              <a:rPr sz="1200" spc="45" dirty="0">
                <a:latin typeface="Lucida Sans Unicode"/>
                <a:cs typeface="Lucida Sans Unicode"/>
              </a:rPr>
              <a:t>logistical </a:t>
            </a:r>
            <a:r>
              <a:rPr sz="1200" spc="50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difficulties </a:t>
            </a:r>
            <a:r>
              <a:rPr sz="1200" spc="50" dirty="0">
                <a:latin typeface="Lucida Sans Unicode"/>
                <a:cs typeface="Lucida Sans Unicode"/>
              </a:rPr>
              <a:t>involved, the </a:t>
            </a:r>
            <a:r>
              <a:rPr sz="1200" spc="55" dirty="0">
                <a:latin typeface="Lucida Sans Unicode"/>
                <a:cs typeface="Lucida Sans Unicode"/>
              </a:rPr>
              <a:t>migration </a:t>
            </a:r>
            <a:r>
              <a:rPr sz="1200" spc="-36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process </a:t>
            </a:r>
            <a:r>
              <a:rPr sz="1200" spc="65" dirty="0">
                <a:latin typeface="Lucida Sans Unicode"/>
                <a:cs typeface="Lucida Sans Unicode"/>
              </a:rPr>
              <a:t>sometimes </a:t>
            </a:r>
            <a:r>
              <a:rPr sz="1200" spc="55" dirty="0">
                <a:latin typeface="Lucida Sans Unicode"/>
                <a:cs typeface="Lucida Sans Unicode"/>
              </a:rPr>
              <a:t>takes longer 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than</a:t>
            </a:r>
            <a:r>
              <a:rPr sz="1200" spc="3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anticipated.</a:t>
            </a:r>
            <a:endParaRPr sz="120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87018" y="12289606"/>
            <a:ext cx="4154804" cy="292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IM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P</a:t>
            </a:r>
            <a:r>
              <a:rPr sz="1750" spc="-55" dirty="0">
                <a:solidFill>
                  <a:srgbClr val="FFFFFF"/>
                </a:solidFill>
                <a:latin typeface="Arial Black"/>
                <a:cs typeface="Arial Black"/>
              </a:rPr>
              <a:t>AC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750" spc="-204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M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G</a:t>
            </a:r>
            <a:r>
              <a:rPr sz="1750" spc="-55" dirty="0">
                <a:solidFill>
                  <a:srgbClr val="FFFFFF"/>
                </a:solidFill>
                <a:latin typeface="Arial Black"/>
                <a:cs typeface="Arial Black"/>
              </a:rPr>
              <a:t>RA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750" spc="-7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1750" spc="-20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1750" spc="-20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750" spc="-7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ON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ES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endParaRPr sz="175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745643" y="12553860"/>
            <a:ext cx="2268220" cy="1760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3599"/>
              </a:lnSpc>
            </a:pPr>
            <a:r>
              <a:rPr sz="1100" spc="55" dirty="0">
                <a:latin typeface="Lucida Sans Unicode"/>
                <a:cs typeface="Lucida Sans Unicode"/>
              </a:rPr>
              <a:t>The </a:t>
            </a:r>
            <a:r>
              <a:rPr sz="1100" spc="65" dirty="0">
                <a:latin typeface="Lucida Sans Unicode"/>
                <a:cs typeface="Lucida Sans Unicode"/>
              </a:rPr>
              <a:t>money </a:t>
            </a:r>
            <a:r>
              <a:rPr sz="1100" spc="50" dirty="0">
                <a:latin typeface="Lucida Sans Unicode"/>
                <a:cs typeface="Lucida Sans Unicode"/>
              </a:rPr>
              <a:t>that </a:t>
            </a:r>
            <a:r>
              <a:rPr sz="1100" spc="45" dirty="0">
                <a:latin typeface="Lucida Sans Unicode"/>
                <a:cs typeface="Lucida Sans Unicode"/>
              </a:rPr>
              <a:t>migrant 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20" dirty="0">
                <a:latin typeface="Lucida Sans Unicode"/>
                <a:cs typeface="Lucida Sans Unicode"/>
              </a:rPr>
              <a:t>l</a:t>
            </a:r>
            <a:r>
              <a:rPr sz="1100" spc="60" dirty="0">
                <a:latin typeface="Lucida Sans Unicode"/>
                <a:cs typeface="Lucida Sans Unicode"/>
              </a:rPr>
              <a:t>a</a:t>
            </a:r>
            <a:r>
              <a:rPr sz="1100" spc="55" dirty="0">
                <a:latin typeface="Lucida Sans Unicode"/>
                <a:cs typeface="Lucida Sans Unicode"/>
              </a:rPr>
              <a:t>bour</a:t>
            </a:r>
            <a:r>
              <a:rPr sz="1100" spc="65" dirty="0">
                <a:latin typeface="Lucida Sans Unicode"/>
                <a:cs typeface="Lucida Sans Unicode"/>
              </a:rPr>
              <a:t>e</a:t>
            </a:r>
            <a:r>
              <a:rPr sz="1100" spc="35" dirty="0">
                <a:latin typeface="Lucida Sans Unicode"/>
                <a:cs typeface="Lucida Sans Unicode"/>
              </a:rPr>
              <a:t>r</a:t>
            </a:r>
            <a:r>
              <a:rPr sz="1100" spc="50" dirty="0">
                <a:latin typeface="Lucida Sans Unicode"/>
                <a:cs typeface="Lucida Sans Unicode"/>
              </a:rPr>
              <a:t>s</a:t>
            </a:r>
            <a:r>
              <a:rPr sz="1100" spc="-70" dirty="0">
                <a:latin typeface="Lucida Sans Unicode"/>
                <a:cs typeface="Lucida Sans Unicode"/>
              </a:rPr>
              <a:t> </a:t>
            </a:r>
            <a:r>
              <a:rPr sz="1100" spc="35" dirty="0">
                <a:latin typeface="Lucida Sans Unicode"/>
                <a:cs typeface="Lucida Sans Unicode"/>
              </a:rPr>
              <a:t>fr</a:t>
            </a:r>
            <a:r>
              <a:rPr sz="1100" spc="65" dirty="0">
                <a:latin typeface="Lucida Sans Unicode"/>
                <a:cs typeface="Lucida Sans Unicode"/>
              </a:rPr>
              <a:t>o</a:t>
            </a:r>
            <a:r>
              <a:rPr sz="1100" spc="95" dirty="0">
                <a:latin typeface="Lucida Sans Unicode"/>
                <a:cs typeface="Lucida Sans Unicode"/>
              </a:rPr>
              <a:t>m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spc="20" dirty="0">
                <a:latin typeface="Lucida Sans Unicode"/>
                <a:cs typeface="Lucida Sans Unicode"/>
              </a:rPr>
              <a:t>I</a:t>
            </a:r>
            <a:r>
              <a:rPr sz="1100" spc="65" dirty="0">
                <a:latin typeface="Lucida Sans Unicode"/>
                <a:cs typeface="Lucida Sans Unicode"/>
              </a:rPr>
              <a:t>n</a:t>
            </a:r>
            <a:r>
              <a:rPr sz="1100" spc="55" dirty="0">
                <a:latin typeface="Lucida Sans Unicode"/>
                <a:cs typeface="Lucida Sans Unicode"/>
              </a:rPr>
              <a:t>d</a:t>
            </a:r>
            <a:r>
              <a:rPr sz="1100" spc="60" dirty="0">
                <a:latin typeface="Lucida Sans Unicode"/>
                <a:cs typeface="Lucida Sans Unicode"/>
              </a:rPr>
              <a:t>o</a:t>
            </a:r>
            <a:r>
              <a:rPr sz="1100" spc="65" dirty="0">
                <a:latin typeface="Lucida Sans Unicode"/>
                <a:cs typeface="Lucida Sans Unicode"/>
              </a:rPr>
              <a:t>n</a:t>
            </a:r>
            <a:r>
              <a:rPr sz="1100" spc="40" dirty="0">
                <a:latin typeface="Lucida Sans Unicode"/>
                <a:cs typeface="Lucida Sans Unicode"/>
              </a:rPr>
              <a:t>esi</a:t>
            </a:r>
            <a:r>
              <a:rPr sz="1100" spc="55" dirty="0">
                <a:latin typeface="Lucida Sans Unicode"/>
                <a:cs typeface="Lucida Sans Unicode"/>
              </a:rPr>
              <a:t>a</a:t>
            </a:r>
            <a:r>
              <a:rPr sz="1100" spc="-6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s</a:t>
            </a:r>
            <a:r>
              <a:rPr sz="1100" spc="65" dirty="0">
                <a:latin typeface="Lucida Sans Unicode"/>
                <a:cs typeface="Lucida Sans Unicode"/>
              </a:rPr>
              <a:t>e</a:t>
            </a:r>
            <a:r>
              <a:rPr sz="1100" spc="45" dirty="0">
                <a:latin typeface="Lucida Sans Unicode"/>
                <a:cs typeface="Lucida Sans Unicode"/>
              </a:rPr>
              <a:t>nd  </a:t>
            </a:r>
            <a:r>
              <a:rPr sz="1100" spc="70" dirty="0">
                <a:latin typeface="Lucida Sans Unicode"/>
                <a:cs typeface="Lucida Sans Unicode"/>
              </a:rPr>
              <a:t>home </a:t>
            </a:r>
            <a:r>
              <a:rPr sz="1100" spc="50" dirty="0">
                <a:latin typeface="Lucida Sans Unicode"/>
                <a:cs typeface="Lucida Sans Unicode"/>
              </a:rPr>
              <a:t>helps the country's </a:t>
            </a:r>
            <a:r>
              <a:rPr sz="1100" spc="55" dirty="0">
                <a:latin typeface="Lucida Sans Unicode"/>
                <a:cs typeface="Lucida Sans Unicode"/>
              </a:rPr>
              <a:t> economy,</a:t>
            </a:r>
            <a:r>
              <a:rPr sz="1100" spc="25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but</a:t>
            </a:r>
            <a:r>
              <a:rPr sz="1100" spc="2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losing</a:t>
            </a:r>
            <a:endParaRPr sz="1100">
              <a:latin typeface="Lucida Sans Unicode"/>
              <a:cs typeface="Lucida Sans Unicode"/>
            </a:endParaRPr>
          </a:p>
          <a:p>
            <a:pPr marL="12700" marR="99060">
              <a:lnSpc>
                <a:spcPct val="117300"/>
              </a:lnSpc>
            </a:pPr>
            <a:r>
              <a:rPr sz="1100" spc="55" dirty="0">
                <a:latin typeface="Lucida Sans Unicode"/>
                <a:cs typeface="Lucida Sans Unicode"/>
              </a:rPr>
              <a:t>competent workers can </a:t>
            </a:r>
            <a:r>
              <a:rPr sz="1100" spc="45" dirty="0">
                <a:latin typeface="Lucida Sans Unicode"/>
                <a:cs typeface="Lucida Sans Unicode"/>
              </a:rPr>
              <a:t>also 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be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detrimental.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To</a:t>
            </a:r>
            <a:r>
              <a:rPr sz="1100" spc="45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handle</a:t>
            </a:r>
            <a:r>
              <a:rPr sz="1100" spc="35" dirty="0">
                <a:latin typeface="Lucida Sans Unicode"/>
                <a:cs typeface="Lucida Sans Unicode"/>
              </a:rPr>
              <a:t> all</a:t>
            </a:r>
            <a:endParaRPr sz="1100">
              <a:latin typeface="Lucida Sans Unicode"/>
              <a:cs typeface="Lucida Sans Unicode"/>
            </a:endParaRPr>
          </a:p>
          <a:p>
            <a:pPr marL="12700" marR="212725">
              <a:lnSpc>
                <a:spcPct val="117400"/>
              </a:lnSpc>
              <a:spcBef>
                <a:spcPts val="10"/>
              </a:spcBef>
            </a:pPr>
            <a:r>
              <a:rPr sz="1100" spc="50" dirty="0">
                <a:latin typeface="Lucida Sans Unicode"/>
                <a:cs typeface="Lucida Sans Unicode"/>
              </a:rPr>
              <a:t>aspects of </a:t>
            </a:r>
            <a:r>
              <a:rPr sz="1100" spc="45" dirty="0">
                <a:latin typeface="Lucida Sans Unicode"/>
                <a:cs typeface="Lucida Sans Unicode"/>
              </a:rPr>
              <a:t>this </a:t>
            </a:r>
            <a:r>
              <a:rPr sz="1100" spc="50" dirty="0">
                <a:latin typeface="Lucida Sans Unicode"/>
                <a:cs typeface="Lucida Sans Unicode"/>
              </a:rPr>
              <a:t>complicated </a:t>
            </a:r>
            <a:r>
              <a:rPr sz="1100" spc="-33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issue, </a:t>
            </a:r>
            <a:r>
              <a:rPr sz="1100" spc="50" dirty="0">
                <a:latin typeface="Lucida Sans Unicode"/>
                <a:cs typeface="Lucida Sans Unicode"/>
              </a:rPr>
              <a:t>Indonesia </a:t>
            </a:r>
            <a:r>
              <a:rPr sz="1100" spc="55" dirty="0">
                <a:latin typeface="Lucida Sans Unicode"/>
                <a:cs typeface="Lucida Sans Unicode"/>
              </a:rPr>
              <a:t>needs </a:t>
            </a:r>
            <a:r>
              <a:rPr sz="1100" spc="45" dirty="0">
                <a:latin typeface="Lucida Sans Unicode"/>
                <a:cs typeface="Lucida Sans Unicode"/>
              </a:rPr>
              <a:t>to 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implement</a:t>
            </a:r>
            <a:r>
              <a:rPr sz="1100" spc="2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wise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100" spc="40" dirty="0">
                <a:latin typeface="Lucida Sans Unicode"/>
                <a:cs typeface="Lucida Sans Unicode"/>
              </a:rPr>
              <a:t>policies.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8204" y="14276403"/>
            <a:ext cx="5639435" cy="3044825"/>
          </a:xfrm>
          <a:prstGeom prst="rect">
            <a:avLst/>
          </a:prstGeom>
        </p:spPr>
        <p:txBody>
          <a:bodyPr vert="horz" wrap="square" lIns="0" tIns="118110" rIns="0" bIns="0" rtlCol="0">
            <a:spAutoFit/>
          </a:bodyPr>
          <a:lstStyle/>
          <a:p>
            <a:pPr marL="1099185">
              <a:lnSpc>
                <a:spcPct val="100000"/>
              </a:lnSpc>
              <a:spcBef>
                <a:spcPts val="930"/>
              </a:spcBef>
            </a:pPr>
            <a:r>
              <a:rPr sz="1600" spc="-85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1600" spc="-7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600" spc="-85" dirty="0">
                <a:solidFill>
                  <a:srgbClr val="FFFFFF"/>
                </a:solidFill>
                <a:latin typeface="Arial Black"/>
                <a:cs typeface="Arial Black"/>
              </a:rPr>
              <a:t>C</a:t>
            </a:r>
            <a:r>
              <a:rPr sz="1600" spc="-65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1600" spc="-75" dirty="0">
                <a:solidFill>
                  <a:srgbClr val="FFFFFF"/>
                </a:solidFill>
                <a:latin typeface="Arial Black"/>
                <a:cs typeface="Arial Black"/>
              </a:rPr>
              <a:t>MM</a:t>
            </a:r>
            <a:r>
              <a:rPr sz="1600" spc="-8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600" spc="-65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1600" spc="-75" dirty="0">
                <a:solidFill>
                  <a:srgbClr val="FFFFFF"/>
                </a:solidFill>
                <a:latin typeface="Arial Black"/>
                <a:cs typeface="Arial Black"/>
              </a:rPr>
              <a:t>DA</a:t>
            </a:r>
            <a:r>
              <a:rPr sz="1600" spc="-8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600" spc="-7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600" spc="-80" dirty="0">
                <a:solidFill>
                  <a:srgbClr val="FFFFFF"/>
                </a:solidFill>
                <a:latin typeface="Arial Black"/>
                <a:cs typeface="Arial Black"/>
              </a:rPr>
              <a:t>ON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1600" spc="-10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M</a:t>
            </a:r>
            <a:r>
              <a:rPr sz="1600" spc="-25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L</a:t>
            </a:r>
            <a:r>
              <a:rPr sz="1600" spc="-2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1600" spc="-15" dirty="0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sz="1600" spc="-20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1600" spc="-1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endParaRPr sz="1600">
              <a:latin typeface="Arial Black"/>
              <a:cs typeface="Arial Black"/>
            </a:endParaRPr>
          </a:p>
          <a:p>
            <a:pPr marL="12700" marR="68580">
              <a:lnSpc>
                <a:spcPct val="117500"/>
              </a:lnSpc>
              <a:spcBef>
                <a:spcPts val="305"/>
              </a:spcBef>
              <a:buFont typeface="Arial Black"/>
              <a:buAutoNum type="arabicPeriod"/>
              <a:tabLst>
                <a:tab pos="133350" algn="l"/>
              </a:tabLst>
            </a:pPr>
            <a:r>
              <a:rPr sz="1000" spc="40" dirty="0">
                <a:latin typeface="Lucida Sans Unicode"/>
                <a:cs typeface="Lucida Sans Unicode"/>
              </a:rPr>
              <a:t>Protect </a:t>
            </a:r>
            <a:r>
              <a:rPr sz="1000" spc="50" dirty="0">
                <a:latin typeface="Lucida Sans Unicode"/>
                <a:cs typeface="Lucida Sans Unicode"/>
              </a:rPr>
              <a:t>migrant </a:t>
            </a:r>
            <a:r>
              <a:rPr sz="1000" spc="45" dirty="0">
                <a:latin typeface="Lucida Sans Unicode"/>
                <a:cs typeface="Lucida Sans Unicode"/>
              </a:rPr>
              <a:t>workers: Malaysia </a:t>
            </a:r>
            <a:r>
              <a:rPr sz="1000" spc="55" dirty="0">
                <a:latin typeface="Lucida Sans Unicode"/>
                <a:cs typeface="Lucida Sans Unicode"/>
              </a:rPr>
              <a:t>must </a:t>
            </a:r>
            <a:r>
              <a:rPr sz="1000" spc="40" dirty="0">
                <a:latin typeface="Lucida Sans Unicode"/>
                <a:cs typeface="Lucida Sans Unicode"/>
              </a:rPr>
              <a:t>establish explicit </a:t>
            </a:r>
            <a:r>
              <a:rPr sz="1000" spc="45" dirty="0">
                <a:latin typeface="Lucida Sans Unicode"/>
                <a:cs typeface="Lucida Sans Unicode"/>
              </a:rPr>
              <a:t>regulations </a:t>
            </a:r>
            <a:r>
              <a:rPr sz="1000" spc="40" dirty="0">
                <a:latin typeface="Lucida Sans Unicode"/>
                <a:cs typeface="Lucida Sans Unicode"/>
              </a:rPr>
              <a:t>for foreign </a:t>
            </a:r>
            <a:r>
              <a:rPr sz="1000" spc="-30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labourers. </a:t>
            </a:r>
            <a:r>
              <a:rPr sz="1000" spc="40" dirty="0">
                <a:latin typeface="Lucida Sans Unicode"/>
                <a:cs typeface="Lucida Sans Unicode"/>
              </a:rPr>
              <a:t>Fair </a:t>
            </a:r>
            <a:r>
              <a:rPr sz="1000" spc="50" dirty="0">
                <a:latin typeface="Lucida Sans Unicode"/>
                <a:cs typeface="Lucida Sans Unicode"/>
              </a:rPr>
              <a:t>working </a:t>
            </a:r>
            <a:r>
              <a:rPr sz="1000" spc="40" dirty="0">
                <a:latin typeface="Lucida Sans Unicode"/>
                <a:cs typeface="Lucida Sans Unicode"/>
              </a:rPr>
              <a:t>conditions, </a:t>
            </a:r>
            <a:r>
              <a:rPr sz="1000" spc="45" dirty="0">
                <a:latin typeface="Lucida Sans Unicode"/>
                <a:cs typeface="Lucida Sans Unicode"/>
              </a:rPr>
              <a:t>perks, </a:t>
            </a:r>
            <a:r>
              <a:rPr sz="1000" spc="55" dirty="0">
                <a:latin typeface="Lucida Sans Unicode"/>
                <a:cs typeface="Lucida Sans Unicode"/>
              </a:rPr>
              <a:t>and </a:t>
            </a:r>
            <a:r>
              <a:rPr sz="1000" spc="45" dirty="0">
                <a:latin typeface="Lucida Sans Unicode"/>
                <a:cs typeface="Lucida Sans Unicode"/>
              </a:rPr>
              <a:t>hours </a:t>
            </a:r>
            <a:r>
              <a:rPr sz="1000" spc="50" dirty="0">
                <a:latin typeface="Lucida Sans Unicode"/>
                <a:cs typeface="Lucida Sans Unicode"/>
              </a:rPr>
              <a:t>are </a:t>
            </a:r>
            <a:r>
              <a:rPr sz="1000" spc="35" dirty="0">
                <a:latin typeface="Lucida Sans Unicode"/>
                <a:cs typeface="Lucida Sans Unicode"/>
              </a:rPr>
              <a:t>all </a:t>
            </a:r>
            <a:r>
              <a:rPr sz="1000" spc="40" dirty="0">
                <a:latin typeface="Lucida Sans Unicode"/>
                <a:cs typeface="Lucida Sans Unicode"/>
              </a:rPr>
              <a:t>part </a:t>
            </a:r>
            <a:r>
              <a:rPr sz="1000" spc="45" dirty="0">
                <a:latin typeface="Lucida Sans Unicode"/>
                <a:cs typeface="Lucida Sans Unicode"/>
              </a:rPr>
              <a:t>of this.These </a:t>
            </a:r>
            <a:r>
              <a:rPr sz="1000" spc="5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regulations should </a:t>
            </a:r>
            <a:r>
              <a:rPr sz="1000" spc="55" dirty="0">
                <a:latin typeface="Lucida Sans Unicode"/>
                <a:cs typeface="Lucida Sans Unicode"/>
              </a:rPr>
              <a:t>be </a:t>
            </a:r>
            <a:r>
              <a:rPr sz="1000" spc="50" dirty="0">
                <a:latin typeface="Lucida Sans Unicode"/>
                <a:cs typeface="Lucida Sans Unicode"/>
              </a:rPr>
              <a:t>decided </a:t>
            </a:r>
            <a:r>
              <a:rPr sz="1000" spc="55" dirty="0">
                <a:latin typeface="Lucida Sans Unicode"/>
                <a:cs typeface="Lucida Sans Unicode"/>
              </a:rPr>
              <a:t>upon by </a:t>
            </a:r>
            <a:r>
              <a:rPr sz="1000" spc="35" dirty="0">
                <a:latin typeface="Lucida Sans Unicode"/>
                <a:cs typeface="Lucida Sans Unicode"/>
              </a:rPr>
              <a:t>all </a:t>
            </a:r>
            <a:r>
              <a:rPr sz="1000" spc="40" dirty="0">
                <a:latin typeface="Lucida Sans Unicode"/>
                <a:cs typeface="Lucida Sans Unicode"/>
              </a:rPr>
              <a:t>parties involved, </a:t>
            </a:r>
            <a:r>
              <a:rPr sz="1000" spc="45" dirty="0">
                <a:latin typeface="Lucida Sans Unicode"/>
                <a:cs typeface="Lucida Sans Unicode"/>
              </a:rPr>
              <a:t>including employers, </a:t>
            </a:r>
            <a:r>
              <a:rPr sz="1000" spc="50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Indonesia,</a:t>
            </a:r>
            <a:r>
              <a:rPr sz="1000" spc="1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and</a:t>
            </a:r>
            <a:r>
              <a:rPr sz="100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the</a:t>
            </a:r>
            <a:r>
              <a:rPr sz="1000" spc="-5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workers</a:t>
            </a:r>
            <a:r>
              <a:rPr sz="100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themselves.</a:t>
            </a:r>
            <a:r>
              <a:rPr sz="1000" spc="1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Our</a:t>
            </a:r>
            <a:r>
              <a:rPr sz="100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goals</a:t>
            </a:r>
            <a:r>
              <a:rPr sz="100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are</a:t>
            </a:r>
            <a:r>
              <a:rPr sz="1000" spc="-5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to</a:t>
            </a:r>
            <a:r>
              <a:rPr sz="1000" spc="15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safeguard</a:t>
            </a:r>
            <a:r>
              <a:rPr sz="1000" spc="15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employees</a:t>
            </a:r>
            <a:r>
              <a:rPr sz="100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and </a:t>
            </a:r>
            <a:r>
              <a:rPr sz="1000" spc="-30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prevent</a:t>
            </a:r>
            <a:r>
              <a:rPr sz="1000" spc="-10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exploitation.</a:t>
            </a:r>
            <a:endParaRPr sz="10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75"/>
              </a:spcBef>
              <a:buFont typeface="Arial Black"/>
              <a:buAutoNum type="arabicPeriod"/>
            </a:pPr>
            <a:endParaRPr sz="850">
              <a:latin typeface="Lucida Sans Unicode"/>
              <a:cs typeface="Lucida Sans Unicode"/>
            </a:endParaRPr>
          </a:p>
          <a:p>
            <a:pPr marL="12700" marR="5080">
              <a:lnSpc>
                <a:spcPct val="118000"/>
              </a:lnSpc>
              <a:buFont typeface="Arial Black"/>
              <a:buAutoNum type="arabicPeriod"/>
              <a:tabLst>
                <a:tab pos="162560" algn="l"/>
              </a:tabLst>
            </a:pPr>
            <a:r>
              <a:rPr sz="1000" spc="45" dirty="0">
                <a:latin typeface="Lucida Sans Unicode"/>
                <a:cs typeface="Lucida Sans Unicode"/>
              </a:rPr>
              <a:t>Stronger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borders:</a:t>
            </a:r>
            <a:r>
              <a:rPr sz="1000" spc="35" dirty="0">
                <a:latin typeface="Lucida Sans Unicode"/>
                <a:cs typeface="Lucida Sans Unicode"/>
              </a:rPr>
              <a:t> </a:t>
            </a:r>
            <a:r>
              <a:rPr sz="1000" spc="70" dirty="0">
                <a:latin typeface="Lucida Sans Unicode"/>
                <a:cs typeface="Lucida Sans Unicode"/>
              </a:rPr>
              <a:t>We</a:t>
            </a:r>
            <a:r>
              <a:rPr sz="1000" spc="1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must</a:t>
            </a:r>
            <a:r>
              <a:rPr sz="1000" spc="2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ensure</a:t>
            </a:r>
            <a:r>
              <a:rPr sz="1000" spc="1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that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everyone</a:t>
            </a:r>
            <a:r>
              <a:rPr sz="1000" spc="2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abides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by</a:t>
            </a:r>
            <a:r>
              <a:rPr sz="1000" spc="1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immigration</a:t>
            </a:r>
            <a:r>
              <a:rPr sz="1000" spc="25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laws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and </a:t>
            </a:r>
            <a:r>
              <a:rPr sz="1000" spc="-30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prevent </a:t>
            </a:r>
            <a:r>
              <a:rPr sz="1000" spc="50" dirty="0">
                <a:latin typeface="Lucida Sans Unicode"/>
                <a:cs typeface="Lucida Sans Unicode"/>
              </a:rPr>
              <a:t>unauthorised </a:t>
            </a:r>
            <a:r>
              <a:rPr sz="1000" spc="40" dirty="0">
                <a:latin typeface="Lucida Sans Unicode"/>
                <a:cs typeface="Lucida Sans Unicode"/>
              </a:rPr>
              <a:t>entry. </a:t>
            </a:r>
            <a:r>
              <a:rPr sz="1000" spc="25" dirty="0">
                <a:latin typeface="Lucida Sans Unicode"/>
                <a:cs typeface="Lucida Sans Unicode"/>
              </a:rPr>
              <a:t>It </a:t>
            </a:r>
            <a:r>
              <a:rPr sz="1000" spc="35" dirty="0">
                <a:latin typeface="Lucida Sans Unicode"/>
                <a:cs typeface="Lucida Sans Unicode"/>
              </a:rPr>
              <a:t>will </a:t>
            </a:r>
            <a:r>
              <a:rPr sz="1000" spc="50" dirty="0">
                <a:latin typeface="Lucida Sans Unicode"/>
                <a:cs typeface="Lucida Sans Unicode"/>
              </a:rPr>
              <a:t>help </a:t>
            </a:r>
            <a:r>
              <a:rPr sz="1000" spc="40" dirty="0">
                <a:latin typeface="Lucida Sans Unicode"/>
                <a:cs typeface="Lucida Sans Unicode"/>
              </a:rPr>
              <a:t>to </a:t>
            </a:r>
            <a:r>
              <a:rPr sz="1000" spc="55" dirty="0">
                <a:latin typeface="Lucida Sans Unicode"/>
                <a:cs typeface="Lucida Sans Unicode"/>
              </a:rPr>
              <a:t>have </a:t>
            </a:r>
            <a:r>
              <a:rPr sz="1000" spc="60" dirty="0">
                <a:latin typeface="Lucida Sans Unicode"/>
                <a:cs typeface="Lucida Sans Unicode"/>
              </a:rPr>
              <a:t>more </a:t>
            </a:r>
            <a:r>
              <a:rPr sz="1000" spc="45" dirty="0">
                <a:latin typeface="Lucida Sans Unicode"/>
                <a:cs typeface="Lucida Sans Unicode"/>
              </a:rPr>
              <a:t>border </a:t>
            </a:r>
            <a:r>
              <a:rPr sz="1000" spc="50" dirty="0">
                <a:latin typeface="Lucida Sans Unicode"/>
                <a:cs typeface="Lucida Sans Unicode"/>
              </a:rPr>
              <a:t>guards, </a:t>
            </a:r>
            <a:r>
              <a:rPr sz="1000" spc="40" dirty="0">
                <a:latin typeface="Lucida Sans Unicode"/>
                <a:cs typeface="Lucida Sans Unicode"/>
              </a:rPr>
              <a:t>better </a:t>
            </a:r>
            <a:r>
              <a:rPr sz="1000" spc="45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equipment,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and</a:t>
            </a:r>
            <a:r>
              <a:rPr sz="1000" spc="35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simplified</a:t>
            </a:r>
            <a:r>
              <a:rPr sz="1000" spc="25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visa</a:t>
            </a:r>
            <a:r>
              <a:rPr sz="1000" spc="3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procedures.</a:t>
            </a:r>
            <a:endParaRPr sz="10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buFont typeface="Arial Black"/>
              <a:buAutoNum type="arabicPeriod"/>
            </a:pPr>
            <a:endParaRPr sz="900">
              <a:latin typeface="Lucida Sans Unicode"/>
              <a:cs typeface="Lucida Sans Unicode"/>
            </a:endParaRPr>
          </a:p>
          <a:p>
            <a:pPr marL="12700" marR="132715">
              <a:lnSpc>
                <a:spcPct val="117500"/>
              </a:lnSpc>
              <a:buFont typeface="Arial Black"/>
              <a:buAutoNum type="arabicPeriod"/>
              <a:tabLst>
                <a:tab pos="159385" algn="l"/>
              </a:tabLst>
            </a:pPr>
            <a:r>
              <a:rPr sz="1000" spc="40" dirty="0">
                <a:latin typeface="Lucida Sans Unicode"/>
                <a:cs typeface="Lucida Sans Unicode"/>
              </a:rPr>
              <a:t>Skilled </a:t>
            </a:r>
            <a:r>
              <a:rPr sz="1000" spc="45" dirty="0">
                <a:latin typeface="Lucida Sans Unicode"/>
                <a:cs typeface="Lucida Sans Unicode"/>
              </a:rPr>
              <a:t>Malaysians: </a:t>
            </a:r>
            <a:r>
              <a:rPr sz="1000" spc="55" dirty="0">
                <a:latin typeface="Lucida Sans Unicode"/>
                <a:cs typeface="Lucida Sans Unicode"/>
              </a:rPr>
              <a:t>By </a:t>
            </a:r>
            <a:r>
              <a:rPr sz="1000" spc="45" dirty="0">
                <a:latin typeface="Lucida Sans Unicode"/>
                <a:cs typeface="Lucida Sans Unicode"/>
              </a:rPr>
              <a:t>developing </a:t>
            </a:r>
            <a:r>
              <a:rPr sz="1000" spc="50" dirty="0">
                <a:latin typeface="Lucida Sans Unicode"/>
                <a:cs typeface="Lucida Sans Unicode"/>
              </a:rPr>
              <a:t>the </a:t>
            </a:r>
            <a:r>
              <a:rPr sz="1000" spc="35" dirty="0">
                <a:latin typeface="Lucida Sans Unicode"/>
                <a:cs typeface="Lucida Sans Unicode"/>
              </a:rPr>
              <a:t>skills </a:t>
            </a:r>
            <a:r>
              <a:rPr sz="1000" spc="50" dirty="0">
                <a:latin typeface="Lucida Sans Unicode"/>
                <a:cs typeface="Lucida Sans Unicode"/>
              </a:rPr>
              <a:t>of </a:t>
            </a:r>
            <a:r>
              <a:rPr sz="1000" spc="45" dirty="0">
                <a:latin typeface="Lucida Sans Unicode"/>
                <a:cs typeface="Lucida Sans Unicode"/>
              </a:rPr>
              <a:t>Malaysians, </a:t>
            </a:r>
            <a:r>
              <a:rPr sz="1000" spc="60" dirty="0">
                <a:latin typeface="Lucida Sans Unicode"/>
                <a:cs typeface="Lucida Sans Unicode"/>
              </a:rPr>
              <a:t>we </a:t>
            </a:r>
            <a:r>
              <a:rPr sz="1000" spc="65" dirty="0">
                <a:latin typeface="Lucida Sans Unicode"/>
                <a:cs typeface="Lucida Sans Unicode"/>
              </a:rPr>
              <a:t>may </a:t>
            </a:r>
            <a:r>
              <a:rPr sz="1000" spc="45" dirty="0">
                <a:latin typeface="Lucida Sans Unicode"/>
                <a:cs typeface="Lucida Sans Unicode"/>
              </a:rPr>
              <a:t>lessen </a:t>
            </a:r>
            <a:r>
              <a:rPr sz="1000" spc="50" dirty="0">
                <a:latin typeface="Lucida Sans Unicode"/>
                <a:cs typeface="Lucida Sans Unicode"/>
              </a:rPr>
              <a:t>our </a:t>
            </a:r>
            <a:r>
              <a:rPr sz="1000" spc="55" dirty="0">
                <a:latin typeface="Lucida Sans Unicode"/>
                <a:cs typeface="Lucida Sans Unicode"/>
              </a:rPr>
              <a:t> dependency</a:t>
            </a:r>
            <a:r>
              <a:rPr sz="100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on</a:t>
            </a:r>
            <a:r>
              <a:rPr sz="1000" spc="20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foreign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labour.</a:t>
            </a:r>
            <a:r>
              <a:rPr sz="1000" spc="2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Education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should</a:t>
            </a:r>
            <a:r>
              <a:rPr sz="1000" spc="2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be</a:t>
            </a:r>
            <a:r>
              <a:rPr sz="1000" spc="-5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redesigned</a:t>
            </a:r>
            <a:r>
              <a:rPr sz="1000" spc="2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with</a:t>
            </a:r>
            <a:r>
              <a:rPr sz="1000" spc="2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the</a:t>
            </a:r>
            <a:r>
              <a:rPr sz="100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needs</a:t>
            </a:r>
            <a:r>
              <a:rPr sz="1000" spc="5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of </a:t>
            </a:r>
            <a:r>
              <a:rPr sz="1000" spc="-30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the</a:t>
            </a:r>
            <a:r>
              <a:rPr sz="1000" spc="2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industry</a:t>
            </a:r>
            <a:r>
              <a:rPr sz="1000" spc="20" dirty="0">
                <a:latin typeface="Lucida Sans Unicode"/>
                <a:cs typeface="Lucida Sans Unicode"/>
              </a:rPr>
              <a:t> </a:t>
            </a:r>
            <a:r>
              <a:rPr sz="1000" spc="35" dirty="0">
                <a:latin typeface="Lucida Sans Unicode"/>
                <a:cs typeface="Lucida Sans Unicode"/>
              </a:rPr>
              <a:t>in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60" dirty="0">
                <a:latin typeface="Lucida Sans Unicode"/>
                <a:cs typeface="Lucida Sans Unicode"/>
              </a:rPr>
              <a:t>mind</a:t>
            </a:r>
            <a:endParaRPr sz="1000">
              <a:latin typeface="Lucida Sans Unicode"/>
              <a:cs typeface="Lucida Sans Unicode"/>
            </a:endParaRPr>
          </a:p>
          <a:p>
            <a:pPr marL="962025">
              <a:lnSpc>
                <a:spcPct val="100000"/>
              </a:lnSpc>
              <a:spcBef>
                <a:spcPts val="505"/>
              </a:spcBef>
            </a:pPr>
            <a:r>
              <a:rPr sz="1600" spc="-85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1600" spc="-7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600" spc="-85" dirty="0">
                <a:solidFill>
                  <a:srgbClr val="FFFFFF"/>
                </a:solidFill>
                <a:latin typeface="Arial Black"/>
                <a:cs typeface="Arial Black"/>
              </a:rPr>
              <a:t>C</a:t>
            </a:r>
            <a:r>
              <a:rPr sz="1600" spc="-65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1600" spc="-75" dirty="0">
                <a:solidFill>
                  <a:srgbClr val="FFFFFF"/>
                </a:solidFill>
                <a:latin typeface="Arial Black"/>
                <a:cs typeface="Arial Black"/>
              </a:rPr>
              <a:t>MM</a:t>
            </a:r>
            <a:r>
              <a:rPr sz="1600" spc="-8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600" spc="-65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1600" spc="-75" dirty="0">
                <a:solidFill>
                  <a:srgbClr val="FFFFFF"/>
                </a:solidFill>
                <a:latin typeface="Arial Black"/>
                <a:cs typeface="Arial Black"/>
              </a:rPr>
              <a:t>DA</a:t>
            </a:r>
            <a:r>
              <a:rPr sz="1600" spc="-8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600" spc="-7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600" spc="-80" dirty="0">
                <a:solidFill>
                  <a:srgbClr val="FFFFFF"/>
                </a:solidFill>
                <a:latin typeface="Arial Black"/>
                <a:cs typeface="Arial Black"/>
              </a:rPr>
              <a:t>ON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1600" spc="-10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1600" spc="-20" dirty="0">
                <a:solidFill>
                  <a:srgbClr val="FFFFFF"/>
                </a:solidFill>
                <a:latin typeface="Arial Black"/>
                <a:cs typeface="Arial Black"/>
              </a:rPr>
              <a:t>D</a:t>
            </a:r>
            <a:r>
              <a:rPr sz="1600" spc="-15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1600" spc="-15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600" spc="-20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1600" spc="-10" dirty="0">
                <a:solidFill>
                  <a:srgbClr val="FFFFFF"/>
                </a:solidFill>
                <a:latin typeface="Arial Black"/>
                <a:cs typeface="Arial Black"/>
              </a:rPr>
              <a:t>IA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140820" y="9951849"/>
            <a:ext cx="3536950" cy="455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7500"/>
              </a:lnSpc>
              <a:spcBef>
                <a:spcPts val="100"/>
              </a:spcBef>
              <a:tabLst>
                <a:tab pos="1145540" algn="l"/>
                <a:tab pos="1645285" algn="l"/>
                <a:tab pos="2059305" algn="l"/>
                <a:tab pos="3225165" algn="l"/>
              </a:tabLst>
            </a:pPr>
            <a:r>
              <a:rPr sz="1200" spc="55" dirty="0">
                <a:latin typeface="Lucida Sans Unicode"/>
                <a:cs typeface="Lucida Sans Unicode"/>
              </a:rPr>
              <a:t>Ind</a:t>
            </a:r>
            <a:r>
              <a:rPr sz="1200" spc="60" dirty="0">
                <a:latin typeface="Lucida Sans Unicode"/>
                <a:cs typeface="Lucida Sans Unicode"/>
              </a:rPr>
              <a:t>o</a:t>
            </a:r>
            <a:r>
              <a:rPr sz="1200" spc="65" dirty="0">
                <a:latin typeface="Lucida Sans Unicode"/>
                <a:cs typeface="Lucida Sans Unicode"/>
              </a:rPr>
              <a:t>ne</a:t>
            </a:r>
            <a:r>
              <a:rPr sz="1200" spc="40" dirty="0">
                <a:latin typeface="Lucida Sans Unicode"/>
                <a:cs typeface="Lucida Sans Unicode"/>
              </a:rPr>
              <a:t>si</a:t>
            </a:r>
            <a:r>
              <a:rPr sz="1200" spc="45" dirty="0">
                <a:latin typeface="Lucida Sans Unicode"/>
                <a:cs typeface="Lucida Sans Unicode"/>
              </a:rPr>
              <a:t>a</a:t>
            </a:r>
            <a:r>
              <a:rPr sz="1200" spc="70" dirty="0">
                <a:latin typeface="Lucida Sans Unicode"/>
                <a:cs typeface="Lucida Sans Unicode"/>
              </a:rPr>
              <a:t>n</a:t>
            </a:r>
            <a:r>
              <a:rPr sz="1200" spc="45" dirty="0">
                <a:latin typeface="Lucida Sans Unicode"/>
                <a:cs typeface="Lucida Sans Unicode"/>
              </a:rPr>
              <a:t>s</a:t>
            </a:r>
            <a:r>
              <a:rPr sz="1200" dirty="0">
                <a:latin typeface="Lucida Sans Unicode"/>
                <a:cs typeface="Lucida Sans Unicode"/>
              </a:rPr>
              <a:t>	</a:t>
            </a:r>
            <a:r>
              <a:rPr sz="1200" spc="80" dirty="0">
                <a:latin typeface="Lucida Sans Unicode"/>
                <a:cs typeface="Lucida Sans Unicode"/>
              </a:rPr>
              <a:t>wh</a:t>
            </a:r>
            <a:r>
              <a:rPr sz="1200" spc="60" dirty="0">
                <a:latin typeface="Lucida Sans Unicode"/>
                <a:cs typeface="Lucida Sans Unicode"/>
              </a:rPr>
              <a:t>o</a:t>
            </a:r>
            <a:r>
              <a:rPr sz="1200" dirty="0">
                <a:latin typeface="Lucida Sans Unicode"/>
                <a:cs typeface="Lucida Sans Unicode"/>
              </a:rPr>
              <a:t>	</a:t>
            </a:r>
            <a:r>
              <a:rPr sz="1200" spc="40" dirty="0">
                <a:latin typeface="Lucida Sans Unicode"/>
                <a:cs typeface="Lucida Sans Unicode"/>
              </a:rPr>
              <a:t>ar</a:t>
            </a:r>
            <a:r>
              <a:rPr sz="1200" spc="50" dirty="0">
                <a:latin typeface="Lucida Sans Unicode"/>
                <a:cs typeface="Lucida Sans Unicode"/>
              </a:rPr>
              <a:t>e</a:t>
            </a:r>
            <a:r>
              <a:rPr sz="1200" dirty="0">
                <a:latin typeface="Lucida Sans Unicode"/>
                <a:cs typeface="Lucida Sans Unicode"/>
              </a:rPr>
              <a:t>	</a:t>
            </a:r>
            <a:r>
              <a:rPr sz="1200" spc="65" dirty="0">
                <a:latin typeface="Lucida Sans Unicode"/>
                <a:cs typeface="Lucida Sans Unicode"/>
              </a:rPr>
              <a:t>une</a:t>
            </a:r>
            <a:r>
              <a:rPr sz="1200" spc="100" dirty="0">
                <a:latin typeface="Lucida Sans Unicode"/>
                <a:cs typeface="Lucida Sans Unicode"/>
              </a:rPr>
              <a:t>m</a:t>
            </a:r>
            <a:r>
              <a:rPr sz="1200" spc="50" dirty="0">
                <a:latin typeface="Lucida Sans Unicode"/>
                <a:cs typeface="Lucida Sans Unicode"/>
              </a:rPr>
              <a:t>pl</a:t>
            </a:r>
            <a:r>
              <a:rPr sz="1200" spc="75" dirty="0">
                <a:latin typeface="Lucida Sans Unicode"/>
                <a:cs typeface="Lucida Sans Unicode"/>
              </a:rPr>
              <a:t>o</a:t>
            </a:r>
            <a:r>
              <a:rPr sz="1200" spc="50" dirty="0">
                <a:latin typeface="Lucida Sans Unicode"/>
                <a:cs typeface="Lucida Sans Unicode"/>
              </a:rPr>
              <a:t>y</a:t>
            </a:r>
            <a:r>
              <a:rPr sz="1200" spc="65" dirty="0">
                <a:latin typeface="Lucida Sans Unicode"/>
                <a:cs typeface="Lucida Sans Unicode"/>
              </a:rPr>
              <a:t>e</a:t>
            </a:r>
            <a:r>
              <a:rPr sz="1200" spc="60" dirty="0">
                <a:latin typeface="Lucida Sans Unicode"/>
                <a:cs typeface="Lucida Sans Unicode"/>
              </a:rPr>
              <a:t>d</a:t>
            </a:r>
            <a:r>
              <a:rPr sz="1200" dirty="0">
                <a:latin typeface="Lucida Sans Unicode"/>
                <a:cs typeface="Lucida Sans Unicode"/>
              </a:rPr>
              <a:t>	</a:t>
            </a:r>
            <a:r>
              <a:rPr sz="1200" spc="45" dirty="0">
                <a:latin typeface="Lucida Sans Unicode"/>
                <a:cs typeface="Lucida Sans Unicode"/>
              </a:rPr>
              <a:t>a</a:t>
            </a:r>
            <a:r>
              <a:rPr sz="1200" spc="70" dirty="0">
                <a:latin typeface="Lucida Sans Unicode"/>
                <a:cs typeface="Lucida Sans Unicode"/>
              </a:rPr>
              <a:t>n</a:t>
            </a:r>
            <a:r>
              <a:rPr sz="1200" spc="40" dirty="0">
                <a:latin typeface="Lucida Sans Unicode"/>
                <a:cs typeface="Lucida Sans Unicode"/>
              </a:rPr>
              <a:t>d  </a:t>
            </a:r>
            <a:r>
              <a:rPr sz="1200" spc="55" dirty="0">
                <a:latin typeface="Lucida Sans Unicode"/>
                <a:cs typeface="Lucida Sans Unicode"/>
              </a:rPr>
              <a:t>experiencing</a:t>
            </a:r>
            <a:r>
              <a:rPr sz="1200" spc="12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financial</a:t>
            </a:r>
            <a:r>
              <a:rPr sz="1200" spc="14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trouble</a:t>
            </a:r>
            <a:r>
              <a:rPr sz="1200" spc="150" dirty="0">
                <a:latin typeface="Lucida Sans Unicode"/>
                <a:cs typeface="Lucida Sans Unicode"/>
              </a:rPr>
              <a:t> </a:t>
            </a:r>
            <a:r>
              <a:rPr sz="1200" spc="40" dirty="0">
                <a:latin typeface="Lucida Sans Unicode"/>
                <a:cs typeface="Lucida Sans Unicode"/>
              </a:rPr>
              <a:t>at</a:t>
            </a:r>
            <a:r>
              <a:rPr sz="1200" spc="140" dirty="0">
                <a:latin typeface="Lucida Sans Unicode"/>
                <a:cs typeface="Lucida Sans Unicode"/>
              </a:rPr>
              <a:t> </a:t>
            </a:r>
            <a:r>
              <a:rPr sz="1200" spc="70" dirty="0">
                <a:latin typeface="Lucida Sans Unicode"/>
                <a:cs typeface="Lucida Sans Unicode"/>
              </a:rPr>
              <a:t>home</a:t>
            </a:r>
            <a:r>
              <a:rPr sz="1200" spc="145" dirty="0">
                <a:latin typeface="Lucida Sans Unicode"/>
                <a:cs typeface="Lucida Sans Unicode"/>
              </a:rPr>
              <a:t> </a:t>
            </a:r>
            <a:r>
              <a:rPr sz="1200" spc="40" dirty="0">
                <a:latin typeface="Lucida Sans Unicode"/>
                <a:cs typeface="Lucida Sans Unicode"/>
              </a:rPr>
              <a:t>are</a:t>
            </a:r>
            <a:endParaRPr sz="1200">
              <a:latin typeface="Lucida Sans Unicode"/>
              <a:cs typeface="Lucida Sans Unicod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140820" y="10381607"/>
            <a:ext cx="3535679" cy="2172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7400"/>
              </a:lnSpc>
              <a:spcBef>
                <a:spcPts val="100"/>
              </a:spcBef>
            </a:pPr>
            <a:r>
              <a:rPr sz="1200" spc="60" dirty="0">
                <a:latin typeface="Lucida Sans Unicode"/>
                <a:cs typeface="Lucida Sans Unicode"/>
              </a:rPr>
              <a:t>drawn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to</a:t>
            </a:r>
            <a:r>
              <a:rPr sz="1200" spc="55" dirty="0">
                <a:latin typeface="Lucida Sans Unicode"/>
                <a:cs typeface="Lucida Sans Unicode"/>
              </a:rPr>
              <a:t> Malaysia</a:t>
            </a:r>
            <a:r>
              <a:rPr sz="1200" spc="60" dirty="0">
                <a:latin typeface="Lucida Sans Unicode"/>
                <a:cs typeface="Lucida Sans Unicode"/>
              </a:rPr>
              <a:t> due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to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the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country's </a:t>
            </a:r>
            <a:r>
              <a:rPr sz="1200" spc="-36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robust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economy,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which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offers </a:t>
            </a:r>
            <a:r>
              <a:rPr sz="1200" spc="55" dirty="0">
                <a:latin typeface="Lucida Sans Unicode"/>
                <a:cs typeface="Lucida Sans Unicode"/>
              </a:rPr>
              <a:t> high </a:t>
            </a:r>
            <a:r>
              <a:rPr sz="1200" spc="-36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earnings</a:t>
            </a:r>
            <a:r>
              <a:rPr sz="1200" spc="60" dirty="0">
                <a:latin typeface="Lucida Sans Unicode"/>
                <a:cs typeface="Lucida Sans Unicode"/>
              </a:rPr>
              <a:t> and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job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prospects.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65" dirty="0">
                <a:latin typeface="Lucida Sans Unicode"/>
                <a:cs typeface="Lucida Sans Unicode"/>
              </a:rPr>
              <a:t>A  </a:t>
            </a:r>
            <a:r>
              <a:rPr sz="1200" spc="50" dirty="0">
                <a:latin typeface="Lucida Sans Unicode"/>
                <a:cs typeface="Lucida Sans Unicode"/>
              </a:rPr>
              <a:t>further 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factor</a:t>
            </a:r>
            <a:r>
              <a:rPr sz="1200" spc="50" dirty="0">
                <a:latin typeface="Lucida Sans Unicode"/>
                <a:cs typeface="Lucida Sans Unicode"/>
              </a:rPr>
              <a:t> increasing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Malaysia's</a:t>
            </a:r>
            <a:r>
              <a:rPr sz="1200" spc="55" dirty="0">
                <a:latin typeface="Lucida Sans Unicode"/>
                <a:cs typeface="Lucida Sans Unicode"/>
              </a:rPr>
              <a:t> appeal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as</a:t>
            </a:r>
            <a:r>
              <a:rPr sz="1200" spc="50" dirty="0">
                <a:latin typeface="Lucida Sans Unicode"/>
                <a:cs typeface="Lucida Sans Unicode"/>
              </a:rPr>
              <a:t> a 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travel</a:t>
            </a:r>
            <a:r>
              <a:rPr sz="1200" spc="50" dirty="0">
                <a:latin typeface="Lucida Sans Unicode"/>
                <a:cs typeface="Lucida Sans Unicode"/>
              </a:rPr>
              <a:t> destination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40" dirty="0">
                <a:latin typeface="Lucida Sans Unicode"/>
                <a:cs typeface="Lucida Sans Unicode"/>
              </a:rPr>
              <a:t>is</a:t>
            </a:r>
            <a:r>
              <a:rPr sz="1200" spc="4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the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government's </a:t>
            </a:r>
            <a:r>
              <a:rPr sz="1200" spc="-36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support</a:t>
            </a:r>
            <a:r>
              <a:rPr sz="1200" spc="60" dirty="0">
                <a:latin typeface="Lucida Sans Unicode"/>
                <a:cs typeface="Lucida Sans Unicode"/>
              </a:rPr>
              <a:t> and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acceptance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40" dirty="0">
                <a:latin typeface="Lucida Sans Unicode"/>
                <a:cs typeface="Lucida Sans Unicode"/>
              </a:rPr>
              <a:t>of</a:t>
            </a:r>
            <a:r>
              <a:rPr sz="1200" spc="4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international </a:t>
            </a:r>
            <a:r>
              <a:rPr sz="1200" spc="55" dirty="0">
                <a:latin typeface="Lucida Sans Unicode"/>
                <a:cs typeface="Lucida Sans Unicode"/>
              </a:rPr>
              <a:t> workers. Notwithstanding </a:t>
            </a:r>
            <a:r>
              <a:rPr sz="1200" spc="50" dirty="0">
                <a:latin typeface="Lucida Sans Unicode"/>
                <a:cs typeface="Lucida Sans Unicode"/>
              </a:rPr>
              <a:t>a </a:t>
            </a:r>
            <a:r>
              <a:rPr sz="1200" spc="45" dirty="0">
                <a:latin typeface="Lucida Sans Unicode"/>
                <a:cs typeface="Lucida Sans Unicode"/>
              </a:rPr>
              <a:t>brief </a:t>
            </a:r>
            <a:r>
              <a:rPr sz="1200" spc="55" dirty="0">
                <a:latin typeface="Lucida Sans Unicode"/>
                <a:cs typeface="Lucida Sans Unicode"/>
              </a:rPr>
              <a:t>setback </a:t>
            </a:r>
            <a:r>
              <a:rPr sz="1200" spc="60" dirty="0">
                <a:latin typeface="Lucida Sans Unicode"/>
                <a:cs typeface="Lucida Sans Unicode"/>
              </a:rPr>
              <a:t> brought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on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by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the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65" dirty="0">
                <a:latin typeface="Lucida Sans Unicode"/>
                <a:cs typeface="Lucida Sans Unicode"/>
              </a:rPr>
              <a:t>Covid-19</a:t>
            </a:r>
            <a:r>
              <a:rPr sz="1200" spc="7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outbreak, 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Malaysia's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70" dirty="0">
                <a:latin typeface="Lucida Sans Unicode"/>
                <a:cs typeface="Lucida Sans Unicode"/>
              </a:rPr>
              <a:t>economy</a:t>
            </a:r>
            <a:r>
              <a:rPr sz="1200" spc="75" dirty="0">
                <a:latin typeface="Lucida Sans Unicode"/>
                <a:cs typeface="Lucida Sans Unicode"/>
              </a:rPr>
              <a:t> </a:t>
            </a:r>
            <a:r>
              <a:rPr sz="1200" spc="40" dirty="0">
                <a:latin typeface="Lucida Sans Unicode"/>
                <a:cs typeface="Lucida Sans Unicode"/>
              </a:rPr>
              <a:t>is</a:t>
            </a:r>
            <a:r>
              <a:rPr sz="1200" spc="4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rebounding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and 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continues</a:t>
            </a:r>
            <a:r>
              <a:rPr sz="1200" spc="4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to</a:t>
            </a:r>
            <a:r>
              <a:rPr sz="1200" spc="45" dirty="0">
                <a:latin typeface="Lucida Sans Unicode"/>
                <a:cs typeface="Lucida Sans Unicode"/>
              </a:rPr>
              <a:t> attract </a:t>
            </a:r>
            <a:r>
              <a:rPr sz="1200" spc="50" dirty="0">
                <a:latin typeface="Lucida Sans Unicode"/>
                <a:cs typeface="Lucida Sans Unicode"/>
              </a:rPr>
              <a:t>international labour.</a:t>
            </a:r>
            <a:endParaRPr sz="1200">
              <a:latin typeface="Lucida Sans Unicode"/>
              <a:cs typeface="Lucida Sans Unicod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167289" y="12621830"/>
            <a:ext cx="4064000" cy="292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IM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P</a:t>
            </a:r>
            <a:r>
              <a:rPr sz="1750" spc="-55" dirty="0">
                <a:solidFill>
                  <a:srgbClr val="FFFFFF"/>
                </a:solidFill>
                <a:latin typeface="Arial Black"/>
                <a:cs typeface="Arial Black"/>
              </a:rPr>
              <a:t>AC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750" spc="-21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M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G</a:t>
            </a:r>
            <a:r>
              <a:rPr sz="1750" spc="-55" dirty="0">
                <a:solidFill>
                  <a:srgbClr val="FFFFFF"/>
                </a:solidFill>
                <a:latin typeface="Arial Black"/>
                <a:cs typeface="Arial Black"/>
              </a:rPr>
              <a:t>RA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750" spc="-75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N</a:t>
            </a:r>
            <a:r>
              <a:rPr sz="1750" spc="-19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T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O</a:t>
            </a:r>
            <a:r>
              <a:rPr sz="1750" spc="-21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M</a:t>
            </a:r>
            <a:r>
              <a:rPr sz="1750" spc="-55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1750" spc="-65" dirty="0">
                <a:solidFill>
                  <a:srgbClr val="FFFFFF"/>
                </a:solidFill>
                <a:latin typeface="Arial Black"/>
                <a:cs typeface="Arial Black"/>
              </a:rPr>
              <a:t>L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r>
              <a:rPr sz="1750" spc="-55" dirty="0">
                <a:solidFill>
                  <a:srgbClr val="FFFFFF"/>
                </a:solidFill>
                <a:latin typeface="Arial Black"/>
                <a:cs typeface="Arial Black"/>
              </a:rPr>
              <a:t>Y</a:t>
            </a:r>
            <a:r>
              <a:rPr sz="1750" spc="-70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r>
              <a:rPr sz="1750" spc="-60" dirty="0">
                <a:solidFill>
                  <a:srgbClr val="FFFFFF"/>
                </a:solidFill>
                <a:latin typeface="Arial Black"/>
                <a:cs typeface="Arial Black"/>
              </a:rPr>
              <a:t>I</a:t>
            </a:r>
            <a:r>
              <a:rPr sz="1750" dirty="0">
                <a:solidFill>
                  <a:srgbClr val="FFFFFF"/>
                </a:solidFill>
                <a:latin typeface="Arial Black"/>
                <a:cs typeface="Arial Black"/>
              </a:rPr>
              <a:t>A</a:t>
            </a:r>
            <a:endParaRPr sz="1750">
              <a:latin typeface="Arial Black"/>
              <a:cs typeface="Arial Blac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951849" y="12903762"/>
            <a:ext cx="35845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3875" algn="l"/>
                <a:tab pos="927735" algn="l"/>
                <a:tab pos="1409065" algn="l"/>
                <a:tab pos="1813560" algn="l"/>
                <a:tab pos="2418080" algn="l"/>
                <a:tab pos="3333115" algn="l"/>
              </a:tabLst>
            </a:pPr>
            <a:r>
              <a:rPr sz="1100" spc="65" dirty="0">
                <a:latin typeface="Lucida Sans Unicode"/>
                <a:cs typeface="Lucida Sans Unicode"/>
              </a:rPr>
              <a:t>Ov</a:t>
            </a:r>
            <a:r>
              <a:rPr sz="1100" spc="60" dirty="0">
                <a:latin typeface="Lucida Sans Unicode"/>
                <a:cs typeface="Lucida Sans Unicode"/>
              </a:rPr>
              <a:t>e</a:t>
            </a:r>
            <a:r>
              <a:rPr sz="1100" spc="40" dirty="0">
                <a:latin typeface="Lucida Sans Unicode"/>
                <a:cs typeface="Lucida Sans Unicode"/>
              </a:rPr>
              <a:t>r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50" dirty="0">
                <a:latin typeface="Lucida Sans Unicode"/>
                <a:cs typeface="Lucida Sans Unicode"/>
              </a:rPr>
              <a:t>the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55" dirty="0">
                <a:latin typeface="Lucida Sans Unicode"/>
                <a:cs typeface="Lucida Sans Unicode"/>
              </a:rPr>
              <a:t>p</a:t>
            </a:r>
            <a:r>
              <a:rPr sz="1100" spc="60" dirty="0">
                <a:latin typeface="Lucida Sans Unicode"/>
                <a:cs typeface="Lucida Sans Unicode"/>
              </a:rPr>
              <a:t>a</a:t>
            </a:r>
            <a:r>
              <a:rPr sz="1100" spc="45" dirty="0">
                <a:latin typeface="Lucida Sans Unicode"/>
                <a:cs typeface="Lucida Sans Unicode"/>
              </a:rPr>
              <a:t>st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35" dirty="0">
                <a:latin typeface="Lucida Sans Unicode"/>
                <a:cs typeface="Lucida Sans Unicode"/>
              </a:rPr>
              <a:t>t</a:t>
            </a:r>
            <a:r>
              <a:rPr sz="1100" spc="65" dirty="0">
                <a:latin typeface="Lucida Sans Unicode"/>
                <a:cs typeface="Lucida Sans Unicode"/>
              </a:rPr>
              <a:t>e</a:t>
            </a:r>
            <a:r>
              <a:rPr sz="1100" spc="60" dirty="0">
                <a:latin typeface="Lucida Sans Unicode"/>
                <a:cs typeface="Lucida Sans Unicode"/>
              </a:rPr>
              <a:t>n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50" dirty="0">
                <a:latin typeface="Lucida Sans Unicode"/>
                <a:cs typeface="Lucida Sans Unicode"/>
              </a:rPr>
              <a:t>ye</a:t>
            </a:r>
            <a:r>
              <a:rPr sz="1100" spc="60" dirty="0">
                <a:latin typeface="Lucida Sans Unicode"/>
                <a:cs typeface="Lucida Sans Unicode"/>
              </a:rPr>
              <a:t>a</a:t>
            </a:r>
            <a:r>
              <a:rPr sz="1100" spc="40" dirty="0">
                <a:latin typeface="Lucida Sans Unicode"/>
                <a:cs typeface="Lucida Sans Unicode"/>
              </a:rPr>
              <a:t>rs</a:t>
            </a:r>
            <a:r>
              <a:rPr sz="1100" spc="30" dirty="0">
                <a:latin typeface="Lucida Sans Unicode"/>
                <a:cs typeface="Lucida Sans Unicode"/>
              </a:rPr>
              <a:t>,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80" dirty="0">
                <a:latin typeface="Lucida Sans Unicode"/>
                <a:cs typeface="Lucida Sans Unicode"/>
              </a:rPr>
              <a:t>M</a:t>
            </a:r>
            <a:r>
              <a:rPr sz="1100" spc="55" dirty="0">
                <a:latin typeface="Lucida Sans Unicode"/>
                <a:cs typeface="Lucida Sans Unicode"/>
              </a:rPr>
              <a:t>a</a:t>
            </a:r>
            <a:r>
              <a:rPr sz="1100" spc="20" dirty="0">
                <a:latin typeface="Lucida Sans Unicode"/>
                <a:cs typeface="Lucida Sans Unicode"/>
              </a:rPr>
              <a:t>l</a:t>
            </a:r>
            <a:r>
              <a:rPr sz="1100" spc="55" dirty="0">
                <a:latin typeface="Lucida Sans Unicode"/>
                <a:cs typeface="Lucida Sans Unicode"/>
              </a:rPr>
              <a:t>ay</a:t>
            </a:r>
            <a:r>
              <a:rPr sz="1100" spc="40" dirty="0">
                <a:latin typeface="Lucida Sans Unicode"/>
                <a:cs typeface="Lucida Sans Unicode"/>
              </a:rPr>
              <a:t>si</a:t>
            </a:r>
            <a:r>
              <a:rPr sz="1100" spc="60" dirty="0">
                <a:latin typeface="Lucida Sans Unicode"/>
                <a:cs typeface="Lucida Sans Unicode"/>
              </a:rPr>
              <a:t>a</a:t>
            </a:r>
            <a:r>
              <a:rPr sz="1100" spc="30" dirty="0">
                <a:latin typeface="Lucida Sans Unicode"/>
                <a:cs typeface="Lucida Sans Unicode"/>
              </a:rPr>
              <a:t>'</a:t>
            </a:r>
            <a:r>
              <a:rPr sz="1100" spc="50" dirty="0">
                <a:latin typeface="Lucida Sans Unicode"/>
                <a:cs typeface="Lucida Sans Unicode"/>
              </a:rPr>
              <a:t>s</a:t>
            </a:r>
            <a:r>
              <a:rPr sz="1100" dirty="0">
                <a:latin typeface="Lucida Sans Unicode"/>
                <a:cs typeface="Lucida Sans Unicode"/>
              </a:rPr>
              <a:t>	</a:t>
            </a:r>
            <a:r>
              <a:rPr sz="1100" spc="65" dirty="0">
                <a:latin typeface="Lucida Sans Unicode"/>
                <a:cs typeface="Lucida Sans Unicode"/>
              </a:rPr>
              <a:t>n</a:t>
            </a:r>
            <a:r>
              <a:rPr sz="1100" spc="40" dirty="0">
                <a:latin typeface="Lucida Sans Unicode"/>
                <a:cs typeface="Lucida Sans Unicode"/>
              </a:rPr>
              <a:t>et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951849" y="13070484"/>
            <a:ext cx="3580765" cy="6184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17700"/>
              </a:lnSpc>
              <a:spcBef>
                <a:spcPts val="105"/>
              </a:spcBef>
            </a:pPr>
            <a:r>
              <a:rPr sz="1100" spc="50" dirty="0">
                <a:latin typeface="Lucida Sans Unicode"/>
                <a:cs typeface="Lucida Sans Unicode"/>
              </a:rPr>
              <a:t>migration</a:t>
            </a:r>
            <a:r>
              <a:rPr sz="1100" spc="55" dirty="0">
                <a:latin typeface="Lucida Sans Unicode"/>
                <a:cs typeface="Lucida Sans Unicode"/>
              </a:rPr>
              <a:t> has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fluctuated,</a:t>
            </a:r>
            <a:r>
              <a:rPr sz="1100" spc="50" dirty="0">
                <a:latin typeface="Lucida Sans Unicode"/>
                <a:cs typeface="Lucida Sans Unicode"/>
              </a:rPr>
              <a:t> presenting</a:t>
            </a:r>
            <a:r>
              <a:rPr sz="1100" spc="55" dirty="0">
                <a:latin typeface="Lucida Sans Unicode"/>
                <a:cs typeface="Lucida Sans Unicode"/>
              </a:rPr>
              <a:t> both </a:t>
            </a:r>
            <a:r>
              <a:rPr sz="1100" spc="-33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opportunities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and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35" dirty="0">
                <a:latin typeface="Lucida Sans Unicode"/>
                <a:cs typeface="Lucida Sans Unicode"/>
              </a:rPr>
              <a:t>difficulties.</a:t>
            </a:r>
            <a:r>
              <a:rPr sz="1100" spc="4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Increased 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immigration</a:t>
            </a:r>
            <a:r>
              <a:rPr sz="1100" spc="12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benefits</a:t>
            </a:r>
            <a:r>
              <a:rPr sz="1100" spc="12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the</a:t>
            </a:r>
            <a:r>
              <a:rPr sz="1100" spc="130" dirty="0">
                <a:latin typeface="Lucida Sans Unicode"/>
                <a:cs typeface="Lucida Sans Unicode"/>
              </a:rPr>
              <a:t> </a:t>
            </a:r>
            <a:r>
              <a:rPr sz="1100" spc="65" dirty="0">
                <a:latin typeface="Lucida Sans Unicode"/>
                <a:cs typeface="Lucida Sans Unicode"/>
              </a:rPr>
              <a:t>economy</a:t>
            </a:r>
            <a:r>
              <a:rPr sz="1100" spc="12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by</a:t>
            </a:r>
            <a:r>
              <a:rPr sz="1100" spc="12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boosting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951849" y="13662924"/>
            <a:ext cx="3584575" cy="812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7300"/>
              </a:lnSpc>
              <a:spcBef>
                <a:spcPts val="100"/>
              </a:spcBef>
            </a:pPr>
            <a:r>
              <a:rPr sz="1100" spc="45" dirty="0">
                <a:latin typeface="Lucida Sans Unicode"/>
                <a:cs typeface="Lucida Sans Unicode"/>
              </a:rPr>
              <a:t>specific</a:t>
            </a:r>
            <a:r>
              <a:rPr sz="1100" spc="50" dirty="0">
                <a:latin typeface="Lucida Sans Unicode"/>
                <a:cs typeface="Lucida Sans Unicode"/>
              </a:rPr>
              <a:t> sectors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and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addressing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100" spc="65" dirty="0">
                <a:latin typeface="Lucida Sans Unicode"/>
                <a:cs typeface="Lucida Sans Unicode"/>
              </a:rPr>
              <a:t>manpower </a:t>
            </a:r>
            <a:r>
              <a:rPr sz="1100" spc="7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shortages.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However,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30" dirty="0">
                <a:latin typeface="Lucida Sans Unicode"/>
                <a:cs typeface="Lucida Sans Unicode"/>
              </a:rPr>
              <a:t>it</a:t>
            </a:r>
            <a:r>
              <a:rPr sz="1100" spc="35" dirty="0">
                <a:latin typeface="Lucida Sans Unicode"/>
                <a:cs typeface="Lucida Sans Unicode"/>
              </a:rPr>
              <a:t> </a:t>
            </a:r>
            <a:r>
              <a:rPr sz="1100" spc="70" dirty="0">
                <a:latin typeface="Lucida Sans Unicode"/>
                <a:cs typeface="Lucida Sans Unicode"/>
              </a:rPr>
              <a:t>may</a:t>
            </a:r>
            <a:r>
              <a:rPr sz="1100" spc="7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also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harm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40" dirty="0">
                <a:latin typeface="Lucida Sans Unicode"/>
                <a:cs typeface="Lucida Sans Unicode"/>
              </a:rPr>
              <a:t>local </a:t>
            </a:r>
            <a:r>
              <a:rPr sz="1100" spc="-33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workers' </a:t>
            </a:r>
            <a:r>
              <a:rPr sz="1100" spc="55" dirty="0">
                <a:latin typeface="Lucida Sans Unicode"/>
                <a:cs typeface="Lucida Sans Unicode"/>
              </a:rPr>
              <a:t>chances </a:t>
            </a:r>
            <a:r>
              <a:rPr sz="1100" spc="50" dirty="0">
                <a:latin typeface="Lucida Sans Unicode"/>
                <a:cs typeface="Lucida Sans Unicode"/>
              </a:rPr>
              <a:t>for </a:t>
            </a:r>
            <a:r>
              <a:rPr sz="1100" spc="60" dirty="0">
                <a:latin typeface="Lucida Sans Unicode"/>
                <a:cs typeface="Lucida Sans Unicode"/>
              </a:rPr>
              <a:t>employment and </a:t>
            </a:r>
            <a:r>
              <a:rPr sz="1100" spc="50" dirty="0">
                <a:latin typeface="Lucida Sans Unicode"/>
                <a:cs typeface="Lucida Sans Unicode"/>
              </a:rPr>
              <a:t>salary 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development.</a:t>
            </a:r>
            <a:r>
              <a:rPr sz="1100" spc="21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Locals'</a:t>
            </a:r>
            <a:r>
              <a:rPr sz="1100" spc="21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earnings</a:t>
            </a:r>
            <a:r>
              <a:rPr sz="1100" spc="215" dirty="0">
                <a:latin typeface="Lucida Sans Unicode"/>
                <a:cs typeface="Lucida Sans Unicode"/>
              </a:rPr>
              <a:t> </a:t>
            </a:r>
            <a:r>
              <a:rPr sz="1100" spc="40" dirty="0">
                <a:latin typeface="Lucida Sans Unicode"/>
                <a:cs typeface="Lucida Sans Unicode"/>
              </a:rPr>
              <a:t>rise</a:t>
            </a:r>
            <a:r>
              <a:rPr sz="1100" spc="220" dirty="0">
                <a:latin typeface="Lucida Sans Unicode"/>
                <a:cs typeface="Lucida Sans Unicode"/>
              </a:rPr>
              <a:t> </a:t>
            </a:r>
            <a:r>
              <a:rPr sz="1100" spc="65" dirty="0">
                <a:latin typeface="Lucida Sans Unicode"/>
                <a:cs typeface="Lucida Sans Unicode"/>
              </a:rPr>
              <a:t>when</a:t>
            </a:r>
            <a:r>
              <a:rPr sz="1100" spc="21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there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747638" y="14450049"/>
            <a:ext cx="3787140" cy="14903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6535" marR="5080" algn="just">
              <a:lnSpc>
                <a:spcPct val="117500"/>
              </a:lnSpc>
              <a:spcBef>
                <a:spcPts val="95"/>
              </a:spcBef>
            </a:pPr>
            <a:r>
              <a:rPr sz="1100" spc="50" dirty="0">
                <a:latin typeface="Lucida Sans Unicode"/>
                <a:cs typeface="Lucida Sans Unicode"/>
              </a:rPr>
              <a:t>are fewer foreign workers, </a:t>
            </a:r>
            <a:r>
              <a:rPr sz="1100" spc="45" dirty="0">
                <a:latin typeface="Lucida Sans Unicode"/>
                <a:cs typeface="Lucida Sans Unicode"/>
              </a:rPr>
              <a:t>yet </a:t>
            </a:r>
            <a:r>
              <a:rPr sz="1100" spc="65" dirty="0">
                <a:latin typeface="Lucida Sans Unicode"/>
                <a:cs typeface="Lucida Sans Unicode"/>
              </a:rPr>
              <a:t>some </a:t>
            </a:r>
            <a:r>
              <a:rPr sz="1100" spc="55" dirty="0">
                <a:latin typeface="Lucida Sans Unicode"/>
                <a:cs typeface="Lucida Sans Unicode"/>
              </a:rPr>
              <a:t>companies </a:t>
            </a:r>
            <a:r>
              <a:rPr sz="1100" spc="-33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find </a:t>
            </a:r>
            <a:r>
              <a:rPr sz="1100" spc="35" dirty="0">
                <a:latin typeface="Lucida Sans Unicode"/>
                <a:cs typeface="Lucida Sans Unicode"/>
              </a:rPr>
              <a:t>it </a:t>
            </a:r>
            <a:r>
              <a:rPr sz="1100" spc="40" dirty="0">
                <a:latin typeface="Lucida Sans Unicode"/>
                <a:cs typeface="Lucida Sans Unicode"/>
              </a:rPr>
              <a:t>difficult </a:t>
            </a:r>
            <a:r>
              <a:rPr sz="1100" spc="45" dirty="0">
                <a:latin typeface="Lucida Sans Unicode"/>
                <a:cs typeface="Lucida Sans Unicode"/>
              </a:rPr>
              <a:t>to </a:t>
            </a:r>
            <a:r>
              <a:rPr sz="1100" spc="30" dirty="0">
                <a:latin typeface="Lucida Sans Unicode"/>
                <a:cs typeface="Lucida Sans Unicode"/>
              </a:rPr>
              <a:t>fill </a:t>
            </a:r>
            <a:r>
              <a:rPr sz="1100" spc="45" dirty="0">
                <a:latin typeface="Lucida Sans Unicode"/>
                <a:cs typeface="Lucida Sans Unicode"/>
              </a:rPr>
              <a:t>positions. Malaysia </a:t>
            </a:r>
            <a:r>
              <a:rPr sz="1100" spc="60" dirty="0">
                <a:latin typeface="Lucida Sans Unicode"/>
                <a:cs typeface="Lucida Sans Unicode"/>
              </a:rPr>
              <a:t>must 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40" dirty="0">
                <a:latin typeface="Lucida Sans Unicode"/>
                <a:cs typeface="Lucida Sans Unicode"/>
              </a:rPr>
              <a:t>carefully</a:t>
            </a:r>
            <a:r>
              <a:rPr sz="1100" spc="4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control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immigration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to</a:t>
            </a:r>
            <a:r>
              <a:rPr sz="1100" spc="50" dirty="0">
                <a:latin typeface="Lucida Sans Unicode"/>
                <a:cs typeface="Lucida Sans Unicode"/>
              </a:rPr>
              <a:t> balance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the </a:t>
            </a:r>
            <a:r>
              <a:rPr sz="1100" spc="50" dirty="0">
                <a:latin typeface="Lucida Sans Unicode"/>
                <a:cs typeface="Lucida Sans Unicode"/>
              </a:rPr>
              <a:t> requirements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of</a:t>
            </a:r>
            <a:r>
              <a:rPr sz="1100" spc="55" dirty="0">
                <a:latin typeface="Lucida Sans Unicode"/>
                <a:cs typeface="Lucida Sans Unicode"/>
              </a:rPr>
              <a:t> both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local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and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international </a:t>
            </a:r>
            <a:r>
              <a:rPr sz="1100" spc="-335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workers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in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order to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maintain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economic</a:t>
            </a:r>
            <a:r>
              <a:rPr sz="1100" spc="3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growth.</a:t>
            </a:r>
            <a:endParaRPr sz="110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</a:pPr>
            <a:r>
              <a:rPr sz="1600" spc="-15" dirty="0">
                <a:solidFill>
                  <a:srgbClr val="FFFFFF"/>
                </a:solidFill>
                <a:latin typeface="Arial Black"/>
                <a:cs typeface="Arial Black"/>
              </a:rPr>
              <a:t>CONCLUSION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760392" y="15954199"/>
            <a:ext cx="5277485" cy="15982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6985" algn="ctr">
              <a:lnSpc>
                <a:spcPct val="117300"/>
              </a:lnSpc>
              <a:spcBef>
                <a:spcPts val="95"/>
              </a:spcBef>
            </a:pPr>
            <a:r>
              <a:rPr sz="1100" spc="40" dirty="0">
                <a:latin typeface="Lucida Sans Unicode"/>
                <a:cs typeface="Lucida Sans Unicode"/>
              </a:rPr>
              <a:t>In </a:t>
            </a:r>
            <a:r>
              <a:rPr sz="1100" spc="45" dirty="0">
                <a:latin typeface="Lucida Sans Unicode"/>
                <a:cs typeface="Lucida Sans Unicode"/>
              </a:rPr>
              <a:t>Malaysia's </a:t>
            </a:r>
            <a:r>
              <a:rPr sz="1100" spc="50" dirty="0">
                <a:latin typeface="Lucida Sans Unicode"/>
                <a:cs typeface="Lucida Sans Unicode"/>
              </a:rPr>
              <a:t>developing </a:t>
            </a:r>
            <a:r>
              <a:rPr sz="1100" spc="60" dirty="0">
                <a:latin typeface="Lucida Sans Unicode"/>
                <a:cs typeface="Lucida Sans Unicode"/>
              </a:rPr>
              <a:t>economy, </a:t>
            </a:r>
            <a:r>
              <a:rPr sz="1100" spc="55" dirty="0">
                <a:latin typeface="Lucida Sans Unicode"/>
                <a:cs typeface="Lucida Sans Unicode"/>
              </a:rPr>
              <a:t>Indonesians seek </a:t>
            </a:r>
            <a:r>
              <a:rPr sz="1100" spc="45" dirty="0">
                <a:latin typeface="Lucida Sans Unicode"/>
                <a:cs typeface="Lucida Sans Unicode"/>
              </a:rPr>
              <a:t>for better 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40" dirty="0">
                <a:latin typeface="Lucida Sans Unicode"/>
                <a:cs typeface="Lucida Sans Unicode"/>
              </a:rPr>
              <a:t>possibilities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and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spc="30" dirty="0">
                <a:latin typeface="Lucida Sans Unicode"/>
                <a:cs typeface="Lucida Sans Unicode"/>
              </a:rPr>
              <a:t>fill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spc="40" dirty="0">
                <a:latin typeface="Lucida Sans Unicode"/>
                <a:cs typeface="Lucida Sans Unicode"/>
              </a:rPr>
              <a:t>vital</a:t>
            </a:r>
            <a:r>
              <a:rPr sz="1100" spc="-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low-skilled</a:t>
            </a:r>
            <a:r>
              <a:rPr sz="1100" spc="-3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positions.</a:t>
            </a:r>
            <a:r>
              <a:rPr sz="1100" spc="-45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Although</a:t>
            </a:r>
            <a:r>
              <a:rPr sz="1100" spc="-5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this</a:t>
            </a:r>
            <a:r>
              <a:rPr sz="1100" spc="-4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migration 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contributes</a:t>
            </a:r>
            <a:r>
              <a:rPr sz="1100" spc="1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to</a:t>
            </a:r>
            <a:r>
              <a:rPr sz="1100" spc="2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Malaysia's</a:t>
            </a:r>
            <a:r>
              <a:rPr sz="1100" spc="1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growth,</a:t>
            </a:r>
            <a:r>
              <a:rPr sz="1100" spc="20" dirty="0">
                <a:latin typeface="Lucida Sans Unicode"/>
                <a:cs typeface="Lucida Sans Unicode"/>
              </a:rPr>
              <a:t> </a:t>
            </a:r>
            <a:r>
              <a:rPr sz="1100" spc="30" dirty="0">
                <a:latin typeface="Lucida Sans Unicode"/>
                <a:cs typeface="Lucida Sans Unicode"/>
              </a:rPr>
              <a:t>it</a:t>
            </a:r>
            <a:r>
              <a:rPr sz="1100" spc="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also</a:t>
            </a:r>
            <a:r>
              <a:rPr sz="1100" spc="2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brings</a:t>
            </a:r>
            <a:r>
              <a:rPr sz="1100" spc="10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up</a:t>
            </a:r>
            <a:r>
              <a:rPr sz="1100" spc="1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issues</a:t>
            </a:r>
            <a:r>
              <a:rPr sz="1100" spc="1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with</a:t>
            </a:r>
            <a:r>
              <a:rPr sz="1100" spc="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irregular </a:t>
            </a:r>
            <a:r>
              <a:rPr sz="1100" spc="-33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migration, </a:t>
            </a:r>
            <a:r>
              <a:rPr sz="1100" spc="55" dirty="0">
                <a:latin typeface="Lucida Sans Unicode"/>
                <a:cs typeface="Lucida Sans Unicode"/>
              </a:rPr>
              <a:t>worker </a:t>
            </a:r>
            <a:r>
              <a:rPr sz="1100" spc="45" dirty="0">
                <a:latin typeface="Lucida Sans Unicode"/>
                <a:cs typeface="Lucida Sans Unicode"/>
              </a:rPr>
              <a:t>exploitation, </a:t>
            </a:r>
            <a:r>
              <a:rPr sz="1100" spc="60" dirty="0">
                <a:latin typeface="Lucida Sans Unicode"/>
                <a:cs typeface="Lucida Sans Unicode"/>
              </a:rPr>
              <a:t>and </a:t>
            </a:r>
            <a:r>
              <a:rPr sz="1100" spc="70" dirty="0">
                <a:latin typeface="Lucida Sans Unicode"/>
                <a:cs typeface="Lucida Sans Unicode"/>
              </a:rPr>
              <a:t>human </a:t>
            </a:r>
            <a:r>
              <a:rPr sz="1100" spc="40" dirty="0">
                <a:latin typeface="Lucida Sans Unicode"/>
                <a:cs typeface="Lucida Sans Unicode"/>
              </a:rPr>
              <a:t>trafficking. </a:t>
            </a:r>
            <a:r>
              <a:rPr sz="1100" spc="45" dirty="0">
                <a:latin typeface="Lucida Sans Unicode"/>
                <a:cs typeface="Lucida Sans Unicode"/>
              </a:rPr>
              <a:t>In </a:t>
            </a:r>
            <a:r>
              <a:rPr sz="1100" spc="55" dirty="0">
                <a:latin typeface="Lucida Sans Unicode"/>
                <a:cs typeface="Lucida Sans Unicode"/>
              </a:rPr>
              <a:t>order </a:t>
            </a:r>
            <a:r>
              <a:rPr sz="1100" spc="45" dirty="0">
                <a:latin typeface="Lucida Sans Unicode"/>
                <a:cs typeface="Lucida Sans Unicode"/>
              </a:rPr>
              <a:t>to 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guarantee a </a:t>
            </a:r>
            <a:r>
              <a:rPr sz="1100" spc="50" dirty="0">
                <a:latin typeface="Lucida Sans Unicode"/>
                <a:cs typeface="Lucida Sans Unicode"/>
              </a:rPr>
              <a:t>secure </a:t>
            </a:r>
            <a:r>
              <a:rPr sz="1100" spc="65" dirty="0">
                <a:latin typeface="Lucida Sans Unicode"/>
                <a:cs typeface="Lucida Sans Unicode"/>
              </a:rPr>
              <a:t>and </a:t>
            </a:r>
            <a:r>
              <a:rPr sz="1100" spc="55" dirty="0">
                <a:latin typeface="Lucida Sans Unicode"/>
                <a:cs typeface="Lucida Sans Unicode"/>
              </a:rPr>
              <a:t>advantageous </a:t>
            </a:r>
            <a:r>
              <a:rPr sz="1100" spc="50" dirty="0">
                <a:latin typeface="Lucida Sans Unicode"/>
                <a:cs typeface="Lucida Sans Unicode"/>
              </a:rPr>
              <a:t>migration process </a:t>
            </a:r>
            <a:r>
              <a:rPr sz="1100" spc="45" dirty="0">
                <a:latin typeface="Lucida Sans Unicode"/>
                <a:cs typeface="Lucida Sans Unicode"/>
              </a:rPr>
              <a:t>for </a:t>
            </a:r>
            <a:r>
              <a:rPr sz="1100" spc="55" dirty="0">
                <a:latin typeface="Lucida Sans Unicode"/>
                <a:cs typeface="Lucida Sans Unicode"/>
              </a:rPr>
              <a:t>both 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countries,</a:t>
            </a:r>
            <a:r>
              <a:rPr sz="1100" spc="-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Malaysia</a:t>
            </a:r>
            <a:r>
              <a:rPr sz="1100" spc="-15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and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Indonesia</a:t>
            </a:r>
            <a:r>
              <a:rPr sz="1100" spc="-20" dirty="0">
                <a:latin typeface="Lucida Sans Unicode"/>
                <a:cs typeface="Lucida Sans Unicode"/>
              </a:rPr>
              <a:t> </a:t>
            </a:r>
            <a:r>
              <a:rPr sz="1100" spc="65" dirty="0">
                <a:latin typeface="Lucida Sans Unicode"/>
                <a:cs typeface="Lucida Sans Unicode"/>
              </a:rPr>
              <a:t>must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work</a:t>
            </a:r>
            <a:r>
              <a:rPr sz="1100" spc="-2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together</a:t>
            </a:r>
            <a:r>
              <a:rPr sz="1100" spc="-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to</a:t>
            </a:r>
            <a:r>
              <a:rPr sz="1100" spc="-2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address</a:t>
            </a:r>
            <a:r>
              <a:rPr sz="1100" spc="-1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these </a:t>
            </a:r>
            <a:r>
              <a:rPr sz="1100" spc="-33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issues </a:t>
            </a:r>
            <a:r>
              <a:rPr sz="1100" spc="50" dirty="0">
                <a:latin typeface="Lucida Sans Unicode"/>
                <a:cs typeface="Lucida Sans Unicode"/>
              </a:rPr>
              <a:t>through information </a:t>
            </a:r>
            <a:r>
              <a:rPr sz="1100" spc="55" dirty="0">
                <a:latin typeface="Lucida Sans Unicode"/>
                <a:cs typeface="Lucida Sans Unicode"/>
              </a:rPr>
              <a:t>exchange, </a:t>
            </a:r>
            <a:r>
              <a:rPr sz="1100" spc="50" dirty="0">
                <a:latin typeface="Lucida Sans Unicode"/>
                <a:cs typeface="Lucida Sans Unicode"/>
              </a:rPr>
              <a:t>cooperative </a:t>
            </a:r>
            <a:r>
              <a:rPr sz="1100" spc="40" dirty="0">
                <a:latin typeface="Lucida Sans Unicode"/>
                <a:cs typeface="Lucida Sans Unicode"/>
              </a:rPr>
              <a:t>tactics, </a:t>
            </a:r>
            <a:r>
              <a:rPr sz="1100" spc="60" dirty="0">
                <a:latin typeface="Lucida Sans Unicode"/>
                <a:cs typeface="Lucida Sans Unicode"/>
              </a:rPr>
              <a:t>and 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standard</a:t>
            </a:r>
            <a:r>
              <a:rPr sz="1100" spc="3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operating</a:t>
            </a:r>
            <a:r>
              <a:rPr sz="1100" spc="4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procedures.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7638" y="17388248"/>
            <a:ext cx="5377180" cy="119761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 algn="just">
              <a:lnSpc>
                <a:spcPct val="116900"/>
              </a:lnSpc>
              <a:spcBef>
                <a:spcPts val="65"/>
              </a:spcBef>
            </a:pPr>
            <a:r>
              <a:rPr sz="1100" spc="-200" dirty="0">
                <a:latin typeface="Arial Black"/>
                <a:cs typeface="Arial Black"/>
              </a:rPr>
              <a:t>1.</a:t>
            </a:r>
            <a:r>
              <a:rPr sz="1100" spc="-180" dirty="0">
                <a:latin typeface="Arial Black"/>
                <a:cs typeface="Arial Black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Work</a:t>
            </a:r>
            <a:r>
              <a:rPr sz="1100" spc="-2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with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Malaysia:</a:t>
            </a:r>
            <a:r>
              <a:rPr sz="1100" spc="-1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In</a:t>
            </a:r>
            <a:r>
              <a:rPr sz="1100" spc="-3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order</a:t>
            </a:r>
            <a:r>
              <a:rPr sz="1100" spc="-20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to</a:t>
            </a:r>
            <a:r>
              <a:rPr sz="1100" spc="-2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establish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a</a:t>
            </a:r>
            <a:r>
              <a:rPr sz="1100" spc="-1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secure</a:t>
            </a:r>
            <a:r>
              <a:rPr sz="1100" spc="-25" dirty="0">
                <a:latin typeface="Lucida Sans Unicode"/>
                <a:cs typeface="Lucida Sans Unicode"/>
              </a:rPr>
              <a:t> </a:t>
            </a:r>
            <a:r>
              <a:rPr sz="1100" spc="60" dirty="0">
                <a:latin typeface="Lucida Sans Unicode"/>
                <a:cs typeface="Lucida Sans Unicode"/>
              </a:rPr>
              <a:t>and</a:t>
            </a:r>
            <a:r>
              <a:rPr sz="1100" spc="-15" dirty="0">
                <a:latin typeface="Lucida Sans Unicode"/>
                <a:cs typeface="Lucida Sans Unicode"/>
              </a:rPr>
              <a:t> </a:t>
            </a:r>
            <a:r>
              <a:rPr sz="1100" spc="45" dirty="0">
                <a:latin typeface="Lucida Sans Unicode"/>
                <a:cs typeface="Lucida Sans Unicode"/>
              </a:rPr>
              <a:t>lawful</a:t>
            </a:r>
            <a:r>
              <a:rPr sz="1100" spc="-15" dirty="0">
                <a:latin typeface="Lucida Sans Unicode"/>
                <a:cs typeface="Lucida Sans Unicode"/>
              </a:rPr>
              <a:t> </a:t>
            </a:r>
            <a:r>
              <a:rPr sz="1100" spc="40" dirty="0">
                <a:latin typeface="Lucida Sans Unicode"/>
                <a:cs typeface="Lucida Sans Unicode"/>
              </a:rPr>
              <a:t>migration </a:t>
            </a:r>
            <a:r>
              <a:rPr sz="1100" spc="4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process, Indonesia </a:t>
            </a:r>
            <a:r>
              <a:rPr sz="1100" spc="55" dirty="0">
                <a:latin typeface="Lucida Sans Unicode"/>
                <a:cs typeface="Lucida Sans Unicode"/>
              </a:rPr>
              <a:t>wishes </a:t>
            </a:r>
            <a:r>
              <a:rPr sz="1100" spc="45" dirty="0">
                <a:latin typeface="Lucida Sans Unicode"/>
                <a:cs typeface="Lucida Sans Unicode"/>
              </a:rPr>
              <a:t>to collaborate </a:t>
            </a:r>
            <a:r>
              <a:rPr sz="1100" spc="50" dirty="0">
                <a:latin typeface="Lucida Sans Unicode"/>
                <a:cs typeface="Lucida Sans Unicode"/>
              </a:rPr>
              <a:t>with Malaysia. This </a:t>
            </a:r>
            <a:r>
              <a:rPr sz="1100" spc="45" dirty="0">
                <a:latin typeface="Lucida Sans Unicode"/>
                <a:cs typeface="Lucida Sans Unicode"/>
              </a:rPr>
              <a:t>benefits </a:t>
            </a:r>
            <a:r>
              <a:rPr sz="1100" spc="5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both </a:t>
            </a:r>
            <a:r>
              <a:rPr sz="1100" spc="45" dirty="0">
                <a:latin typeface="Lucida Sans Unicode"/>
                <a:cs typeface="Lucida Sans Unicode"/>
              </a:rPr>
              <a:t>nations: </a:t>
            </a:r>
            <a:r>
              <a:rPr sz="1100" spc="50" dirty="0">
                <a:latin typeface="Lucida Sans Unicode"/>
                <a:cs typeface="Lucida Sans Unicode"/>
              </a:rPr>
              <a:t>Indonesia </a:t>
            </a:r>
            <a:r>
              <a:rPr sz="1100" spc="55" dirty="0">
                <a:latin typeface="Lucida Sans Unicode"/>
                <a:cs typeface="Lucida Sans Unicode"/>
              </a:rPr>
              <a:t>defends </a:t>
            </a:r>
            <a:r>
              <a:rPr sz="1100" spc="50" dirty="0">
                <a:latin typeface="Lucida Sans Unicode"/>
                <a:cs typeface="Lucida Sans Unicode"/>
              </a:rPr>
              <a:t>the </a:t>
            </a:r>
            <a:r>
              <a:rPr sz="1100" spc="45" dirty="0">
                <a:latin typeface="Lucida Sans Unicode"/>
                <a:cs typeface="Lucida Sans Unicode"/>
              </a:rPr>
              <a:t>rights </a:t>
            </a:r>
            <a:r>
              <a:rPr sz="1100" spc="50" dirty="0">
                <a:latin typeface="Lucida Sans Unicode"/>
                <a:cs typeface="Lucida Sans Unicode"/>
              </a:rPr>
              <a:t>of </a:t>
            </a:r>
            <a:r>
              <a:rPr sz="1100" spc="35" dirty="0">
                <a:latin typeface="Lucida Sans Unicode"/>
                <a:cs typeface="Lucida Sans Unicode"/>
              </a:rPr>
              <a:t>its </a:t>
            </a:r>
            <a:r>
              <a:rPr sz="1100" spc="55" dirty="0">
                <a:latin typeface="Lucida Sans Unicode"/>
                <a:cs typeface="Lucida Sans Unicode"/>
              </a:rPr>
              <a:t>migrant </a:t>
            </a:r>
            <a:r>
              <a:rPr sz="1100" spc="50" dirty="0">
                <a:latin typeface="Lucida Sans Unicode"/>
                <a:cs typeface="Lucida Sans Unicode"/>
              </a:rPr>
              <a:t>workers, </a:t>
            </a:r>
            <a:r>
              <a:rPr sz="1100" spc="60" dirty="0">
                <a:latin typeface="Lucida Sans Unicode"/>
                <a:cs typeface="Lucida Sans Unicode"/>
              </a:rPr>
              <a:t>and 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Malaysia </a:t>
            </a:r>
            <a:r>
              <a:rPr sz="1100" spc="45" dirty="0">
                <a:latin typeface="Lucida Sans Unicode"/>
                <a:cs typeface="Lucida Sans Unicode"/>
              </a:rPr>
              <a:t>receives </a:t>
            </a:r>
            <a:r>
              <a:rPr sz="1100" spc="50" dirty="0">
                <a:latin typeface="Lucida Sans Unicode"/>
                <a:cs typeface="Lucida Sans Unicode"/>
              </a:rPr>
              <a:t>the labour force </a:t>
            </a:r>
            <a:r>
              <a:rPr sz="1100" spc="35" dirty="0">
                <a:latin typeface="Lucida Sans Unicode"/>
                <a:cs typeface="Lucida Sans Unicode"/>
              </a:rPr>
              <a:t>it </a:t>
            </a:r>
            <a:r>
              <a:rPr sz="1100" spc="50" dirty="0">
                <a:latin typeface="Lucida Sans Unicode"/>
                <a:cs typeface="Lucida Sans Unicode"/>
              </a:rPr>
              <a:t>requires. This </a:t>
            </a:r>
            <a:r>
              <a:rPr sz="1100" spc="40" dirty="0">
                <a:latin typeface="Lucida Sans Unicode"/>
                <a:cs typeface="Lucida Sans Unicode"/>
              </a:rPr>
              <a:t>will </a:t>
            </a:r>
            <a:r>
              <a:rPr sz="1100" spc="65" dirty="0">
                <a:latin typeface="Lucida Sans Unicode"/>
                <a:cs typeface="Lucida Sans Unicode"/>
              </a:rPr>
              <a:t>be </a:t>
            </a:r>
            <a:r>
              <a:rPr sz="1100" spc="55" dirty="0">
                <a:latin typeface="Lucida Sans Unicode"/>
                <a:cs typeface="Lucida Sans Unicode"/>
              </a:rPr>
              <a:t>accomplished </a:t>
            </a:r>
            <a:r>
              <a:rPr sz="1100" spc="-335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by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100" spc="55" dirty="0">
                <a:latin typeface="Lucida Sans Unicode"/>
                <a:cs typeface="Lucida Sans Unicode"/>
              </a:rPr>
              <a:t>ongoing</a:t>
            </a:r>
            <a:r>
              <a:rPr sz="1100" spc="60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discussions,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information</a:t>
            </a:r>
            <a:r>
              <a:rPr sz="1100" spc="55" dirty="0">
                <a:latin typeface="Lucida Sans Unicode"/>
                <a:cs typeface="Lucida Sans Unicode"/>
              </a:rPr>
              <a:t> exchanges,</a:t>
            </a:r>
            <a:r>
              <a:rPr sz="1100" spc="60" dirty="0">
                <a:latin typeface="Lucida Sans Unicode"/>
                <a:cs typeface="Lucida Sans Unicode"/>
              </a:rPr>
              <a:t> and</a:t>
            </a:r>
            <a:r>
              <a:rPr sz="1100" spc="65" dirty="0">
                <a:latin typeface="Lucida Sans Unicode"/>
                <a:cs typeface="Lucida Sans Unicode"/>
              </a:rPr>
              <a:t> </a:t>
            </a:r>
            <a:r>
              <a:rPr sz="1100" spc="50" dirty="0">
                <a:latin typeface="Lucida Sans Unicode"/>
                <a:cs typeface="Lucida Sans Unicode"/>
              </a:rPr>
              <a:t>cooperative </a:t>
            </a:r>
            <a:r>
              <a:rPr sz="1100" spc="55" dirty="0">
                <a:latin typeface="Lucida Sans Unicode"/>
                <a:cs typeface="Lucida Sans Unicode"/>
              </a:rPr>
              <a:t> </a:t>
            </a:r>
            <a:r>
              <a:rPr sz="1100" spc="35" dirty="0">
                <a:latin typeface="Lucida Sans Unicode"/>
                <a:cs typeface="Lucida Sans Unicode"/>
              </a:rPr>
              <a:t>projects.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17638" y="18767077"/>
            <a:ext cx="5371465" cy="88391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17200"/>
              </a:lnSpc>
              <a:spcBef>
                <a:spcPts val="105"/>
              </a:spcBef>
            </a:pPr>
            <a:r>
              <a:rPr sz="1200" spc="-220" dirty="0">
                <a:latin typeface="Arial Black"/>
                <a:cs typeface="Arial Black"/>
              </a:rPr>
              <a:t>2.</a:t>
            </a:r>
            <a:r>
              <a:rPr sz="1200" spc="50" dirty="0">
                <a:latin typeface="Arial Black"/>
                <a:cs typeface="Arial Black"/>
              </a:rPr>
              <a:t>  </a:t>
            </a:r>
            <a:r>
              <a:rPr sz="1200" spc="50" dirty="0">
                <a:latin typeface="Lucida Sans Unicode"/>
                <a:cs typeface="Lucida Sans Unicode"/>
              </a:rPr>
              <a:t>Public Education: </a:t>
            </a:r>
            <a:r>
              <a:rPr sz="1200" spc="55" dirty="0">
                <a:latin typeface="Lucida Sans Unicode"/>
                <a:cs typeface="Lucida Sans Unicode"/>
              </a:rPr>
              <a:t>Indonesia </a:t>
            </a:r>
            <a:r>
              <a:rPr sz="1200" spc="60" dirty="0">
                <a:latin typeface="Lucida Sans Unicode"/>
                <a:cs typeface="Lucida Sans Unicode"/>
              </a:rPr>
              <a:t>aims </a:t>
            </a:r>
            <a:r>
              <a:rPr sz="1200" spc="50" dirty="0">
                <a:latin typeface="Lucida Sans Unicode"/>
                <a:cs typeface="Lucida Sans Unicode"/>
              </a:rPr>
              <a:t>to </a:t>
            </a:r>
            <a:r>
              <a:rPr sz="1200" spc="55" dirty="0">
                <a:latin typeface="Lucida Sans Unicode"/>
                <a:cs typeface="Lucida Sans Unicode"/>
              </a:rPr>
              <a:t>educate </a:t>
            </a:r>
            <a:r>
              <a:rPr sz="1200" spc="40" dirty="0">
                <a:latin typeface="Lucida Sans Unicode"/>
                <a:cs typeface="Lucida Sans Unicode"/>
              </a:rPr>
              <a:t>its </a:t>
            </a:r>
            <a:r>
              <a:rPr sz="1200" spc="55" dirty="0">
                <a:latin typeface="Lucida Sans Unicode"/>
                <a:cs typeface="Lucida Sans Unicode"/>
              </a:rPr>
              <a:t>people about 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the </a:t>
            </a:r>
            <a:r>
              <a:rPr sz="1200" spc="45" dirty="0">
                <a:latin typeface="Lucida Sans Unicode"/>
                <a:cs typeface="Lucida Sans Unicode"/>
              </a:rPr>
              <a:t>perils, particularly </a:t>
            </a:r>
            <a:r>
              <a:rPr sz="1200" spc="50" dirty="0">
                <a:latin typeface="Lucida Sans Unicode"/>
                <a:cs typeface="Lucida Sans Unicode"/>
              </a:rPr>
              <a:t>the </a:t>
            </a:r>
            <a:r>
              <a:rPr sz="1200" spc="45" dirty="0">
                <a:latin typeface="Lucida Sans Unicode"/>
                <a:cs typeface="Lucida Sans Unicode"/>
              </a:rPr>
              <a:t>risks, </a:t>
            </a:r>
            <a:r>
              <a:rPr sz="1200" spc="55" dirty="0">
                <a:latin typeface="Lucida Sans Unicode"/>
                <a:cs typeface="Lucida Sans Unicode"/>
              </a:rPr>
              <a:t>associated </a:t>
            </a:r>
            <a:r>
              <a:rPr sz="1200" spc="50" dirty="0">
                <a:latin typeface="Lucida Sans Unicode"/>
                <a:cs typeface="Lucida Sans Unicode"/>
              </a:rPr>
              <a:t>with </a:t>
            </a:r>
            <a:r>
              <a:rPr sz="1200" spc="40" dirty="0">
                <a:latin typeface="Lucida Sans Unicode"/>
                <a:cs typeface="Lucida Sans Unicode"/>
              </a:rPr>
              <a:t>illegal </a:t>
            </a:r>
            <a:r>
              <a:rPr sz="1200" spc="50" dirty="0">
                <a:latin typeface="Lucida Sans Unicode"/>
                <a:cs typeface="Lucida Sans Unicode"/>
              </a:rPr>
              <a:t>migration. 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Additionally,</a:t>
            </a:r>
            <a:r>
              <a:rPr sz="1200" spc="55" dirty="0">
                <a:latin typeface="Lucida Sans Unicode"/>
                <a:cs typeface="Lucida Sans Unicode"/>
              </a:rPr>
              <a:t> </a:t>
            </a:r>
            <a:r>
              <a:rPr sz="1200" spc="35" dirty="0">
                <a:latin typeface="Lucida Sans Unicode"/>
                <a:cs typeface="Lucida Sans Unicode"/>
              </a:rPr>
              <a:t>it</a:t>
            </a:r>
            <a:r>
              <a:rPr sz="1200" spc="40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promotes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ethical</a:t>
            </a:r>
            <a:r>
              <a:rPr sz="1200" spc="50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migration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procedures</a:t>
            </a:r>
            <a:r>
              <a:rPr sz="1200" spc="60" dirty="0">
                <a:latin typeface="Lucida Sans Unicode"/>
                <a:cs typeface="Lucida Sans Unicode"/>
              </a:rPr>
              <a:t> </a:t>
            </a:r>
            <a:r>
              <a:rPr sz="1200" spc="45" dirty="0">
                <a:latin typeface="Lucida Sans Unicode"/>
                <a:cs typeface="Lucida Sans Unicode"/>
              </a:rPr>
              <a:t>for</a:t>
            </a:r>
            <a:r>
              <a:rPr sz="1200" spc="50" dirty="0">
                <a:latin typeface="Lucida Sans Unicode"/>
                <a:cs typeface="Lucida Sans Unicode"/>
              </a:rPr>
              <a:t> </a:t>
            </a:r>
            <a:r>
              <a:rPr sz="1200" spc="35" dirty="0">
                <a:latin typeface="Lucida Sans Unicode"/>
                <a:cs typeface="Lucida Sans Unicode"/>
              </a:rPr>
              <a:t>all </a:t>
            </a:r>
            <a:r>
              <a:rPr sz="1200" spc="40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parties</a:t>
            </a:r>
            <a:r>
              <a:rPr sz="1200" spc="45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concerned,</a:t>
            </a:r>
            <a:r>
              <a:rPr sz="1200" spc="45" dirty="0">
                <a:latin typeface="Lucida Sans Unicode"/>
                <a:cs typeface="Lucida Sans Unicode"/>
              </a:rPr>
              <a:t> </a:t>
            </a:r>
            <a:r>
              <a:rPr sz="1200" spc="50" dirty="0">
                <a:latin typeface="Lucida Sans Unicode"/>
                <a:cs typeface="Lucida Sans Unicode"/>
              </a:rPr>
              <a:t>including</a:t>
            </a:r>
            <a:r>
              <a:rPr sz="1200" spc="55" dirty="0">
                <a:latin typeface="Lucida Sans Unicode"/>
                <a:cs typeface="Lucida Sans Unicode"/>
              </a:rPr>
              <a:t> agents</a:t>
            </a:r>
            <a:r>
              <a:rPr sz="1200" spc="65" dirty="0">
                <a:latin typeface="Lucida Sans Unicode"/>
                <a:cs typeface="Lucida Sans Unicode"/>
              </a:rPr>
              <a:t> </a:t>
            </a:r>
            <a:r>
              <a:rPr sz="1200" spc="60" dirty="0">
                <a:latin typeface="Lucida Sans Unicode"/>
                <a:cs typeface="Lucida Sans Unicode"/>
              </a:rPr>
              <a:t>and</a:t>
            </a:r>
            <a:r>
              <a:rPr sz="1200" spc="50" dirty="0">
                <a:latin typeface="Lucida Sans Unicode"/>
                <a:cs typeface="Lucida Sans Unicode"/>
              </a:rPr>
              <a:t> </a:t>
            </a:r>
            <a:r>
              <a:rPr sz="1200" spc="55" dirty="0">
                <a:latin typeface="Lucida Sans Unicode"/>
                <a:cs typeface="Lucida Sans Unicode"/>
              </a:rPr>
              <a:t>employers.</a:t>
            </a:r>
            <a:endParaRPr sz="1200">
              <a:latin typeface="Lucida Sans Unicode"/>
              <a:cs typeface="Lucida Sans Unicod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272470" y="17692430"/>
            <a:ext cx="15132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5" dirty="0">
                <a:solidFill>
                  <a:srgbClr val="FFFFFF"/>
                </a:solidFill>
                <a:latin typeface="Arial Black"/>
                <a:cs typeface="Arial Black"/>
              </a:rPr>
              <a:t>LIMITATIONS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63467" y="17961816"/>
            <a:ext cx="2207895" cy="180848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34620" indent="-121920">
              <a:lnSpc>
                <a:spcPct val="100000"/>
              </a:lnSpc>
              <a:spcBef>
                <a:spcPts val="325"/>
              </a:spcBef>
              <a:buFont typeface="Arial Black"/>
              <a:buAutoNum type="arabicPeriod"/>
              <a:tabLst>
                <a:tab pos="134620" algn="l"/>
              </a:tabLst>
            </a:pPr>
            <a:r>
              <a:rPr sz="1000" spc="30" dirty="0">
                <a:latin typeface="Lucida Sans Unicode"/>
                <a:cs typeface="Lucida Sans Unicode"/>
              </a:rPr>
              <a:t>Historical</a:t>
            </a:r>
            <a:r>
              <a:rPr sz="1000" spc="-3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background</a:t>
            </a:r>
            <a:endParaRPr sz="1000">
              <a:latin typeface="Lucida Sans Unicode"/>
              <a:cs typeface="Lucida Sans Unicode"/>
            </a:endParaRPr>
          </a:p>
          <a:p>
            <a:pPr marL="163195" indent="-151130">
              <a:lnSpc>
                <a:spcPct val="100000"/>
              </a:lnSpc>
              <a:spcBef>
                <a:spcPts val="229"/>
              </a:spcBef>
              <a:buFont typeface="Arial Black"/>
              <a:buAutoNum type="arabicPeriod"/>
              <a:tabLst>
                <a:tab pos="163830" algn="l"/>
              </a:tabLst>
            </a:pPr>
            <a:r>
              <a:rPr sz="1000" spc="45" dirty="0">
                <a:latin typeface="Lucida Sans Unicode"/>
                <a:cs typeface="Lucida Sans Unicode"/>
              </a:rPr>
              <a:t>Modifying</a:t>
            </a:r>
            <a:r>
              <a:rPr sz="1000" spc="-35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the</a:t>
            </a:r>
            <a:r>
              <a:rPr sz="1000" spc="-3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passage</a:t>
            </a:r>
            <a:r>
              <a:rPr sz="1000" spc="-3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of</a:t>
            </a:r>
            <a:r>
              <a:rPr sz="1000" spc="-30" dirty="0">
                <a:latin typeface="Lucida Sans Unicode"/>
                <a:cs typeface="Lucida Sans Unicode"/>
              </a:rPr>
              <a:t> </a:t>
            </a:r>
            <a:r>
              <a:rPr sz="1000" spc="35" dirty="0">
                <a:latin typeface="Lucida Sans Unicode"/>
                <a:cs typeface="Lucida Sans Unicode"/>
              </a:rPr>
              <a:t>time</a:t>
            </a:r>
            <a:endParaRPr sz="1000">
              <a:latin typeface="Lucida Sans Unicode"/>
              <a:cs typeface="Lucida Sans Unicode"/>
            </a:endParaRPr>
          </a:p>
          <a:p>
            <a:pPr marL="160020" indent="-147955">
              <a:lnSpc>
                <a:spcPct val="100000"/>
              </a:lnSpc>
              <a:spcBef>
                <a:spcPts val="250"/>
              </a:spcBef>
              <a:buFont typeface="Arial Black"/>
              <a:buAutoNum type="arabicPeriod"/>
              <a:tabLst>
                <a:tab pos="160655" algn="l"/>
              </a:tabLst>
            </a:pPr>
            <a:r>
              <a:rPr sz="1000" spc="50" dirty="0">
                <a:latin typeface="Lucida Sans Unicode"/>
                <a:cs typeface="Lucida Sans Unicode"/>
              </a:rPr>
              <a:t>Unexpected</a:t>
            </a:r>
            <a:r>
              <a:rPr sz="1000" spc="75" dirty="0">
                <a:latin typeface="Lucida Sans Unicode"/>
                <a:cs typeface="Lucida Sans Unicode"/>
              </a:rPr>
              <a:t> </a:t>
            </a:r>
            <a:r>
              <a:rPr sz="1000" spc="65" dirty="0">
                <a:latin typeface="Lucida Sans Unicode"/>
                <a:cs typeface="Lucida Sans Unicode"/>
              </a:rPr>
              <a:t>events</a:t>
            </a:r>
            <a:endParaRPr sz="1000">
              <a:latin typeface="Lucida Sans Unicode"/>
              <a:cs typeface="Lucida Sans Unicode"/>
            </a:endParaRPr>
          </a:p>
          <a:p>
            <a:pPr marL="303530">
              <a:lnSpc>
                <a:spcPct val="100000"/>
              </a:lnSpc>
              <a:spcBef>
                <a:spcPts val="855"/>
              </a:spcBef>
            </a:pPr>
            <a:r>
              <a:rPr sz="1600" spc="-190" dirty="0">
                <a:solidFill>
                  <a:srgbClr val="FFFFFF"/>
                </a:solidFill>
                <a:latin typeface="Arial Black"/>
                <a:cs typeface="Arial Black"/>
              </a:rPr>
              <a:t>FUTURE</a:t>
            </a:r>
            <a:r>
              <a:rPr sz="1600" spc="12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rial Black"/>
                <a:cs typeface="Arial Black"/>
              </a:rPr>
              <a:t>STUDY</a:t>
            </a:r>
            <a:endParaRPr sz="1600">
              <a:latin typeface="Arial Black"/>
              <a:cs typeface="Arial Black"/>
            </a:endParaRPr>
          </a:p>
          <a:p>
            <a:pPr marL="134620" indent="-121920">
              <a:lnSpc>
                <a:spcPct val="100000"/>
              </a:lnSpc>
              <a:spcBef>
                <a:spcPts val="215"/>
              </a:spcBef>
              <a:buFont typeface="Arial Black"/>
              <a:buAutoNum type="arabicPeriod"/>
              <a:tabLst>
                <a:tab pos="134620" algn="l"/>
              </a:tabLst>
            </a:pPr>
            <a:r>
              <a:rPr sz="1000" spc="20" dirty="0">
                <a:latin typeface="Lucida Sans Unicode"/>
                <a:cs typeface="Lucida Sans Unicode"/>
              </a:rPr>
              <a:t>Expanding</a:t>
            </a:r>
            <a:r>
              <a:rPr sz="1000" spc="120" dirty="0">
                <a:latin typeface="Lucida Sans Unicode"/>
                <a:cs typeface="Lucida Sans Unicode"/>
              </a:rPr>
              <a:t> </a:t>
            </a:r>
            <a:r>
              <a:rPr sz="1000" spc="30" dirty="0">
                <a:latin typeface="Lucida Sans Unicode"/>
                <a:cs typeface="Lucida Sans Unicode"/>
              </a:rPr>
              <a:t>accessibility</a:t>
            </a:r>
            <a:endParaRPr sz="1000">
              <a:latin typeface="Lucida Sans Unicode"/>
              <a:cs typeface="Lucida Sans Unicode"/>
            </a:endParaRPr>
          </a:p>
          <a:p>
            <a:pPr marL="163195" indent="-151130">
              <a:lnSpc>
                <a:spcPct val="100000"/>
              </a:lnSpc>
              <a:spcBef>
                <a:spcPts val="110"/>
              </a:spcBef>
              <a:buFont typeface="Arial Black"/>
              <a:buAutoNum type="arabicPeriod"/>
              <a:tabLst>
                <a:tab pos="163830" algn="l"/>
              </a:tabLst>
            </a:pPr>
            <a:r>
              <a:rPr sz="1000" spc="65" dirty="0">
                <a:latin typeface="Lucida Sans Unicode"/>
                <a:cs typeface="Lucida Sans Unicode"/>
              </a:rPr>
              <a:t>Demand</a:t>
            </a:r>
            <a:r>
              <a:rPr sz="1000" spc="5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that</a:t>
            </a:r>
            <a:r>
              <a:rPr sz="1000" spc="10" dirty="0">
                <a:latin typeface="Lucida Sans Unicode"/>
                <a:cs typeface="Lucida Sans Unicode"/>
              </a:rPr>
              <a:t> </a:t>
            </a:r>
            <a:r>
              <a:rPr sz="1000" spc="60" dirty="0">
                <a:latin typeface="Lucida Sans Unicode"/>
                <a:cs typeface="Lucida Sans Unicode"/>
              </a:rPr>
              <a:t>new</a:t>
            </a:r>
            <a:r>
              <a:rPr sz="1000" spc="5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methods</a:t>
            </a:r>
            <a:r>
              <a:rPr sz="1000" spc="5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be</a:t>
            </a:r>
            <a:endParaRPr sz="10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65" dirty="0">
                <a:latin typeface="Lucida Sans Unicode"/>
                <a:cs typeface="Lucida Sans Unicode"/>
              </a:rPr>
              <a:t>developed</a:t>
            </a:r>
            <a:endParaRPr sz="1000">
              <a:latin typeface="Lucida Sans Unicode"/>
              <a:cs typeface="Lucida Sans Unicode"/>
            </a:endParaRPr>
          </a:p>
          <a:p>
            <a:pPr marL="12700" marR="126364">
              <a:lnSpc>
                <a:spcPts val="1420"/>
              </a:lnSpc>
              <a:spcBef>
                <a:spcPts val="65"/>
              </a:spcBef>
              <a:buFont typeface="Arial Black"/>
              <a:buAutoNum type="arabicPeriod" startAt="3"/>
              <a:tabLst>
                <a:tab pos="160655" algn="l"/>
              </a:tabLst>
            </a:pPr>
            <a:r>
              <a:rPr sz="1000" spc="40" dirty="0">
                <a:latin typeface="Lucida Sans Unicode"/>
                <a:cs typeface="Lucida Sans Unicode"/>
              </a:rPr>
              <a:t>Predictive</a:t>
            </a:r>
            <a:r>
              <a:rPr sz="1000" spc="10" dirty="0">
                <a:latin typeface="Lucida Sans Unicode"/>
                <a:cs typeface="Lucida Sans Unicode"/>
              </a:rPr>
              <a:t> </a:t>
            </a:r>
            <a:r>
              <a:rPr sz="1000" spc="50" dirty="0">
                <a:latin typeface="Lucida Sans Unicode"/>
                <a:cs typeface="Lucida Sans Unicode"/>
              </a:rPr>
              <a:t>models</a:t>
            </a:r>
            <a:r>
              <a:rPr sz="1000" spc="20" dirty="0">
                <a:latin typeface="Lucida Sans Unicode"/>
                <a:cs typeface="Lucida Sans Unicode"/>
              </a:rPr>
              <a:t> </a:t>
            </a:r>
            <a:r>
              <a:rPr sz="1000" spc="45" dirty="0">
                <a:latin typeface="Lucida Sans Unicode"/>
                <a:cs typeface="Lucida Sans Unicode"/>
              </a:rPr>
              <a:t>with</a:t>
            </a:r>
            <a:r>
              <a:rPr sz="1000" spc="30" dirty="0">
                <a:latin typeface="Lucida Sans Unicode"/>
                <a:cs typeface="Lucida Sans Unicode"/>
              </a:rPr>
              <a:t> </a:t>
            </a:r>
            <a:r>
              <a:rPr sz="1000" spc="55" dirty="0">
                <a:latin typeface="Lucida Sans Unicode"/>
                <a:cs typeface="Lucida Sans Unicode"/>
              </a:rPr>
              <a:t>more </a:t>
            </a:r>
            <a:r>
              <a:rPr sz="1000" spc="-300" dirty="0">
                <a:latin typeface="Lucida Sans Unicode"/>
                <a:cs typeface="Lucida Sans Unicode"/>
              </a:rPr>
              <a:t> </a:t>
            </a:r>
            <a:r>
              <a:rPr sz="1000" spc="40" dirty="0">
                <a:latin typeface="Lucida Sans Unicode"/>
                <a:cs typeface="Lucida Sans Unicode"/>
              </a:rPr>
              <a:t>depth</a:t>
            </a:r>
            <a:endParaRPr sz="1000">
              <a:latin typeface="Lucida Sans Unicode"/>
              <a:cs typeface="Lucida Sans Unicode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1227785" y="17645188"/>
            <a:ext cx="15036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40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1600" spc="-45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600" spc="-30" dirty="0">
                <a:solidFill>
                  <a:srgbClr val="FFFFFF"/>
                </a:solidFill>
                <a:latin typeface="Arial Black"/>
                <a:cs typeface="Arial Black"/>
              </a:rPr>
              <a:t>FE</a:t>
            </a:r>
            <a:r>
              <a:rPr sz="1600" spc="-40" dirty="0">
                <a:solidFill>
                  <a:srgbClr val="FFFFFF"/>
                </a:solidFill>
                <a:latin typeface="Arial Black"/>
                <a:cs typeface="Arial Black"/>
              </a:rPr>
              <a:t>R</a:t>
            </a:r>
            <a:r>
              <a:rPr sz="1600" spc="-30" dirty="0">
                <a:solidFill>
                  <a:srgbClr val="FFFFFF"/>
                </a:solidFill>
                <a:latin typeface="Arial Black"/>
                <a:cs typeface="Arial Black"/>
              </a:rPr>
              <a:t>EN</a:t>
            </a:r>
            <a:r>
              <a:rPr sz="1600" spc="-40" dirty="0">
                <a:solidFill>
                  <a:srgbClr val="FFFFFF"/>
                </a:solidFill>
                <a:latin typeface="Arial Black"/>
                <a:cs typeface="Arial Black"/>
              </a:rPr>
              <a:t>C</a:t>
            </a:r>
            <a:r>
              <a:rPr sz="1600" spc="-30" dirty="0">
                <a:solidFill>
                  <a:srgbClr val="FFFFFF"/>
                </a:solidFill>
                <a:latin typeface="Arial Black"/>
                <a:cs typeface="Arial Black"/>
              </a:rPr>
              <a:t>E</a:t>
            </a: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S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640961" y="17889275"/>
            <a:ext cx="4511040" cy="1941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1115">
              <a:lnSpc>
                <a:spcPct val="114399"/>
              </a:lnSpc>
              <a:spcBef>
                <a:spcPts val="100"/>
              </a:spcBef>
              <a:buFont typeface="Arial Black"/>
              <a:buAutoNum type="arabicPeriod"/>
              <a:tabLst>
                <a:tab pos="124460" algn="l"/>
              </a:tabLst>
            </a:pPr>
            <a:r>
              <a:rPr sz="900" spc="40" dirty="0">
                <a:latin typeface="Lucida Sans Unicode"/>
                <a:cs typeface="Lucida Sans Unicode"/>
              </a:rPr>
              <a:t>Asian </a:t>
            </a:r>
            <a:r>
              <a:rPr sz="900" spc="45" dirty="0">
                <a:latin typeface="Lucida Sans Unicode"/>
                <a:cs typeface="Lucida Sans Unicode"/>
              </a:rPr>
              <a:t>Development </a:t>
            </a:r>
            <a:r>
              <a:rPr sz="900" spc="40" dirty="0">
                <a:latin typeface="Lucida Sans Unicode"/>
                <a:cs typeface="Lucida Sans Unicode"/>
              </a:rPr>
              <a:t>Bank </a:t>
            </a:r>
            <a:r>
              <a:rPr sz="900" spc="35" dirty="0">
                <a:latin typeface="Lucida Sans Unicode"/>
                <a:cs typeface="Lucida Sans Unicode"/>
              </a:rPr>
              <a:t>(ADB). (2018). </a:t>
            </a:r>
            <a:r>
              <a:rPr sz="900" spc="40" dirty="0">
                <a:latin typeface="Lucida Sans Unicode"/>
                <a:cs typeface="Lucida Sans Unicode"/>
              </a:rPr>
              <a:t>Migrant </a:t>
            </a:r>
            <a:r>
              <a:rPr sz="900" spc="45" dirty="0">
                <a:latin typeface="Lucida Sans Unicode"/>
                <a:cs typeface="Lucida Sans Unicode"/>
              </a:rPr>
              <a:t>Workers </a:t>
            </a:r>
            <a:r>
              <a:rPr sz="900" spc="35" dirty="0">
                <a:latin typeface="Lucida Sans Unicode"/>
                <a:cs typeface="Lucida Sans Unicode"/>
              </a:rPr>
              <a:t>in </a:t>
            </a:r>
            <a:r>
              <a:rPr sz="900" spc="40" dirty="0">
                <a:latin typeface="Lucida Sans Unicode"/>
                <a:cs typeface="Lucida Sans Unicode"/>
              </a:rPr>
              <a:t>Malaysia: </a:t>
            </a:r>
            <a:r>
              <a:rPr sz="900" spc="50" dirty="0">
                <a:latin typeface="Lucida Sans Unicode"/>
                <a:cs typeface="Lucida Sans Unicode"/>
              </a:rPr>
              <a:t>A </a:t>
            </a:r>
            <a:r>
              <a:rPr sz="900" spc="55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Profile</a:t>
            </a:r>
            <a:r>
              <a:rPr sz="900" spc="45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of</a:t>
            </a:r>
            <a:r>
              <a:rPr sz="900" spc="6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Their</a:t>
            </a:r>
            <a:r>
              <a:rPr sz="900" spc="6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Characteristics</a:t>
            </a:r>
            <a:r>
              <a:rPr sz="900" spc="60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and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Labor</a:t>
            </a:r>
            <a:r>
              <a:rPr sz="900" spc="60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Market</a:t>
            </a:r>
            <a:r>
              <a:rPr sz="900" spc="60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Outcomes.</a:t>
            </a:r>
            <a:r>
              <a:rPr sz="900" spc="65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Manila:</a:t>
            </a:r>
            <a:r>
              <a:rPr sz="900" spc="55" dirty="0">
                <a:latin typeface="Lucida Sans Unicode"/>
                <a:cs typeface="Lucida Sans Unicode"/>
              </a:rPr>
              <a:t> </a:t>
            </a:r>
            <a:r>
              <a:rPr sz="900" spc="30" dirty="0">
                <a:latin typeface="Lucida Sans Unicode"/>
                <a:cs typeface="Lucida Sans Unicode"/>
              </a:rPr>
              <a:t>ADB.</a:t>
            </a:r>
            <a:endParaRPr sz="900">
              <a:latin typeface="Lucida Sans Unicode"/>
              <a:cs typeface="Lucida Sans Unicode"/>
            </a:endParaRPr>
          </a:p>
          <a:p>
            <a:pPr marL="149860" indent="-137160">
              <a:lnSpc>
                <a:spcPct val="100000"/>
              </a:lnSpc>
              <a:spcBef>
                <a:spcPts val="105"/>
              </a:spcBef>
              <a:buFont typeface="Arial Black"/>
              <a:buAutoNum type="arabicPeriod"/>
              <a:tabLst>
                <a:tab pos="149860" algn="l"/>
              </a:tabLst>
            </a:pPr>
            <a:r>
              <a:rPr sz="900" spc="40" dirty="0">
                <a:latin typeface="Lucida Sans Unicode"/>
                <a:cs typeface="Lucida Sans Unicode"/>
              </a:rPr>
              <a:t>Bustami,</a:t>
            </a:r>
            <a:r>
              <a:rPr sz="900" spc="25" dirty="0">
                <a:latin typeface="Lucida Sans Unicode"/>
                <a:cs typeface="Lucida Sans Unicode"/>
              </a:rPr>
              <a:t> </a:t>
            </a:r>
            <a:r>
              <a:rPr sz="900" spc="30" dirty="0">
                <a:latin typeface="Lucida Sans Unicode"/>
                <a:cs typeface="Lucida Sans Unicode"/>
              </a:rPr>
              <a:t>R.,</a:t>
            </a:r>
            <a:r>
              <a:rPr sz="900" spc="25" dirty="0">
                <a:latin typeface="Lucida Sans Unicode"/>
                <a:cs typeface="Lucida Sans Unicode"/>
              </a:rPr>
              <a:t> </a:t>
            </a:r>
            <a:r>
              <a:rPr sz="900" spc="50" dirty="0">
                <a:latin typeface="Lucida Sans Unicode"/>
                <a:cs typeface="Lucida Sans Unicode"/>
              </a:rPr>
              <a:t>&amp;</a:t>
            </a:r>
            <a:r>
              <a:rPr sz="900" spc="25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Wekke,</a:t>
            </a:r>
            <a:r>
              <a:rPr sz="900" spc="25" dirty="0">
                <a:latin typeface="Lucida Sans Unicode"/>
                <a:cs typeface="Lucida Sans Unicode"/>
              </a:rPr>
              <a:t> </a:t>
            </a:r>
            <a:r>
              <a:rPr sz="900" spc="20" dirty="0">
                <a:latin typeface="Lucida Sans Unicode"/>
                <a:cs typeface="Lucida Sans Unicode"/>
              </a:rPr>
              <a:t>I. </a:t>
            </a:r>
            <a:r>
              <a:rPr sz="900" spc="30" dirty="0">
                <a:latin typeface="Lucida Sans Unicode"/>
                <a:cs typeface="Lucida Sans Unicode"/>
              </a:rPr>
              <a:t>S.</a:t>
            </a:r>
            <a:r>
              <a:rPr sz="900" spc="10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(2016).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Migrants</a:t>
            </a:r>
            <a:r>
              <a:rPr sz="900" spc="2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In</a:t>
            </a:r>
            <a:r>
              <a:rPr sz="900" spc="2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Nusantara:</a:t>
            </a:r>
            <a:r>
              <a:rPr sz="900" spc="1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Indonesian</a:t>
            </a:r>
            <a:endParaRPr sz="900">
              <a:latin typeface="Lucida Sans Unicode"/>
              <a:cs typeface="Lucida Sans Unicode"/>
            </a:endParaRPr>
          </a:p>
          <a:p>
            <a:pPr marL="12700" marR="163830">
              <a:lnSpc>
                <a:spcPct val="116700"/>
              </a:lnSpc>
              <a:spcBef>
                <a:spcPts val="15"/>
              </a:spcBef>
            </a:pPr>
            <a:r>
              <a:rPr sz="900" spc="45" dirty="0">
                <a:latin typeface="Lucida Sans Unicode"/>
                <a:cs typeface="Lucida Sans Unicode"/>
              </a:rPr>
              <a:t>and</a:t>
            </a:r>
            <a:r>
              <a:rPr sz="900" spc="40" dirty="0">
                <a:latin typeface="Lucida Sans Unicode"/>
                <a:cs typeface="Lucida Sans Unicode"/>
              </a:rPr>
              <a:t> Malaysian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Perspectives.</a:t>
            </a:r>
            <a:r>
              <a:rPr sz="900" spc="45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Journal</a:t>
            </a:r>
            <a:r>
              <a:rPr sz="900" spc="45" dirty="0">
                <a:latin typeface="Lucida Sans Unicode"/>
                <a:cs typeface="Lucida Sans Unicode"/>
              </a:rPr>
              <a:t> </a:t>
            </a:r>
            <a:r>
              <a:rPr sz="900" spc="30" dirty="0">
                <a:latin typeface="Lucida Sans Unicode"/>
                <a:cs typeface="Lucida Sans Unicode"/>
              </a:rPr>
              <a:t>of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Nusantara </a:t>
            </a:r>
            <a:r>
              <a:rPr sz="900" spc="40" dirty="0">
                <a:latin typeface="Lucida Sans Unicode"/>
                <a:cs typeface="Lucida Sans Unicode"/>
              </a:rPr>
              <a:t>Studies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(JONUS),</a:t>
            </a:r>
            <a:r>
              <a:rPr sz="900" spc="45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1(2), </a:t>
            </a:r>
            <a:r>
              <a:rPr sz="900" spc="-27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63-74.</a:t>
            </a:r>
            <a:endParaRPr sz="900">
              <a:latin typeface="Lucida Sans Unicode"/>
              <a:cs typeface="Lucida Sans Unicode"/>
            </a:endParaRPr>
          </a:p>
          <a:p>
            <a:pPr marL="12700" marR="5080">
              <a:lnSpc>
                <a:spcPct val="117800"/>
              </a:lnSpc>
              <a:buFont typeface="Arial Black"/>
              <a:buAutoNum type="arabicPeriod" startAt="3"/>
              <a:tabLst>
                <a:tab pos="147320" algn="l"/>
              </a:tabLst>
            </a:pPr>
            <a:r>
              <a:rPr sz="900" spc="35" dirty="0">
                <a:latin typeface="Lucida Sans Unicode"/>
                <a:cs typeface="Lucida Sans Unicode"/>
              </a:rPr>
              <a:t>Djafar,</a:t>
            </a:r>
            <a:r>
              <a:rPr sz="900" spc="40" dirty="0">
                <a:latin typeface="Lucida Sans Unicode"/>
                <a:cs typeface="Lucida Sans Unicode"/>
              </a:rPr>
              <a:t> </a:t>
            </a:r>
            <a:r>
              <a:rPr sz="900" spc="30" dirty="0">
                <a:latin typeface="Lucida Sans Unicode"/>
                <a:cs typeface="Lucida Sans Unicode"/>
              </a:rPr>
              <a:t>F.</a:t>
            </a:r>
            <a:r>
              <a:rPr sz="900" spc="35" dirty="0">
                <a:latin typeface="Lucida Sans Unicode"/>
                <a:cs typeface="Lucida Sans Unicode"/>
              </a:rPr>
              <a:t> (2012).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Dynamics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of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push </a:t>
            </a:r>
            <a:r>
              <a:rPr sz="900" spc="45" dirty="0">
                <a:latin typeface="Lucida Sans Unicode"/>
                <a:cs typeface="Lucida Sans Unicode"/>
              </a:rPr>
              <a:t>and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pull factors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of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migrant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workers </a:t>
            </a:r>
            <a:r>
              <a:rPr sz="900" spc="-27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in</a:t>
            </a:r>
            <a:r>
              <a:rPr sz="900" spc="23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developing</a:t>
            </a:r>
            <a:r>
              <a:rPr sz="900" spc="254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countries:</a:t>
            </a:r>
            <a:r>
              <a:rPr sz="900" spc="254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The</a:t>
            </a:r>
            <a:r>
              <a:rPr sz="900" spc="240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case</a:t>
            </a:r>
            <a:r>
              <a:rPr sz="900" spc="24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of</a:t>
            </a:r>
            <a:r>
              <a:rPr sz="900" spc="23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Indonesian</a:t>
            </a:r>
            <a:r>
              <a:rPr sz="900" spc="254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workers</a:t>
            </a:r>
            <a:r>
              <a:rPr sz="900" spc="229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in</a:t>
            </a:r>
            <a:r>
              <a:rPr sz="900" spc="245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Malaysia. </a:t>
            </a:r>
            <a:r>
              <a:rPr sz="900" spc="45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Journal</a:t>
            </a:r>
            <a:r>
              <a:rPr sz="900" spc="-1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of</a:t>
            </a:r>
            <a:r>
              <a:rPr sz="900" spc="-10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Economics</a:t>
            </a:r>
            <a:r>
              <a:rPr sz="900" spc="-5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and</a:t>
            </a:r>
            <a:r>
              <a:rPr sz="900" spc="-20" dirty="0">
                <a:latin typeface="Lucida Sans Unicode"/>
                <a:cs typeface="Lucida Sans Unicode"/>
              </a:rPr>
              <a:t> </a:t>
            </a:r>
            <a:r>
              <a:rPr sz="900" spc="40" dirty="0">
                <a:latin typeface="Lucida Sans Unicode"/>
                <a:cs typeface="Lucida Sans Unicode"/>
              </a:rPr>
              <a:t>Behavioral</a:t>
            </a:r>
            <a:r>
              <a:rPr sz="900" spc="-1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Studies,</a:t>
            </a:r>
            <a:r>
              <a:rPr sz="90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4(12),</a:t>
            </a:r>
            <a:r>
              <a:rPr sz="900" spc="-5" dirty="0">
                <a:latin typeface="Lucida Sans Unicode"/>
                <a:cs typeface="Lucida Sans Unicode"/>
              </a:rPr>
              <a:t> </a:t>
            </a:r>
            <a:r>
              <a:rPr sz="900" spc="30" dirty="0">
                <a:latin typeface="Lucida Sans Unicode"/>
                <a:cs typeface="Lucida Sans Unicode"/>
              </a:rPr>
              <a:t>703-711.</a:t>
            </a:r>
            <a:endParaRPr sz="900">
              <a:latin typeface="Lucida Sans Unicode"/>
              <a:cs typeface="Lucida Sans Unicode"/>
            </a:endParaRPr>
          </a:p>
          <a:p>
            <a:pPr marL="12700" marR="102235">
              <a:lnSpc>
                <a:spcPct val="116700"/>
              </a:lnSpc>
              <a:spcBef>
                <a:spcPts val="10"/>
              </a:spcBef>
              <a:buFont typeface="Arial Black"/>
              <a:buAutoNum type="arabicPeriod" startAt="3"/>
              <a:tabLst>
                <a:tab pos="149860" algn="l"/>
              </a:tabLst>
            </a:pPr>
            <a:r>
              <a:rPr sz="900" spc="45" dirty="0">
                <a:latin typeface="Lucida Sans Unicode"/>
                <a:cs typeface="Lucida Sans Unicode"/>
              </a:rPr>
              <a:t>World </a:t>
            </a:r>
            <a:r>
              <a:rPr sz="900" spc="40" dirty="0">
                <a:latin typeface="Lucida Sans Unicode"/>
                <a:cs typeface="Lucida Sans Unicode"/>
              </a:rPr>
              <a:t>Bank. </a:t>
            </a:r>
            <a:r>
              <a:rPr sz="900" spc="35" dirty="0">
                <a:latin typeface="Lucida Sans Unicode"/>
                <a:cs typeface="Lucida Sans Unicode"/>
              </a:rPr>
              <a:t>(2017). </a:t>
            </a:r>
            <a:r>
              <a:rPr sz="900" spc="40" dirty="0">
                <a:latin typeface="Lucida Sans Unicode"/>
                <a:cs typeface="Lucida Sans Unicode"/>
              </a:rPr>
              <a:t>Migrants </a:t>
            </a:r>
            <a:r>
              <a:rPr sz="900" spc="35" dirty="0">
                <a:latin typeface="Lucida Sans Unicode"/>
                <a:cs typeface="Lucida Sans Unicode"/>
              </a:rPr>
              <a:t>in </a:t>
            </a:r>
            <a:r>
              <a:rPr sz="900" spc="40" dirty="0">
                <a:latin typeface="Lucida Sans Unicode"/>
                <a:cs typeface="Lucida Sans Unicode"/>
              </a:rPr>
              <a:t>Malaysia: </a:t>
            </a:r>
            <a:r>
              <a:rPr sz="900" spc="50" dirty="0">
                <a:latin typeface="Lucida Sans Unicode"/>
                <a:cs typeface="Lucida Sans Unicode"/>
              </a:rPr>
              <a:t>A </a:t>
            </a:r>
            <a:r>
              <a:rPr sz="900" spc="35" dirty="0">
                <a:latin typeface="Lucida Sans Unicode"/>
                <a:cs typeface="Lucida Sans Unicode"/>
              </a:rPr>
              <a:t>Profile of Their </a:t>
            </a:r>
            <a:r>
              <a:rPr sz="900" spc="40" dirty="0">
                <a:latin typeface="Lucida Sans Unicode"/>
                <a:cs typeface="Lucida Sans Unicode"/>
              </a:rPr>
              <a:t> </a:t>
            </a:r>
            <a:r>
              <a:rPr sz="900" spc="35" dirty="0">
                <a:latin typeface="Lucida Sans Unicode"/>
                <a:cs typeface="Lucida Sans Unicode"/>
              </a:rPr>
              <a:t>Characteristics </a:t>
            </a:r>
            <a:r>
              <a:rPr sz="900" spc="45" dirty="0">
                <a:latin typeface="Lucida Sans Unicode"/>
                <a:cs typeface="Lucida Sans Unicode"/>
              </a:rPr>
              <a:t>and</a:t>
            </a:r>
            <a:r>
              <a:rPr sz="900" spc="40" dirty="0">
                <a:latin typeface="Lucida Sans Unicode"/>
                <a:cs typeface="Lucida Sans Unicode"/>
              </a:rPr>
              <a:t> Labor</a:t>
            </a:r>
            <a:r>
              <a:rPr sz="900" spc="55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Market Outcomes. </a:t>
            </a:r>
            <a:r>
              <a:rPr sz="900" spc="40" dirty="0">
                <a:latin typeface="Lucida Sans Unicode"/>
                <a:cs typeface="Lucida Sans Unicode"/>
              </a:rPr>
              <a:t>Kuala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45" dirty="0">
                <a:latin typeface="Lucida Sans Unicode"/>
                <a:cs typeface="Lucida Sans Unicode"/>
              </a:rPr>
              <a:t>Lumpur: World</a:t>
            </a:r>
            <a:r>
              <a:rPr sz="900" spc="40" dirty="0">
                <a:latin typeface="Lucida Sans Unicode"/>
                <a:cs typeface="Lucida Sans Unicode"/>
              </a:rPr>
              <a:t> Bank.</a:t>
            </a:r>
            <a:endParaRPr sz="900">
              <a:latin typeface="Lucida Sans Unicode"/>
              <a:cs typeface="Lucida Sans Unicode"/>
            </a:endParaRPr>
          </a:p>
          <a:p>
            <a:pPr marL="12700" marR="636905">
              <a:lnSpc>
                <a:spcPct val="117800"/>
              </a:lnSpc>
              <a:buFont typeface="Arial Black"/>
              <a:buAutoNum type="arabicPeriod" startAt="3"/>
              <a:tabLst>
                <a:tab pos="147320" algn="l"/>
              </a:tabLst>
            </a:pPr>
            <a:r>
              <a:rPr sz="900" spc="20" dirty="0">
                <a:latin typeface="Lucida Sans Unicode"/>
                <a:cs typeface="Lucida Sans Unicode"/>
              </a:rPr>
              <a:t>World </a:t>
            </a:r>
            <a:r>
              <a:rPr sz="900" spc="15" dirty="0">
                <a:latin typeface="Lucida Sans Unicode"/>
                <a:cs typeface="Lucida Sans Unicode"/>
              </a:rPr>
              <a:t>Bank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(2021).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The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20" dirty="0">
                <a:latin typeface="Lucida Sans Unicode"/>
                <a:cs typeface="Lucida Sans Unicode"/>
              </a:rPr>
              <a:t>World</a:t>
            </a:r>
            <a:r>
              <a:rPr sz="900" spc="25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Bank</a:t>
            </a:r>
            <a:r>
              <a:rPr sz="900" spc="10" dirty="0">
                <a:latin typeface="Lucida Sans Unicode"/>
                <a:cs typeface="Lucida Sans Unicode"/>
              </a:rPr>
              <a:t> </a:t>
            </a:r>
            <a:r>
              <a:rPr sz="900" spc="20" dirty="0">
                <a:latin typeface="Lucida Sans Unicode"/>
                <a:cs typeface="Lucida Sans Unicode"/>
              </a:rPr>
              <a:t>in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Malaysia</a:t>
            </a:r>
            <a:r>
              <a:rPr sz="900" spc="25" dirty="0">
                <a:latin typeface="Lucida Sans Unicode"/>
                <a:cs typeface="Lucida Sans Unicode"/>
              </a:rPr>
              <a:t> </a:t>
            </a:r>
            <a:r>
              <a:rPr sz="900" spc="10" dirty="0">
                <a:latin typeface="Lucida Sans Unicode"/>
                <a:cs typeface="Lucida Sans Unicode"/>
              </a:rPr>
              <a:t>Portal.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[online] </a:t>
            </a:r>
            <a:r>
              <a:rPr sz="900" spc="20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Available</a:t>
            </a:r>
            <a:r>
              <a:rPr sz="900" spc="35" dirty="0">
                <a:latin typeface="Lucida Sans Unicode"/>
                <a:cs typeface="Lucida Sans Unicode"/>
              </a:rPr>
              <a:t> </a:t>
            </a:r>
            <a:r>
              <a:rPr sz="900" spc="10" dirty="0">
                <a:latin typeface="Lucida Sans Unicode"/>
                <a:cs typeface="Lucida Sans Unicode"/>
              </a:rPr>
              <a:t>at: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https://data.worldbank.org/</a:t>
            </a:r>
            <a:r>
              <a:rPr sz="900" spc="30" dirty="0">
                <a:latin typeface="Lucida Sans Unicode"/>
                <a:cs typeface="Lucida Sans Unicode"/>
              </a:rPr>
              <a:t> </a:t>
            </a:r>
            <a:r>
              <a:rPr sz="900" spc="20" dirty="0">
                <a:latin typeface="Lucida Sans Unicode"/>
                <a:cs typeface="Lucida Sans Unicode"/>
              </a:rPr>
              <a:t>[Accessed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17</a:t>
            </a:r>
            <a:r>
              <a:rPr sz="900" spc="40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Nov</a:t>
            </a:r>
            <a:r>
              <a:rPr sz="900" spc="50" dirty="0">
                <a:latin typeface="Lucida Sans Unicode"/>
                <a:cs typeface="Lucida Sans Unicode"/>
              </a:rPr>
              <a:t> </a:t>
            </a:r>
            <a:r>
              <a:rPr sz="900" spc="15" dirty="0">
                <a:latin typeface="Lucida Sans Unicode"/>
                <a:cs typeface="Lucida Sans Unicode"/>
              </a:rPr>
              <a:t>2023]</a:t>
            </a:r>
            <a:endParaRPr sz="900">
              <a:latin typeface="Lucida Sans Unicode"/>
              <a:cs typeface="Lucida Sans Unicod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633930" y="4998339"/>
            <a:ext cx="89598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90" dirty="0">
                <a:latin typeface="Arial Black"/>
                <a:cs typeface="Arial Black"/>
              </a:rPr>
              <a:t>POPULATION</a:t>
            </a:r>
            <a:endParaRPr sz="105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1170</Words>
  <Application>Microsoft Office PowerPoint</Application>
  <PresentationFormat>Custom</PresentationFormat>
  <Paragraphs>76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 Black</vt:lpstr>
      <vt:lpstr>Calibri</vt:lpstr>
      <vt:lpstr>Lucida Sans Unicode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cheong jia qi</cp:lastModifiedBy>
  <cp:revision>2</cp:revision>
  <dcterms:created xsi:type="dcterms:W3CDTF">2023-12-26T09:09:08Z</dcterms:created>
  <dcterms:modified xsi:type="dcterms:W3CDTF">2023-12-26T09:10:35Z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2023-12-09T00:00:00Z</vt:filetime>
  </property>
  <property fmtid="{D5CDD505-2E9C-101B-9397-08002B2CF9AE}" pid="3" name="Creator">
    <vt:lpwstr>Microsoft® Word 2021</vt:lpwstr>
  </property>
  <property fmtid="{D5CDD505-2E9C-101B-9397-08002B2CF9AE}" pid="4" name="LastSaved">
    <vt:filetime>2023-12-26T00:00:00Z</vt:filetime>
  </property>
</Properties>
</file>