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211300" cy="20104100"/>
  <p:notesSz cx="142113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3447" autoAdjust="0"/>
  </p:normalViewPr>
  <p:slideViewPr>
    <p:cSldViewPr>
      <p:cViewPr>
        <p:scale>
          <a:sx n="78" d="100"/>
          <a:sy n="78" d="100"/>
        </p:scale>
        <p:origin x="6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211935" cy="1706245"/>
          </a:xfrm>
          <a:custGeom>
            <a:avLst/>
            <a:gdLst/>
            <a:ahLst/>
            <a:cxnLst/>
            <a:rect l="l" t="t" r="r" b="b"/>
            <a:pathLst>
              <a:path w="14211935" h="1706245">
                <a:moveTo>
                  <a:pt x="0" y="1706194"/>
                </a:moveTo>
                <a:lnTo>
                  <a:pt x="14211672" y="1706194"/>
                </a:lnTo>
                <a:lnTo>
                  <a:pt x="14211672" y="0"/>
                </a:lnTo>
                <a:lnTo>
                  <a:pt x="0" y="0"/>
                </a:lnTo>
                <a:lnTo>
                  <a:pt x="0" y="17061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755545"/>
            <a:ext cx="14211935" cy="18348960"/>
          </a:xfrm>
          <a:custGeom>
            <a:avLst/>
            <a:gdLst/>
            <a:ahLst/>
            <a:cxnLst/>
            <a:rect l="l" t="t" r="r" b="b"/>
            <a:pathLst>
              <a:path w="14211935" h="18348960">
                <a:moveTo>
                  <a:pt x="0" y="18348553"/>
                </a:moveTo>
                <a:lnTo>
                  <a:pt x="14211672" y="18348553"/>
                </a:lnTo>
                <a:lnTo>
                  <a:pt x="14211672" y="0"/>
                </a:lnTo>
                <a:lnTo>
                  <a:pt x="0" y="0"/>
                </a:lnTo>
                <a:lnTo>
                  <a:pt x="0" y="183485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4211673" cy="2010409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6587" y="198510"/>
            <a:ext cx="3725303" cy="1208932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0" y="1706194"/>
            <a:ext cx="14211935" cy="49530"/>
          </a:xfrm>
          <a:custGeom>
            <a:avLst/>
            <a:gdLst/>
            <a:ahLst/>
            <a:cxnLst/>
            <a:rect l="l" t="t" r="r" b="b"/>
            <a:pathLst>
              <a:path w="14211935" h="49530">
                <a:moveTo>
                  <a:pt x="0" y="35820"/>
                </a:moveTo>
                <a:lnTo>
                  <a:pt x="0" y="0"/>
                </a:lnTo>
                <a:lnTo>
                  <a:pt x="14211673" y="13531"/>
                </a:lnTo>
                <a:lnTo>
                  <a:pt x="14211673" y="49351"/>
                </a:lnTo>
                <a:lnTo>
                  <a:pt x="0" y="358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6587" y="1864305"/>
            <a:ext cx="7146134" cy="1432808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433973" y="1864305"/>
            <a:ext cx="6528235" cy="617003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0882" y="804164"/>
            <a:ext cx="1279588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21" Type="http://schemas.openxmlformats.org/officeDocument/2006/relationships/image" Target="../media/image24.jp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jp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6763" y="1810412"/>
            <a:ext cx="7010400" cy="120777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sz="1700" u="heavy" spc="-21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INTRODUCTION</a:t>
            </a:r>
            <a:endParaRPr sz="1700">
              <a:latin typeface="Tahoma"/>
              <a:cs typeface="Tahoma"/>
            </a:endParaRPr>
          </a:p>
          <a:p>
            <a:pPr marL="12700" marR="5080" algn="just">
              <a:lnSpc>
                <a:spcPct val="114100"/>
              </a:lnSpc>
            </a:pPr>
            <a:r>
              <a:rPr sz="1700" spc="30" dirty="0">
                <a:latin typeface="Tahoma"/>
                <a:cs typeface="Tahoma"/>
              </a:rPr>
              <a:t>Migration </a:t>
            </a:r>
            <a:r>
              <a:rPr sz="1700" spc="-50" dirty="0">
                <a:latin typeface="Tahoma"/>
                <a:cs typeface="Tahoma"/>
              </a:rPr>
              <a:t>means </a:t>
            </a:r>
            <a:r>
              <a:rPr sz="1700" spc="95" dirty="0">
                <a:latin typeface="Tahoma"/>
                <a:cs typeface="Tahoma"/>
              </a:rPr>
              <a:t>the </a:t>
            </a:r>
            <a:r>
              <a:rPr sz="1700" spc="-55" dirty="0">
                <a:latin typeface="Tahoma"/>
                <a:cs typeface="Tahoma"/>
              </a:rPr>
              <a:t>movement </a:t>
            </a:r>
            <a:r>
              <a:rPr sz="1700" spc="120" dirty="0">
                <a:latin typeface="Tahoma"/>
                <a:cs typeface="Tahoma"/>
              </a:rPr>
              <a:t>of </a:t>
            </a:r>
            <a:r>
              <a:rPr sz="1700" spc="35" dirty="0">
                <a:latin typeface="Tahoma"/>
                <a:cs typeface="Tahoma"/>
              </a:rPr>
              <a:t>people </a:t>
            </a:r>
            <a:r>
              <a:rPr sz="1700" spc="130" dirty="0">
                <a:latin typeface="Tahoma"/>
                <a:cs typeface="Tahoma"/>
              </a:rPr>
              <a:t>or </a:t>
            </a:r>
            <a:r>
              <a:rPr sz="1700" spc="35" dirty="0">
                <a:latin typeface="Tahoma"/>
                <a:cs typeface="Tahoma"/>
              </a:rPr>
              <a:t>things </a:t>
            </a:r>
            <a:r>
              <a:rPr sz="1700" spc="45" dirty="0">
                <a:latin typeface="Tahoma"/>
                <a:cs typeface="Tahoma"/>
              </a:rPr>
              <a:t>from </a:t>
            </a:r>
            <a:r>
              <a:rPr sz="1700" spc="-35" dirty="0">
                <a:latin typeface="Tahoma"/>
                <a:cs typeface="Tahoma"/>
              </a:rPr>
              <a:t>one </a:t>
            </a:r>
            <a:r>
              <a:rPr sz="1700" spc="110" dirty="0">
                <a:latin typeface="Tahoma"/>
                <a:cs typeface="Tahoma"/>
              </a:rPr>
              <a:t>place </a:t>
            </a:r>
            <a:r>
              <a:rPr sz="1700" spc="135" dirty="0">
                <a:latin typeface="Tahoma"/>
                <a:cs typeface="Tahoma"/>
              </a:rPr>
              <a:t>to </a:t>
            </a:r>
            <a:r>
              <a:rPr sz="1700" spc="-520" dirty="0">
                <a:latin typeface="Tahoma"/>
                <a:cs typeface="Tahoma"/>
              </a:rPr>
              <a:t> </a:t>
            </a:r>
            <a:r>
              <a:rPr sz="1700" spc="60" dirty="0">
                <a:latin typeface="Tahoma"/>
                <a:cs typeface="Tahoma"/>
              </a:rPr>
              <a:t>another.</a:t>
            </a:r>
            <a:r>
              <a:rPr sz="1700" spc="65" dirty="0">
                <a:latin typeface="Tahoma"/>
                <a:cs typeface="Tahoma"/>
              </a:rPr>
              <a:t> </a:t>
            </a:r>
            <a:r>
              <a:rPr sz="1700" spc="35" dirty="0">
                <a:latin typeface="Tahoma"/>
                <a:cs typeface="Tahoma"/>
              </a:rPr>
              <a:t>People</a:t>
            </a:r>
            <a:r>
              <a:rPr sz="1700" spc="40" dirty="0">
                <a:latin typeface="Tahoma"/>
                <a:cs typeface="Tahoma"/>
              </a:rPr>
              <a:t> </a:t>
            </a:r>
            <a:r>
              <a:rPr sz="1700" spc="-60" dirty="0">
                <a:latin typeface="Tahoma"/>
                <a:cs typeface="Tahoma"/>
              </a:rPr>
              <a:t>may</a:t>
            </a:r>
            <a:r>
              <a:rPr sz="1700" spc="-55" dirty="0">
                <a:latin typeface="Tahoma"/>
                <a:cs typeface="Tahoma"/>
              </a:rPr>
              <a:t> </a:t>
            </a:r>
            <a:r>
              <a:rPr sz="1700" spc="-90" dirty="0">
                <a:latin typeface="Tahoma"/>
                <a:cs typeface="Tahoma"/>
              </a:rPr>
              <a:t>move</a:t>
            </a:r>
            <a:r>
              <a:rPr sz="1700" spc="-85" dirty="0">
                <a:latin typeface="Tahoma"/>
                <a:cs typeface="Tahoma"/>
              </a:rPr>
              <a:t> </a:t>
            </a:r>
            <a:r>
              <a:rPr sz="1700" spc="15" dirty="0">
                <a:latin typeface="Tahoma"/>
                <a:cs typeface="Tahoma"/>
              </a:rPr>
              <a:t>within</a:t>
            </a:r>
            <a:r>
              <a:rPr sz="1700" spc="20" dirty="0">
                <a:latin typeface="Tahoma"/>
                <a:cs typeface="Tahoma"/>
              </a:rPr>
              <a:t> </a:t>
            </a:r>
            <a:r>
              <a:rPr sz="1700" spc="114" dirty="0">
                <a:latin typeface="Tahoma"/>
                <a:cs typeface="Tahoma"/>
              </a:rPr>
              <a:t>their</a:t>
            </a:r>
            <a:r>
              <a:rPr sz="1700" spc="120" dirty="0">
                <a:latin typeface="Tahoma"/>
                <a:cs typeface="Tahoma"/>
              </a:rPr>
              <a:t> </a:t>
            </a:r>
            <a:r>
              <a:rPr sz="1700" spc="-80" dirty="0">
                <a:latin typeface="Tahoma"/>
                <a:cs typeface="Tahoma"/>
              </a:rPr>
              <a:t>own</a:t>
            </a:r>
            <a:r>
              <a:rPr sz="1700" spc="-75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country</a:t>
            </a:r>
            <a:r>
              <a:rPr sz="1700" spc="100" dirty="0">
                <a:latin typeface="Tahoma"/>
                <a:cs typeface="Tahoma"/>
              </a:rPr>
              <a:t> </a:t>
            </a:r>
            <a:r>
              <a:rPr sz="1700" spc="80" dirty="0">
                <a:latin typeface="Tahoma"/>
                <a:cs typeface="Tahoma"/>
              </a:rPr>
              <a:t>(Internal </a:t>
            </a:r>
            <a:r>
              <a:rPr sz="1700" spc="85" dirty="0">
                <a:latin typeface="Tahoma"/>
                <a:cs typeface="Tahoma"/>
              </a:rPr>
              <a:t> </a:t>
            </a:r>
            <a:r>
              <a:rPr sz="1700" spc="20" dirty="0">
                <a:latin typeface="Tahoma"/>
                <a:cs typeface="Tahoma"/>
              </a:rPr>
              <a:t>Migration)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130" dirty="0">
                <a:latin typeface="Tahoma"/>
                <a:cs typeface="Tahoma"/>
              </a:rPr>
              <a:t>or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00" dirty="0">
                <a:latin typeface="Tahoma"/>
                <a:cs typeface="Tahoma"/>
              </a:rPr>
              <a:t>across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70" dirty="0">
                <a:latin typeface="Tahoma"/>
                <a:cs typeface="Tahoma"/>
              </a:rPr>
              <a:t>borders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80" dirty="0">
                <a:latin typeface="Tahoma"/>
                <a:cs typeface="Tahoma"/>
              </a:rPr>
              <a:t>(International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5" dirty="0">
                <a:latin typeface="Tahoma"/>
                <a:cs typeface="Tahoma"/>
              </a:rPr>
              <a:t>Migration).</a:t>
            </a:r>
            <a:endParaRPr sz="1700">
              <a:latin typeface="Tahoma"/>
              <a:cs typeface="Tahom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2156" y="2885555"/>
            <a:ext cx="7198359" cy="3610610"/>
            <a:chOff x="102156" y="2885555"/>
            <a:chExt cx="7198359" cy="361061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6587" y="3406365"/>
              <a:ext cx="3125314" cy="308949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86720" y="3406365"/>
              <a:ext cx="3913359" cy="308949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66009" y="2885555"/>
              <a:ext cx="819669" cy="82788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02156" y="3546241"/>
              <a:ext cx="3117215" cy="2820670"/>
            </a:xfrm>
            <a:custGeom>
              <a:avLst/>
              <a:gdLst/>
              <a:ahLst/>
              <a:cxnLst/>
              <a:rect l="l" t="t" r="r" b="b"/>
              <a:pathLst>
                <a:path w="3117215" h="2820670">
                  <a:moveTo>
                    <a:pt x="2454335" y="2820322"/>
                  </a:moveTo>
                  <a:lnTo>
                    <a:pt x="662671" y="2820322"/>
                  </a:lnTo>
                  <a:lnTo>
                    <a:pt x="614947" y="2818602"/>
                  </a:lnTo>
                  <a:lnTo>
                    <a:pt x="567745" y="2813490"/>
                  </a:lnTo>
                  <a:lnTo>
                    <a:pt x="521235" y="2805054"/>
                  </a:lnTo>
                  <a:lnTo>
                    <a:pt x="475582" y="2793364"/>
                  </a:lnTo>
                  <a:lnTo>
                    <a:pt x="430956" y="2778489"/>
                  </a:lnTo>
                  <a:lnTo>
                    <a:pt x="387522" y="2760498"/>
                  </a:lnTo>
                  <a:lnTo>
                    <a:pt x="345447" y="2739460"/>
                  </a:lnTo>
                  <a:lnTo>
                    <a:pt x="304900" y="2715445"/>
                  </a:lnTo>
                  <a:lnTo>
                    <a:pt x="266047" y="2688522"/>
                  </a:lnTo>
                  <a:lnTo>
                    <a:pt x="229055" y="2658761"/>
                  </a:lnTo>
                  <a:lnTo>
                    <a:pt x="194092" y="2626229"/>
                  </a:lnTo>
                  <a:lnTo>
                    <a:pt x="161561" y="2591266"/>
                  </a:lnTo>
                  <a:lnTo>
                    <a:pt x="131799" y="2554274"/>
                  </a:lnTo>
                  <a:lnTo>
                    <a:pt x="104876" y="2515421"/>
                  </a:lnTo>
                  <a:lnTo>
                    <a:pt x="80861" y="2474874"/>
                  </a:lnTo>
                  <a:lnTo>
                    <a:pt x="59823" y="2432799"/>
                  </a:lnTo>
                  <a:lnTo>
                    <a:pt x="41832" y="2389365"/>
                  </a:lnTo>
                  <a:lnTo>
                    <a:pt x="26957" y="2344738"/>
                  </a:lnTo>
                  <a:lnTo>
                    <a:pt x="15267" y="2299086"/>
                  </a:lnTo>
                  <a:lnTo>
                    <a:pt x="6831" y="2252575"/>
                  </a:lnTo>
                  <a:lnTo>
                    <a:pt x="1719" y="2205374"/>
                  </a:lnTo>
                  <a:lnTo>
                    <a:pt x="0" y="2157653"/>
                  </a:lnTo>
                  <a:lnTo>
                    <a:pt x="0" y="662668"/>
                  </a:lnTo>
                  <a:lnTo>
                    <a:pt x="1719" y="614947"/>
                  </a:lnTo>
                  <a:lnTo>
                    <a:pt x="6831" y="567745"/>
                  </a:lnTo>
                  <a:lnTo>
                    <a:pt x="15267" y="521235"/>
                  </a:lnTo>
                  <a:lnTo>
                    <a:pt x="26957" y="475582"/>
                  </a:lnTo>
                  <a:lnTo>
                    <a:pt x="41832" y="430955"/>
                  </a:lnTo>
                  <a:lnTo>
                    <a:pt x="59823" y="387521"/>
                  </a:lnTo>
                  <a:lnTo>
                    <a:pt x="80861" y="345447"/>
                  </a:lnTo>
                  <a:lnTo>
                    <a:pt x="104876" y="304900"/>
                  </a:lnTo>
                  <a:lnTo>
                    <a:pt x="131799" y="266047"/>
                  </a:lnTo>
                  <a:lnTo>
                    <a:pt x="161561" y="229055"/>
                  </a:lnTo>
                  <a:lnTo>
                    <a:pt x="194092" y="194092"/>
                  </a:lnTo>
                  <a:lnTo>
                    <a:pt x="229055" y="161560"/>
                  </a:lnTo>
                  <a:lnTo>
                    <a:pt x="266047" y="131798"/>
                  </a:lnTo>
                  <a:lnTo>
                    <a:pt x="304900" y="104875"/>
                  </a:lnTo>
                  <a:lnTo>
                    <a:pt x="345447" y="80860"/>
                  </a:lnTo>
                  <a:lnTo>
                    <a:pt x="387522" y="59823"/>
                  </a:lnTo>
                  <a:lnTo>
                    <a:pt x="430956" y="41832"/>
                  </a:lnTo>
                  <a:lnTo>
                    <a:pt x="475582" y="26957"/>
                  </a:lnTo>
                  <a:lnTo>
                    <a:pt x="521235" y="15267"/>
                  </a:lnTo>
                  <a:lnTo>
                    <a:pt x="567745" y="6831"/>
                  </a:lnTo>
                  <a:lnTo>
                    <a:pt x="614947" y="1719"/>
                  </a:lnTo>
                  <a:lnTo>
                    <a:pt x="662664" y="0"/>
                  </a:lnTo>
                  <a:lnTo>
                    <a:pt x="2454342" y="0"/>
                  </a:lnTo>
                  <a:lnTo>
                    <a:pt x="2502059" y="1719"/>
                  </a:lnTo>
                  <a:lnTo>
                    <a:pt x="2549261" y="6831"/>
                  </a:lnTo>
                  <a:lnTo>
                    <a:pt x="2595772" y="15267"/>
                  </a:lnTo>
                  <a:lnTo>
                    <a:pt x="2641424" y="26957"/>
                  </a:lnTo>
                  <a:lnTo>
                    <a:pt x="2686051" y="41832"/>
                  </a:lnTo>
                  <a:lnTo>
                    <a:pt x="2729485" y="59823"/>
                  </a:lnTo>
                  <a:lnTo>
                    <a:pt x="2771559" y="80860"/>
                  </a:lnTo>
                  <a:lnTo>
                    <a:pt x="2812106" y="104875"/>
                  </a:lnTo>
                  <a:lnTo>
                    <a:pt x="2850959" y="131798"/>
                  </a:lnTo>
                  <a:lnTo>
                    <a:pt x="2887951" y="161560"/>
                  </a:lnTo>
                  <a:lnTo>
                    <a:pt x="2922914" y="194092"/>
                  </a:lnTo>
                  <a:lnTo>
                    <a:pt x="2955446" y="229055"/>
                  </a:lnTo>
                  <a:lnTo>
                    <a:pt x="2985208" y="266047"/>
                  </a:lnTo>
                  <a:lnTo>
                    <a:pt x="3012131" y="304900"/>
                  </a:lnTo>
                  <a:lnTo>
                    <a:pt x="3036146" y="345447"/>
                  </a:lnTo>
                  <a:lnTo>
                    <a:pt x="3057183" y="387521"/>
                  </a:lnTo>
                  <a:lnTo>
                    <a:pt x="3075174" y="430955"/>
                  </a:lnTo>
                  <a:lnTo>
                    <a:pt x="3090049" y="475582"/>
                  </a:lnTo>
                  <a:lnTo>
                    <a:pt x="3101739" y="521235"/>
                  </a:lnTo>
                  <a:lnTo>
                    <a:pt x="3110175" y="567745"/>
                  </a:lnTo>
                  <a:lnTo>
                    <a:pt x="3115287" y="614947"/>
                  </a:lnTo>
                  <a:lnTo>
                    <a:pt x="3117007" y="662668"/>
                  </a:lnTo>
                  <a:lnTo>
                    <a:pt x="3117007" y="2157653"/>
                  </a:lnTo>
                  <a:lnTo>
                    <a:pt x="3115287" y="2205374"/>
                  </a:lnTo>
                  <a:lnTo>
                    <a:pt x="3110175" y="2252575"/>
                  </a:lnTo>
                  <a:lnTo>
                    <a:pt x="3101739" y="2299086"/>
                  </a:lnTo>
                  <a:lnTo>
                    <a:pt x="3090049" y="2344738"/>
                  </a:lnTo>
                  <a:lnTo>
                    <a:pt x="3075174" y="2389365"/>
                  </a:lnTo>
                  <a:lnTo>
                    <a:pt x="3057183" y="2432799"/>
                  </a:lnTo>
                  <a:lnTo>
                    <a:pt x="3036146" y="2474874"/>
                  </a:lnTo>
                  <a:lnTo>
                    <a:pt x="3012131" y="2515421"/>
                  </a:lnTo>
                  <a:lnTo>
                    <a:pt x="2985208" y="2554274"/>
                  </a:lnTo>
                  <a:lnTo>
                    <a:pt x="2955446" y="2591266"/>
                  </a:lnTo>
                  <a:lnTo>
                    <a:pt x="2922914" y="2626229"/>
                  </a:lnTo>
                  <a:lnTo>
                    <a:pt x="2887951" y="2658761"/>
                  </a:lnTo>
                  <a:lnTo>
                    <a:pt x="2850959" y="2688522"/>
                  </a:lnTo>
                  <a:lnTo>
                    <a:pt x="2812106" y="2715445"/>
                  </a:lnTo>
                  <a:lnTo>
                    <a:pt x="2771559" y="2739460"/>
                  </a:lnTo>
                  <a:lnTo>
                    <a:pt x="2729485" y="2760498"/>
                  </a:lnTo>
                  <a:lnTo>
                    <a:pt x="2686051" y="2778489"/>
                  </a:lnTo>
                  <a:lnTo>
                    <a:pt x="2641424" y="2793364"/>
                  </a:lnTo>
                  <a:lnTo>
                    <a:pt x="2595772" y="2805054"/>
                  </a:lnTo>
                  <a:lnTo>
                    <a:pt x="2549261" y="2813490"/>
                  </a:lnTo>
                  <a:lnTo>
                    <a:pt x="2502059" y="2818602"/>
                  </a:lnTo>
                  <a:lnTo>
                    <a:pt x="2454335" y="2820322"/>
                  </a:lnTo>
                  <a:close/>
                </a:path>
              </a:pathLst>
            </a:custGeom>
            <a:solidFill>
              <a:srgbClr val="F0D5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3347" y="4111684"/>
              <a:ext cx="71640" cy="71640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3041950" y="3991524"/>
            <a:ext cx="154940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700" spc="125" dirty="0">
                <a:latin typeface="Tahoma"/>
                <a:cs typeface="Tahoma"/>
              </a:rPr>
              <a:t>a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4794" y="3658396"/>
            <a:ext cx="2143760" cy="912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33045" algn="just">
              <a:lnSpc>
                <a:spcPct val="114100"/>
              </a:lnSpc>
              <a:spcBef>
                <a:spcPts val="100"/>
              </a:spcBef>
            </a:pPr>
            <a:r>
              <a:rPr sz="1700" spc="100" dirty="0">
                <a:latin typeface="Tahoma"/>
                <a:cs typeface="Tahoma"/>
              </a:rPr>
              <a:t>Internal</a:t>
            </a:r>
            <a:r>
              <a:rPr sz="1700" spc="-100" dirty="0">
                <a:latin typeface="Tahoma"/>
                <a:cs typeface="Tahoma"/>
              </a:rPr>
              <a:t> </a:t>
            </a:r>
            <a:r>
              <a:rPr sz="1700" spc="5" dirty="0">
                <a:latin typeface="Tahoma"/>
                <a:cs typeface="Tahoma"/>
              </a:rPr>
              <a:t>Migration: </a:t>
            </a:r>
            <a:r>
              <a:rPr sz="1700" spc="-520" dirty="0">
                <a:latin typeface="Tahoma"/>
                <a:cs typeface="Tahoma"/>
              </a:rPr>
              <a:t> </a:t>
            </a:r>
            <a:r>
              <a:rPr sz="1700" spc="-40" dirty="0">
                <a:latin typeface="Tahoma"/>
                <a:cs typeface="Tahoma"/>
              </a:rPr>
              <a:t>Movement</a:t>
            </a:r>
            <a:r>
              <a:rPr sz="1700" spc="-35" dirty="0">
                <a:latin typeface="Tahoma"/>
                <a:cs typeface="Tahoma"/>
              </a:rPr>
              <a:t> </a:t>
            </a:r>
            <a:r>
              <a:rPr sz="1700" spc="15" dirty="0">
                <a:latin typeface="Tahoma"/>
                <a:cs typeface="Tahoma"/>
              </a:rPr>
              <a:t>within </a:t>
            </a:r>
            <a:r>
              <a:rPr sz="1700" spc="20" dirty="0">
                <a:latin typeface="Tahoma"/>
                <a:cs typeface="Tahoma"/>
              </a:rPr>
              <a:t> </a:t>
            </a:r>
            <a:r>
              <a:rPr sz="1700" spc="70" dirty="0">
                <a:latin typeface="Tahoma"/>
                <a:cs typeface="Tahoma"/>
              </a:rPr>
              <a:t>country's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40" dirty="0">
                <a:latin typeface="Tahoma"/>
                <a:cs typeface="Tahoma"/>
              </a:rPr>
              <a:t>borders.</a:t>
            </a:r>
            <a:endParaRPr sz="1700">
              <a:latin typeface="Tahoma"/>
              <a:cs typeface="Tahom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46587" y="2885843"/>
            <a:ext cx="13868400" cy="16729075"/>
            <a:chOff x="146587" y="2885843"/>
            <a:chExt cx="13868400" cy="16729075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3346" y="4998234"/>
              <a:ext cx="71640" cy="7164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64513" y="2885843"/>
              <a:ext cx="816042" cy="82760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1018" y="14245617"/>
              <a:ext cx="7701347" cy="236413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077761" y="14245617"/>
              <a:ext cx="5937201" cy="536407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6587" y="16748905"/>
              <a:ext cx="7746123" cy="286561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1018" y="8200902"/>
              <a:ext cx="13817650" cy="5910336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34022" y="8919895"/>
              <a:ext cx="13322935" cy="5085080"/>
            </a:xfrm>
            <a:custGeom>
              <a:avLst/>
              <a:gdLst/>
              <a:ahLst/>
              <a:cxnLst/>
              <a:rect l="l" t="t" r="r" b="b"/>
              <a:pathLst>
                <a:path w="13322935" h="5085080">
                  <a:moveTo>
                    <a:pt x="13322440" y="662673"/>
                  </a:moveTo>
                  <a:lnTo>
                    <a:pt x="13320725" y="614946"/>
                  </a:lnTo>
                  <a:lnTo>
                    <a:pt x="13315607" y="567753"/>
                  </a:lnTo>
                  <a:lnTo>
                    <a:pt x="13307174" y="521233"/>
                  </a:lnTo>
                  <a:lnTo>
                    <a:pt x="13295478" y="475589"/>
                  </a:lnTo>
                  <a:lnTo>
                    <a:pt x="13280606" y="430961"/>
                  </a:lnTo>
                  <a:lnTo>
                    <a:pt x="13262623" y="387527"/>
                  </a:lnTo>
                  <a:lnTo>
                    <a:pt x="13241579" y="345452"/>
                  </a:lnTo>
                  <a:lnTo>
                    <a:pt x="13217563" y="304901"/>
                  </a:lnTo>
                  <a:lnTo>
                    <a:pt x="13190639" y="266052"/>
                  </a:lnTo>
                  <a:lnTo>
                    <a:pt x="13160883" y="229057"/>
                  </a:lnTo>
                  <a:lnTo>
                    <a:pt x="13128346" y="194094"/>
                  </a:lnTo>
                  <a:lnTo>
                    <a:pt x="13093383" y="161569"/>
                  </a:lnTo>
                  <a:lnTo>
                    <a:pt x="13056388" y="131800"/>
                  </a:lnTo>
                  <a:lnTo>
                    <a:pt x="13017538" y="104876"/>
                  </a:lnTo>
                  <a:lnTo>
                    <a:pt x="12976987" y="80860"/>
                  </a:lnTo>
                  <a:lnTo>
                    <a:pt x="12934925" y="59829"/>
                  </a:lnTo>
                  <a:lnTo>
                    <a:pt x="12891491" y="41833"/>
                  </a:lnTo>
                  <a:lnTo>
                    <a:pt x="12846863" y="26962"/>
                  </a:lnTo>
                  <a:lnTo>
                    <a:pt x="12801206" y="15265"/>
                  </a:lnTo>
                  <a:lnTo>
                    <a:pt x="12754699" y="6832"/>
                  </a:lnTo>
                  <a:lnTo>
                    <a:pt x="12707493" y="1727"/>
                  </a:lnTo>
                  <a:lnTo>
                    <a:pt x="12659767" y="0"/>
                  </a:lnTo>
                  <a:lnTo>
                    <a:pt x="8122666" y="0"/>
                  </a:lnTo>
                  <a:lnTo>
                    <a:pt x="8074939" y="1727"/>
                  </a:lnTo>
                  <a:lnTo>
                    <a:pt x="8027733" y="6832"/>
                  </a:lnTo>
                  <a:lnTo>
                    <a:pt x="7981226" y="15265"/>
                  </a:lnTo>
                  <a:lnTo>
                    <a:pt x="7935569" y="26962"/>
                  </a:lnTo>
                  <a:lnTo>
                    <a:pt x="7890942" y="41833"/>
                  </a:lnTo>
                  <a:lnTo>
                    <a:pt x="7847508" y="59829"/>
                  </a:lnTo>
                  <a:lnTo>
                    <a:pt x="7805433" y="80860"/>
                  </a:lnTo>
                  <a:lnTo>
                    <a:pt x="7764894" y="104876"/>
                  </a:lnTo>
                  <a:lnTo>
                    <a:pt x="7726032" y="131800"/>
                  </a:lnTo>
                  <a:lnTo>
                    <a:pt x="7689050" y="161569"/>
                  </a:lnTo>
                  <a:lnTo>
                    <a:pt x="7654087" y="194094"/>
                  </a:lnTo>
                  <a:lnTo>
                    <a:pt x="7621549" y="229057"/>
                  </a:lnTo>
                  <a:lnTo>
                    <a:pt x="7591793" y="266052"/>
                  </a:lnTo>
                  <a:lnTo>
                    <a:pt x="7564869" y="304901"/>
                  </a:lnTo>
                  <a:lnTo>
                    <a:pt x="7540853" y="345452"/>
                  </a:lnTo>
                  <a:lnTo>
                    <a:pt x="7519810" y="387527"/>
                  </a:lnTo>
                  <a:lnTo>
                    <a:pt x="7501826" y="430961"/>
                  </a:lnTo>
                  <a:lnTo>
                    <a:pt x="7486942" y="475589"/>
                  </a:lnTo>
                  <a:lnTo>
                    <a:pt x="7475258" y="521233"/>
                  </a:lnTo>
                  <a:lnTo>
                    <a:pt x="7466825" y="567753"/>
                  </a:lnTo>
                  <a:lnTo>
                    <a:pt x="7461707" y="614946"/>
                  </a:lnTo>
                  <a:lnTo>
                    <a:pt x="7459993" y="662673"/>
                  </a:lnTo>
                  <a:lnTo>
                    <a:pt x="7459993" y="1643418"/>
                  </a:lnTo>
                  <a:lnTo>
                    <a:pt x="7461707" y="1691132"/>
                  </a:lnTo>
                  <a:lnTo>
                    <a:pt x="7466825" y="1738337"/>
                  </a:lnTo>
                  <a:lnTo>
                    <a:pt x="7475258" y="1784845"/>
                  </a:lnTo>
                  <a:lnTo>
                    <a:pt x="7486942" y="1830501"/>
                  </a:lnTo>
                  <a:lnTo>
                    <a:pt x="7501826" y="1875129"/>
                  </a:lnTo>
                  <a:lnTo>
                    <a:pt x="7519810" y="1918563"/>
                  </a:lnTo>
                  <a:lnTo>
                    <a:pt x="7540853" y="1960638"/>
                  </a:lnTo>
                  <a:lnTo>
                    <a:pt x="7564869" y="2001177"/>
                  </a:lnTo>
                  <a:lnTo>
                    <a:pt x="7591793" y="2040039"/>
                  </a:lnTo>
                  <a:lnTo>
                    <a:pt x="7621549" y="2077034"/>
                  </a:lnTo>
                  <a:lnTo>
                    <a:pt x="7654087" y="2111997"/>
                  </a:lnTo>
                  <a:lnTo>
                    <a:pt x="7689050" y="2144522"/>
                  </a:lnTo>
                  <a:lnTo>
                    <a:pt x="7726032" y="2174290"/>
                  </a:lnTo>
                  <a:lnTo>
                    <a:pt x="7764894" y="2201202"/>
                  </a:lnTo>
                  <a:lnTo>
                    <a:pt x="7778636" y="2209342"/>
                  </a:lnTo>
                  <a:lnTo>
                    <a:pt x="5691606" y="2209342"/>
                  </a:lnTo>
                  <a:lnTo>
                    <a:pt x="5736590" y="2194369"/>
                  </a:lnTo>
                  <a:lnTo>
                    <a:pt x="5780024" y="2176386"/>
                  </a:lnTo>
                  <a:lnTo>
                    <a:pt x="5822099" y="2155342"/>
                  </a:lnTo>
                  <a:lnTo>
                    <a:pt x="5862650" y="2131326"/>
                  </a:lnTo>
                  <a:lnTo>
                    <a:pt x="5901499" y="2104402"/>
                  </a:lnTo>
                  <a:lnTo>
                    <a:pt x="5938494" y="2074646"/>
                  </a:lnTo>
                  <a:lnTo>
                    <a:pt x="5973457" y="2042109"/>
                  </a:lnTo>
                  <a:lnTo>
                    <a:pt x="6005982" y="2007146"/>
                  </a:lnTo>
                  <a:lnTo>
                    <a:pt x="6035751" y="1970163"/>
                  </a:lnTo>
                  <a:lnTo>
                    <a:pt x="6062675" y="1931301"/>
                  </a:lnTo>
                  <a:lnTo>
                    <a:pt x="6086691" y="1890763"/>
                  </a:lnTo>
                  <a:lnTo>
                    <a:pt x="6107722" y="1848688"/>
                  </a:lnTo>
                  <a:lnTo>
                    <a:pt x="6125718" y="1805254"/>
                  </a:lnTo>
                  <a:lnTo>
                    <a:pt x="6140589" y="1760626"/>
                  </a:lnTo>
                  <a:lnTo>
                    <a:pt x="6152286" y="1714969"/>
                  </a:lnTo>
                  <a:lnTo>
                    <a:pt x="6160719" y="1668462"/>
                  </a:lnTo>
                  <a:lnTo>
                    <a:pt x="6165824" y="1621256"/>
                  </a:lnTo>
                  <a:lnTo>
                    <a:pt x="6167552" y="1573530"/>
                  </a:lnTo>
                  <a:lnTo>
                    <a:pt x="6167552" y="731735"/>
                  </a:lnTo>
                  <a:lnTo>
                    <a:pt x="6165824" y="684009"/>
                  </a:lnTo>
                  <a:lnTo>
                    <a:pt x="6160719" y="636803"/>
                  </a:lnTo>
                  <a:lnTo>
                    <a:pt x="6152286" y="590296"/>
                  </a:lnTo>
                  <a:lnTo>
                    <a:pt x="6140589" y="544639"/>
                  </a:lnTo>
                  <a:lnTo>
                    <a:pt x="6125718" y="500011"/>
                  </a:lnTo>
                  <a:lnTo>
                    <a:pt x="6107722" y="456577"/>
                  </a:lnTo>
                  <a:lnTo>
                    <a:pt x="6086691" y="414502"/>
                  </a:lnTo>
                  <a:lnTo>
                    <a:pt x="6062675" y="373964"/>
                  </a:lnTo>
                  <a:lnTo>
                    <a:pt x="6035751" y="335102"/>
                  </a:lnTo>
                  <a:lnTo>
                    <a:pt x="6005982" y="298119"/>
                  </a:lnTo>
                  <a:lnTo>
                    <a:pt x="5973457" y="263156"/>
                  </a:lnTo>
                  <a:lnTo>
                    <a:pt x="5938494" y="230619"/>
                  </a:lnTo>
                  <a:lnTo>
                    <a:pt x="5901499" y="200863"/>
                  </a:lnTo>
                  <a:lnTo>
                    <a:pt x="5862650" y="173939"/>
                  </a:lnTo>
                  <a:lnTo>
                    <a:pt x="5822099" y="149923"/>
                  </a:lnTo>
                  <a:lnTo>
                    <a:pt x="5780024" y="128879"/>
                  </a:lnTo>
                  <a:lnTo>
                    <a:pt x="5736590" y="110896"/>
                  </a:lnTo>
                  <a:lnTo>
                    <a:pt x="5691962" y="96012"/>
                  </a:lnTo>
                  <a:lnTo>
                    <a:pt x="5646318" y="84328"/>
                  </a:lnTo>
                  <a:lnTo>
                    <a:pt x="5599798" y="75895"/>
                  </a:lnTo>
                  <a:lnTo>
                    <a:pt x="5552605" y="70777"/>
                  </a:lnTo>
                  <a:lnTo>
                    <a:pt x="5504891" y="69062"/>
                  </a:lnTo>
                  <a:lnTo>
                    <a:pt x="662660" y="69062"/>
                  </a:lnTo>
                  <a:lnTo>
                    <a:pt x="614946" y="70777"/>
                  </a:lnTo>
                  <a:lnTo>
                    <a:pt x="567740" y="75895"/>
                  </a:lnTo>
                  <a:lnTo>
                    <a:pt x="521233" y="84328"/>
                  </a:lnTo>
                  <a:lnTo>
                    <a:pt x="475589" y="96012"/>
                  </a:lnTo>
                  <a:lnTo>
                    <a:pt x="430961" y="110896"/>
                  </a:lnTo>
                  <a:lnTo>
                    <a:pt x="387527" y="128879"/>
                  </a:lnTo>
                  <a:lnTo>
                    <a:pt x="345452" y="149923"/>
                  </a:lnTo>
                  <a:lnTo>
                    <a:pt x="304901" y="173939"/>
                  </a:lnTo>
                  <a:lnTo>
                    <a:pt x="266052" y="200863"/>
                  </a:lnTo>
                  <a:lnTo>
                    <a:pt x="229057" y="230619"/>
                  </a:lnTo>
                  <a:lnTo>
                    <a:pt x="194094" y="263156"/>
                  </a:lnTo>
                  <a:lnTo>
                    <a:pt x="161556" y="298119"/>
                  </a:lnTo>
                  <a:lnTo>
                    <a:pt x="131800" y="335102"/>
                  </a:lnTo>
                  <a:lnTo>
                    <a:pt x="104876" y="373964"/>
                  </a:lnTo>
                  <a:lnTo>
                    <a:pt x="80860" y="414502"/>
                  </a:lnTo>
                  <a:lnTo>
                    <a:pt x="59829" y="456577"/>
                  </a:lnTo>
                  <a:lnTo>
                    <a:pt x="41833" y="500011"/>
                  </a:lnTo>
                  <a:lnTo>
                    <a:pt x="26962" y="544639"/>
                  </a:lnTo>
                  <a:lnTo>
                    <a:pt x="15265" y="590296"/>
                  </a:lnTo>
                  <a:lnTo>
                    <a:pt x="6832" y="636803"/>
                  </a:lnTo>
                  <a:lnTo>
                    <a:pt x="1714" y="684009"/>
                  </a:lnTo>
                  <a:lnTo>
                    <a:pt x="0" y="731735"/>
                  </a:lnTo>
                  <a:lnTo>
                    <a:pt x="0" y="1573530"/>
                  </a:lnTo>
                  <a:lnTo>
                    <a:pt x="1714" y="1621256"/>
                  </a:lnTo>
                  <a:lnTo>
                    <a:pt x="6832" y="1668462"/>
                  </a:lnTo>
                  <a:lnTo>
                    <a:pt x="15265" y="1714969"/>
                  </a:lnTo>
                  <a:lnTo>
                    <a:pt x="26962" y="1760626"/>
                  </a:lnTo>
                  <a:lnTo>
                    <a:pt x="41833" y="1805254"/>
                  </a:lnTo>
                  <a:lnTo>
                    <a:pt x="59829" y="1848688"/>
                  </a:lnTo>
                  <a:lnTo>
                    <a:pt x="80860" y="1890763"/>
                  </a:lnTo>
                  <a:lnTo>
                    <a:pt x="104876" y="1931301"/>
                  </a:lnTo>
                  <a:lnTo>
                    <a:pt x="131800" y="1970163"/>
                  </a:lnTo>
                  <a:lnTo>
                    <a:pt x="161556" y="2007146"/>
                  </a:lnTo>
                  <a:lnTo>
                    <a:pt x="194094" y="2042109"/>
                  </a:lnTo>
                  <a:lnTo>
                    <a:pt x="229057" y="2074646"/>
                  </a:lnTo>
                  <a:lnTo>
                    <a:pt x="266052" y="2104402"/>
                  </a:lnTo>
                  <a:lnTo>
                    <a:pt x="304901" y="2131326"/>
                  </a:lnTo>
                  <a:lnTo>
                    <a:pt x="345452" y="2155342"/>
                  </a:lnTo>
                  <a:lnTo>
                    <a:pt x="387527" y="2176386"/>
                  </a:lnTo>
                  <a:lnTo>
                    <a:pt x="430961" y="2194369"/>
                  </a:lnTo>
                  <a:lnTo>
                    <a:pt x="475589" y="2209254"/>
                  </a:lnTo>
                  <a:lnTo>
                    <a:pt x="521233" y="2220938"/>
                  </a:lnTo>
                  <a:lnTo>
                    <a:pt x="567740" y="2229370"/>
                  </a:lnTo>
                  <a:lnTo>
                    <a:pt x="614946" y="2234488"/>
                  </a:lnTo>
                  <a:lnTo>
                    <a:pt x="662673" y="2236203"/>
                  </a:lnTo>
                  <a:lnTo>
                    <a:pt x="1033335" y="2236203"/>
                  </a:lnTo>
                  <a:lnTo>
                    <a:pt x="1032941" y="2236305"/>
                  </a:lnTo>
                  <a:lnTo>
                    <a:pt x="988314" y="2251176"/>
                  </a:lnTo>
                  <a:lnTo>
                    <a:pt x="944880" y="2269159"/>
                  </a:lnTo>
                  <a:lnTo>
                    <a:pt x="902804" y="2290203"/>
                  </a:lnTo>
                  <a:lnTo>
                    <a:pt x="862253" y="2314219"/>
                  </a:lnTo>
                  <a:lnTo>
                    <a:pt x="823404" y="2341143"/>
                  </a:lnTo>
                  <a:lnTo>
                    <a:pt x="786409" y="2370899"/>
                  </a:lnTo>
                  <a:lnTo>
                    <a:pt x="751446" y="2403437"/>
                  </a:lnTo>
                  <a:lnTo>
                    <a:pt x="718921" y="2438400"/>
                  </a:lnTo>
                  <a:lnTo>
                    <a:pt x="689152" y="2475395"/>
                  </a:lnTo>
                  <a:lnTo>
                    <a:pt x="662228" y="2514244"/>
                  </a:lnTo>
                  <a:lnTo>
                    <a:pt x="638213" y="2554795"/>
                  </a:lnTo>
                  <a:lnTo>
                    <a:pt x="617181" y="2596858"/>
                  </a:lnTo>
                  <a:lnTo>
                    <a:pt x="599186" y="2640292"/>
                  </a:lnTo>
                  <a:lnTo>
                    <a:pt x="584314" y="2684919"/>
                  </a:lnTo>
                  <a:lnTo>
                    <a:pt x="572630" y="2730576"/>
                  </a:lnTo>
                  <a:lnTo>
                    <a:pt x="564184" y="2777083"/>
                  </a:lnTo>
                  <a:lnTo>
                    <a:pt x="559079" y="2824289"/>
                  </a:lnTo>
                  <a:lnTo>
                    <a:pt x="557352" y="2872003"/>
                  </a:lnTo>
                  <a:lnTo>
                    <a:pt x="557352" y="4422254"/>
                  </a:lnTo>
                  <a:lnTo>
                    <a:pt x="559079" y="4469955"/>
                  </a:lnTo>
                  <a:lnTo>
                    <a:pt x="564184" y="4517161"/>
                  </a:lnTo>
                  <a:lnTo>
                    <a:pt x="572630" y="4563669"/>
                  </a:lnTo>
                  <a:lnTo>
                    <a:pt x="584314" y="4609325"/>
                  </a:lnTo>
                  <a:lnTo>
                    <a:pt x="599186" y="4653953"/>
                  </a:lnTo>
                  <a:lnTo>
                    <a:pt x="617181" y="4697387"/>
                  </a:lnTo>
                  <a:lnTo>
                    <a:pt x="638213" y="4739462"/>
                  </a:lnTo>
                  <a:lnTo>
                    <a:pt x="662228" y="4780000"/>
                  </a:lnTo>
                  <a:lnTo>
                    <a:pt x="689152" y="4818862"/>
                  </a:lnTo>
                  <a:lnTo>
                    <a:pt x="718921" y="4855845"/>
                  </a:lnTo>
                  <a:lnTo>
                    <a:pt x="751446" y="4890808"/>
                  </a:lnTo>
                  <a:lnTo>
                    <a:pt x="786409" y="4923345"/>
                  </a:lnTo>
                  <a:lnTo>
                    <a:pt x="823404" y="4953101"/>
                  </a:lnTo>
                  <a:lnTo>
                    <a:pt x="862253" y="4980025"/>
                  </a:lnTo>
                  <a:lnTo>
                    <a:pt x="902804" y="5004041"/>
                  </a:lnTo>
                  <a:lnTo>
                    <a:pt x="944880" y="5025085"/>
                  </a:lnTo>
                  <a:lnTo>
                    <a:pt x="988314" y="5043068"/>
                  </a:lnTo>
                  <a:lnTo>
                    <a:pt x="1032941" y="5057953"/>
                  </a:lnTo>
                  <a:lnTo>
                    <a:pt x="1078598" y="5069637"/>
                  </a:lnTo>
                  <a:lnTo>
                    <a:pt x="1125105" y="5078069"/>
                  </a:lnTo>
                  <a:lnTo>
                    <a:pt x="1172311" y="5083187"/>
                  </a:lnTo>
                  <a:lnTo>
                    <a:pt x="1220025" y="5084902"/>
                  </a:lnTo>
                  <a:lnTo>
                    <a:pt x="9401264" y="5084902"/>
                  </a:lnTo>
                  <a:lnTo>
                    <a:pt x="9448990" y="5083187"/>
                  </a:lnTo>
                  <a:lnTo>
                    <a:pt x="9496196" y="5078069"/>
                  </a:lnTo>
                  <a:lnTo>
                    <a:pt x="9542704" y="5069637"/>
                  </a:lnTo>
                  <a:lnTo>
                    <a:pt x="9588360" y="5057953"/>
                  </a:lnTo>
                  <a:lnTo>
                    <a:pt x="9632988" y="5043068"/>
                  </a:lnTo>
                  <a:lnTo>
                    <a:pt x="9676422" y="5025085"/>
                  </a:lnTo>
                  <a:lnTo>
                    <a:pt x="9718497" y="5004041"/>
                  </a:lnTo>
                  <a:lnTo>
                    <a:pt x="9759036" y="4980025"/>
                  </a:lnTo>
                  <a:lnTo>
                    <a:pt x="9797898" y="4953101"/>
                  </a:lnTo>
                  <a:lnTo>
                    <a:pt x="9834880" y="4923345"/>
                  </a:lnTo>
                  <a:lnTo>
                    <a:pt x="9869843" y="4890808"/>
                  </a:lnTo>
                  <a:lnTo>
                    <a:pt x="9902380" y="4855845"/>
                  </a:lnTo>
                  <a:lnTo>
                    <a:pt x="9932137" y="4818862"/>
                  </a:lnTo>
                  <a:lnTo>
                    <a:pt x="9959061" y="4780000"/>
                  </a:lnTo>
                  <a:lnTo>
                    <a:pt x="9983076" y="4739462"/>
                  </a:lnTo>
                  <a:lnTo>
                    <a:pt x="10004120" y="4697387"/>
                  </a:lnTo>
                  <a:lnTo>
                    <a:pt x="10022103" y="4653953"/>
                  </a:lnTo>
                  <a:lnTo>
                    <a:pt x="10036988" y="4609325"/>
                  </a:lnTo>
                  <a:lnTo>
                    <a:pt x="10048672" y="4563669"/>
                  </a:lnTo>
                  <a:lnTo>
                    <a:pt x="10057105" y="4517161"/>
                  </a:lnTo>
                  <a:lnTo>
                    <a:pt x="10062223" y="4469955"/>
                  </a:lnTo>
                  <a:lnTo>
                    <a:pt x="10063937" y="4422254"/>
                  </a:lnTo>
                  <a:lnTo>
                    <a:pt x="10063937" y="2872003"/>
                  </a:lnTo>
                  <a:lnTo>
                    <a:pt x="10062223" y="2824289"/>
                  </a:lnTo>
                  <a:lnTo>
                    <a:pt x="10057105" y="2777083"/>
                  </a:lnTo>
                  <a:lnTo>
                    <a:pt x="10048672" y="2730576"/>
                  </a:lnTo>
                  <a:lnTo>
                    <a:pt x="10036988" y="2684919"/>
                  </a:lnTo>
                  <a:lnTo>
                    <a:pt x="10022103" y="2640292"/>
                  </a:lnTo>
                  <a:lnTo>
                    <a:pt x="10004120" y="2596858"/>
                  </a:lnTo>
                  <a:lnTo>
                    <a:pt x="9983076" y="2554795"/>
                  </a:lnTo>
                  <a:lnTo>
                    <a:pt x="9959061" y="2514244"/>
                  </a:lnTo>
                  <a:lnTo>
                    <a:pt x="9932137" y="2475395"/>
                  </a:lnTo>
                  <a:lnTo>
                    <a:pt x="9902380" y="2438400"/>
                  </a:lnTo>
                  <a:lnTo>
                    <a:pt x="9869843" y="2403437"/>
                  </a:lnTo>
                  <a:lnTo>
                    <a:pt x="9834880" y="2370899"/>
                  </a:lnTo>
                  <a:lnTo>
                    <a:pt x="9797898" y="2341143"/>
                  </a:lnTo>
                  <a:lnTo>
                    <a:pt x="9759036" y="2314219"/>
                  </a:lnTo>
                  <a:lnTo>
                    <a:pt x="9745281" y="2306078"/>
                  </a:lnTo>
                  <a:lnTo>
                    <a:pt x="12659767" y="2306078"/>
                  </a:lnTo>
                  <a:lnTo>
                    <a:pt x="12707493" y="2304364"/>
                  </a:lnTo>
                  <a:lnTo>
                    <a:pt x="12754699" y="2299246"/>
                  </a:lnTo>
                  <a:lnTo>
                    <a:pt x="12801206" y="2290813"/>
                  </a:lnTo>
                  <a:lnTo>
                    <a:pt x="12846863" y="2279129"/>
                  </a:lnTo>
                  <a:lnTo>
                    <a:pt x="12891491" y="2264257"/>
                  </a:lnTo>
                  <a:lnTo>
                    <a:pt x="12934925" y="2246261"/>
                  </a:lnTo>
                  <a:lnTo>
                    <a:pt x="12976987" y="2225217"/>
                  </a:lnTo>
                  <a:lnTo>
                    <a:pt x="13017538" y="2201202"/>
                  </a:lnTo>
                  <a:lnTo>
                    <a:pt x="13056388" y="2174290"/>
                  </a:lnTo>
                  <a:lnTo>
                    <a:pt x="13093383" y="2144522"/>
                  </a:lnTo>
                  <a:lnTo>
                    <a:pt x="13128346" y="2111997"/>
                  </a:lnTo>
                  <a:lnTo>
                    <a:pt x="13160883" y="2077034"/>
                  </a:lnTo>
                  <a:lnTo>
                    <a:pt x="13190639" y="2040039"/>
                  </a:lnTo>
                  <a:lnTo>
                    <a:pt x="13217563" y="2001177"/>
                  </a:lnTo>
                  <a:lnTo>
                    <a:pt x="13241579" y="1960638"/>
                  </a:lnTo>
                  <a:lnTo>
                    <a:pt x="13262623" y="1918563"/>
                  </a:lnTo>
                  <a:lnTo>
                    <a:pt x="13280606" y="1875129"/>
                  </a:lnTo>
                  <a:lnTo>
                    <a:pt x="13295478" y="1830501"/>
                  </a:lnTo>
                  <a:lnTo>
                    <a:pt x="13307174" y="1784845"/>
                  </a:lnTo>
                  <a:lnTo>
                    <a:pt x="13315607" y="1738337"/>
                  </a:lnTo>
                  <a:lnTo>
                    <a:pt x="13320725" y="1691132"/>
                  </a:lnTo>
                  <a:lnTo>
                    <a:pt x="13322440" y="1643418"/>
                  </a:lnTo>
                  <a:lnTo>
                    <a:pt x="13322440" y="662673"/>
                  </a:lnTo>
                  <a:close/>
                </a:path>
              </a:pathLst>
            </a:custGeom>
            <a:solidFill>
              <a:srgbClr val="B66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454794" y="4840463"/>
            <a:ext cx="2742565" cy="912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100"/>
              </a:lnSpc>
              <a:spcBef>
                <a:spcPts val="100"/>
              </a:spcBef>
            </a:pPr>
            <a:r>
              <a:rPr sz="1700" spc="-40" dirty="0">
                <a:latin typeface="Tahoma"/>
                <a:cs typeface="Tahoma"/>
              </a:rPr>
              <a:t>From</a:t>
            </a:r>
            <a:r>
              <a:rPr sz="1700" spc="15" dirty="0">
                <a:latin typeface="Tahoma"/>
                <a:cs typeface="Tahoma"/>
              </a:rPr>
              <a:t> </a:t>
            </a:r>
            <a:r>
              <a:rPr sz="1700" spc="25" dirty="0">
                <a:latin typeface="Tahoma"/>
                <a:cs typeface="Tahoma"/>
              </a:rPr>
              <a:t>towns</a:t>
            </a:r>
            <a:r>
              <a:rPr sz="1700" spc="15" dirty="0">
                <a:latin typeface="Tahoma"/>
                <a:cs typeface="Tahoma"/>
              </a:rPr>
              <a:t> </a:t>
            </a:r>
            <a:r>
              <a:rPr sz="1700" spc="135" dirty="0">
                <a:latin typeface="Tahoma"/>
                <a:cs typeface="Tahoma"/>
              </a:rPr>
              <a:t>to</a:t>
            </a:r>
            <a:r>
              <a:rPr sz="1700" spc="15" dirty="0">
                <a:latin typeface="Tahoma"/>
                <a:cs typeface="Tahoma"/>
              </a:rPr>
              <a:t> </a:t>
            </a:r>
            <a:r>
              <a:rPr sz="1700" spc="40" dirty="0">
                <a:latin typeface="Tahoma"/>
                <a:cs typeface="Tahoma"/>
              </a:rPr>
              <a:t>countryside, </a:t>
            </a:r>
            <a:r>
              <a:rPr sz="1700" spc="-520" dirty="0">
                <a:latin typeface="Tahoma"/>
                <a:cs typeface="Tahoma"/>
              </a:rPr>
              <a:t> </a:t>
            </a:r>
            <a:r>
              <a:rPr sz="1700" spc="60" dirty="0">
                <a:latin typeface="Tahoma"/>
                <a:cs typeface="Tahoma"/>
              </a:rPr>
              <a:t>urban </a:t>
            </a:r>
            <a:r>
              <a:rPr sz="1700" spc="135" dirty="0">
                <a:latin typeface="Tahoma"/>
                <a:cs typeface="Tahoma"/>
              </a:rPr>
              <a:t>to </a:t>
            </a:r>
            <a:r>
              <a:rPr sz="1700" spc="210" dirty="0">
                <a:latin typeface="Tahoma"/>
                <a:cs typeface="Tahoma"/>
              </a:rPr>
              <a:t>rural </a:t>
            </a:r>
            <a:r>
              <a:rPr sz="1700" spc="70" dirty="0">
                <a:latin typeface="Tahoma"/>
                <a:cs typeface="Tahoma"/>
              </a:rPr>
              <a:t>areas, </a:t>
            </a:r>
            <a:r>
              <a:rPr sz="1700" spc="130" dirty="0">
                <a:latin typeface="Tahoma"/>
                <a:cs typeface="Tahoma"/>
              </a:rPr>
              <a:t>or </a:t>
            </a:r>
            <a:r>
              <a:rPr sz="1700" spc="135" dirty="0">
                <a:latin typeface="Tahoma"/>
                <a:cs typeface="Tahoma"/>
              </a:rPr>
              <a:t> </a:t>
            </a:r>
            <a:r>
              <a:rPr sz="1700" spc="5" dirty="0">
                <a:latin typeface="Tahoma"/>
                <a:cs typeface="Tahoma"/>
              </a:rPr>
              <a:t>between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20" dirty="0">
                <a:latin typeface="Tahoma"/>
                <a:cs typeface="Tahoma"/>
              </a:rPr>
              <a:t>regions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52352" y="8241036"/>
            <a:ext cx="11167110" cy="61658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024255" algn="ctr">
              <a:lnSpc>
                <a:spcPct val="100000"/>
              </a:lnSpc>
              <a:spcBef>
                <a:spcPts val="385"/>
              </a:spcBef>
            </a:pPr>
            <a:r>
              <a:rPr sz="1700" u="heavy" spc="-8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</a:t>
            </a:r>
            <a:r>
              <a:rPr sz="1700" u="heavy" spc="-27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</a:t>
            </a:r>
            <a:r>
              <a:rPr sz="1700" u="heavy" spc="-10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</a:t>
            </a:r>
            <a:r>
              <a:rPr sz="1700" u="heavy" spc="-8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</a:t>
            </a:r>
            <a:r>
              <a:rPr sz="1700" u="heavy" spc="-13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</a:t>
            </a:r>
            <a:r>
              <a:rPr sz="1700" u="heavy" spc="-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</a:t>
            </a:r>
            <a:r>
              <a:rPr sz="1700" u="heavy" spc="-10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</a:t>
            </a:r>
            <a:r>
              <a:rPr sz="1700" u="heavy" spc="-23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U</a:t>
            </a:r>
            <a:r>
              <a:rPr sz="1700" u="heavy" spc="-13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</a:t>
            </a:r>
            <a:r>
              <a:rPr sz="1700" u="heavy" spc="-8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</a:t>
            </a:r>
            <a:r>
              <a:rPr sz="1700" u="heavy" spc="-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700" u="heavy" spc="-13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</a:t>
            </a:r>
            <a:r>
              <a:rPr sz="1700" u="heavy" spc="-8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</a:t>
            </a:r>
            <a:r>
              <a:rPr sz="1700" u="heavy" spc="-8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V</a:t>
            </a:r>
            <a:r>
              <a:rPr sz="1700" u="heavy" spc="-27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</a:t>
            </a:r>
            <a:r>
              <a:rPr sz="1700" u="heavy" spc="-8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</a:t>
            </a:r>
            <a:r>
              <a:rPr sz="1700" u="heavy" spc="-434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W</a:t>
            </a:r>
            <a:endParaRPr sz="1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700" spc="35" dirty="0">
                <a:latin typeface="Tahoma"/>
                <a:cs typeface="Tahoma"/>
              </a:rPr>
              <a:t>Various</a:t>
            </a:r>
            <a:r>
              <a:rPr sz="1700" spc="-15" dirty="0">
                <a:latin typeface="Tahoma"/>
                <a:cs typeface="Tahoma"/>
              </a:rPr>
              <a:t> </a:t>
            </a:r>
            <a:r>
              <a:rPr sz="1700" spc="70" dirty="0">
                <a:latin typeface="Tahoma"/>
                <a:cs typeface="Tahoma"/>
              </a:rPr>
              <a:t>categories</a:t>
            </a:r>
            <a:r>
              <a:rPr sz="1700" spc="-10" dirty="0">
                <a:latin typeface="Tahoma"/>
                <a:cs typeface="Tahoma"/>
              </a:rPr>
              <a:t> </a:t>
            </a:r>
            <a:r>
              <a:rPr sz="1700" spc="120" dirty="0">
                <a:latin typeface="Tahoma"/>
                <a:cs typeface="Tahoma"/>
              </a:rPr>
              <a:t>of</a:t>
            </a:r>
            <a:r>
              <a:rPr sz="1700" spc="-15" dirty="0">
                <a:latin typeface="Tahoma"/>
                <a:cs typeface="Tahoma"/>
              </a:rPr>
              <a:t> </a:t>
            </a:r>
            <a:r>
              <a:rPr sz="1700" dirty="0">
                <a:latin typeface="Tahoma"/>
                <a:cs typeface="Tahoma"/>
              </a:rPr>
              <a:t>migration,</a:t>
            </a:r>
            <a:r>
              <a:rPr sz="1700" spc="-10" dirty="0">
                <a:latin typeface="Tahoma"/>
                <a:cs typeface="Tahoma"/>
              </a:rPr>
              <a:t> </a:t>
            </a:r>
            <a:r>
              <a:rPr sz="1700" spc="20" dirty="0">
                <a:latin typeface="Tahoma"/>
                <a:cs typeface="Tahoma"/>
              </a:rPr>
              <a:t>including</a:t>
            </a:r>
            <a:r>
              <a:rPr sz="1700" spc="-15" dirty="0">
                <a:latin typeface="Tahoma"/>
                <a:cs typeface="Tahoma"/>
              </a:rPr>
              <a:t> </a:t>
            </a:r>
            <a:r>
              <a:rPr sz="1700" spc="135" dirty="0">
                <a:latin typeface="Tahoma"/>
                <a:cs typeface="Tahoma"/>
              </a:rPr>
              <a:t>irregular</a:t>
            </a:r>
            <a:r>
              <a:rPr sz="1700" spc="-10" dirty="0">
                <a:latin typeface="Tahoma"/>
                <a:cs typeface="Tahoma"/>
              </a:rPr>
              <a:t> </a:t>
            </a:r>
            <a:r>
              <a:rPr sz="1700" spc="20" dirty="0">
                <a:latin typeface="Tahoma"/>
                <a:cs typeface="Tahoma"/>
              </a:rPr>
              <a:t>migration</a:t>
            </a:r>
            <a:r>
              <a:rPr sz="1700" spc="-10" dirty="0">
                <a:latin typeface="Tahoma"/>
                <a:cs typeface="Tahoma"/>
              </a:rPr>
              <a:t> </a:t>
            </a:r>
            <a:r>
              <a:rPr sz="1700" spc="-25" dirty="0">
                <a:latin typeface="Tahoma"/>
                <a:cs typeface="Tahoma"/>
              </a:rPr>
              <a:t>in</a:t>
            </a:r>
            <a:r>
              <a:rPr sz="1700" spc="-15" dirty="0">
                <a:latin typeface="Tahoma"/>
                <a:cs typeface="Tahoma"/>
              </a:rPr>
              <a:t> </a:t>
            </a:r>
            <a:r>
              <a:rPr sz="1700" spc="50" dirty="0">
                <a:latin typeface="Tahoma"/>
                <a:cs typeface="Tahoma"/>
              </a:rPr>
              <a:t>Malaysia,</a:t>
            </a:r>
            <a:r>
              <a:rPr sz="1700" spc="-10" dirty="0">
                <a:latin typeface="Tahoma"/>
                <a:cs typeface="Tahoma"/>
              </a:rPr>
              <a:t> </a:t>
            </a:r>
            <a:r>
              <a:rPr sz="1700" spc="50" dirty="0">
                <a:latin typeface="Tahoma"/>
                <a:cs typeface="Tahoma"/>
              </a:rPr>
              <a:t>highlight</a:t>
            </a:r>
            <a:r>
              <a:rPr sz="1700" spc="-15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the</a:t>
            </a:r>
            <a:r>
              <a:rPr sz="1700" spc="-10" dirty="0">
                <a:latin typeface="Tahoma"/>
                <a:cs typeface="Tahoma"/>
              </a:rPr>
              <a:t> </a:t>
            </a:r>
            <a:r>
              <a:rPr sz="1700" spc="55" dirty="0">
                <a:latin typeface="Tahoma"/>
                <a:cs typeface="Tahoma"/>
              </a:rPr>
              <a:t>complexity</a:t>
            </a:r>
            <a:r>
              <a:rPr sz="1700" spc="-15" dirty="0">
                <a:latin typeface="Tahoma"/>
                <a:cs typeface="Tahoma"/>
              </a:rPr>
              <a:t> </a:t>
            </a:r>
            <a:r>
              <a:rPr sz="1700" spc="120" dirty="0">
                <a:latin typeface="Tahoma"/>
                <a:cs typeface="Tahoma"/>
              </a:rPr>
              <a:t>of</a:t>
            </a:r>
            <a:r>
              <a:rPr sz="1700" spc="-10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the</a:t>
            </a:r>
            <a:r>
              <a:rPr sz="1700" spc="-10" dirty="0">
                <a:latin typeface="Tahoma"/>
                <a:cs typeface="Tahoma"/>
              </a:rPr>
              <a:t> </a:t>
            </a:r>
            <a:r>
              <a:rPr sz="1700" spc="-30" dirty="0">
                <a:latin typeface="Tahoma"/>
                <a:cs typeface="Tahoma"/>
              </a:rPr>
              <a:t>issue.</a:t>
            </a:r>
            <a:endParaRPr sz="1700">
              <a:latin typeface="Tahoma"/>
              <a:cs typeface="Tahom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26243" y="9580876"/>
            <a:ext cx="71755" cy="1254125"/>
            <a:chOff x="526243" y="9580876"/>
            <a:chExt cx="71755" cy="1254125"/>
          </a:xfrm>
        </p:grpSpPr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26243" y="9580876"/>
              <a:ext cx="71640" cy="71640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26243" y="9876393"/>
              <a:ext cx="71640" cy="71640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26243" y="10171910"/>
              <a:ext cx="71640" cy="7164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26243" y="10467426"/>
              <a:ext cx="71640" cy="7164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26243" y="10762943"/>
              <a:ext cx="71640" cy="71640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352352" y="9127587"/>
            <a:ext cx="5475605" cy="179895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85" dirty="0">
                <a:latin typeface="Tahoma"/>
                <a:cs typeface="Tahoma"/>
              </a:rPr>
              <a:t>LL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285" dirty="0">
                <a:latin typeface="Tahoma"/>
                <a:cs typeface="Tahoma"/>
              </a:rPr>
              <a:t>G</a:t>
            </a:r>
            <a:r>
              <a:rPr sz="1700" spc="-5" dirty="0">
                <a:latin typeface="Tahoma"/>
                <a:cs typeface="Tahoma"/>
              </a:rPr>
              <a:t>A</a:t>
            </a:r>
            <a:r>
              <a:rPr sz="1700" spc="-85" dirty="0">
                <a:latin typeface="Tahoma"/>
                <a:cs typeface="Tahoma"/>
              </a:rPr>
              <a:t>L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250" dirty="0">
                <a:latin typeface="Tahoma"/>
                <a:cs typeface="Tahoma"/>
              </a:rPr>
              <a:t>MM</a:t>
            </a: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285" dirty="0">
                <a:latin typeface="Tahoma"/>
                <a:cs typeface="Tahoma"/>
              </a:rPr>
              <a:t>G</a:t>
            </a:r>
            <a:r>
              <a:rPr sz="1700" spc="-135" dirty="0">
                <a:latin typeface="Tahoma"/>
                <a:cs typeface="Tahoma"/>
              </a:rPr>
              <a:t>R</a:t>
            </a:r>
            <a:r>
              <a:rPr sz="1700" spc="-5" dirty="0">
                <a:latin typeface="Tahoma"/>
                <a:cs typeface="Tahoma"/>
              </a:rPr>
              <a:t>A</a:t>
            </a:r>
            <a:r>
              <a:rPr sz="1700" spc="-215" dirty="0">
                <a:latin typeface="Tahoma"/>
                <a:cs typeface="Tahoma"/>
              </a:rPr>
              <a:t>N</a:t>
            </a:r>
            <a:r>
              <a:rPr sz="1700" spc="-105" dirty="0">
                <a:latin typeface="Tahoma"/>
                <a:cs typeface="Tahoma"/>
              </a:rPr>
              <a:t>T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110" dirty="0">
                <a:latin typeface="Tahoma"/>
                <a:cs typeface="Tahoma"/>
              </a:rPr>
              <a:t>C</a:t>
            </a:r>
            <a:r>
              <a:rPr sz="1700" spc="-5" dirty="0">
                <a:latin typeface="Tahoma"/>
                <a:cs typeface="Tahoma"/>
              </a:rPr>
              <a:t>A</a:t>
            </a:r>
            <a:r>
              <a:rPr sz="1700" spc="-105" dirty="0">
                <a:latin typeface="Tahoma"/>
                <a:cs typeface="Tahoma"/>
              </a:rPr>
              <a:t>T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285" dirty="0">
                <a:latin typeface="Tahoma"/>
                <a:cs typeface="Tahoma"/>
              </a:rPr>
              <a:t>G</a:t>
            </a:r>
            <a:r>
              <a:rPr sz="1700" spc="-330" dirty="0">
                <a:latin typeface="Tahoma"/>
                <a:cs typeface="Tahoma"/>
              </a:rPr>
              <a:t>O</a:t>
            </a:r>
            <a:r>
              <a:rPr sz="1700" spc="-135" dirty="0">
                <a:latin typeface="Tahoma"/>
                <a:cs typeface="Tahoma"/>
              </a:rPr>
              <a:t>R</a:t>
            </a:r>
            <a:r>
              <a:rPr sz="1700" spc="-65" dirty="0">
                <a:latin typeface="Tahoma"/>
                <a:cs typeface="Tahoma"/>
              </a:rPr>
              <a:t>Y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40" dirty="0">
                <a:latin typeface="Tahoma"/>
                <a:cs typeface="Tahoma"/>
              </a:rPr>
              <a:t>:</a:t>
            </a:r>
            <a:endParaRPr sz="1700">
              <a:latin typeface="Tahoma"/>
              <a:cs typeface="Tahoma"/>
            </a:endParaRPr>
          </a:p>
          <a:p>
            <a:pPr marL="377825" marR="316230">
              <a:lnSpc>
                <a:spcPct val="114100"/>
              </a:lnSpc>
            </a:pPr>
            <a:r>
              <a:rPr sz="1700" spc="30" dirty="0">
                <a:latin typeface="Tahoma"/>
                <a:cs typeface="Tahoma"/>
              </a:rPr>
              <a:t>Unauthorized </a:t>
            </a:r>
            <a:r>
              <a:rPr sz="1700" spc="120" dirty="0">
                <a:latin typeface="Tahoma"/>
                <a:cs typeface="Tahoma"/>
              </a:rPr>
              <a:t>Entry </a:t>
            </a:r>
            <a:r>
              <a:rPr sz="1700" spc="10" dirty="0">
                <a:latin typeface="Tahoma"/>
                <a:cs typeface="Tahoma"/>
              </a:rPr>
              <a:t>and </a:t>
            </a:r>
            <a:r>
              <a:rPr sz="1700" spc="-40" dirty="0">
                <a:latin typeface="Tahoma"/>
                <a:cs typeface="Tahoma"/>
              </a:rPr>
              <a:t>Employment; </a:t>
            </a:r>
            <a:r>
              <a:rPr sz="1700" spc="-35" dirty="0">
                <a:latin typeface="Tahoma"/>
                <a:cs typeface="Tahoma"/>
              </a:rPr>
              <a:t> </a:t>
            </a:r>
            <a:r>
              <a:rPr sz="1700" spc="50" dirty="0">
                <a:latin typeface="Tahoma"/>
                <a:cs typeface="Tahoma"/>
              </a:rPr>
              <a:t>Authorized</a:t>
            </a:r>
            <a:r>
              <a:rPr sz="1700" spc="-35" dirty="0">
                <a:latin typeface="Tahoma"/>
                <a:cs typeface="Tahoma"/>
              </a:rPr>
              <a:t> </a:t>
            </a:r>
            <a:r>
              <a:rPr sz="1700" spc="120" dirty="0">
                <a:latin typeface="Tahoma"/>
                <a:cs typeface="Tahoma"/>
              </a:rPr>
              <a:t>Entry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75" dirty="0">
                <a:latin typeface="Tahoma"/>
                <a:cs typeface="Tahoma"/>
              </a:rPr>
              <a:t>but</a:t>
            </a:r>
            <a:r>
              <a:rPr sz="1700" spc="-35" dirty="0">
                <a:latin typeface="Tahoma"/>
                <a:cs typeface="Tahoma"/>
              </a:rPr>
              <a:t> </a:t>
            </a:r>
            <a:r>
              <a:rPr sz="1700" spc="30" dirty="0">
                <a:latin typeface="Tahoma"/>
                <a:cs typeface="Tahoma"/>
              </a:rPr>
              <a:t>Unauthorized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-40" dirty="0">
                <a:latin typeface="Tahoma"/>
                <a:cs typeface="Tahoma"/>
              </a:rPr>
              <a:t>Employment;</a:t>
            </a:r>
            <a:endParaRPr sz="1700">
              <a:latin typeface="Tahoma"/>
              <a:cs typeface="Tahoma"/>
            </a:endParaRPr>
          </a:p>
          <a:p>
            <a:pPr marL="377825" marR="5080">
              <a:lnSpc>
                <a:spcPct val="114100"/>
              </a:lnSpc>
            </a:pPr>
            <a:r>
              <a:rPr sz="1700" spc="-5" dirty="0">
                <a:latin typeface="Tahoma"/>
                <a:cs typeface="Tahoma"/>
              </a:rPr>
              <a:t>A</a:t>
            </a:r>
            <a:r>
              <a:rPr sz="1700" spc="-65" dirty="0">
                <a:latin typeface="Tahoma"/>
                <a:cs typeface="Tahoma"/>
              </a:rPr>
              <a:t>u</a:t>
            </a:r>
            <a:r>
              <a:rPr sz="1700" spc="320" dirty="0">
                <a:latin typeface="Tahoma"/>
                <a:cs typeface="Tahoma"/>
              </a:rPr>
              <a:t>t</a:t>
            </a:r>
            <a:r>
              <a:rPr sz="1700" spc="-5" dirty="0">
                <a:latin typeface="Tahoma"/>
                <a:cs typeface="Tahoma"/>
              </a:rPr>
              <a:t>h</a:t>
            </a:r>
            <a:r>
              <a:rPr sz="1700" spc="-50" dirty="0">
                <a:latin typeface="Tahoma"/>
                <a:cs typeface="Tahoma"/>
              </a:rPr>
              <a:t>o</a:t>
            </a:r>
            <a:r>
              <a:rPr sz="1700" spc="310" dirty="0">
                <a:latin typeface="Tahoma"/>
                <a:cs typeface="Tahoma"/>
              </a:rPr>
              <a:t>r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95" dirty="0">
                <a:latin typeface="Tahoma"/>
                <a:cs typeface="Tahoma"/>
              </a:rPr>
              <a:t>z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spc="-65" dirty="0">
                <a:latin typeface="Tahoma"/>
                <a:cs typeface="Tahoma"/>
              </a:rPr>
              <a:t>d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30" dirty="0">
                <a:latin typeface="Tahoma"/>
                <a:cs typeface="Tahoma"/>
              </a:rPr>
              <a:t>n</a:t>
            </a:r>
            <a:r>
              <a:rPr sz="1700" spc="320" dirty="0">
                <a:latin typeface="Tahoma"/>
                <a:cs typeface="Tahoma"/>
              </a:rPr>
              <a:t>t</a:t>
            </a:r>
            <a:r>
              <a:rPr sz="1700" spc="310" dirty="0">
                <a:latin typeface="Tahoma"/>
                <a:cs typeface="Tahoma"/>
              </a:rPr>
              <a:t>r</a:t>
            </a:r>
            <a:r>
              <a:rPr sz="1700" spc="70" dirty="0">
                <a:latin typeface="Tahoma"/>
                <a:cs typeface="Tahoma"/>
              </a:rPr>
              <a:t>y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120" dirty="0">
                <a:latin typeface="Tahoma"/>
                <a:cs typeface="Tahoma"/>
              </a:rPr>
              <a:t>&amp;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365" dirty="0">
                <a:latin typeface="Tahoma"/>
                <a:cs typeface="Tahoma"/>
              </a:rPr>
              <a:t>m</a:t>
            </a:r>
            <a:r>
              <a:rPr sz="1700" spc="-40" dirty="0">
                <a:latin typeface="Tahoma"/>
                <a:cs typeface="Tahoma"/>
              </a:rPr>
              <a:t>p</a:t>
            </a:r>
            <a:r>
              <a:rPr sz="1700" spc="375" dirty="0">
                <a:latin typeface="Tahoma"/>
                <a:cs typeface="Tahoma"/>
              </a:rPr>
              <a:t>l</a:t>
            </a:r>
            <a:r>
              <a:rPr sz="1700" spc="-50" dirty="0">
                <a:latin typeface="Tahoma"/>
                <a:cs typeface="Tahoma"/>
              </a:rPr>
              <a:t>o</a:t>
            </a:r>
            <a:r>
              <a:rPr sz="1700" spc="70" dirty="0">
                <a:latin typeface="Tahoma"/>
                <a:cs typeface="Tahoma"/>
              </a:rPr>
              <a:t>y</a:t>
            </a:r>
            <a:r>
              <a:rPr sz="1700" spc="-365" dirty="0">
                <a:latin typeface="Tahoma"/>
                <a:cs typeface="Tahoma"/>
              </a:rPr>
              <a:t>m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spc="-30" dirty="0">
                <a:latin typeface="Tahoma"/>
                <a:cs typeface="Tahoma"/>
              </a:rPr>
              <a:t>n</a:t>
            </a:r>
            <a:r>
              <a:rPr sz="1700" spc="320" dirty="0">
                <a:latin typeface="Tahoma"/>
                <a:cs typeface="Tahoma"/>
              </a:rPr>
              <a:t>t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30" dirty="0">
                <a:latin typeface="Tahoma"/>
                <a:cs typeface="Tahoma"/>
              </a:rPr>
              <a:t>b</a:t>
            </a:r>
            <a:r>
              <a:rPr sz="1700" spc="-65" dirty="0">
                <a:latin typeface="Tahoma"/>
                <a:cs typeface="Tahoma"/>
              </a:rPr>
              <a:t>u</a:t>
            </a:r>
            <a:r>
              <a:rPr sz="1700" spc="320" dirty="0">
                <a:latin typeface="Tahoma"/>
                <a:cs typeface="Tahoma"/>
              </a:rPr>
              <a:t>t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40" dirty="0">
                <a:latin typeface="Tahoma"/>
                <a:cs typeface="Tahoma"/>
              </a:rPr>
              <a:t>P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spc="310" dirty="0">
                <a:latin typeface="Tahoma"/>
                <a:cs typeface="Tahoma"/>
              </a:rPr>
              <a:t>r</a:t>
            </a:r>
            <a:r>
              <a:rPr sz="1700" spc="-365" dirty="0">
                <a:latin typeface="Tahoma"/>
                <a:cs typeface="Tahoma"/>
              </a:rPr>
              <a:t>m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320" dirty="0">
                <a:latin typeface="Tahoma"/>
                <a:cs typeface="Tahoma"/>
              </a:rPr>
              <a:t>t</a:t>
            </a:r>
            <a:r>
              <a:rPr sz="1700" spc="50" dirty="0">
                <a:latin typeface="Tahoma"/>
                <a:cs typeface="Tahoma"/>
              </a:rPr>
              <a:t>s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30" dirty="0">
                <a:latin typeface="Tahoma"/>
                <a:cs typeface="Tahoma"/>
              </a:rPr>
              <a:t>n</a:t>
            </a:r>
            <a:r>
              <a:rPr sz="1700" spc="85" dirty="0">
                <a:latin typeface="Tahoma"/>
                <a:cs typeface="Tahoma"/>
              </a:rPr>
              <a:t>v</a:t>
            </a:r>
            <a:r>
              <a:rPr sz="1700" spc="125" dirty="0">
                <a:latin typeface="Tahoma"/>
                <a:cs typeface="Tahoma"/>
              </a:rPr>
              <a:t>a</a:t>
            </a:r>
            <a:r>
              <a:rPr sz="1700" spc="375" dirty="0">
                <a:latin typeface="Tahoma"/>
                <a:cs typeface="Tahoma"/>
              </a:rPr>
              <a:t>l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-45" dirty="0">
                <a:latin typeface="Tahoma"/>
                <a:cs typeface="Tahoma"/>
              </a:rPr>
              <a:t>d  </a:t>
            </a:r>
            <a:r>
              <a:rPr sz="1700" dirty="0">
                <a:latin typeface="Tahoma"/>
                <a:cs typeface="Tahoma"/>
              </a:rPr>
              <a:t>Refugees</a:t>
            </a:r>
            <a:endParaRPr sz="1700">
              <a:latin typeface="Tahoma"/>
              <a:cs typeface="Tahoma"/>
            </a:endParaRPr>
          </a:p>
          <a:p>
            <a:pPr marL="377825">
              <a:lnSpc>
                <a:spcPct val="100000"/>
              </a:lnSpc>
              <a:spcBef>
                <a:spcPts val="285"/>
              </a:spcBef>
            </a:pPr>
            <a:r>
              <a:rPr sz="1700" spc="55" dirty="0">
                <a:latin typeface="Tahoma"/>
                <a:cs typeface="Tahoma"/>
              </a:rPr>
              <a:t>Children</a:t>
            </a:r>
            <a:r>
              <a:rPr sz="1700" spc="-40" dirty="0">
                <a:latin typeface="Tahoma"/>
                <a:cs typeface="Tahoma"/>
              </a:rPr>
              <a:t> </a:t>
            </a:r>
            <a:r>
              <a:rPr sz="1700" spc="120" dirty="0">
                <a:latin typeface="Tahoma"/>
                <a:cs typeface="Tahoma"/>
              </a:rPr>
              <a:t>of</a:t>
            </a:r>
            <a:r>
              <a:rPr sz="1700" spc="-35" dirty="0">
                <a:latin typeface="Tahoma"/>
                <a:cs typeface="Tahoma"/>
              </a:rPr>
              <a:t> </a:t>
            </a:r>
            <a:r>
              <a:rPr sz="1700" spc="-40" dirty="0">
                <a:latin typeface="Tahoma"/>
                <a:cs typeface="Tahoma"/>
              </a:rPr>
              <a:t>Undocumented</a:t>
            </a:r>
            <a:r>
              <a:rPr sz="1700" spc="-35" dirty="0">
                <a:latin typeface="Tahoma"/>
                <a:cs typeface="Tahoma"/>
              </a:rPr>
              <a:t> </a:t>
            </a:r>
            <a:r>
              <a:rPr sz="1700" spc="50" dirty="0">
                <a:latin typeface="Tahoma"/>
                <a:cs typeface="Tahoma"/>
              </a:rPr>
              <a:t>Migrants</a:t>
            </a:r>
            <a:endParaRPr sz="1700">
              <a:latin typeface="Tahoma"/>
              <a:cs typeface="Tahoma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8238952" y="9450081"/>
            <a:ext cx="71755" cy="1549400"/>
            <a:chOff x="8238952" y="9450081"/>
            <a:chExt cx="71755" cy="1549400"/>
          </a:xfrm>
        </p:grpSpPr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38952" y="9450081"/>
              <a:ext cx="71640" cy="7164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38952" y="9745598"/>
              <a:ext cx="71640" cy="7164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38952" y="10041114"/>
              <a:ext cx="71640" cy="7164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38952" y="10336631"/>
              <a:ext cx="71640" cy="7164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38952" y="10632148"/>
              <a:ext cx="71640" cy="71640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38952" y="10927665"/>
              <a:ext cx="71640" cy="71640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8065061" y="8996792"/>
            <a:ext cx="4643120" cy="209423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250" dirty="0">
                <a:latin typeface="Tahoma"/>
                <a:cs typeface="Tahoma"/>
              </a:rPr>
              <a:t>M</a:t>
            </a:r>
            <a:r>
              <a:rPr sz="1700" spc="-40" dirty="0">
                <a:latin typeface="Tahoma"/>
                <a:cs typeface="Tahoma"/>
              </a:rPr>
              <a:t>P</a:t>
            </a:r>
            <a:r>
              <a:rPr sz="1700" spc="-5" dirty="0">
                <a:latin typeface="Tahoma"/>
                <a:cs typeface="Tahoma"/>
              </a:rPr>
              <a:t>A</a:t>
            </a:r>
            <a:r>
              <a:rPr sz="1700" spc="-110" dirty="0">
                <a:latin typeface="Tahoma"/>
                <a:cs typeface="Tahoma"/>
              </a:rPr>
              <a:t>C</a:t>
            </a:r>
            <a:r>
              <a:rPr sz="1700" spc="-105" dirty="0">
                <a:latin typeface="Tahoma"/>
                <a:cs typeface="Tahoma"/>
              </a:rPr>
              <a:t>T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330" dirty="0">
                <a:latin typeface="Tahoma"/>
                <a:cs typeface="Tahoma"/>
              </a:rPr>
              <a:t>O</a:t>
            </a:r>
            <a:r>
              <a:rPr sz="1700" spc="-55" dirty="0">
                <a:latin typeface="Tahoma"/>
                <a:cs typeface="Tahoma"/>
              </a:rPr>
              <a:t>F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85" dirty="0">
                <a:latin typeface="Tahoma"/>
                <a:cs typeface="Tahoma"/>
              </a:rPr>
              <a:t>LL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285" dirty="0">
                <a:latin typeface="Tahoma"/>
                <a:cs typeface="Tahoma"/>
              </a:rPr>
              <a:t>G</a:t>
            </a:r>
            <a:r>
              <a:rPr sz="1700" spc="-5" dirty="0">
                <a:latin typeface="Tahoma"/>
                <a:cs typeface="Tahoma"/>
              </a:rPr>
              <a:t>A</a:t>
            </a:r>
            <a:r>
              <a:rPr sz="1700" spc="-85" dirty="0">
                <a:latin typeface="Tahoma"/>
                <a:cs typeface="Tahoma"/>
              </a:rPr>
              <a:t>L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250" dirty="0">
                <a:latin typeface="Tahoma"/>
                <a:cs typeface="Tahoma"/>
              </a:rPr>
              <a:t>MM</a:t>
            </a: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285" dirty="0">
                <a:latin typeface="Tahoma"/>
                <a:cs typeface="Tahoma"/>
              </a:rPr>
              <a:t>G</a:t>
            </a:r>
            <a:r>
              <a:rPr sz="1700" spc="-135" dirty="0">
                <a:latin typeface="Tahoma"/>
                <a:cs typeface="Tahoma"/>
              </a:rPr>
              <a:t>R</a:t>
            </a:r>
            <a:r>
              <a:rPr sz="1700" spc="-5" dirty="0">
                <a:latin typeface="Tahoma"/>
                <a:cs typeface="Tahoma"/>
              </a:rPr>
              <a:t>A</a:t>
            </a:r>
            <a:r>
              <a:rPr sz="1700" spc="-215" dirty="0">
                <a:latin typeface="Tahoma"/>
                <a:cs typeface="Tahoma"/>
              </a:rPr>
              <a:t>N</a:t>
            </a:r>
            <a:r>
              <a:rPr sz="1700" spc="-105" dirty="0">
                <a:latin typeface="Tahoma"/>
                <a:cs typeface="Tahoma"/>
              </a:rPr>
              <a:t>T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40" dirty="0">
                <a:latin typeface="Tahoma"/>
                <a:cs typeface="Tahoma"/>
              </a:rPr>
              <a:t>:</a:t>
            </a:r>
            <a:endParaRPr sz="1700">
              <a:latin typeface="Tahoma"/>
              <a:cs typeface="Tahoma"/>
            </a:endParaRPr>
          </a:p>
          <a:p>
            <a:pPr marL="377825">
              <a:lnSpc>
                <a:spcPct val="100000"/>
              </a:lnSpc>
              <a:spcBef>
                <a:spcPts val="290"/>
              </a:spcBef>
            </a:pPr>
            <a:r>
              <a:rPr sz="1700" spc="-40" dirty="0">
                <a:latin typeface="Tahoma"/>
                <a:cs typeface="Tahoma"/>
              </a:rPr>
              <a:t>Crime</a:t>
            </a:r>
            <a:r>
              <a:rPr sz="1700" spc="-45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</a:t>
            </a:r>
            <a:r>
              <a:rPr sz="1700" spc="-40" dirty="0">
                <a:latin typeface="Tahoma"/>
                <a:cs typeface="Tahoma"/>
              </a:rPr>
              <a:t> </a:t>
            </a:r>
            <a:r>
              <a:rPr sz="1700" spc="30" dirty="0">
                <a:latin typeface="Tahoma"/>
                <a:cs typeface="Tahoma"/>
              </a:rPr>
              <a:t>Migration</a:t>
            </a:r>
            <a:endParaRPr sz="1700">
              <a:latin typeface="Tahoma"/>
              <a:cs typeface="Tahoma"/>
            </a:endParaRPr>
          </a:p>
          <a:p>
            <a:pPr marL="377825" marR="1042035">
              <a:lnSpc>
                <a:spcPct val="114100"/>
              </a:lnSpc>
            </a:pPr>
            <a:r>
              <a:rPr sz="1700" spc="55" dirty="0">
                <a:latin typeface="Tahoma"/>
                <a:cs typeface="Tahoma"/>
              </a:rPr>
              <a:t>Public</a:t>
            </a:r>
            <a:r>
              <a:rPr sz="1700" spc="-45" dirty="0">
                <a:latin typeface="Tahoma"/>
                <a:cs typeface="Tahoma"/>
              </a:rPr>
              <a:t> </a:t>
            </a:r>
            <a:r>
              <a:rPr sz="1700" spc="55" dirty="0">
                <a:latin typeface="Tahoma"/>
                <a:cs typeface="Tahoma"/>
              </a:rPr>
              <a:t>Perception</a:t>
            </a:r>
            <a:r>
              <a:rPr sz="1700" spc="-45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</a:t>
            </a:r>
            <a:r>
              <a:rPr sz="1700" spc="-40" dirty="0">
                <a:latin typeface="Tahoma"/>
                <a:cs typeface="Tahoma"/>
              </a:rPr>
              <a:t> </a:t>
            </a:r>
            <a:r>
              <a:rPr sz="1700" spc="114" dirty="0">
                <a:latin typeface="Tahoma"/>
                <a:cs typeface="Tahoma"/>
              </a:rPr>
              <a:t>Statistics </a:t>
            </a:r>
            <a:r>
              <a:rPr sz="1700" spc="-520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Health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0" dirty="0">
                <a:latin typeface="Tahoma"/>
                <a:cs typeface="Tahoma"/>
              </a:rPr>
              <a:t>Disease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0" dirty="0">
                <a:latin typeface="Tahoma"/>
                <a:cs typeface="Tahoma"/>
              </a:rPr>
              <a:t>Impact</a:t>
            </a:r>
            <a:endParaRPr sz="1700">
              <a:latin typeface="Tahoma"/>
              <a:cs typeface="Tahoma"/>
            </a:endParaRPr>
          </a:p>
          <a:p>
            <a:pPr marL="377825" marR="455295">
              <a:lnSpc>
                <a:spcPct val="114100"/>
              </a:lnSpc>
            </a:pPr>
            <a:r>
              <a:rPr sz="1700" spc="-45" dirty="0">
                <a:latin typeface="Tahoma"/>
                <a:cs typeface="Tahoma"/>
              </a:rPr>
              <a:t>Economic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5" dirty="0">
                <a:latin typeface="Tahoma"/>
                <a:cs typeface="Tahoma"/>
              </a:rPr>
              <a:t>Imbalance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70" dirty="0">
                <a:latin typeface="Tahoma"/>
                <a:cs typeface="Tahoma"/>
              </a:rPr>
              <a:t>Social</a:t>
            </a:r>
            <a:r>
              <a:rPr sz="1700" spc="-30" dirty="0">
                <a:latin typeface="Tahoma"/>
                <a:cs typeface="Tahoma"/>
              </a:rPr>
              <a:t> Tension </a:t>
            </a:r>
            <a:r>
              <a:rPr sz="1700" spc="-515" dirty="0">
                <a:latin typeface="Tahoma"/>
                <a:cs typeface="Tahoma"/>
              </a:rPr>
              <a:t> </a:t>
            </a:r>
            <a:r>
              <a:rPr sz="1700" spc="80" dirty="0">
                <a:latin typeface="Tahoma"/>
                <a:cs typeface="Tahoma"/>
              </a:rPr>
              <a:t>Productivity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00" dirty="0">
                <a:latin typeface="Tahoma"/>
                <a:cs typeface="Tahoma"/>
              </a:rPr>
              <a:t>GDP</a:t>
            </a:r>
            <a:endParaRPr sz="1700">
              <a:latin typeface="Tahoma"/>
              <a:cs typeface="Tahoma"/>
            </a:endParaRPr>
          </a:p>
          <a:p>
            <a:pPr marL="377825">
              <a:lnSpc>
                <a:spcPct val="100000"/>
              </a:lnSpc>
              <a:spcBef>
                <a:spcPts val="285"/>
              </a:spcBef>
            </a:pPr>
            <a:r>
              <a:rPr sz="1700" spc="70" dirty="0">
                <a:latin typeface="Tahoma"/>
                <a:cs typeface="Tahoma"/>
              </a:rPr>
              <a:t>Security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30" dirty="0">
                <a:latin typeface="Tahoma"/>
                <a:cs typeface="Tahoma"/>
              </a:rPr>
              <a:t>Concerns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65" dirty="0">
                <a:latin typeface="Tahoma"/>
                <a:cs typeface="Tahoma"/>
              </a:rPr>
              <a:t>Border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-25" dirty="0">
                <a:latin typeface="Tahoma"/>
                <a:cs typeface="Tahoma"/>
              </a:rPr>
              <a:t>Management</a:t>
            </a:r>
            <a:endParaRPr sz="1700">
              <a:latin typeface="Tahoma"/>
              <a:cs typeface="Tahoma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6089844" y="9585675"/>
            <a:ext cx="2550160" cy="6667500"/>
            <a:chOff x="6089844" y="9585675"/>
            <a:chExt cx="2550160" cy="6667500"/>
          </a:xfrm>
        </p:grpSpPr>
        <p:pic>
          <p:nvPicPr>
            <p:cNvPr id="37" name="object 3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448235" y="9585675"/>
              <a:ext cx="1191022" cy="1352213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6089840" y="14716023"/>
              <a:ext cx="1518285" cy="1536700"/>
            </a:xfrm>
            <a:custGeom>
              <a:avLst/>
              <a:gdLst/>
              <a:ahLst/>
              <a:cxnLst/>
              <a:rect l="l" t="t" r="r" b="b"/>
              <a:pathLst>
                <a:path w="1518284" h="1536700">
                  <a:moveTo>
                    <a:pt x="1258760" y="731583"/>
                  </a:moveTo>
                  <a:lnTo>
                    <a:pt x="1250213" y="689864"/>
                  </a:lnTo>
                  <a:lnTo>
                    <a:pt x="1233703" y="651154"/>
                  </a:lnTo>
                  <a:lnTo>
                    <a:pt x="1210030" y="616546"/>
                  </a:lnTo>
                  <a:lnTo>
                    <a:pt x="1179995" y="587171"/>
                  </a:lnTo>
                  <a:lnTo>
                    <a:pt x="1144384" y="564121"/>
                  </a:lnTo>
                  <a:lnTo>
                    <a:pt x="1117701" y="553796"/>
                  </a:lnTo>
                  <a:lnTo>
                    <a:pt x="1117701" y="741222"/>
                  </a:lnTo>
                  <a:lnTo>
                    <a:pt x="1114958" y="775004"/>
                  </a:lnTo>
                  <a:lnTo>
                    <a:pt x="1071664" y="904913"/>
                  </a:lnTo>
                  <a:lnTo>
                    <a:pt x="1038199" y="929017"/>
                  </a:lnTo>
                  <a:lnTo>
                    <a:pt x="635457" y="929017"/>
                  </a:lnTo>
                  <a:lnTo>
                    <a:pt x="635457" y="682167"/>
                  </a:lnTo>
                  <a:lnTo>
                    <a:pt x="678053" y="682167"/>
                  </a:lnTo>
                  <a:lnTo>
                    <a:pt x="690524" y="681050"/>
                  </a:lnTo>
                  <a:lnTo>
                    <a:pt x="843229" y="562940"/>
                  </a:lnTo>
                  <a:lnTo>
                    <a:pt x="938491" y="399059"/>
                  </a:lnTo>
                  <a:lnTo>
                    <a:pt x="947928" y="397103"/>
                  </a:lnTo>
                  <a:lnTo>
                    <a:pt x="959586" y="405841"/>
                  </a:lnTo>
                  <a:lnTo>
                    <a:pt x="961390" y="412610"/>
                  </a:lnTo>
                  <a:lnTo>
                    <a:pt x="887996" y="583857"/>
                  </a:lnTo>
                  <a:lnTo>
                    <a:pt x="883145" y="600671"/>
                  </a:lnTo>
                  <a:lnTo>
                    <a:pt x="893940" y="650455"/>
                  </a:lnTo>
                  <a:lnTo>
                    <a:pt x="935456" y="679996"/>
                  </a:lnTo>
                  <a:lnTo>
                    <a:pt x="952830" y="682167"/>
                  </a:lnTo>
                  <a:lnTo>
                    <a:pt x="1048054" y="682167"/>
                  </a:lnTo>
                  <a:lnTo>
                    <a:pt x="1080960" y="690245"/>
                  </a:lnTo>
                  <a:lnTo>
                    <a:pt x="1105268" y="711454"/>
                  </a:lnTo>
                  <a:lnTo>
                    <a:pt x="1117701" y="741222"/>
                  </a:lnTo>
                  <a:lnTo>
                    <a:pt x="1117701" y="553796"/>
                  </a:lnTo>
                  <a:lnTo>
                    <a:pt x="1104011" y="548487"/>
                  </a:lnTo>
                  <a:lnTo>
                    <a:pt x="1059662" y="541413"/>
                  </a:lnTo>
                  <a:lnTo>
                    <a:pt x="1088555" y="473989"/>
                  </a:lnTo>
                  <a:lnTo>
                    <a:pt x="1100734" y="423456"/>
                  </a:lnTo>
                  <a:lnTo>
                    <a:pt x="1098169" y="397103"/>
                  </a:lnTo>
                  <a:lnTo>
                    <a:pt x="1095819" y="373049"/>
                  </a:lnTo>
                  <a:lnTo>
                    <a:pt x="1074928" y="326910"/>
                  </a:lnTo>
                  <a:lnTo>
                    <a:pt x="1039164" y="289204"/>
                  </a:lnTo>
                  <a:lnTo>
                    <a:pt x="999680" y="267677"/>
                  </a:lnTo>
                  <a:lnTo>
                    <a:pt x="957402" y="258610"/>
                  </a:lnTo>
                  <a:lnTo>
                    <a:pt x="914933" y="261454"/>
                  </a:lnTo>
                  <a:lnTo>
                    <a:pt x="874814" y="275704"/>
                  </a:lnTo>
                  <a:lnTo>
                    <a:pt x="839609" y="300799"/>
                  </a:lnTo>
                  <a:lnTo>
                    <a:pt x="811923" y="336232"/>
                  </a:lnTo>
                  <a:lnTo>
                    <a:pt x="736015" y="469049"/>
                  </a:lnTo>
                  <a:lnTo>
                    <a:pt x="651954" y="541108"/>
                  </a:lnTo>
                  <a:lnTo>
                    <a:pt x="564934" y="541108"/>
                  </a:lnTo>
                  <a:lnTo>
                    <a:pt x="494372" y="541108"/>
                  </a:lnTo>
                  <a:lnTo>
                    <a:pt x="494372" y="682167"/>
                  </a:lnTo>
                  <a:lnTo>
                    <a:pt x="494372" y="929030"/>
                  </a:lnTo>
                  <a:lnTo>
                    <a:pt x="409168" y="929030"/>
                  </a:lnTo>
                  <a:lnTo>
                    <a:pt x="409168" y="682167"/>
                  </a:lnTo>
                  <a:lnTo>
                    <a:pt x="494372" y="682167"/>
                  </a:lnTo>
                  <a:lnTo>
                    <a:pt x="494372" y="541108"/>
                  </a:lnTo>
                  <a:lnTo>
                    <a:pt x="338645" y="541108"/>
                  </a:lnTo>
                  <a:lnTo>
                    <a:pt x="311188" y="546646"/>
                  </a:lnTo>
                  <a:lnTo>
                    <a:pt x="288772" y="561759"/>
                  </a:lnTo>
                  <a:lnTo>
                    <a:pt x="273646" y="584187"/>
                  </a:lnTo>
                  <a:lnTo>
                    <a:pt x="268109" y="611632"/>
                  </a:lnTo>
                  <a:lnTo>
                    <a:pt x="268109" y="999566"/>
                  </a:lnTo>
                  <a:lnTo>
                    <a:pt x="273646" y="1027010"/>
                  </a:lnTo>
                  <a:lnTo>
                    <a:pt x="288772" y="1049439"/>
                  </a:lnTo>
                  <a:lnTo>
                    <a:pt x="311188" y="1064552"/>
                  </a:lnTo>
                  <a:lnTo>
                    <a:pt x="338645" y="1070089"/>
                  </a:lnTo>
                  <a:lnTo>
                    <a:pt x="564908" y="1070089"/>
                  </a:lnTo>
                  <a:lnTo>
                    <a:pt x="1038199" y="1070089"/>
                  </a:lnTo>
                  <a:lnTo>
                    <a:pt x="1082446" y="1064463"/>
                  </a:lnTo>
                  <a:lnTo>
                    <a:pt x="1122959" y="1048385"/>
                  </a:lnTo>
                  <a:lnTo>
                    <a:pt x="1158087" y="1023061"/>
                  </a:lnTo>
                  <a:lnTo>
                    <a:pt x="1186154" y="989711"/>
                  </a:lnTo>
                  <a:lnTo>
                    <a:pt x="1205484" y="949515"/>
                  </a:lnTo>
                  <a:lnTo>
                    <a:pt x="1212316" y="929017"/>
                  </a:lnTo>
                  <a:lnTo>
                    <a:pt x="1248791" y="819607"/>
                  </a:lnTo>
                  <a:lnTo>
                    <a:pt x="1258557" y="775195"/>
                  </a:lnTo>
                  <a:lnTo>
                    <a:pt x="1258760" y="731583"/>
                  </a:lnTo>
                  <a:close/>
                </a:path>
                <a:path w="1518284" h="1536700">
                  <a:moveTo>
                    <a:pt x="1517751" y="622300"/>
                  </a:moveTo>
                  <a:lnTo>
                    <a:pt x="1507756" y="571500"/>
                  </a:lnTo>
                  <a:lnTo>
                    <a:pt x="1486700" y="533400"/>
                  </a:lnTo>
                  <a:lnTo>
                    <a:pt x="1455178" y="495300"/>
                  </a:lnTo>
                  <a:lnTo>
                    <a:pt x="1413725" y="469900"/>
                  </a:lnTo>
                  <a:lnTo>
                    <a:pt x="1404277" y="469900"/>
                  </a:lnTo>
                  <a:lnTo>
                    <a:pt x="1397838" y="457200"/>
                  </a:lnTo>
                  <a:lnTo>
                    <a:pt x="1394891" y="444500"/>
                  </a:lnTo>
                  <a:lnTo>
                    <a:pt x="1395882" y="431800"/>
                  </a:lnTo>
                  <a:lnTo>
                    <a:pt x="1402257" y="393700"/>
                  </a:lnTo>
                  <a:lnTo>
                    <a:pt x="1395590" y="342900"/>
                  </a:lnTo>
                  <a:lnTo>
                    <a:pt x="1377442" y="304800"/>
                  </a:lnTo>
                  <a:lnTo>
                    <a:pt x="1376641" y="303720"/>
                  </a:lnTo>
                  <a:lnTo>
                    <a:pt x="1376641" y="622300"/>
                  </a:lnTo>
                  <a:lnTo>
                    <a:pt x="1376578" y="635000"/>
                  </a:lnTo>
                  <a:lnTo>
                    <a:pt x="1369695" y="647700"/>
                  </a:lnTo>
                  <a:lnTo>
                    <a:pt x="1342377" y="698500"/>
                  </a:lnTo>
                  <a:lnTo>
                    <a:pt x="1328712" y="736600"/>
                  </a:lnTo>
                  <a:lnTo>
                    <a:pt x="1328712" y="787400"/>
                  </a:lnTo>
                  <a:lnTo>
                    <a:pt x="1342377" y="838200"/>
                  </a:lnTo>
                  <a:lnTo>
                    <a:pt x="1369695" y="876300"/>
                  </a:lnTo>
                  <a:lnTo>
                    <a:pt x="1376578" y="889000"/>
                  </a:lnTo>
                  <a:lnTo>
                    <a:pt x="1376641" y="901700"/>
                  </a:lnTo>
                  <a:lnTo>
                    <a:pt x="1370406" y="914400"/>
                  </a:lnTo>
                  <a:lnTo>
                    <a:pt x="1358455" y="927100"/>
                  </a:lnTo>
                  <a:lnTo>
                    <a:pt x="1315478" y="952500"/>
                  </a:lnTo>
                  <a:lnTo>
                    <a:pt x="1282801" y="990600"/>
                  </a:lnTo>
                  <a:lnTo>
                    <a:pt x="1261770" y="1041400"/>
                  </a:lnTo>
                  <a:lnTo>
                    <a:pt x="1253705" y="1079500"/>
                  </a:lnTo>
                  <a:lnTo>
                    <a:pt x="1259954" y="1130300"/>
                  </a:lnTo>
                  <a:lnTo>
                    <a:pt x="1260411" y="1143000"/>
                  </a:lnTo>
                  <a:lnTo>
                    <a:pt x="1254290" y="1155700"/>
                  </a:lnTo>
                  <a:lnTo>
                    <a:pt x="1243126" y="1168400"/>
                  </a:lnTo>
                  <a:lnTo>
                    <a:pt x="1228458" y="1168400"/>
                  </a:lnTo>
                  <a:lnTo>
                    <a:pt x="1178331" y="1181100"/>
                  </a:lnTo>
                  <a:lnTo>
                    <a:pt x="1133119" y="1193800"/>
                  </a:lnTo>
                  <a:lnTo>
                    <a:pt x="1095209" y="1231900"/>
                  </a:lnTo>
                  <a:lnTo>
                    <a:pt x="1067028" y="1270000"/>
                  </a:lnTo>
                  <a:lnTo>
                    <a:pt x="1050975" y="1320800"/>
                  </a:lnTo>
                  <a:lnTo>
                    <a:pt x="1044892" y="1333500"/>
                  </a:lnTo>
                  <a:lnTo>
                    <a:pt x="1033805" y="1333500"/>
                  </a:lnTo>
                  <a:lnTo>
                    <a:pt x="1019924" y="1346200"/>
                  </a:lnTo>
                  <a:lnTo>
                    <a:pt x="1005459" y="1333500"/>
                  </a:lnTo>
                  <a:lnTo>
                    <a:pt x="958113" y="1320800"/>
                  </a:lnTo>
                  <a:lnTo>
                    <a:pt x="909307" y="1320800"/>
                  </a:lnTo>
                  <a:lnTo>
                    <a:pt x="862050" y="1333500"/>
                  </a:lnTo>
                  <a:lnTo>
                    <a:pt x="819315" y="1346200"/>
                  </a:lnTo>
                  <a:lnTo>
                    <a:pt x="784136" y="1384300"/>
                  </a:lnTo>
                  <a:lnTo>
                    <a:pt x="772744" y="1397000"/>
                  </a:lnTo>
                  <a:lnTo>
                    <a:pt x="745007" y="1397000"/>
                  </a:lnTo>
                  <a:lnTo>
                    <a:pt x="733615" y="1384300"/>
                  </a:lnTo>
                  <a:lnTo>
                    <a:pt x="698436" y="1346200"/>
                  </a:lnTo>
                  <a:lnTo>
                    <a:pt x="655713" y="1333500"/>
                  </a:lnTo>
                  <a:lnTo>
                    <a:pt x="608444" y="1320800"/>
                  </a:lnTo>
                  <a:lnTo>
                    <a:pt x="559638" y="1320800"/>
                  </a:lnTo>
                  <a:lnTo>
                    <a:pt x="512292" y="1333500"/>
                  </a:lnTo>
                  <a:lnTo>
                    <a:pt x="497827" y="1346200"/>
                  </a:lnTo>
                  <a:lnTo>
                    <a:pt x="483946" y="1333500"/>
                  </a:lnTo>
                  <a:lnTo>
                    <a:pt x="472846" y="1333500"/>
                  </a:lnTo>
                  <a:lnTo>
                    <a:pt x="466775" y="1320800"/>
                  </a:lnTo>
                  <a:lnTo>
                    <a:pt x="450723" y="1270000"/>
                  </a:lnTo>
                  <a:lnTo>
                    <a:pt x="422541" y="1231900"/>
                  </a:lnTo>
                  <a:lnTo>
                    <a:pt x="384632" y="1193800"/>
                  </a:lnTo>
                  <a:lnTo>
                    <a:pt x="339407" y="1181100"/>
                  </a:lnTo>
                  <a:lnTo>
                    <a:pt x="289293" y="1168400"/>
                  </a:lnTo>
                  <a:lnTo>
                    <a:pt x="274624" y="1168400"/>
                  </a:lnTo>
                  <a:lnTo>
                    <a:pt x="263461" y="1155700"/>
                  </a:lnTo>
                  <a:lnTo>
                    <a:pt x="257340" y="1143000"/>
                  </a:lnTo>
                  <a:lnTo>
                    <a:pt x="257797" y="1130300"/>
                  </a:lnTo>
                  <a:lnTo>
                    <a:pt x="264045" y="1079500"/>
                  </a:lnTo>
                  <a:lnTo>
                    <a:pt x="255981" y="1041400"/>
                  </a:lnTo>
                  <a:lnTo>
                    <a:pt x="234950" y="990600"/>
                  </a:lnTo>
                  <a:lnTo>
                    <a:pt x="202272" y="952500"/>
                  </a:lnTo>
                  <a:lnTo>
                    <a:pt x="159296" y="927100"/>
                  </a:lnTo>
                  <a:lnTo>
                    <a:pt x="147332" y="914400"/>
                  </a:lnTo>
                  <a:lnTo>
                    <a:pt x="141109" y="901700"/>
                  </a:lnTo>
                  <a:lnTo>
                    <a:pt x="141160" y="889000"/>
                  </a:lnTo>
                  <a:lnTo>
                    <a:pt x="148056" y="876300"/>
                  </a:lnTo>
                  <a:lnTo>
                    <a:pt x="175374" y="838200"/>
                  </a:lnTo>
                  <a:lnTo>
                    <a:pt x="189026" y="787400"/>
                  </a:lnTo>
                  <a:lnTo>
                    <a:pt x="189026" y="736600"/>
                  </a:lnTo>
                  <a:lnTo>
                    <a:pt x="175374" y="698500"/>
                  </a:lnTo>
                  <a:lnTo>
                    <a:pt x="148056" y="647700"/>
                  </a:lnTo>
                  <a:lnTo>
                    <a:pt x="141160" y="635000"/>
                  </a:lnTo>
                  <a:lnTo>
                    <a:pt x="141109" y="622300"/>
                  </a:lnTo>
                  <a:lnTo>
                    <a:pt x="147332" y="609600"/>
                  </a:lnTo>
                  <a:lnTo>
                    <a:pt x="159296" y="609600"/>
                  </a:lnTo>
                  <a:lnTo>
                    <a:pt x="202272" y="584200"/>
                  </a:lnTo>
                  <a:lnTo>
                    <a:pt x="234950" y="546100"/>
                  </a:lnTo>
                  <a:lnTo>
                    <a:pt x="255981" y="495300"/>
                  </a:lnTo>
                  <a:lnTo>
                    <a:pt x="264045" y="444500"/>
                  </a:lnTo>
                  <a:lnTo>
                    <a:pt x="257797" y="393700"/>
                  </a:lnTo>
                  <a:lnTo>
                    <a:pt x="257340" y="381000"/>
                  </a:lnTo>
                  <a:lnTo>
                    <a:pt x="263461" y="368300"/>
                  </a:lnTo>
                  <a:lnTo>
                    <a:pt x="274624" y="368300"/>
                  </a:lnTo>
                  <a:lnTo>
                    <a:pt x="289293" y="355600"/>
                  </a:lnTo>
                  <a:lnTo>
                    <a:pt x="339407" y="355600"/>
                  </a:lnTo>
                  <a:lnTo>
                    <a:pt x="384632" y="330200"/>
                  </a:lnTo>
                  <a:lnTo>
                    <a:pt x="422541" y="304800"/>
                  </a:lnTo>
                  <a:lnTo>
                    <a:pt x="450723" y="266700"/>
                  </a:lnTo>
                  <a:lnTo>
                    <a:pt x="466775" y="215900"/>
                  </a:lnTo>
                  <a:lnTo>
                    <a:pt x="472846" y="203200"/>
                  </a:lnTo>
                  <a:lnTo>
                    <a:pt x="483946" y="190500"/>
                  </a:lnTo>
                  <a:lnTo>
                    <a:pt x="512292" y="190500"/>
                  </a:lnTo>
                  <a:lnTo>
                    <a:pt x="559638" y="215900"/>
                  </a:lnTo>
                  <a:lnTo>
                    <a:pt x="608444" y="215900"/>
                  </a:lnTo>
                  <a:lnTo>
                    <a:pt x="655713" y="203200"/>
                  </a:lnTo>
                  <a:lnTo>
                    <a:pt x="677075" y="190500"/>
                  </a:lnTo>
                  <a:lnTo>
                    <a:pt x="698436" y="177800"/>
                  </a:lnTo>
                  <a:lnTo>
                    <a:pt x="733615" y="152400"/>
                  </a:lnTo>
                  <a:lnTo>
                    <a:pt x="745007" y="139700"/>
                  </a:lnTo>
                  <a:lnTo>
                    <a:pt x="758875" y="127000"/>
                  </a:lnTo>
                  <a:lnTo>
                    <a:pt x="772744" y="139700"/>
                  </a:lnTo>
                  <a:lnTo>
                    <a:pt x="784136" y="152400"/>
                  </a:lnTo>
                  <a:lnTo>
                    <a:pt x="819315" y="177800"/>
                  </a:lnTo>
                  <a:lnTo>
                    <a:pt x="862050" y="203200"/>
                  </a:lnTo>
                  <a:lnTo>
                    <a:pt x="909307" y="215900"/>
                  </a:lnTo>
                  <a:lnTo>
                    <a:pt x="958113" y="215900"/>
                  </a:lnTo>
                  <a:lnTo>
                    <a:pt x="1005459" y="190500"/>
                  </a:lnTo>
                  <a:lnTo>
                    <a:pt x="1033805" y="190500"/>
                  </a:lnTo>
                  <a:lnTo>
                    <a:pt x="1044892" y="203200"/>
                  </a:lnTo>
                  <a:lnTo>
                    <a:pt x="1050975" y="215900"/>
                  </a:lnTo>
                  <a:lnTo>
                    <a:pt x="1067028" y="266700"/>
                  </a:lnTo>
                  <a:lnTo>
                    <a:pt x="1095209" y="304800"/>
                  </a:lnTo>
                  <a:lnTo>
                    <a:pt x="1133119" y="330200"/>
                  </a:lnTo>
                  <a:lnTo>
                    <a:pt x="1178331" y="355600"/>
                  </a:lnTo>
                  <a:lnTo>
                    <a:pt x="1228458" y="355600"/>
                  </a:lnTo>
                  <a:lnTo>
                    <a:pt x="1243126" y="368300"/>
                  </a:lnTo>
                  <a:lnTo>
                    <a:pt x="1254290" y="368300"/>
                  </a:lnTo>
                  <a:lnTo>
                    <a:pt x="1260411" y="381000"/>
                  </a:lnTo>
                  <a:lnTo>
                    <a:pt x="1259954" y="393700"/>
                  </a:lnTo>
                  <a:lnTo>
                    <a:pt x="1253705" y="444500"/>
                  </a:lnTo>
                  <a:lnTo>
                    <a:pt x="1261770" y="495300"/>
                  </a:lnTo>
                  <a:lnTo>
                    <a:pt x="1282801" y="546100"/>
                  </a:lnTo>
                  <a:lnTo>
                    <a:pt x="1315478" y="584200"/>
                  </a:lnTo>
                  <a:lnTo>
                    <a:pt x="1358455" y="609600"/>
                  </a:lnTo>
                  <a:lnTo>
                    <a:pt x="1370406" y="609600"/>
                  </a:lnTo>
                  <a:lnTo>
                    <a:pt x="1376641" y="622300"/>
                  </a:lnTo>
                  <a:lnTo>
                    <a:pt x="1376641" y="303720"/>
                  </a:lnTo>
                  <a:lnTo>
                    <a:pt x="1349425" y="266700"/>
                  </a:lnTo>
                  <a:lnTo>
                    <a:pt x="1313116" y="241300"/>
                  </a:lnTo>
                  <a:lnTo>
                    <a:pt x="1270088" y="228600"/>
                  </a:lnTo>
                  <a:lnTo>
                    <a:pt x="1221943" y="215900"/>
                  </a:lnTo>
                  <a:lnTo>
                    <a:pt x="1201051" y="215900"/>
                  </a:lnTo>
                  <a:lnTo>
                    <a:pt x="1193800" y="203200"/>
                  </a:lnTo>
                  <a:lnTo>
                    <a:pt x="1189799" y="190500"/>
                  </a:lnTo>
                  <a:lnTo>
                    <a:pt x="1174750" y="152400"/>
                  </a:lnTo>
                  <a:lnTo>
                    <a:pt x="1157528" y="127000"/>
                  </a:lnTo>
                  <a:lnTo>
                    <a:pt x="1148930" y="114300"/>
                  </a:lnTo>
                  <a:lnTo>
                    <a:pt x="1114628" y="76200"/>
                  </a:lnTo>
                  <a:lnTo>
                    <a:pt x="1074140" y="63500"/>
                  </a:lnTo>
                  <a:lnTo>
                    <a:pt x="1029754" y="50800"/>
                  </a:lnTo>
                  <a:lnTo>
                    <a:pt x="983754" y="50800"/>
                  </a:lnTo>
                  <a:lnTo>
                    <a:pt x="938441" y="76200"/>
                  </a:lnTo>
                  <a:lnTo>
                    <a:pt x="906564" y="76200"/>
                  </a:lnTo>
                  <a:lnTo>
                    <a:pt x="898372" y="63500"/>
                  </a:lnTo>
                  <a:lnTo>
                    <a:pt x="864870" y="25400"/>
                  </a:lnTo>
                  <a:lnTo>
                    <a:pt x="825017" y="0"/>
                  </a:lnTo>
                  <a:lnTo>
                    <a:pt x="692734" y="0"/>
                  </a:lnTo>
                  <a:lnTo>
                    <a:pt x="652881" y="25400"/>
                  </a:lnTo>
                  <a:lnTo>
                    <a:pt x="619379" y="63500"/>
                  </a:lnTo>
                  <a:lnTo>
                    <a:pt x="611187" y="76200"/>
                  </a:lnTo>
                  <a:lnTo>
                    <a:pt x="579297" y="76200"/>
                  </a:lnTo>
                  <a:lnTo>
                    <a:pt x="533996" y="50800"/>
                  </a:lnTo>
                  <a:lnTo>
                    <a:pt x="487997" y="50800"/>
                  </a:lnTo>
                  <a:lnTo>
                    <a:pt x="443611" y="63500"/>
                  </a:lnTo>
                  <a:lnTo>
                    <a:pt x="403123" y="76200"/>
                  </a:lnTo>
                  <a:lnTo>
                    <a:pt x="368820" y="114300"/>
                  </a:lnTo>
                  <a:lnTo>
                    <a:pt x="343001" y="152400"/>
                  </a:lnTo>
                  <a:lnTo>
                    <a:pt x="327952" y="190500"/>
                  </a:lnTo>
                  <a:lnTo>
                    <a:pt x="323951" y="203200"/>
                  </a:lnTo>
                  <a:lnTo>
                    <a:pt x="316699" y="215900"/>
                  </a:lnTo>
                  <a:lnTo>
                    <a:pt x="295808" y="215900"/>
                  </a:lnTo>
                  <a:lnTo>
                    <a:pt x="247662" y="228600"/>
                  </a:lnTo>
                  <a:lnTo>
                    <a:pt x="204635" y="241300"/>
                  </a:lnTo>
                  <a:lnTo>
                    <a:pt x="168325" y="266700"/>
                  </a:lnTo>
                  <a:lnTo>
                    <a:pt x="140296" y="304800"/>
                  </a:lnTo>
                  <a:lnTo>
                    <a:pt x="122161" y="342900"/>
                  </a:lnTo>
                  <a:lnTo>
                    <a:pt x="115493" y="393700"/>
                  </a:lnTo>
                  <a:lnTo>
                    <a:pt x="121869" y="431800"/>
                  </a:lnTo>
                  <a:lnTo>
                    <a:pt x="122859" y="444500"/>
                  </a:lnTo>
                  <a:lnTo>
                    <a:pt x="119913" y="457200"/>
                  </a:lnTo>
                  <a:lnTo>
                    <a:pt x="113474" y="469900"/>
                  </a:lnTo>
                  <a:lnTo>
                    <a:pt x="104025" y="469900"/>
                  </a:lnTo>
                  <a:lnTo>
                    <a:pt x="62572" y="495300"/>
                  </a:lnTo>
                  <a:lnTo>
                    <a:pt x="31051" y="533400"/>
                  </a:lnTo>
                  <a:lnTo>
                    <a:pt x="9994" y="571500"/>
                  </a:lnTo>
                  <a:lnTo>
                    <a:pt x="0" y="622300"/>
                  </a:lnTo>
                  <a:lnTo>
                    <a:pt x="1612" y="660400"/>
                  </a:lnTo>
                  <a:lnTo>
                    <a:pt x="15405" y="711200"/>
                  </a:lnTo>
                  <a:lnTo>
                    <a:pt x="41948" y="749300"/>
                  </a:lnTo>
                  <a:lnTo>
                    <a:pt x="47739" y="762000"/>
                  </a:lnTo>
                  <a:lnTo>
                    <a:pt x="49682" y="762000"/>
                  </a:lnTo>
                  <a:lnTo>
                    <a:pt x="47739" y="774700"/>
                  </a:lnTo>
                  <a:lnTo>
                    <a:pt x="41948" y="787400"/>
                  </a:lnTo>
                  <a:lnTo>
                    <a:pt x="15405" y="825500"/>
                  </a:lnTo>
                  <a:lnTo>
                    <a:pt x="1612" y="876300"/>
                  </a:lnTo>
                  <a:lnTo>
                    <a:pt x="0" y="914400"/>
                  </a:lnTo>
                  <a:lnTo>
                    <a:pt x="9994" y="965200"/>
                  </a:lnTo>
                  <a:lnTo>
                    <a:pt x="31051" y="1003300"/>
                  </a:lnTo>
                  <a:lnTo>
                    <a:pt x="62572" y="1028700"/>
                  </a:lnTo>
                  <a:lnTo>
                    <a:pt x="104025" y="1054100"/>
                  </a:lnTo>
                  <a:lnTo>
                    <a:pt x="113474" y="1066800"/>
                  </a:lnTo>
                  <a:lnTo>
                    <a:pt x="119913" y="1079500"/>
                  </a:lnTo>
                  <a:lnTo>
                    <a:pt x="122859" y="1079500"/>
                  </a:lnTo>
                  <a:lnTo>
                    <a:pt x="121869" y="1092200"/>
                  </a:lnTo>
                  <a:lnTo>
                    <a:pt x="115493" y="1143000"/>
                  </a:lnTo>
                  <a:lnTo>
                    <a:pt x="122161" y="1193800"/>
                  </a:lnTo>
                  <a:lnTo>
                    <a:pt x="140296" y="1231900"/>
                  </a:lnTo>
                  <a:lnTo>
                    <a:pt x="168325" y="1270000"/>
                  </a:lnTo>
                  <a:lnTo>
                    <a:pt x="204635" y="1295400"/>
                  </a:lnTo>
                  <a:lnTo>
                    <a:pt x="247662" y="1308100"/>
                  </a:lnTo>
                  <a:lnTo>
                    <a:pt x="295808" y="1320800"/>
                  </a:lnTo>
                  <a:lnTo>
                    <a:pt x="316699" y="1320800"/>
                  </a:lnTo>
                  <a:lnTo>
                    <a:pt x="323951" y="1333500"/>
                  </a:lnTo>
                  <a:lnTo>
                    <a:pt x="343001" y="1384300"/>
                  </a:lnTo>
                  <a:lnTo>
                    <a:pt x="368820" y="1422400"/>
                  </a:lnTo>
                  <a:lnTo>
                    <a:pt x="403123" y="1447800"/>
                  </a:lnTo>
                  <a:lnTo>
                    <a:pt x="443611" y="1473200"/>
                  </a:lnTo>
                  <a:lnTo>
                    <a:pt x="487997" y="1485900"/>
                  </a:lnTo>
                  <a:lnTo>
                    <a:pt x="579297" y="1460500"/>
                  </a:lnTo>
                  <a:lnTo>
                    <a:pt x="611187" y="1460500"/>
                  </a:lnTo>
                  <a:lnTo>
                    <a:pt x="619379" y="1473200"/>
                  </a:lnTo>
                  <a:lnTo>
                    <a:pt x="652881" y="1511300"/>
                  </a:lnTo>
                  <a:lnTo>
                    <a:pt x="692734" y="1524000"/>
                  </a:lnTo>
                  <a:lnTo>
                    <a:pt x="736409" y="1536700"/>
                  </a:lnTo>
                  <a:lnTo>
                    <a:pt x="781342" y="1536700"/>
                  </a:lnTo>
                  <a:lnTo>
                    <a:pt x="825017" y="1524000"/>
                  </a:lnTo>
                  <a:lnTo>
                    <a:pt x="864870" y="1511300"/>
                  </a:lnTo>
                  <a:lnTo>
                    <a:pt x="898372" y="1473200"/>
                  </a:lnTo>
                  <a:lnTo>
                    <a:pt x="906564" y="1460500"/>
                  </a:lnTo>
                  <a:lnTo>
                    <a:pt x="938441" y="1460500"/>
                  </a:lnTo>
                  <a:lnTo>
                    <a:pt x="1029754" y="1485900"/>
                  </a:lnTo>
                  <a:lnTo>
                    <a:pt x="1074140" y="1473200"/>
                  </a:lnTo>
                  <a:lnTo>
                    <a:pt x="1094384" y="1460500"/>
                  </a:lnTo>
                  <a:lnTo>
                    <a:pt x="1114628" y="1447800"/>
                  </a:lnTo>
                  <a:lnTo>
                    <a:pt x="1148930" y="1422400"/>
                  </a:lnTo>
                  <a:lnTo>
                    <a:pt x="1166139" y="1397000"/>
                  </a:lnTo>
                  <a:lnTo>
                    <a:pt x="1174750" y="1384300"/>
                  </a:lnTo>
                  <a:lnTo>
                    <a:pt x="1189799" y="1346200"/>
                  </a:lnTo>
                  <a:lnTo>
                    <a:pt x="1193800" y="1333500"/>
                  </a:lnTo>
                  <a:lnTo>
                    <a:pt x="1201051" y="1320800"/>
                  </a:lnTo>
                  <a:lnTo>
                    <a:pt x="1221943" y="1320800"/>
                  </a:lnTo>
                  <a:lnTo>
                    <a:pt x="1270088" y="1308100"/>
                  </a:lnTo>
                  <a:lnTo>
                    <a:pt x="1313116" y="1295400"/>
                  </a:lnTo>
                  <a:lnTo>
                    <a:pt x="1349425" y="1270000"/>
                  </a:lnTo>
                  <a:lnTo>
                    <a:pt x="1377442" y="1231900"/>
                  </a:lnTo>
                  <a:lnTo>
                    <a:pt x="1395590" y="1193800"/>
                  </a:lnTo>
                  <a:lnTo>
                    <a:pt x="1402257" y="1143000"/>
                  </a:lnTo>
                  <a:lnTo>
                    <a:pt x="1395882" y="1092200"/>
                  </a:lnTo>
                  <a:lnTo>
                    <a:pt x="1394891" y="1079500"/>
                  </a:lnTo>
                  <a:lnTo>
                    <a:pt x="1397838" y="1079500"/>
                  </a:lnTo>
                  <a:lnTo>
                    <a:pt x="1404277" y="1066800"/>
                  </a:lnTo>
                  <a:lnTo>
                    <a:pt x="1413725" y="1054100"/>
                  </a:lnTo>
                  <a:lnTo>
                    <a:pt x="1455178" y="1028700"/>
                  </a:lnTo>
                  <a:lnTo>
                    <a:pt x="1486700" y="1003300"/>
                  </a:lnTo>
                  <a:lnTo>
                    <a:pt x="1507756" y="965200"/>
                  </a:lnTo>
                  <a:lnTo>
                    <a:pt x="1517751" y="914400"/>
                  </a:lnTo>
                  <a:lnTo>
                    <a:pt x="1516138" y="876300"/>
                  </a:lnTo>
                  <a:lnTo>
                    <a:pt x="1502333" y="825500"/>
                  </a:lnTo>
                  <a:lnTo>
                    <a:pt x="1475803" y="787400"/>
                  </a:lnTo>
                  <a:lnTo>
                    <a:pt x="1469999" y="774700"/>
                  </a:lnTo>
                  <a:lnTo>
                    <a:pt x="1468069" y="762000"/>
                  </a:lnTo>
                  <a:lnTo>
                    <a:pt x="1469999" y="762000"/>
                  </a:lnTo>
                  <a:lnTo>
                    <a:pt x="1475803" y="749300"/>
                  </a:lnTo>
                  <a:lnTo>
                    <a:pt x="1502333" y="711200"/>
                  </a:lnTo>
                  <a:lnTo>
                    <a:pt x="1516138" y="660400"/>
                  </a:lnTo>
                  <a:lnTo>
                    <a:pt x="1517751" y="6223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559019" y="15162602"/>
              <a:ext cx="80595" cy="80595"/>
            </a:xfrm>
            <a:prstGeom prst="rect">
              <a:avLst/>
            </a:prstGeom>
          </p:spPr>
        </p:pic>
      </p:grpSp>
      <p:sp>
        <p:nvSpPr>
          <p:cNvPr id="40" name="object 40"/>
          <p:cNvSpPr txBox="1"/>
          <p:nvPr/>
        </p:nvSpPr>
        <p:spPr>
          <a:xfrm>
            <a:off x="9587624" y="14385766"/>
            <a:ext cx="2913380" cy="2978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750" u="heavy" spc="-7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</a:t>
            </a:r>
            <a:r>
              <a:rPr sz="1750" u="heavy" spc="-26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</a:t>
            </a:r>
            <a:r>
              <a:rPr sz="1750" u="heavy" spc="-23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</a:t>
            </a:r>
            <a:r>
              <a:rPr sz="1750" u="heavy" spc="-26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</a:t>
            </a:r>
            <a:r>
              <a:rPr sz="1750" u="heavy" spc="-9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</a:t>
            </a:r>
            <a:r>
              <a:rPr sz="1750" u="heavy" spc="2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</a:t>
            </a:r>
            <a:r>
              <a:rPr sz="1750" u="heavy" spc="-9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</a:t>
            </a:r>
            <a:r>
              <a:rPr sz="1750" u="heavy" spc="-26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</a:t>
            </a:r>
            <a:r>
              <a:rPr sz="1750" u="heavy" spc="-32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</a:t>
            </a:r>
            <a:r>
              <a:rPr sz="1750" u="heavy" spc="-19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</a:t>
            </a:r>
            <a:r>
              <a:rPr sz="1750" u="heavy" spc="-1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750" u="heavy" spc="2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</a:t>
            </a:r>
            <a:r>
              <a:rPr sz="1750" u="heavy" spc="-20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</a:t>
            </a:r>
            <a:r>
              <a:rPr sz="1750" u="heavy" spc="-26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</a:t>
            </a:r>
            <a:r>
              <a:rPr sz="1750" u="heavy" spc="-1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750" u="heavy" spc="-4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</a:t>
            </a:r>
            <a:r>
              <a:rPr sz="1750" u="heavy" spc="-2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U</a:t>
            </a:r>
            <a:r>
              <a:rPr sz="1750" u="heavy" spc="-9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</a:t>
            </a:r>
            <a:r>
              <a:rPr sz="1750" u="heavy" spc="-2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U</a:t>
            </a:r>
            <a:r>
              <a:rPr sz="1750" u="heavy" spc="-12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</a:t>
            </a:r>
            <a:r>
              <a:rPr sz="1750" u="heavy" spc="-6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</a:t>
            </a:r>
            <a:r>
              <a:rPr sz="1750" u="heavy" spc="-1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750" u="heavy" spc="-1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</a:t>
            </a:r>
            <a:r>
              <a:rPr sz="1750" u="heavy" spc="-9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</a:t>
            </a:r>
            <a:r>
              <a:rPr sz="1750" u="heavy" spc="-2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U</a:t>
            </a:r>
            <a:r>
              <a:rPr sz="1750" u="heavy" spc="-27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</a:t>
            </a:r>
            <a:r>
              <a:rPr sz="1750" u="heavy" spc="-4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Y</a:t>
            </a:r>
            <a:endParaRPr sz="1750">
              <a:latin typeface="Tahoma"/>
              <a:cs typeface="Tahom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358263" y="14651392"/>
            <a:ext cx="5259070" cy="68834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1850" spc="-195" dirty="0">
                <a:latin typeface="Tahoma"/>
                <a:cs typeface="Tahoma"/>
              </a:rPr>
              <a:t>LIMITATION</a:t>
            </a:r>
            <a:endParaRPr sz="1850">
              <a:latin typeface="Tahoma"/>
              <a:cs typeface="Tahoma"/>
            </a:endParaRPr>
          </a:p>
          <a:p>
            <a:pPr marL="418465">
              <a:lnSpc>
                <a:spcPct val="100000"/>
              </a:lnSpc>
              <a:spcBef>
                <a:spcPts val="390"/>
              </a:spcBef>
            </a:pPr>
            <a:r>
              <a:rPr sz="1850" spc="-30" dirty="0">
                <a:latin typeface="Tahoma"/>
                <a:cs typeface="Tahoma"/>
              </a:rPr>
              <a:t>Limited</a:t>
            </a:r>
            <a:r>
              <a:rPr sz="1850" spc="-10" dirty="0">
                <a:latin typeface="Tahoma"/>
                <a:cs typeface="Tahoma"/>
              </a:rPr>
              <a:t> </a:t>
            </a:r>
            <a:r>
              <a:rPr sz="1850" spc="75" dirty="0">
                <a:latin typeface="Tahoma"/>
                <a:cs typeface="Tahoma"/>
              </a:rPr>
              <a:t>Access</a:t>
            </a:r>
            <a:r>
              <a:rPr sz="1850" spc="-5" dirty="0">
                <a:latin typeface="Tahoma"/>
                <a:cs typeface="Tahoma"/>
              </a:rPr>
              <a:t> </a:t>
            </a:r>
            <a:r>
              <a:rPr sz="1850" spc="140" dirty="0">
                <a:latin typeface="Tahoma"/>
                <a:cs typeface="Tahoma"/>
              </a:rPr>
              <a:t>Accurate</a:t>
            </a:r>
            <a:r>
              <a:rPr sz="1850" spc="-10" dirty="0">
                <a:latin typeface="Tahoma"/>
                <a:cs typeface="Tahoma"/>
              </a:rPr>
              <a:t> </a:t>
            </a:r>
            <a:r>
              <a:rPr sz="1850" spc="-110" dirty="0">
                <a:latin typeface="Tahoma"/>
                <a:cs typeface="Tahoma"/>
              </a:rPr>
              <a:t>&amp;</a:t>
            </a:r>
            <a:r>
              <a:rPr sz="1850" spc="-5" dirty="0">
                <a:latin typeface="Tahoma"/>
                <a:cs typeface="Tahoma"/>
              </a:rPr>
              <a:t> </a:t>
            </a:r>
            <a:r>
              <a:rPr sz="1850" spc="114" dirty="0">
                <a:latin typeface="Tahoma"/>
                <a:cs typeface="Tahoma"/>
              </a:rPr>
              <a:t>up-to-date</a:t>
            </a:r>
            <a:r>
              <a:rPr sz="1850" spc="-5" dirty="0">
                <a:latin typeface="Tahoma"/>
                <a:cs typeface="Tahoma"/>
              </a:rPr>
              <a:t> </a:t>
            </a:r>
            <a:r>
              <a:rPr sz="1850" spc="95" dirty="0">
                <a:latin typeface="Tahoma"/>
                <a:cs typeface="Tahoma"/>
              </a:rPr>
              <a:t>Data</a:t>
            </a:r>
            <a:endParaRPr sz="1850">
              <a:latin typeface="Tahoma"/>
              <a:cs typeface="Tahoma"/>
            </a:endParaRPr>
          </a:p>
        </p:txBody>
      </p:sp>
      <p:pic>
        <p:nvPicPr>
          <p:cNvPr id="42" name="object 4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559019" y="15493939"/>
            <a:ext cx="80595" cy="80595"/>
          </a:xfrm>
          <a:prstGeom prst="rect">
            <a:avLst/>
          </a:prstGeom>
        </p:spPr>
      </p:pic>
      <p:sp>
        <p:nvSpPr>
          <p:cNvPr id="43" name="object 43"/>
          <p:cNvSpPr txBox="1"/>
          <p:nvPr/>
        </p:nvSpPr>
        <p:spPr>
          <a:xfrm>
            <a:off x="8764179" y="15314066"/>
            <a:ext cx="4966335" cy="6883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  <a:tabLst>
                <a:tab pos="1672589" algn="l"/>
                <a:tab pos="2306320" algn="l"/>
                <a:tab pos="3665854" algn="l"/>
                <a:tab pos="4307840" algn="l"/>
              </a:tabLst>
            </a:pPr>
            <a:r>
              <a:rPr sz="1850" spc="-130" dirty="0">
                <a:latin typeface="Tahoma"/>
                <a:cs typeface="Tahoma"/>
              </a:rPr>
              <a:t>R</a:t>
            </a:r>
            <a:r>
              <a:rPr sz="1850" spc="-10" dirty="0">
                <a:latin typeface="Tahoma"/>
                <a:cs typeface="Tahoma"/>
              </a:rPr>
              <a:t>e</a:t>
            </a:r>
            <a:r>
              <a:rPr sz="1850" spc="420" dirty="0">
                <a:latin typeface="Tahoma"/>
                <a:cs typeface="Tahoma"/>
              </a:rPr>
              <a:t>l</a:t>
            </a:r>
            <a:r>
              <a:rPr sz="1850" spc="-60" dirty="0">
                <a:latin typeface="Tahoma"/>
                <a:cs typeface="Tahoma"/>
              </a:rPr>
              <a:t>u</a:t>
            </a:r>
            <a:r>
              <a:rPr sz="1850" spc="155" dirty="0">
                <a:latin typeface="Tahoma"/>
                <a:cs typeface="Tahoma"/>
              </a:rPr>
              <a:t>c</a:t>
            </a:r>
            <a:r>
              <a:rPr sz="1850" spc="365" dirty="0">
                <a:latin typeface="Tahoma"/>
                <a:cs typeface="Tahoma"/>
              </a:rPr>
              <a:t>t</a:t>
            </a:r>
            <a:r>
              <a:rPr sz="1850" spc="155" dirty="0">
                <a:latin typeface="Tahoma"/>
                <a:cs typeface="Tahoma"/>
              </a:rPr>
              <a:t>a</a:t>
            </a:r>
            <a:r>
              <a:rPr sz="1850" spc="-15" dirty="0">
                <a:latin typeface="Tahoma"/>
                <a:cs typeface="Tahoma"/>
              </a:rPr>
              <a:t>n</a:t>
            </a:r>
            <a:r>
              <a:rPr sz="1850" spc="155" dirty="0">
                <a:latin typeface="Tahoma"/>
                <a:cs typeface="Tahoma"/>
              </a:rPr>
              <a:t>c</a:t>
            </a:r>
            <a:r>
              <a:rPr sz="1850" spc="-5" dirty="0">
                <a:latin typeface="Tahoma"/>
                <a:cs typeface="Tahoma"/>
              </a:rPr>
              <a:t>e</a:t>
            </a:r>
            <a:r>
              <a:rPr sz="1850" dirty="0">
                <a:latin typeface="Tahoma"/>
                <a:cs typeface="Tahoma"/>
              </a:rPr>
              <a:t>	</a:t>
            </a:r>
            <a:r>
              <a:rPr sz="1850" spc="-40" dirty="0">
                <a:latin typeface="Tahoma"/>
                <a:cs typeface="Tahoma"/>
              </a:rPr>
              <a:t>o</a:t>
            </a:r>
            <a:r>
              <a:rPr sz="1850" spc="335" dirty="0">
                <a:latin typeface="Tahoma"/>
                <a:cs typeface="Tahoma"/>
              </a:rPr>
              <a:t>f</a:t>
            </a:r>
            <a:r>
              <a:rPr sz="1850" dirty="0">
                <a:latin typeface="Tahoma"/>
                <a:cs typeface="Tahoma"/>
              </a:rPr>
              <a:t>	</a:t>
            </a:r>
            <a:r>
              <a:rPr sz="1850" spc="-250" dirty="0">
                <a:latin typeface="Tahoma"/>
                <a:cs typeface="Tahoma"/>
              </a:rPr>
              <a:t>M</a:t>
            </a:r>
            <a:r>
              <a:rPr sz="1850" spc="-20" dirty="0">
                <a:latin typeface="Tahoma"/>
                <a:cs typeface="Tahoma"/>
              </a:rPr>
              <a:t>i</a:t>
            </a:r>
            <a:r>
              <a:rPr sz="1850" spc="-85" dirty="0">
                <a:latin typeface="Tahoma"/>
                <a:cs typeface="Tahoma"/>
              </a:rPr>
              <a:t>g</a:t>
            </a:r>
            <a:r>
              <a:rPr sz="1850" spc="350" dirty="0">
                <a:latin typeface="Tahoma"/>
                <a:cs typeface="Tahoma"/>
              </a:rPr>
              <a:t>r</a:t>
            </a:r>
            <a:r>
              <a:rPr sz="1850" spc="155" dirty="0">
                <a:latin typeface="Tahoma"/>
                <a:cs typeface="Tahoma"/>
              </a:rPr>
              <a:t>a</a:t>
            </a:r>
            <a:r>
              <a:rPr sz="1850" spc="-15" dirty="0">
                <a:latin typeface="Tahoma"/>
                <a:cs typeface="Tahoma"/>
              </a:rPr>
              <a:t>n</a:t>
            </a:r>
            <a:r>
              <a:rPr sz="1850" spc="365" dirty="0">
                <a:latin typeface="Tahoma"/>
                <a:cs typeface="Tahoma"/>
              </a:rPr>
              <a:t>t</a:t>
            </a:r>
            <a:r>
              <a:rPr sz="1850" spc="70" dirty="0">
                <a:latin typeface="Tahoma"/>
                <a:cs typeface="Tahoma"/>
              </a:rPr>
              <a:t>s</a:t>
            </a:r>
            <a:r>
              <a:rPr sz="1850" dirty="0">
                <a:latin typeface="Tahoma"/>
                <a:cs typeface="Tahoma"/>
              </a:rPr>
              <a:t>	</a:t>
            </a:r>
            <a:r>
              <a:rPr sz="1850" spc="365" dirty="0">
                <a:latin typeface="Tahoma"/>
                <a:cs typeface="Tahoma"/>
              </a:rPr>
              <a:t>t</a:t>
            </a:r>
            <a:r>
              <a:rPr sz="1850" spc="-35" dirty="0">
                <a:latin typeface="Tahoma"/>
                <a:cs typeface="Tahoma"/>
              </a:rPr>
              <a:t>o</a:t>
            </a:r>
            <a:r>
              <a:rPr sz="1850" dirty="0">
                <a:latin typeface="Tahoma"/>
                <a:cs typeface="Tahoma"/>
              </a:rPr>
              <a:t>	</a:t>
            </a:r>
            <a:r>
              <a:rPr sz="1850" spc="-140" dirty="0">
                <a:latin typeface="Tahoma"/>
                <a:cs typeface="Tahoma"/>
              </a:rPr>
              <a:t>S</a:t>
            </a:r>
            <a:r>
              <a:rPr sz="1850" spc="10" dirty="0">
                <a:latin typeface="Tahoma"/>
                <a:cs typeface="Tahoma"/>
              </a:rPr>
              <a:t>h</a:t>
            </a:r>
            <a:r>
              <a:rPr sz="1850" spc="155" dirty="0">
                <a:latin typeface="Tahoma"/>
                <a:cs typeface="Tahoma"/>
              </a:rPr>
              <a:t>a</a:t>
            </a:r>
            <a:r>
              <a:rPr sz="1850" spc="350" dirty="0">
                <a:latin typeface="Tahoma"/>
                <a:cs typeface="Tahoma"/>
              </a:rPr>
              <a:t>r</a:t>
            </a:r>
            <a:r>
              <a:rPr sz="1850" spc="-5" dirty="0">
                <a:latin typeface="Tahoma"/>
                <a:cs typeface="Tahoma"/>
              </a:rPr>
              <a:t>e  </a:t>
            </a:r>
            <a:r>
              <a:rPr sz="1850" spc="35" dirty="0">
                <a:latin typeface="Tahoma"/>
                <a:cs typeface="Tahoma"/>
              </a:rPr>
              <a:t>Information</a:t>
            </a:r>
            <a:endParaRPr sz="1850">
              <a:latin typeface="Tahoma"/>
              <a:cs typeface="Tahoma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8559019" y="16156613"/>
            <a:ext cx="80645" cy="2400300"/>
            <a:chOff x="8559019" y="16156613"/>
            <a:chExt cx="80645" cy="2400300"/>
          </a:xfrm>
        </p:grpSpPr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559019" y="16156613"/>
              <a:ext cx="80595" cy="80595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559019" y="16487950"/>
              <a:ext cx="80595" cy="80595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559019" y="17481961"/>
              <a:ext cx="80595" cy="80595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559019" y="17813299"/>
              <a:ext cx="80595" cy="80595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559019" y="18144636"/>
              <a:ext cx="80595" cy="80595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559019" y="18475973"/>
              <a:ext cx="80595" cy="80595"/>
            </a:xfrm>
            <a:prstGeom prst="rect">
              <a:avLst/>
            </a:prstGeom>
          </p:spPr>
        </p:pic>
      </p:grpSp>
      <p:sp>
        <p:nvSpPr>
          <p:cNvPr id="51" name="object 51"/>
          <p:cNvSpPr txBox="1"/>
          <p:nvPr/>
        </p:nvSpPr>
        <p:spPr>
          <a:xfrm>
            <a:off x="8764179" y="15976741"/>
            <a:ext cx="3451860" cy="6883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z="1850" dirty="0">
                <a:latin typeface="Tahoma"/>
                <a:cs typeface="Tahoma"/>
              </a:rPr>
              <a:t>Language</a:t>
            </a:r>
            <a:r>
              <a:rPr sz="1850" spc="-35" dirty="0">
                <a:latin typeface="Tahoma"/>
                <a:cs typeface="Tahoma"/>
              </a:rPr>
              <a:t> </a:t>
            </a:r>
            <a:r>
              <a:rPr sz="1850" spc="145" dirty="0">
                <a:latin typeface="Tahoma"/>
                <a:cs typeface="Tahoma"/>
              </a:rPr>
              <a:t>Barriers</a:t>
            </a:r>
            <a:r>
              <a:rPr sz="1850" spc="-30" dirty="0">
                <a:latin typeface="Tahoma"/>
                <a:cs typeface="Tahoma"/>
              </a:rPr>
              <a:t> </a:t>
            </a:r>
            <a:r>
              <a:rPr sz="1850" spc="-15" dirty="0">
                <a:latin typeface="Tahoma"/>
                <a:cs typeface="Tahoma"/>
              </a:rPr>
              <a:t>in</a:t>
            </a:r>
            <a:r>
              <a:rPr sz="1850" spc="-30" dirty="0">
                <a:latin typeface="Tahoma"/>
                <a:cs typeface="Tahoma"/>
              </a:rPr>
              <a:t> </a:t>
            </a:r>
            <a:r>
              <a:rPr sz="1850" spc="45" dirty="0">
                <a:latin typeface="Tahoma"/>
                <a:cs typeface="Tahoma"/>
              </a:rPr>
              <a:t>Reporting </a:t>
            </a:r>
            <a:r>
              <a:rPr sz="1850" spc="-565" dirty="0">
                <a:latin typeface="Tahoma"/>
                <a:cs typeface="Tahoma"/>
              </a:rPr>
              <a:t> </a:t>
            </a:r>
            <a:r>
              <a:rPr sz="1850" spc="-125" dirty="0">
                <a:latin typeface="Tahoma"/>
                <a:cs typeface="Tahoma"/>
              </a:rPr>
              <a:t>Time</a:t>
            </a:r>
            <a:r>
              <a:rPr sz="1850" spc="-20" dirty="0">
                <a:latin typeface="Tahoma"/>
                <a:cs typeface="Tahoma"/>
              </a:rPr>
              <a:t> </a:t>
            </a:r>
            <a:r>
              <a:rPr sz="1850" spc="105" dirty="0">
                <a:latin typeface="Tahoma"/>
                <a:cs typeface="Tahoma"/>
              </a:rPr>
              <a:t>Constraints</a:t>
            </a:r>
            <a:endParaRPr sz="1850">
              <a:latin typeface="Tahoma"/>
              <a:cs typeface="Tahom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358263" y="16970751"/>
            <a:ext cx="4719320" cy="1682114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1850" spc="-45" dirty="0">
                <a:latin typeface="Tahoma"/>
                <a:cs typeface="Tahoma"/>
              </a:rPr>
              <a:t>F</a:t>
            </a:r>
            <a:r>
              <a:rPr sz="1850" spc="-240" dirty="0">
                <a:latin typeface="Tahoma"/>
                <a:cs typeface="Tahoma"/>
              </a:rPr>
              <a:t>U</a:t>
            </a:r>
            <a:r>
              <a:rPr sz="1850" spc="-95" dirty="0">
                <a:latin typeface="Tahoma"/>
                <a:cs typeface="Tahoma"/>
              </a:rPr>
              <a:t>T</a:t>
            </a:r>
            <a:r>
              <a:rPr sz="1850" spc="-240" dirty="0">
                <a:latin typeface="Tahoma"/>
                <a:cs typeface="Tahoma"/>
              </a:rPr>
              <a:t>U</a:t>
            </a:r>
            <a:r>
              <a:rPr sz="1850" spc="-130" dirty="0">
                <a:latin typeface="Tahoma"/>
                <a:cs typeface="Tahoma"/>
              </a:rPr>
              <a:t>R</a:t>
            </a:r>
            <a:r>
              <a:rPr sz="1850" spc="-70" dirty="0">
                <a:latin typeface="Tahoma"/>
                <a:cs typeface="Tahoma"/>
              </a:rPr>
              <a:t>E</a:t>
            </a:r>
            <a:r>
              <a:rPr sz="1850" spc="-15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S</a:t>
            </a:r>
            <a:r>
              <a:rPr sz="1850" spc="-95" dirty="0">
                <a:latin typeface="Tahoma"/>
                <a:cs typeface="Tahoma"/>
              </a:rPr>
              <a:t>T</a:t>
            </a:r>
            <a:r>
              <a:rPr sz="1850" spc="-240" dirty="0">
                <a:latin typeface="Tahoma"/>
                <a:cs typeface="Tahoma"/>
              </a:rPr>
              <a:t>U</a:t>
            </a:r>
            <a:r>
              <a:rPr sz="1850" spc="-290" dirty="0">
                <a:latin typeface="Tahoma"/>
                <a:cs typeface="Tahoma"/>
              </a:rPr>
              <a:t>D</a:t>
            </a:r>
            <a:r>
              <a:rPr sz="1850" spc="-50" dirty="0">
                <a:latin typeface="Tahoma"/>
                <a:cs typeface="Tahoma"/>
              </a:rPr>
              <a:t>Y</a:t>
            </a:r>
            <a:endParaRPr sz="1850">
              <a:latin typeface="Tahoma"/>
              <a:cs typeface="Tahoma"/>
            </a:endParaRPr>
          </a:p>
          <a:p>
            <a:pPr marL="418465" marR="5080">
              <a:lnSpc>
                <a:spcPct val="117500"/>
              </a:lnSpc>
            </a:pPr>
            <a:r>
              <a:rPr sz="1850" spc="10" dirty="0">
                <a:latin typeface="Tahoma"/>
                <a:cs typeface="Tahoma"/>
              </a:rPr>
              <a:t>Enhancing</a:t>
            </a:r>
            <a:r>
              <a:rPr sz="1850" spc="-25" dirty="0">
                <a:latin typeface="Tahoma"/>
                <a:cs typeface="Tahoma"/>
              </a:rPr>
              <a:t> </a:t>
            </a:r>
            <a:r>
              <a:rPr sz="1850" spc="95" dirty="0">
                <a:latin typeface="Tahoma"/>
                <a:cs typeface="Tahoma"/>
              </a:rPr>
              <a:t>Data</a:t>
            </a:r>
            <a:r>
              <a:rPr sz="1850" spc="-25" dirty="0">
                <a:latin typeface="Tahoma"/>
                <a:cs typeface="Tahoma"/>
              </a:rPr>
              <a:t> </a:t>
            </a:r>
            <a:r>
              <a:rPr sz="1850" spc="114" dirty="0">
                <a:latin typeface="Tahoma"/>
                <a:cs typeface="Tahoma"/>
              </a:rPr>
              <a:t>Collection</a:t>
            </a:r>
            <a:r>
              <a:rPr sz="1850" spc="-25" dirty="0">
                <a:latin typeface="Tahoma"/>
                <a:cs typeface="Tahoma"/>
              </a:rPr>
              <a:t> </a:t>
            </a:r>
            <a:r>
              <a:rPr sz="1850" spc="30" dirty="0">
                <a:latin typeface="Tahoma"/>
                <a:cs typeface="Tahoma"/>
              </a:rPr>
              <a:t>and</a:t>
            </a:r>
            <a:r>
              <a:rPr sz="1850" spc="-20" dirty="0">
                <a:latin typeface="Tahoma"/>
                <a:cs typeface="Tahoma"/>
              </a:rPr>
              <a:t> </a:t>
            </a:r>
            <a:r>
              <a:rPr sz="1850" spc="40" dirty="0">
                <a:latin typeface="Tahoma"/>
                <a:cs typeface="Tahoma"/>
              </a:rPr>
              <a:t>Sharing </a:t>
            </a:r>
            <a:r>
              <a:rPr sz="1850" spc="-565" dirty="0">
                <a:latin typeface="Tahoma"/>
                <a:cs typeface="Tahoma"/>
              </a:rPr>
              <a:t> </a:t>
            </a:r>
            <a:r>
              <a:rPr sz="1850" spc="65" dirty="0">
                <a:latin typeface="Tahoma"/>
                <a:cs typeface="Tahoma"/>
              </a:rPr>
              <a:t>Fostering </a:t>
            </a:r>
            <a:r>
              <a:rPr sz="1850" spc="125" dirty="0">
                <a:latin typeface="Tahoma"/>
                <a:cs typeface="Tahoma"/>
              </a:rPr>
              <a:t>Trust </a:t>
            </a:r>
            <a:r>
              <a:rPr sz="1850" spc="30" dirty="0">
                <a:latin typeface="Tahoma"/>
                <a:cs typeface="Tahoma"/>
              </a:rPr>
              <a:t>and </a:t>
            </a:r>
            <a:r>
              <a:rPr sz="1850" spc="-35" dirty="0">
                <a:latin typeface="Tahoma"/>
                <a:cs typeface="Tahoma"/>
              </a:rPr>
              <a:t>Openness </a:t>
            </a:r>
            <a:r>
              <a:rPr sz="1850" spc="-30" dirty="0">
                <a:latin typeface="Tahoma"/>
                <a:cs typeface="Tahoma"/>
              </a:rPr>
              <a:t> </a:t>
            </a:r>
            <a:r>
              <a:rPr sz="1850" spc="55" dirty="0">
                <a:latin typeface="Tahoma"/>
                <a:cs typeface="Tahoma"/>
              </a:rPr>
              <a:t>Standardizing</a:t>
            </a:r>
            <a:r>
              <a:rPr sz="1850" spc="-20" dirty="0">
                <a:latin typeface="Tahoma"/>
                <a:cs typeface="Tahoma"/>
              </a:rPr>
              <a:t> </a:t>
            </a:r>
            <a:r>
              <a:rPr sz="1850" dirty="0">
                <a:latin typeface="Tahoma"/>
                <a:cs typeface="Tahoma"/>
              </a:rPr>
              <a:t>Language</a:t>
            </a:r>
            <a:endParaRPr sz="1850">
              <a:latin typeface="Tahoma"/>
              <a:cs typeface="Tahoma"/>
            </a:endParaRPr>
          </a:p>
          <a:p>
            <a:pPr marL="418465">
              <a:lnSpc>
                <a:spcPct val="100000"/>
              </a:lnSpc>
              <a:spcBef>
                <a:spcPts val="390"/>
              </a:spcBef>
            </a:pPr>
            <a:r>
              <a:rPr sz="1850" spc="-80" dirty="0">
                <a:latin typeface="Tahoma"/>
                <a:cs typeface="Tahoma"/>
              </a:rPr>
              <a:t>L</a:t>
            </a:r>
            <a:r>
              <a:rPr sz="1850" spc="-40" dirty="0">
                <a:latin typeface="Tahoma"/>
                <a:cs typeface="Tahoma"/>
              </a:rPr>
              <a:t>o</a:t>
            </a:r>
            <a:r>
              <a:rPr sz="1850" spc="-15" dirty="0">
                <a:latin typeface="Tahoma"/>
                <a:cs typeface="Tahoma"/>
              </a:rPr>
              <a:t>n</a:t>
            </a:r>
            <a:r>
              <a:rPr sz="1850" spc="-85" dirty="0">
                <a:latin typeface="Tahoma"/>
                <a:cs typeface="Tahoma"/>
              </a:rPr>
              <a:t>g</a:t>
            </a:r>
            <a:r>
              <a:rPr sz="1850" spc="-10" dirty="0">
                <a:latin typeface="Tahoma"/>
                <a:cs typeface="Tahoma"/>
              </a:rPr>
              <a:t>e</a:t>
            </a:r>
            <a:r>
              <a:rPr sz="1850" spc="355" dirty="0">
                <a:latin typeface="Tahoma"/>
                <a:cs typeface="Tahoma"/>
              </a:rPr>
              <a:t>r</a:t>
            </a:r>
            <a:r>
              <a:rPr sz="1850" spc="-15" dirty="0">
                <a:latin typeface="Tahoma"/>
                <a:cs typeface="Tahoma"/>
              </a:rPr>
              <a:t> </a:t>
            </a:r>
            <a:r>
              <a:rPr sz="1850" spc="-95" dirty="0">
                <a:latin typeface="Tahoma"/>
                <a:cs typeface="Tahoma"/>
              </a:rPr>
              <a:t>T</a:t>
            </a:r>
            <a:r>
              <a:rPr sz="1850" spc="-20" dirty="0">
                <a:latin typeface="Tahoma"/>
                <a:cs typeface="Tahoma"/>
              </a:rPr>
              <a:t>i</a:t>
            </a:r>
            <a:r>
              <a:rPr sz="1850" spc="-380" dirty="0">
                <a:latin typeface="Tahoma"/>
                <a:cs typeface="Tahoma"/>
              </a:rPr>
              <a:t>m</a:t>
            </a:r>
            <a:r>
              <a:rPr sz="1850" spc="-5" dirty="0">
                <a:latin typeface="Tahoma"/>
                <a:cs typeface="Tahoma"/>
              </a:rPr>
              <a:t>e</a:t>
            </a:r>
            <a:r>
              <a:rPr sz="1850" spc="-15" dirty="0">
                <a:latin typeface="Tahoma"/>
                <a:cs typeface="Tahoma"/>
              </a:rPr>
              <a:t> </a:t>
            </a:r>
            <a:r>
              <a:rPr sz="1850" spc="-130" dirty="0">
                <a:latin typeface="Tahoma"/>
                <a:cs typeface="Tahoma"/>
              </a:rPr>
              <a:t>R</a:t>
            </a:r>
            <a:r>
              <a:rPr sz="1850" spc="-10" dirty="0">
                <a:latin typeface="Tahoma"/>
                <a:cs typeface="Tahoma"/>
              </a:rPr>
              <a:t>e</a:t>
            </a:r>
            <a:r>
              <a:rPr sz="1850" spc="-30" dirty="0">
                <a:latin typeface="Tahoma"/>
                <a:cs typeface="Tahoma"/>
              </a:rPr>
              <a:t>p</a:t>
            </a:r>
            <a:r>
              <a:rPr sz="1850" spc="-40" dirty="0">
                <a:latin typeface="Tahoma"/>
                <a:cs typeface="Tahoma"/>
              </a:rPr>
              <a:t>o</a:t>
            </a:r>
            <a:r>
              <a:rPr sz="1850" spc="350" dirty="0">
                <a:latin typeface="Tahoma"/>
                <a:cs typeface="Tahoma"/>
              </a:rPr>
              <a:t>r</a:t>
            </a:r>
            <a:r>
              <a:rPr sz="1850" spc="370" dirty="0">
                <a:latin typeface="Tahoma"/>
                <a:cs typeface="Tahoma"/>
              </a:rPr>
              <a:t>t</a:t>
            </a:r>
            <a:endParaRPr sz="1850">
              <a:latin typeface="Tahoma"/>
              <a:cs typeface="Tahoma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146587" y="5260328"/>
            <a:ext cx="13856335" cy="13597255"/>
            <a:chOff x="146587" y="5260328"/>
            <a:chExt cx="13856335" cy="13597255"/>
          </a:xfrm>
        </p:grpSpPr>
        <p:pic>
          <p:nvPicPr>
            <p:cNvPr id="54" name="object 5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2602459" y="15806670"/>
              <a:ext cx="1119381" cy="958190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2107447" y="17946553"/>
              <a:ext cx="1450785" cy="910623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0308715" y="11898442"/>
              <a:ext cx="3647016" cy="1607421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10297969" y="11887696"/>
              <a:ext cx="3669029" cy="1629410"/>
            </a:xfrm>
            <a:custGeom>
              <a:avLst/>
              <a:gdLst/>
              <a:ahLst/>
              <a:cxnLst/>
              <a:rect l="l" t="t" r="r" b="b"/>
              <a:pathLst>
                <a:path w="3669030" h="1629409">
                  <a:moveTo>
                    <a:pt x="0" y="0"/>
                  </a:moveTo>
                  <a:lnTo>
                    <a:pt x="0" y="1628840"/>
                  </a:lnTo>
                  <a:lnTo>
                    <a:pt x="3668494" y="1628840"/>
                  </a:lnTo>
                  <a:lnTo>
                    <a:pt x="3668494" y="0"/>
                  </a:lnTo>
                  <a:lnTo>
                    <a:pt x="0" y="0"/>
                  </a:lnTo>
                </a:path>
              </a:pathLst>
            </a:custGeom>
            <a:ln w="716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0134900" y="11159349"/>
              <a:ext cx="909994" cy="900274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46587" y="6599395"/>
              <a:ext cx="7289415" cy="1432808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831519" y="5306952"/>
              <a:ext cx="2762948" cy="1559631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7820773" y="5296206"/>
              <a:ext cx="2784475" cy="1581150"/>
            </a:xfrm>
            <a:custGeom>
              <a:avLst/>
              <a:gdLst/>
              <a:ahLst/>
              <a:cxnLst/>
              <a:rect l="l" t="t" r="r" b="b"/>
              <a:pathLst>
                <a:path w="2784475" h="1581150">
                  <a:moveTo>
                    <a:pt x="0" y="0"/>
                  </a:moveTo>
                  <a:lnTo>
                    <a:pt x="0" y="1580987"/>
                  </a:lnTo>
                  <a:lnTo>
                    <a:pt x="2784322" y="1580987"/>
                  </a:lnTo>
                  <a:lnTo>
                    <a:pt x="2784322" y="0"/>
                  </a:lnTo>
                  <a:lnTo>
                    <a:pt x="0" y="0"/>
                  </a:lnTo>
                </a:path>
              </a:pathLst>
            </a:custGeom>
            <a:ln w="716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1210943" y="5306952"/>
              <a:ext cx="2494856" cy="1559631"/>
            </a:xfrm>
            <a:prstGeom prst="rect">
              <a:avLst/>
            </a:prstGeom>
          </p:spPr>
        </p:pic>
        <p:sp>
          <p:nvSpPr>
            <p:cNvPr id="63" name="object 63"/>
            <p:cNvSpPr/>
            <p:nvPr/>
          </p:nvSpPr>
          <p:spPr>
            <a:xfrm>
              <a:off x="11200197" y="5296206"/>
              <a:ext cx="2516505" cy="1581150"/>
            </a:xfrm>
            <a:custGeom>
              <a:avLst/>
              <a:gdLst/>
              <a:ahLst/>
              <a:cxnLst/>
              <a:rect l="l" t="t" r="r" b="b"/>
              <a:pathLst>
                <a:path w="2516505" h="1581150">
                  <a:moveTo>
                    <a:pt x="0" y="0"/>
                  </a:moveTo>
                  <a:lnTo>
                    <a:pt x="0" y="1580987"/>
                  </a:lnTo>
                  <a:lnTo>
                    <a:pt x="2516230" y="1580987"/>
                  </a:lnTo>
                  <a:lnTo>
                    <a:pt x="2516230" y="0"/>
                  </a:lnTo>
                  <a:lnTo>
                    <a:pt x="0" y="0"/>
                  </a:lnTo>
                </a:path>
              </a:pathLst>
            </a:custGeom>
            <a:ln w="716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" name="object 64"/>
          <p:cNvSpPr txBox="1"/>
          <p:nvPr/>
        </p:nvSpPr>
        <p:spPr>
          <a:xfrm>
            <a:off x="7808073" y="6856331"/>
            <a:ext cx="60140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3530" algn="l"/>
                <a:tab pos="1473200" algn="l"/>
                <a:tab pos="2150110" algn="l"/>
                <a:tab pos="2780665" algn="l"/>
                <a:tab pos="3131820" algn="l"/>
                <a:tab pos="4487545" algn="l"/>
                <a:tab pos="4839335" algn="l"/>
              </a:tabLst>
            </a:pPr>
            <a:r>
              <a:rPr sz="1600" spc="-140" dirty="0">
                <a:latin typeface="Tahoma"/>
                <a:cs typeface="Tahoma"/>
              </a:rPr>
              <a:t>In	</a:t>
            </a:r>
            <a:r>
              <a:rPr sz="1600" spc="20" dirty="0">
                <a:latin typeface="Tahoma"/>
                <a:cs typeface="Tahoma"/>
              </a:rPr>
              <a:t>conclusion,	</a:t>
            </a:r>
            <a:r>
              <a:rPr sz="1600" spc="110" dirty="0">
                <a:latin typeface="Tahoma"/>
                <a:cs typeface="Tahoma"/>
              </a:rPr>
              <a:t>there	</a:t>
            </a:r>
            <a:r>
              <a:rPr sz="1600" spc="-35" dirty="0">
                <a:latin typeface="Tahoma"/>
                <a:cs typeface="Tahoma"/>
              </a:rPr>
              <a:t>might	</a:t>
            </a:r>
            <a:r>
              <a:rPr sz="1600" spc="-25" dirty="0">
                <a:latin typeface="Tahoma"/>
                <a:cs typeface="Tahoma"/>
              </a:rPr>
              <a:t>be	</a:t>
            </a:r>
            <a:r>
              <a:rPr sz="1600" spc="110" dirty="0">
                <a:latin typeface="Tahoma"/>
                <a:cs typeface="Tahoma"/>
              </a:rPr>
              <a:t>correlations	</a:t>
            </a:r>
            <a:r>
              <a:rPr sz="1600" spc="120" dirty="0">
                <a:latin typeface="Tahoma"/>
                <a:cs typeface="Tahoma"/>
              </a:rPr>
              <a:t>or	</a:t>
            </a:r>
            <a:r>
              <a:rPr sz="1600" spc="50" dirty="0">
                <a:latin typeface="Tahoma"/>
                <a:cs typeface="Tahoma"/>
              </a:rPr>
              <a:t>associations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2930727" y="7099838"/>
            <a:ext cx="891540" cy="581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47955">
              <a:lnSpc>
                <a:spcPct val="113799"/>
              </a:lnSpc>
              <a:spcBef>
                <a:spcPts val="100"/>
              </a:spcBef>
            </a:pPr>
            <a:r>
              <a:rPr sz="1600" spc="45" dirty="0">
                <a:latin typeface="Tahoma"/>
                <a:cs typeface="Tahoma"/>
              </a:rPr>
              <a:t>s</a:t>
            </a:r>
            <a:r>
              <a:rPr sz="1600" spc="-40" dirty="0">
                <a:latin typeface="Tahoma"/>
                <a:cs typeface="Tahoma"/>
              </a:rPr>
              <a:t>p</a:t>
            </a:r>
            <a:r>
              <a:rPr sz="1600" spc="-25" dirty="0">
                <a:latin typeface="Tahoma"/>
                <a:cs typeface="Tahoma"/>
              </a:rPr>
              <a:t>e</a:t>
            </a:r>
            <a:r>
              <a:rPr sz="1600" spc="114" dirty="0">
                <a:latin typeface="Tahoma"/>
                <a:cs typeface="Tahoma"/>
              </a:rPr>
              <a:t>c</a:t>
            </a:r>
            <a:r>
              <a:rPr sz="1600" spc="-25" dirty="0">
                <a:latin typeface="Tahoma"/>
                <a:cs typeface="Tahoma"/>
              </a:rPr>
              <a:t>i</a:t>
            </a:r>
            <a:r>
              <a:rPr sz="1600" spc="270" dirty="0">
                <a:latin typeface="Tahoma"/>
                <a:cs typeface="Tahoma"/>
              </a:rPr>
              <a:t>f</a:t>
            </a:r>
            <a:r>
              <a:rPr sz="1600" spc="-25" dirty="0">
                <a:latin typeface="Tahoma"/>
                <a:cs typeface="Tahoma"/>
              </a:rPr>
              <a:t>i</a:t>
            </a:r>
            <a:r>
              <a:rPr sz="1600" spc="95" dirty="0">
                <a:latin typeface="Tahoma"/>
                <a:cs typeface="Tahoma"/>
              </a:rPr>
              <a:t>c  </a:t>
            </a:r>
            <a:r>
              <a:rPr sz="1600" spc="114" dirty="0">
                <a:latin typeface="Tahoma"/>
                <a:cs typeface="Tahoma"/>
              </a:rPr>
              <a:t>c</a:t>
            </a:r>
            <a:r>
              <a:rPr sz="1600" spc="-50" dirty="0">
                <a:latin typeface="Tahoma"/>
                <a:cs typeface="Tahoma"/>
              </a:rPr>
              <a:t>o</a:t>
            </a:r>
            <a:r>
              <a:rPr sz="1600" spc="-10" dirty="0">
                <a:latin typeface="Tahoma"/>
                <a:cs typeface="Tahoma"/>
              </a:rPr>
              <a:t>h</a:t>
            </a:r>
            <a:r>
              <a:rPr sz="1600" spc="-25" dirty="0">
                <a:latin typeface="Tahoma"/>
                <a:cs typeface="Tahoma"/>
              </a:rPr>
              <a:t>e</a:t>
            </a:r>
            <a:r>
              <a:rPr sz="1600" spc="290" dirty="0">
                <a:latin typeface="Tahoma"/>
                <a:cs typeface="Tahoma"/>
              </a:rPr>
              <a:t>r</a:t>
            </a:r>
            <a:r>
              <a:rPr sz="1600" spc="-25" dirty="0">
                <a:latin typeface="Tahoma"/>
                <a:cs typeface="Tahoma"/>
              </a:rPr>
              <a:t>e</a:t>
            </a:r>
            <a:r>
              <a:rPr sz="1600" spc="-30" dirty="0">
                <a:latin typeface="Tahoma"/>
                <a:cs typeface="Tahoma"/>
              </a:rPr>
              <a:t>n</a:t>
            </a:r>
            <a:r>
              <a:rPr sz="1600" spc="305" dirty="0">
                <a:latin typeface="Tahoma"/>
                <a:cs typeface="Tahoma"/>
              </a:rPr>
              <a:t>t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7808073" y="7099838"/>
            <a:ext cx="5074920" cy="8585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799"/>
              </a:lnSpc>
              <a:spcBef>
                <a:spcPts val="100"/>
              </a:spcBef>
              <a:tabLst>
                <a:tab pos="1007744" algn="l"/>
                <a:tab pos="1621790" algn="l"/>
                <a:tab pos="2102485" algn="l"/>
                <a:tab pos="2484755" algn="l"/>
                <a:tab pos="2865755" algn="l"/>
                <a:tab pos="3276600" algn="l"/>
                <a:tab pos="3425190" algn="l"/>
                <a:tab pos="3823970" algn="l"/>
                <a:tab pos="4143375" algn="l"/>
                <a:tab pos="4906645" algn="l"/>
              </a:tabLst>
            </a:pPr>
            <a:r>
              <a:rPr sz="1600" spc="-30" dirty="0">
                <a:latin typeface="Tahoma"/>
                <a:cs typeface="Tahoma"/>
              </a:rPr>
              <a:t>b</a:t>
            </a:r>
            <a:r>
              <a:rPr sz="1600" spc="-25" dirty="0">
                <a:latin typeface="Tahoma"/>
                <a:cs typeface="Tahoma"/>
              </a:rPr>
              <a:t>e</a:t>
            </a:r>
            <a:r>
              <a:rPr sz="1600" spc="300" dirty="0">
                <a:latin typeface="Tahoma"/>
                <a:cs typeface="Tahoma"/>
              </a:rPr>
              <a:t>t</a:t>
            </a:r>
            <a:r>
              <a:rPr sz="1600" spc="-155" dirty="0">
                <a:latin typeface="Tahoma"/>
                <a:cs typeface="Tahoma"/>
              </a:rPr>
              <a:t>w</a:t>
            </a:r>
            <a:r>
              <a:rPr sz="1600" spc="-25" dirty="0">
                <a:latin typeface="Tahoma"/>
                <a:cs typeface="Tahoma"/>
              </a:rPr>
              <a:t>een</a:t>
            </a:r>
            <a:r>
              <a:rPr sz="1600" dirty="0">
                <a:latin typeface="Tahoma"/>
                <a:cs typeface="Tahoma"/>
              </a:rPr>
              <a:t>	</a:t>
            </a:r>
            <a:r>
              <a:rPr sz="1600" spc="-350" dirty="0">
                <a:latin typeface="Tahoma"/>
                <a:cs typeface="Tahoma"/>
              </a:rPr>
              <a:t>m</a:t>
            </a:r>
            <a:r>
              <a:rPr sz="1600" spc="-25" dirty="0">
                <a:latin typeface="Tahoma"/>
                <a:cs typeface="Tahoma"/>
              </a:rPr>
              <a:t>i</a:t>
            </a:r>
            <a:r>
              <a:rPr sz="1600" spc="-90" dirty="0">
                <a:latin typeface="Tahoma"/>
                <a:cs typeface="Tahoma"/>
              </a:rPr>
              <a:t>g</a:t>
            </a:r>
            <a:r>
              <a:rPr sz="1600" spc="290" dirty="0">
                <a:latin typeface="Tahoma"/>
                <a:cs typeface="Tahoma"/>
              </a:rPr>
              <a:t>r</a:t>
            </a:r>
            <a:r>
              <a:rPr sz="1600" spc="114" dirty="0">
                <a:latin typeface="Tahoma"/>
                <a:cs typeface="Tahoma"/>
              </a:rPr>
              <a:t>a</a:t>
            </a:r>
            <a:r>
              <a:rPr sz="1600" spc="300" dirty="0">
                <a:latin typeface="Tahoma"/>
                <a:cs typeface="Tahoma"/>
              </a:rPr>
              <a:t>t</a:t>
            </a:r>
            <a:r>
              <a:rPr sz="1600" spc="-25" dirty="0">
                <a:latin typeface="Tahoma"/>
                <a:cs typeface="Tahoma"/>
              </a:rPr>
              <a:t>i</a:t>
            </a:r>
            <a:r>
              <a:rPr sz="1600" spc="-50" dirty="0">
                <a:latin typeface="Tahoma"/>
                <a:cs typeface="Tahoma"/>
              </a:rPr>
              <a:t>o</a:t>
            </a:r>
            <a:r>
              <a:rPr sz="1600" spc="-25" dirty="0">
                <a:latin typeface="Tahoma"/>
                <a:cs typeface="Tahoma"/>
              </a:rPr>
              <a:t>n</a:t>
            </a:r>
            <a:r>
              <a:rPr sz="1600" dirty="0">
                <a:latin typeface="Tahoma"/>
                <a:cs typeface="Tahoma"/>
              </a:rPr>
              <a:t>	</a:t>
            </a:r>
            <a:r>
              <a:rPr sz="1600" spc="290" dirty="0">
                <a:latin typeface="Tahoma"/>
                <a:cs typeface="Tahoma"/>
              </a:rPr>
              <a:t>r</a:t>
            </a:r>
            <a:r>
              <a:rPr sz="1600" spc="114" dirty="0">
                <a:latin typeface="Tahoma"/>
                <a:cs typeface="Tahoma"/>
              </a:rPr>
              <a:t>a</a:t>
            </a:r>
            <a:r>
              <a:rPr sz="1600" spc="300" dirty="0">
                <a:latin typeface="Tahoma"/>
                <a:cs typeface="Tahoma"/>
              </a:rPr>
              <a:t>t</a:t>
            </a:r>
            <a:r>
              <a:rPr sz="1600" spc="-25" dirty="0">
                <a:latin typeface="Tahoma"/>
                <a:cs typeface="Tahoma"/>
              </a:rPr>
              <a:t>e</a:t>
            </a:r>
            <a:r>
              <a:rPr sz="1600" spc="50" dirty="0">
                <a:latin typeface="Tahoma"/>
                <a:cs typeface="Tahoma"/>
              </a:rPr>
              <a:t>s</a:t>
            </a:r>
            <a:r>
              <a:rPr sz="1600" dirty="0">
                <a:latin typeface="Tahoma"/>
                <a:cs typeface="Tahoma"/>
              </a:rPr>
              <a:t>	</a:t>
            </a:r>
            <a:r>
              <a:rPr sz="1600" spc="114" dirty="0">
                <a:latin typeface="Tahoma"/>
                <a:cs typeface="Tahoma"/>
              </a:rPr>
              <a:t>a</a:t>
            </a:r>
            <a:r>
              <a:rPr sz="1600" spc="-30" dirty="0">
                <a:latin typeface="Tahoma"/>
                <a:cs typeface="Tahoma"/>
              </a:rPr>
              <a:t>n</a:t>
            </a:r>
            <a:r>
              <a:rPr sz="1600" spc="-60" dirty="0">
                <a:latin typeface="Tahoma"/>
                <a:cs typeface="Tahoma"/>
              </a:rPr>
              <a:t>d</a:t>
            </a:r>
            <a:r>
              <a:rPr sz="1600" dirty="0">
                <a:latin typeface="Tahoma"/>
                <a:cs typeface="Tahoma"/>
              </a:rPr>
              <a:t>		</a:t>
            </a:r>
            <a:r>
              <a:rPr sz="1600" spc="114" dirty="0">
                <a:latin typeface="Tahoma"/>
                <a:cs typeface="Tahoma"/>
              </a:rPr>
              <a:t>c</a:t>
            </a:r>
            <a:r>
              <a:rPr sz="1600" spc="290" dirty="0">
                <a:latin typeface="Tahoma"/>
                <a:cs typeface="Tahoma"/>
              </a:rPr>
              <a:t>r</a:t>
            </a:r>
            <a:r>
              <a:rPr sz="1600" spc="-25" dirty="0">
                <a:latin typeface="Tahoma"/>
                <a:cs typeface="Tahoma"/>
              </a:rPr>
              <a:t>i</a:t>
            </a:r>
            <a:r>
              <a:rPr sz="1600" spc="-350" dirty="0">
                <a:latin typeface="Tahoma"/>
                <a:cs typeface="Tahoma"/>
              </a:rPr>
              <a:t>m</a:t>
            </a:r>
            <a:r>
              <a:rPr sz="1600" spc="-20" dirty="0">
                <a:latin typeface="Tahoma"/>
                <a:cs typeface="Tahoma"/>
              </a:rPr>
              <a:t>e</a:t>
            </a:r>
            <a:r>
              <a:rPr sz="1600" dirty="0">
                <a:latin typeface="Tahoma"/>
                <a:cs typeface="Tahoma"/>
              </a:rPr>
              <a:t>	</a:t>
            </a:r>
            <a:r>
              <a:rPr sz="1600" spc="290" dirty="0">
                <a:latin typeface="Tahoma"/>
                <a:cs typeface="Tahoma"/>
              </a:rPr>
              <a:t>r</a:t>
            </a:r>
            <a:r>
              <a:rPr sz="1600" spc="114" dirty="0">
                <a:latin typeface="Tahoma"/>
                <a:cs typeface="Tahoma"/>
              </a:rPr>
              <a:t>a</a:t>
            </a:r>
            <a:r>
              <a:rPr sz="1600" spc="300" dirty="0">
                <a:latin typeface="Tahoma"/>
                <a:cs typeface="Tahoma"/>
              </a:rPr>
              <a:t>t</a:t>
            </a:r>
            <a:r>
              <a:rPr sz="1600" spc="-25" dirty="0">
                <a:latin typeface="Tahoma"/>
                <a:cs typeface="Tahoma"/>
              </a:rPr>
              <a:t>e</a:t>
            </a:r>
            <a:r>
              <a:rPr sz="1600" spc="50" dirty="0">
                <a:latin typeface="Tahoma"/>
                <a:cs typeface="Tahoma"/>
              </a:rPr>
              <a:t>s</a:t>
            </a:r>
            <a:r>
              <a:rPr sz="1600" dirty="0">
                <a:latin typeface="Tahoma"/>
                <a:cs typeface="Tahoma"/>
              </a:rPr>
              <a:t>	</a:t>
            </a:r>
            <a:r>
              <a:rPr sz="1600" spc="-25" dirty="0">
                <a:latin typeface="Tahoma"/>
                <a:cs typeface="Tahoma"/>
              </a:rPr>
              <a:t>i</a:t>
            </a:r>
            <a:r>
              <a:rPr sz="1600" spc="-20" dirty="0">
                <a:latin typeface="Tahoma"/>
                <a:cs typeface="Tahoma"/>
              </a:rPr>
              <a:t>n  </a:t>
            </a:r>
            <a:r>
              <a:rPr sz="1600" spc="35" dirty="0">
                <a:latin typeface="Tahoma"/>
                <a:cs typeface="Tahoma"/>
              </a:rPr>
              <a:t>circumstances,	</a:t>
            </a:r>
            <a:r>
              <a:rPr sz="1600" spc="-10" dirty="0">
                <a:latin typeface="Tahoma"/>
                <a:cs typeface="Tahoma"/>
              </a:rPr>
              <a:t>whichis	</a:t>
            </a:r>
            <a:r>
              <a:rPr sz="1600" spc="100" dirty="0">
                <a:latin typeface="Tahoma"/>
                <a:cs typeface="Tahoma"/>
              </a:rPr>
              <a:t>direct	</a:t>
            </a:r>
            <a:r>
              <a:rPr sz="1600" spc="10" dirty="0">
                <a:latin typeface="Tahoma"/>
                <a:cs typeface="Tahoma"/>
              </a:rPr>
              <a:t>and	</a:t>
            </a:r>
            <a:r>
              <a:rPr sz="1600" spc="105" dirty="0">
                <a:latin typeface="Tahoma"/>
                <a:cs typeface="Tahoma"/>
              </a:rPr>
              <a:t>universally </a:t>
            </a:r>
            <a:r>
              <a:rPr sz="1600" spc="110" dirty="0">
                <a:latin typeface="Tahoma"/>
                <a:cs typeface="Tahoma"/>
              </a:rPr>
              <a:t> </a:t>
            </a:r>
            <a:r>
              <a:rPr sz="1600" spc="75" dirty="0">
                <a:latin typeface="Tahoma"/>
                <a:cs typeface="Tahoma"/>
              </a:rPr>
              <a:t>relationship</a:t>
            </a:r>
            <a:r>
              <a:rPr sz="1600" spc="-30" dirty="0">
                <a:latin typeface="Tahoma"/>
                <a:cs typeface="Tahoma"/>
              </a:rPr>
              <a:t> </a:t>
            </a:r>
            <a:r>
              <a:rPr sz="1600" spc="5" dirty="0">
                <a:latin typeface="Tahoma"/>
                <a:cs typeface="Tahoma"/>
              </a:rPr>
              <a:t>between</a:t>
            </a:r>
            <a:r>
              <a:rPr sz="1600" spc="-25" dirty="0">
                <a:latin typeface="Tahoma"/>
                <a:cs typeface="Tahoma"/>
              </a:rPr>
              <a:t> </a:t>
            </a:r>
            <a:r>
              <a:rPr sz="1600" spc="90" dirty="0">
                <a:latin typeface="Tahoma"/>
                <a:cs typeface="Tahoma"/>
              </a:rPr>
              <a:t>the</a:t>
            </a:r>
            <a:r>
              <a:rPr sz="1600" spc="-25" dirty="0">
                <a:latin typeface="Tahoma"/>
                <a:cs typeface="Tahoma"/>
              </a:rPr>
              <a:t> </a:t>
            </a:r>
            <a:r>
              <a:rPr sz="1600" spc="35" dirty="0">
                <a:latin typeface="Tahoma"/>
                <a:cs typeface="Tahoma"/>
              </a:rPr>
              <a:t>two</a:t>
            </a:r>
            <a:r>
              <a:rPr sz="1600" spc="-25" dirty="0">
                <a:latin typeface="Tahoma"/>
                <a:cs typeface="Tahoma"/>
              </a:rPr>
              <a:t> </a:t>
            </a:r>
            <a:r>
              <a:rPr sz="1600" spc="10" dirty="0">
                <a:latin typeface="Tahoma"/>
                <a:cs typeface="Tahoma"/>
              </a:rPr>
              <a:t>is</a:t>
            </a:r>
            <a:r>
              <a:rPr sz="1600" spc="-25" dirty="0">
                <a:latin typeface="Tahoma"/>
                <a:cs typeface="Tahoma"/>
              </a:rPr>
              <a:t> </a:t>
            </a:r>
            <a:r>
              <a:rPr sz="1600" spc="40" dirty="0">
                <a:latin typeface="Tahoma"/>
                <a:cs typeface="Tahoma"/>
              </a:rPr>
              <a:t>challenging.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197633" y="2559216"/>
            <a:ext cx="7801609" cy="17051655"/>
            <a:chOff x="197633" y="2559216"/>
            <a:chExt cx="7801609" cy="17051655"/>
          </a:xfrm>
        </p:grpSpPr>
        <p:pic>
          <p:nvPicPr>
            <p:cNvPr id="68" name="object 6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843887" y="6879399"/>
              <a:ext cx="1070450" cy="1068468"/>
            </a:xfrm>
            <a:prstGeom prst="rect">
              <a:avLst/>
            </a:prstGeom>
          </p:spPr>
        </p:pic>
        <p:sp>
          <p:nvSpPr>
            <p:cNvPr id="69" name="object 69"/>
            <p:cNvSpPr/>
            <p:nvPr/>
          </p:nvSpPr>
          <p:spPr>
            <a:xfrm>
              <a:off x="3562411" y="3537286"/>
              <a:ext cx="3630295" cy="2596515"/>
            </a:xfrm>
            <a:custGeom>
              <a:avLst/>
              <a:gdLst/>
              <a:ahLst/>
              <a:cxnLst/>
              <a:rect l="l" t="t" r="r" b="b"/>
              <a:pathLst>
                <a:path w="3630295" h="2596515">
                  <a:moveTo>
                    <a:pt x="2967103" y="2596445"/>
                  </a:moveTo>
                  <a:lnTo>
                    <a:pt x="662671" y="2596445"/>
                  </a:lnTo>
                  <a:lnTo>
                    <a:pt x="614947" y="2594726"/>
                  </a:lnTo>
                  <a:lnTo>
                    <a:pt x="567746" y="2589613"/>
                  </a:lnTo>
                  <a:lnTo>
                    <a:pt x="521235" y="2581178"/>
                  </a:lnTo>
                  <a:lnTo>
                    <a:pt x="475582" y="2569487"/>
                  </a:lnTo>
                  <a:lnTo>
                    <a:pt x="430956" y="2554612"/>
                  </a:lnTo>
                  <a:lnTo>
                    <a:pt x="387522" y="2536621"/>
                  </a:lnTo>
                  <a:lnTo>
                    <a:pt x="345447" y="2515584"/>
                  </a:lnTo>
                  <a:lnTo>
                    <a:pt x="304900" y="2491569"/>
                  </a:lnTo>
                  <a:lnTo>
                    <a:pt x="266047" y="2464646"/>
                  </a:lnTo>
                  <a:lnTo>
                    <a:pt x="229055" y="2434884"/>
                  </a:lnTo>
                  <a:lnTo>
                    <a:pt x="194092" y="2402352"/>
                  </a:lnTo>
                  <a:lnTo>
                    <a:pt x="161561" y="2367389"/>
                  </a:lnTo>
                  <a:lnTo>
                    <a:pt x="131799" y="2330397"/>
                  </a:lnTo>
                  <a:lnTo>
                    <a:pt x="104876" y="2291544"/>
                  </a:lnTo>
                  <a:lnTo>
                    <a:pt x="80861" y="2250997"/>
                  </a:lnTo>
                  <a:lnTo>
                    <a:pt x="59823" y="2208923"/>
                  </a:lnTo>
                  <a:lnTo>
                    <a:pt x="41832" y="2165489"/>
                  </a:lnTo>
                  <a:lnTo>
                    <a:pt x="26957" y="2120862"/>
                  </a:lnTo>
                  <a:lnTo>
                    <a:pt x="15267" y="2075210"/>
                  </a:lnTo>
                  <a:lnTo>
                    <a:pt x="6831" y="2028699"/>
                  </a:lnTo>
                  <a:lnTo>
                    <a:pt x="1719" y="1981497"/>
                  </a:lnTo>
                  <a:lnTo>
                    <a:pt x="0" y="1933774"/>
                  </a:lnTo>
                  <a:lnTo>
                    <a:pt x="0" y="662670"/>
                  </a:lnTo>
                  <a:lnTo>
                    <a:pt x="1719" y="614947"/>
                  </a:lnTo>
                  <a:lnTo>
                    <a:pt x="6831" y="567745"/>
                  </a:lnTo>
                  <a:lnTo>
                    <a:pt x="15267" y="521234"/>
                  </a:lnTo>
                  <a:lnTo>
                    <a:pt x="26957" y="475582"/>
                  </a:lnTo>
                  <a:lnTo>
                    <a:pt x="41832" y="430955"/>
                  </a:lnTo>
                  <a:lnTo>
                    <a:pt x="59823" y="387521"/>
                  </a:lnTo>
                  <a:lnTo>
                    <a:pt x="80861" y="345447"/>
                  </a:lnTo>
                  <a:lnTo>
                    <a:pt x="104876" y="304900"/>
                  </a:lnTo>
                  <a:lnTo>
                    <a:pt x="131799" y="266047"/>
                  </a:lnTo>
                  <a:lnTo>
                    <a:pt x="161561" y="229055"/>
                  </a:lnTo>
                  <a:lnTo>
                    <a:pt x="194092" y="194092"/>
                  </a:lnTo>
                  <a:lnTo>
                    <a:pt x="229055" y="161560"/>
                  </a:lnTo>
                  <a:lnTo>
                    <a:pt x="266047" y="131798"/>
                  </a:lnTo>
                  <a:lnTo>
                    <a:pt x="304900" y="104875"/>
                  </a:lnTo>
                  <a:lnTo>
                    <a:pt x="345447" y="80860"/>
                  </a:lnTo>
                  <a:lnTo>
                    <a:pt x="387522" y="59823"/>
                  </a:lnTo>
                  <a:lnTo>
                    <a:pt x="430956" y="41832"/>
                  </a:lnTo>
                  <a:lnTo>
                    <a:pt x="475582" y="26957"/>
                  </a:lnTo>
                  <a:lnTo>
                    <a:pt x="521235" y="15267"/>
                  </a:lnTo>
                  <a:lnTo>
                    <a:pt x="567746" y="6831"/>
                  </a:lnTo>
                  <a:lnTo>
                    <a:pt x="614947" y="1719"/>
                  </a:lnTo>
                  <a:lnTo>
                    <a:pt x="662662" y="0"/>
                  </a:lnTo>
                  <a:lnTo>
                    <a:pt x="2967113" y="0"/>
                  </a:lnTo>
                  <a:lnTo>
                    <a:pt x="3014827" y="1719"/>
                  </a:lnTo>
                  <a:lnTo>
                    <a:pt x="3062029" y="6831"/>
                  </a:lnTo>
                  <a:lnTo>
                    <a:pt x="3108540" y="15267"/>
                  </a:lnTo>
                  <a:lnTo>
                    <a:pt x="3154192" y="26957"/>
                  </a:lnTo>
                  <a:lnTo>
                    <a:pt x="3198819" y="41832"/>
                  </a:lnTo>
                  <a:lnTo>
                    <a:pt x="3242253" y="59823"/>
                  </a:lnTo>
                  <a:lnTo>
                    <a:pt x="3284327" y="80860"/>
                  </a:lnTo>
                  <a:lnTo>
                    <a:pt x="3324874" y="104875"/>
                  </a:lnTo>
                  <a:lnTo>
                    <a:pt x="3363728" y="131798"/>
                  </a:lnTo>
                  <a:lnTo>
                    <a:pt x="3400719" y="161560"/>
                  </a:lnTo>
                  <a:lnTo>
                    <a:pt x="3435683" y="194092"/>
                  </a:lnTo>
                  <a:lnTo>
                    <a:pt x="3468214" y="229055"/>
                  </a:lnTo>
                  <a:lnTo>
                    <a:pt x="3497976" y="266047"/>
                  </a:lnTo>
                  <a:lnTo>
                    <a:pt x="3524899" y="304900"/>
                  </a:lnTo>
                  <a:lnTo>
                    <a:pt x="3548914" y="345447"/>
                  </a:lnTo>
                  <a:lnTo>
                    <a:pt x="3569951" y="387521"/>
                  </a:lnTo>
                  <a:lnTo>
                    <a:pt x="3587942" y="430955"/>
                  </a:lnTo>
                  <a:lnTo>
                    <a:pt x="3602818" y="475582"/>
                  </a:lnTo>
                  <a:lnTo>
                    <a:pt x="3614508" y="521234"/>
                  </a:lnTo>
                  <a:lnTo>
                    <a:pt x="3622943" y="567745"/>
                  </a:lnTo>
                  <a:lnTo>
                    <a:pt x="3628056" y="614947"/>
                  </a:lnTo>
                  <a:lnTo>
                    <a:pt x="3629775" y="662670"/>
                  </a:lnTo>
                  <a:lnTo>
                    <a:pt x="3629775" y="1933774"/>
                  </a:lnTo>
                  <a:lnTo>
                    <a:pt x="3628056" y="1981497"/>
                  </a:lnTo>
                  <a:lnTo>
                    <a:pt x="3622943" y="2028699"/>
                  </a:lnTo>
                  <a:lnTo>
                    <a:pt x="3614508" y="2075210"/>
                  </a:lnTo>
                  <a:lnTo>
                    <a:pt x="3602818" y="2120862"/>
                  </a:lnTo>
                  <a:lnTo>
                    <a:pt x="3587942" y="2165489"/>
                  </a:lnTo>
                  <a:lnTo>
                    <a:pt x="3569951" y="2208923"/>
                  </a:lnTo>
                  <a:lnTo>
                    <a:pt x="3548914" y="2250997"/>
                  </a:lnTo>
                  <a:lnTo>
                    <a:pt x="3524899" y="2291544"/>
                  </a:lnTo>
                  <a:lnTo>
                    <a:pt x="3497976" y="2330397"/>
                  </a:lnTo>
                  <a:lnTo>
                    <a:pt x="3468214" y="2367389"/>
                  </a:lnTo>
                  <a:lnTo>
                    <a:pt x="3435683" y="2402352"/>
                  </a:lnTo>
                  <a:lnTo>
                    <a:pt x="3400719" y="2434884"/>
                  </a:lnTo>
                  <a:lnTo>
                    <a:pt x="3363728" y="2464646"/>
                  </a:lnTo>
                  <a:lnTo>
                    <a:pt x="3324874" y="2491569"/>
                  </a:lnTo>
                  <a:lnTo>
                    <a:pt x="3284327" y="2515584"/>
                  </a:lnTo>
                  <a:lnTo>
                    <a:pt x="3242253" y="2536621"/>
                  </a:lnTo>
                  <a:lnTo>
                    <a:pt x="3198819" y="2554612"/>
                  </a:lnTo>
                  <a:lnTo>
                    <a:pt x="3154192" y="2569487"/>
                  </a:lnTo>
                  <a:lnTo>
                    <a:pt x="3108540" y="2581178"/>
                  </a:lnTo>
                  <a:lnTo>
                    <a:pt x="3062029" y="2589613"/>
                  </a:lnTo>
                  <a:lnTo>
                    <a:pt x="3014827" y="2594726"/>
                  </a:lnTo>
                  <a:lnTo>
                    <a:pt x="2967103" y="2596445"/>
                  </a:lnTo>
                  <a:close/>
                </a:path>
              </a:pathLst>
            </a:custGeom>
            <a:solidFill>
              <a:srgbClr val="F0D5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97633" y="16780300"/>
              <a:ext cx="7623175" cy="2830830"/>
            </a:xfrm>
            <a:custGeom>
              <a:avLst/>
              <a:gdLst/>
              <a:ahLst/>
              <a:cxnLst/>
              <a:rect l="l" t="t" r="r" b="b"/>
              <a:pathLst>
                <a:path w="7623175" h="2830830">
                  <a:moveTo>
                    <a:pt x="6960468" y="2830470"/>
                  </a:moveTo>
                  <a:lnTo>
                    <a:pt x="662670" y="2830470"/>
                  </a:lnTo>
                  <a:lnTo>
                    <a:pt x="614947" y="2828751"/>
                  </a:lnTo>
                  <a:lnTo>
                    <a:pt x="567745" y="2823639"/>
                  </a:lnTo>
                  <a:lnTo>
                    <a:pt x="521234" y="2815203"/>
                  </a:lnTo>
                  <a:lnTo>
                    <a:pt x="475582" y="2803513"/>
                  </a:lnTo>
                  <a:lnTo>
                    <a:pt x="430955" y="2788638"/>
                  </a:lnTo>
                  <a:lnTo>
                    <a:pt x="387521" y="2770647"/>
                  </a:lnTo>
                  <a:lnTo>
                    <a:pt x="345447" y="2749610"/>
                  </a:lnTo>
                  <a:lnTo>
                    <a:pt x="304900" y="2725595"/>
                  </a:lnTo>
                  <a:lnTo>
                    <a:pt x="266047" y="2698672"/>
                  </a:lnTo>
                  <a:lnTo>
                    <a:pt x="229055" y="2668910"/>
                  </a:lnTo>
                  <a:lnTo>
                    <a:pt x="194092" y="2636378"/>
                  </a:lnTo>
                  <a:lnTo>
                    <a:pt x="161560" y="2601415"/>
                  </a:lnTo>
                  <a:lnTo>
                    <a:pt x="131798" y="2564423"/>
                  </a:lnTo>
                  <a:lnTo>
                    <a:pt x="104875" y="2525570"/>
                  </a:lnTo>
                  <a:lnTo>
                    <a:pt x="80860" y="2485023"/>
                  </a:lnTo>
                  <a:lnTo>
                    <a:pt x="59823" y="2442948"/>
                  </a:lnTo>
                  <a:lnTo>
                    <a:pt x="41832" y="2399514"/>
                  </a:lnTo>
                  <a:lnTo>
                    <a:pt x="26957" y="2354888"/>
                  </a:lnTo>
                  <a:lnTo>
                    <a:pt x="15267" y="2309235"/>
                  </a:lnTo>
                  <a:lnTo>
                    <a:pt x="6831" y="2262724"/>
                  </a:lnTo>
                  <a:lnTo>
                    <a:pt x="1719" y="2215522"/>
                  </a:lnTo>
                  <a:lnTo>
                    <a:pt x="0" y="2167808"/>
                  </a:lnTo>
                  <a:lnTo>
                    <a:pt x="0" y="662662"/>
                  </a:lnTo>
                  <a:lnTo>
                    <a:pt x="1719" y="614947"/>
                  </a:lnTo>
                  <a:lnTo>
                    <a:pt x="6831" y="567745"/>
                  </a:lnTo>
                  <a:lnTo>
                    <a:pt x="15267" y="521235"/>
                  </a:lnTo>
                  <a:lnTo>
                    <a:pt x="26957" y="475582"/>
                  </a:lnTo>
                  <a:lnTo>
                    <a:pt x="41832" y="430955"/>
                  </a:lnTo>
                  <a:lnTo>
                    <a:pt x="59823" y="387521"/>
                  </a:lnTo>
                  <a:lnTo>
                    <a:pt x="80860" y="345447"/>
                  </a:lnTo>
                  <a:lnTo>
                    <a:pt x="104875" y="304900"/>
                  </a:lnTo>
                  <a:lnTo>
                    <a:pt x="131798" y="266047"/>
                  </a:lnTo>
                  <a:lnTo>
                    <a:pt x="161560" y="229055"/>
                  </a:lnTo>
                  <a:lnTo>
                    <a:pt x="194092" y="194092"/>
                  </a:lnTo>
                  <a:lnTo>
                    <a:pt x="229055" y="161561"/>
                  </a:lnTo>
                  <a:lnTo>
                    <a:pt x="266047" y="131799"/>
                  </a:lnTo>
                  <a:lnTo>
                    <a:pt x="304900" y="104876"/>
                  </a:lnTo>
                  <a:lnTo>
                    <a:pt x="345447" y="80861"/>
                  </a:lnTo>
                  <a:lnTo>
                    <a:pt x="387521" y="59823"/>
                  </a:lnTo>
                  <a:lnTo>
                    <a:pt x="430955" y="41832"/>
                  </a:lnTo>
                  <a:lnTo>
                    <a:pt x="475582" y="26957"/>
                  </a:lnTo>
                  <a:lnTo>
                    <a:pt x="521234" y="15267"/>
                  </a:lnTo>
                  <a:lnTo>
                    <a:pt x="567745" y="6831"/>
                  </a:lnTo>
                  <a:lnTo>
                    <a:pt x="614947" y="1719"/>
                  </a:lnTo>
                  <a:lnTo>
                    <a:pt x="662673" y="0"/>
                  </a:lnTo>
                  <a:lnTo>
                    <a:pt x="6960465" y="0"/>
                  </a:lnTo>
                  <a:lnTo>
                    <a:pt x="7008191" y="1719"/>
                  </a:lnTo>
                  <a:lnTo>
                    <a:pt x="7055393" y="6831"/>
                  </a:lnTo>
                  <a:lnTo>
                    <a:pt x="7101904" y="15267"/>
                  </a:lnTo>
                  <a:lnTo>
                    <a:pt x="7147556" y="26957"/>
                  </a:lnTo>
                  <a:lnTo>
                    <a:pt x="7192183" y="41832"/>
                  </a:lnTo>
                  <a:lnTo>
                    <a:pt x="7235617" y="59823"/>
                  </a:lnTo>
                  <a:lnTo>
                    <a:pt x="7277691" y="80861"/>
                  </a:lnTo>
                  <a:lnTo>
                    <a:pt x="7318238" y="104876"/>
                  </a:lnTo>
                  <a:lnTo>
                    <a:pt x="7357091" y="131799"/>
                  </a:lnTo>
                  <a:lnTo>
                    <a:pt x="7394083" y="161561"/>
                  </a:lnTo>
                  <a:lnTo>
                    <a:pt x="7429046" y="194092"/>
                  </a:lnTo>
                  <a:lnTo>
                    <a:pt x="7461577" y="229055"/>
                  </a:lnTo>
                  <a:lnTo>
                    <a:pt x="7491339" y="266047"/>
                  </a:lnTo>
                  <a:lnTo>
                    <a:pt x="7518263" y="304900"/>
                  </a:lnTo>
                  <a:lnTo>
                    <a:pt x="7542278" y="345447"/>
                  </a:lnTo>
                  <a:lnTo>
                    <a:pt x="7563315" y="387521"/>
                  </a:lnTo>
                  <a:lnTo>
                    <a:pt x="7581306" y="430955"/>
                  </a:lnTo>
                  <a:lnTo>
                    <a:pt x="7596181" y="475582"/>
                  </a:lnTo>
                  <a:lnTo>
                    <a:pt x="7607871" y="521235"/>
                  </a:lnTo>
                  <a:lnTo>
                    <a:pt x="7616307" y="567745"/>
                  </a:lnTo>
                  <a:lnTo>
                    <a:pt x="7621419" y="614947"/>
                  </a:lnTo>
                  <a:lnTo>
                    <a:pt x="7623139" y="662662"/>
                  </a:lnTo>
                  <a:lnTo>
                    <a:pt x="7623139" y="2167808"/>
                  </a:lnTo>
                  <a:lnTo>
                    <a:pt x="7621419" y="2215522"/>
                  </a:lnTo>
                  <a:lnTo>
                    <a:pt x="7616307" y="2262724"/>
                  </a:lnTo>
                  <a:lnTo>
                    <a:pt x="7607871" y="2309235"/>
                  </a:lnTo>
                  <a:lnTo>
                    <a:pt x="7596181" y="2354888"/>
                  </a:lnTo>
                  <a:lnTo>
                    <a:pt x="7581306" y="2399514"/>
                  </a:lnTo>
                  <a:lnTo>
                    <a:pt x="7563315" y="2442948"/>
                  </a:lnTo>
                  <a:lnTo>
                    <a:pt x="7542278" y="2485023"/>
                  </a:lnTo>
                  <a:lnTo>
                    <a:pt x="7518263" y="2525570"/>
                  </a:lnTo>
                  <a:lnTo>
                    <a:pt x="7491339" y="2564423"/>
                  </a:lnTo>
                  <a:lnTo>
                    <a:pt x="7461577" y="2601415"/>
                  </a:lnTo>
                  <a:lnTo>
                    <a:pt x="7429046" y="2636378"/>
                  </a:lnTo>
                  <a:lnTo>
                    <a:pt x="7394083" y="2668910"/>
                  </a:lnTo>
                  <a:lnTo>
                    <a:pt x="7357091" y="2698672"/>
                  </a:lnTo>
                  <a:lnTo>
                    <a:pt x="7318238" y="2725595"/>
                  </a:lnTo>
                  <a:lnTo>
                    <a:pt x="7277691" y="2749610"/>
                  </a:lnTo>
                  <a:lnTo>
                    <a:pt x="7235617" y="2770647"/>
                  </a:lnTo>
                  <a:lnTo>
                    <a:pt x="7192183" y="2788638"/>
                  </a:lnTo>
                  <a:lnTo>
                    <a:pt x="7147556" y="2803513"/>
                  </a:lnTo>
                  <a:lnTo>
                    <a:pt x="7101904" y="2815203"/>
                  </a:lnTo>
                  <a:lnTo>
                    <a:pt x="7055393" y="2823639"/>
                  </a:lnTo>
                  <a:lnTo>
                    <a:pt x="7008191" y="2828751"/>
                  </a:lnTo>
                  <a:lnTo>
                    <a:pt x="6960468" y="2830470"/>
                  </a:lnTo>
                  <a:close/>
                </a:path>
              </a:pathLst>
            </a:custGeom>
            <a:solidFill>
              <a:srgbClr val="F5B1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7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7927335" y="2559216"/>
              <a:ext cx="71640" cy="71640"/>
            </a:xfrm>
            <a:prstGeom prst="rect">
              <a:avLst/>
            </a:prstGeom>
          </p:spPr>
        </p:pic>
      </p:grpSp>
      <p:sp>
        <p:nvSpPr>
          <p:cNvPr id="72" name="object 72"/>
          <p:cNvSpPr txBox="1"/>
          <p:nvPr/>
        </p:nvSpPr>
        <p:spPr>
          <a:xfrm>
            <a:off x="7753443" y="1810411"/>
            <a:ext cx="4850130" cy="912494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619250">
              <a:lnSpc>
                <a:spcPct val="100000"/>
              </a:lnSpc>
              <a:spcBef>
                <a:spcPts val="385"/>
              </a:spcBef>
            </a:pPr>
            <a:r>
              <a:rPr sz="1700" u="heavy" spc="-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</a:t>
            </a:r>
            <a:r>
              <a:rPr sz="1700" u="heavy" spc="-21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</a:t>
            </a:r>
            <a:r>
              <a:rPr sz="1700" u="heavy" spc="-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</a:t>
            </a:r>
            <a:r>
              <a:rPr sz="1700" u="heavy" spc="-8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</a:t>
            </a:r>
            <a:r>
              <a:rPr sz="1700" u="heavy" spc="-6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Y</a:t>
            </a:r>
            <a:r>
              <a:rPr sz="1700" u="heavy" spc="-14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</a:t>
            </a:r>
            <a:r>
              <a:rPr sz="1700" u="heavy" spc="-27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</a:t>
            </a:r>
            <a:r>
              <a:rPr sz="1700" u="heavy" spc="-14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</a:t>
            </a:r>
            <a:r>
              <a:rPr sz="1700" u="heavy" spc="-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700" u="heavy" spc="-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</a:t>
            </a:r>
            <a:r>
              <a:rPr sz="1700" u="heavy" spc="-21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</a:t>
            </a:r>
            <a:r>
              <a:rPr sz="1700" u="heavy" spc="-28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</a:t>
            </a:r>
            <a:r>
              <a:rPr sz="1700" u="heavy" spc="-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700" u="heavy" spc="-28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</a:t>
            </a:r>
            <a:r>
              <a:rPr sz="1700" u="heavy" spc="-27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</a:t>
            </a:r>
            <a:r>
              <a:rPr sz="1700" u="heavy" spc="-14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</a:t>
            </a:r>
            <a:r>
              <a:rPr sz="1700" u="heavy" spc="-11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</a:t>
            </a:r>
            <a:r>
              <a:rPr sz="1700" u="heavy" spc="-23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U</a:t>
            </a:r>
            <a:r>
              <a:rPr sz="1700" u="heavy" spc="-14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SS</a:t>
            </a:r>
            <a:r>
              <a:rPr sz="1700" u="heavy" spc="-27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</a:t>
            </a:r>
            <a:r>
              <a:rPr sz="1700" u="heavy" spc="-33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</a:t>
            </a:r>
            <a:r>
              <a:rPr sz="1700" u="heavy" spc="-21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</a:t>
            </a:r>
            <a:endParaRPr sz="1700">
              <a:latin typeface="Tahoma"/>
              <a:cs typeface="Tahoma"/>
            </a:endParaRPr>
          </a:p>
          <a:p>
            <a:pPr marL="377825" marR="5080" indent="-365760">
              <a:lnSpc>
                <a:spcPct val="114100"/>
              </a:lnSpc>
              <a:tabLst>
                <a:tab pos="1570990" algn="l"/>
                <a:tab pos="1891030" algn="l"/>
                <a:tab pos="2414270" algn="l"/>
                <a:tab pos="2801620" algn="l"/>
                <a:tab pos="3330575" algn="l"/>
                <a:tab pos="3957320" algn="l"/>
              </a:tabLst>
            </a:pPr>
            <a:r>
              <a:rPr sz="1700" spc="80" dirty="0">
                <a:latin typeface="Tahoma"/>
                <a:cs typeface="Tahoma"/>
              </a:rPr>
              <a:t>Comparison</a:t>
            </a:r>
            <a:r>
              <a:rPr sz="1700" spc="195" dirty="0">
                <a:latin typeface="Tahoma"/>
                <a:cs typeface="Tahoma"/>
              </a:rPr>
              <a:t> </a:t>
            </a:r>
            <a:r>
              <a:rPr sz="1700" spc="175" dirty="0">
                <a:latin typeface="Tahoma"/>
                <a:cs typeface="Tahoma"/>
              </a:rPr>
              <a:t>of</a:t>
            </a:r>
            <a:r>
              <a:rPr sz="1700" spc="195" dirty="0">
                <a:latin typeface="Tahoma"/>
                <a:cs typeface="Tahoma"/>
              </a:rPr>
              <a:t> </a:t>
            </a:r>
            <a:r>
              <a:rPr sz="1700" spc="130" dirty="0">
                <a:latin typeface="Tahoma"/>
                <a:cs typeface="Tahoma"/>
              </a:rPr>
              <a:t>Migration</a:t>
            </a:r>
            <a:r>
              <a:rPr sz="1700" spc="195" dirty="0">
                <a:latin typeface="Tahoma"/>
                <a:cs typeface="Tahoma"/>
              </a:rPr>
              <a:t> </a:t>
            </a:r>
            <a:r>
              <a:rPr sz="1700" spc="85" dirty="0">
                <a:latin typeface="Tahoma"/>
                <a:cs typeface="Tahoma"/>
              </a:rPr>
              <a:t>and</a:t>
            </a:r>
            <a:r>
              <a:rPr sz="1700" spc="195" dirty="0">
                <a:latin typeface="Tahoma"/>
                <a:cs typeface="Tahoma"/>
              </a:rPr>
              <a:t> </a:t>
            </a:r>
            <a:r>
              <a:rPr sz="1700" spc="155" dirty="0">
                <a:latin typeface="Tahoma"/>
                <a:cs typeface="Tahoma"/>
              </a:rPr>
              <a:t>Criminality </a:t>
            </a:r>
            <a:r>
              <a:rPr sz="1700" spc="160" dirty="0">
                <a:latin typeface="Tahoma"/>
                <a:cs typeface="Tahoma"/>
              </a:rPr>
              <a:t> </a:t>
            </a:r>
            <a:r>
              <a:rPr sz="1700" spc="-140" dirty="0">
                <a:latin typeface="Tahoma"/>
                <a:cs typeface="Tahoma"/>
              </a:rPr>
              <a:t>M</a:t>
            </a:r>
            <a:r>
              <a:rPr sz="1700" spc="90" dirty="0">
                <a:latin typeface="Tahoma"/>
                <a:cs typeface="Tahoma"/>
              </a:rPr>
              <a:t>i</a:t>
            </a:r>
            <a:r>
              <a:rPr sz="1700" spc="20" dirty="0">
                <a:latin typeface="Tahoma"/>
                <a:cs typeface="Tahoma"/>
              </a:rPr>
              <a:t>g</a:t>
            </a:r>
            <a:r>
              <a:rPr sz="1700" spc="420" dirty="0">
                <a:latin typeface="Tahoma"/>
                <a:cs typeface="Tahoma"/>
              </a:rPr>
              <a:t>r</a:t>
            </a:r>
            <a:r>
              <a:rPr sz="1700" spc="235" dirty="0">
                <a:latin typeface="Tahoma"/>
                <a:cs typeface="Tahoma"/>
              </a:rPr>
              <a:t>a</a:t>
            </a:r>
            <a:r>
              <a:rPr sz="1700" spc="430" dirty="0">
                <a:latin typeface="Tahoma"/>
                <a:cs typeface="Tahoma"/>
              </a:rPr>
              <a:t>t</a:t>
            </a:r>
            <a:r>
              <a:rPr sz="1700" spc="90" dirty="0">
                <a:latin typeface="Tahoma"/>
                <a:cs typeface="Tahoma"/>
              </a:rPr>
              <a:t>i</a:t>
            </a:r>
            <a:r>
              <a:rPr sz="1700" spc="60" dirty="0">
                <a:latin typeface="Tahoma"/>
                <a:cs typeface="Tahoma"/>
              </a:rPr>
              <a:t>o</a:t>
            </a:r>
            <a:r>
              <a:rPr sz="1700" spc="-30" dirty="0">
                <a:latin typeface="Tahoma"/>
                <a:cs typeface="Tahoma"/>
              </a:rPr>
              <a:t>n</a:t>
            </a:r>
            <a:r>
              <a:rPr sz="1700" dirty="0">
                <a:latin typeface="Tahoma"/>
                <a:cs typeface="Tahoma"/>
              </a:rPr>
              <a:t>	</a:t>
            </a:r>
            <a:r>
              <a:rPr sz="1700" spc="90" dirty="0">
                <a:latin typeface="Tahoma"/>
                <a:cs typeface="Tahoma"/>
              </a:rPr>
              <a:t>i</a:t>
            </a:r>
            <a:r>
              <a:rPr sz="1700" spc="50" dirty="0">
                <a:latin typeface="Tahoma"/>
                <a:cs typeface="Tahoma"/>
              </a:rPr>
              <a:t>s</a:t>
            </a:r>
            <a:r>
              <a:rPr sz="1700" dirty="0">
                <a:latin typeface="Tahoma"/>
                <a:cs typeface="Tahoma"/>
              </a:rPr>
              <a:t>	</a:t>
            </a:r>
            <a:r>
              <a:rPr sz="1700" spc="60" dirty="0">
                <a:latin typeface="Tahoma"/>
                <a:cs typeface="Tahoma"/>
              </a:rPr>
              <a:t>o</a:t>
            </a:r>
            <a:r>
              <a:rPr sz="1700" spc="80" dirty="0">
                <a:latin typeface="Tahoma"/>
                <a:cs typeface="Tahoma"/>
              </a:rPr>
              <a:t>n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dirty="0">
                <a:latin typeface="Tahoma"/>
                <a:cs typeface="Tahoma"/>
              </a:rPr>
              <a:t>	</a:t>
            </a:r>
            <a:r>
              <a:rPr sz="1700" spc="60" dirty="0">
                <a:latin typeface="Tahoma"/>
                <a:cs typeface="Tahoma"/>
              </a:rPr>
              <a:t>o</a:t>
            </a:r>
            <a:r>
              <a:rPr sz="1700" spc="290" dirty="0">
                <a:latin typeface="Tahoma"/>
                <a:cs typeface="Tahoma"/>
              </a:rPr>
              <a:t>f</a:t>
            </a:r>
            <a:r>
              <a:rPr sz="1700" dirty="0">
                <a:latin typeface="Tahoma"/>
                <a:cs typeface="Tahoma"/>
              </a:rPr>
              <a:t>	</a:t>
            </a:r>
            <a:r>
              <a:rPr sz="1700" spc="430" dirty="0">
                <a:latin typeface="Tahoma"/>
                <a:cs typeface="Tahoma"/>
              </a:rPr>
              <a:t>t</a:t>
            </a:r>
            <a:r>
              <a:rPr sz="1700" spc="105" dirty="0">
                <a:latin typeface="Tahoma"/>
                <a:cs typeface="Tahoma"/>
              </a:rPr>
              <a:t>h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dirty="0">
                <a:latin typeface="Tahoma"/>
                <a:cs typeface="Tahoma"/>
              </a:rPr>
              <a:t>	</a:t>
            </a:r>
            <a:r>
              <a:rPr sz="1700" spc="-254" dirty="0">
                <a:latin typeface="Tahoma"/>
                <a:cs typeface="Tahoma"/>
              </a:rPr>
              <a:t>m</a:t>
            </a:r>
            <a:r>
              <a:rPr sz="1700" spc="235" dirty="0">
                <a:latin typeface="Tahoma"/>
                <a:cs typeface="Tahoma"/>
              </a:rPr>
              <a:t>a</a:t>
            </a:r>
            <a:r>
              <a:rPr sz="1700" spc="90" dirty="0">
                <a:latin typeface="Tahoma"/>
                <a:cs typeface="Tahoma"/>
              </a:rPr>
              <a:t>i</a:t>
            </a:r>
            <a:r>
              <a:rPr sz="1700" spc="-30" dirty="0">
                <a:latin typeface="Tahoma"/>
                <a:cs typeface="Tahoma"/>
              </a:rPr>
              <a:t>n</a:t>
            </a:r>
            <a:r>
              <a:rPr sz="1700" dirty="0">
                <a:latin typeface="Tahoma"/>
                <a:cs typeface="Tahoma"/>
              </a:rPr>
              <a:t>	</a:t>
            </a:r>
            <a:r>
              <a:rPr sz="1700" spc="400" dirty="0">
                <a:latin typeface="Tahoma"/>
                <a:cs typeface="Tahoma"/>
              </a:rPr>
              <a:t>f</a:t>
            </a:r>
            <a:r>
              <a:rPr sz="1700" spc="235" dirty="0">
                <a:latin typeface="Tahoma"/>
                <a:cs typeface="Tahoma"/>
              </a:rPr>
              <a:t>ac</a:t>
            </a:r>
            <a:r>
              <a:rPr sz="1700" spc="430" dirty="0">
                <a:latin typeface="Tahoma"/>
                <a:cs typeface="Tahoma"/>
              </a:rPr>
              <a:t>t</a:t>
            </a:r>
            <a:r>
              <a:rPr sz="1700" spc="60" dirty="0">
                <a:latin typeface="Tahoma"/>
                <a:cs typeface="Tahoma"/>
              </a:rPr>
              <a:t>o</a:t>
            </a:r>
            <a:r>
              <a:rPr sz="1700" spc="420" dirty="0">
                <a:latin typeface="Tahoma"/>
                <a:cs typeface="Tahoma"/>
              </a:rPr>
              <a:t>r</a:t>
            </a:r>
            <a:r>
              <a:rPr sz="1700" spc="50" dirty="0">
                <a:latin typeface="Tahoma"/>
                <a:cs typeface="Tahoma"/>
              </a:rPr>
              <a:t>s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2734388" y="2439056"/>
            <a:ext cx="543560" cy="283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700" spc="430" dirty="0">
                <a:latin typeface="Tahoma"/>
                <a:cs typeface="Tahoma"/>
              </a:rPr>
              <a:t>t</a:t>
            </a:r>
            <a:r>
              <a:rPr sz="1700" spc="105" dirty="0">
                <a:latin typeface="Tahoma"/>
                <a:cs typeface="Tahoma"/>
              </a:rPr>
              <a:t>h</a:t>
            </a:r>
            <a:r>
              <a:rPr sz="1700" spc="235" dirty="0">
                <a:latin typeface="Tahoma"/>
                <a:cs typeface="Tahoma"/>
              </a:rPr>
              <a:t>a</a:t>
            </a:r>
            <a:r>
              <a:rPr sz="1700" spc="320" dirty="0">
                <a:latin typeface="Tahoma"/>
                <a:cs typeface="Tahoma"/>
              </a:rPr>
              <a:t>t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289865" y="272555"/>
            <a:ext cx="9384030" cy="113813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lang="en-US" sz="3650" b="1" spc="505">
                <a:solidFill>
                  <a:srgbClr val="FFFFFF"/>
                </a:solidFill>
                <a:latin typeface="Verdana"/>
                <a:cs typeface="Verdana"/>
              </a:rPr>
              <a:t>MI</a:t>
            </a:r>
            <a:r>
              <a:rPr sz="3650" b="1" spc="34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sz="3650" b="1" spc="175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3650" b="1" spc="85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3650" b="1" spc="95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3650" b="1" spc="-73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3650" b="1" spc="29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3650" b="1" spc="95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3650" b="1" spc="-3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50" b="1" spc="-73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3650" b="1" spc="240" dirty="0">
                <a:solidFill>
                  <a:srgbClr val="FFFFFF"/>
                </a:solidFill>
                <a:latin typeface="Verdana"/>
                <a:cs typeface="Verdana"/>
              </a:rPr>
              <a:t>SS</a:t>
            </a:r>
            <a:r>
              <a:rPr sz="3650" b="1" spc="11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3650" b="1" spc="27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3650" b="1" spc="24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3650" b="1" spc="-20" dirty="0">
                <a:solidFill>
                  <a:srgbClr val="FFFFFF"/>
                </a:solidFill>
                <a:latin typeface="Verdana"/>
                <a:cs typeface="Verdana"/>
              </a:rPr>
              <a:t>:</a:t>
            </a:r>
            <a:r>
              <a:rPr sz="3650" b="1" spc="-3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50" b="1" spc="8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3650" b="1" spc="9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3650" b="1" spc="-3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50" b="1" spc="29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3650" b="1" spc="-3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3650" b="1" spc="27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3650" b="1" spc="17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3650" b="1" spc="-3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3650" b="1" spc="-73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3650" b="1" spc="27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3650" b="1" spc="-100" dirty="0">
                <a:solidFill>
                  <a:srgbClr val="FFFFFF"/>
                </a:solidFill>
                <a:latin typeface="Verdana"/>
                <a:cs typeface="Verdana"/>
              </a:rPr>
              <a:t>W</a:t>
            </a:r>
            <a:endParaRPr sz="3650" dirty="0">
              <a:latin typeface="Verdana"/>
              <a:cs typeface="Verdana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289865" y="657623"/>
            <a:ext cx="9463405" cy="5842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3650" b="1" spc="-315" dirty="0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sz="3650" b="1" spc="-3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50" b="1" spc="55" dirty="0">
                <a:solidFill>
                  <a:srgbClr val="FFFFFF"/>
                </a:solidFill>
                <a:latin typeface="Verdana"/>
                <a:cs typeface="Verdana"/>
              </a:rPr>
              <a:t>MALAYSIA</a:t>
            </a:r>
            <a:r>
              <a:rPr sz="3650" b="1" spc="4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endParaRPr sz="1650" dirty="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7980693" y="1131912"/>
            <a:ext cx="5144757" cy="27122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650" spc="70" dirty="0">
                <a:solidFill>
                  <a:srgbClr val="FFFFFF"/>
                </a:solidFill>
                <a:latin typeface="Times New Roman"/>
                <a:cs typeface="Times New Roman"/>
              </a:rPr>
              <a:t>ADZLEE</a:t>
            </a:r>
            <a:r>
              <a:rPr sz="1650" spc="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60" dirty="0">
                <a:solidFill>
                  <a:srgbClr val="FFFFFF"/>
                </a:solidFill>
                <a:latin typeface="Times New Roman"/>
                <a:cs typeface="Times New Roman"/>
              </a:rPr>
              <a:t>BIN</a:t>
            </a:r>
            <a:r>
              <a:rPr sz="1650" spc="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75" dirty="0">
                <a:solidFill>
                  <a:srgbClr val="FFFFFF"/>
                </a:solidFill>
                <a:latin typeface="Times New Roman"/>
                <a:cs typeface="Times New Roman"/>
              </a:rPr>
              <a:t>JONIS</a:t>
            </a:r>
            <a:r>
              <a:rPr lang="en-US" sz="1650" spc="200" dirty="0">
                <a:solidFill>
                  <a:srgbClr val="FFFFFF"/>
                </a:solidFill>
                <a:latin typeface="Times New Roman"/>
                <a:cs typeface="Times New Roman"/>
              </a:rPr>
              <a:t>, CHEONG JIA QI</a:t>
            </a:r>
            <a:endParaRPr sz="1650" dirty="0">
              <a:latin typeface="Times New Roman"/>
              <a:cs typeface="Times New Roman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1296874" y="3984862"/>
            <a:ext cx="2550795" cy="9834880"/>
            <a:chOff x="1296874" y="3984862"/>
            <a:chExt cx="2550795" cy="9834880"/>
          </a:xfrm>
        </p:grpSpPr>
        <p:pic>
          <p:nvPicPr>
            <p:cNvPr id="78" name="object 7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75577" y="3984862"/>
              <a:ext cx="71640" cy="71640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75577" y="4871412"/>
              <a:ext cx="71640" cy="71640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96874" y="11974614"/>
              <a:ext cx="71640" cy="71640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96874" y="12861165"/>
              <a:ext cx="71640" cy="71640"/>
            </a:xfrm>
            <a:prstGeom prst="rect">
              <a:avLst/>
            </a:prstGeom>
          </p:spPr>
        </p:pic>
        <p:pic>
          <p:nvPicPr>
            <p:cNvPr id="82" name="object 8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96874" y="13747715"/>
              <a:ext cx="71640" cy="71640"/>
            </a:xfrm>
            <a:prstGeom prst="rect">
              <a:avLst/>
            </a:prstGeom>
          </p:spPr>
        </p:pic>
      </p:grpSp>
      <p:sp>
        <p:nvSpPr>
          <p:cNvPr id="83" name="object 83"/>
          <p:cNvSpPr txBox="1"/>
          <p:nvPr/>
        </p:nvSpPr>
        <p:spPr>
          <a:xfrm>
            <a:off x="3967024" y="3531572"/>
            <a:ext cx="3123565" cy="912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64465">
              <a:lnSpc>
                <a:spcPct val="114100"/>
              </a:lnSpc>
              <a:spcBef>
                <a:spcPts val="100"/>
              </a:spcBef>
              <a:tabLst>
                <a:tab pos="2430145" algn="l"/>
              </a:tabLst>
            </a:pPr>
            <a:r>
              <a:rPr sz="1700" spc="85" dirty="0">
                <a:latin typeface="Tahoma"/>
                <a:cs typeface="Tahoma"/>
              </a:rPr>
              <a:t>International </a:t>
            </a:r>
            <a:r>
              <a:rPr sz="1700" spc="5" dirty="0">
                <a:latin typeface="Tahoma"/>
                <a:cs typeface="Tahoma"/>
              </a:rPr>
              <a:t>Migration: </a:t>
            </a:r>
            <a:r>
              <a:rPr sz="1700" spc="10" dirty="0">
                <a:latin typeface="Tahoma"/>
                <a:cs typeface="Tahoma"/>
              </a:rPr>
              <a:t> </a:t>
            </a:r>
            <a:r>
              <a:rPr sz="1700" spc="-250" dirty="0">
                <a:latin typeface="Tahoma"/>
                <a:cs typeface="Tahoma"/>
              </a:rPr>
              <a:t>M</a:t>
            </a:r>
            <a:r>
              <a:rPr sz="1700" spc="-50" dirty="0">
                <a:latin typeface="Tahoma"/>
                <a:cs typeface="Tahoma"/>
              </a:rPr>
              <a:t>o</a:t>
            </a:r>
            <a:r>
              <a:rPr sz="1700" spc="85" dirty="0">
                <a:latin typeface="Tahoma"/>
                <a:cs typeface="Tahoma"/>
              </a:rPr>
              <a:t>v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spc="-365" dirty="0">
                <a:latin typeface="Tahoma"/>
                <a:cs typeface="Tahoma"/>
              </a:rPr>
              <a:t>m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spc="-30" dirty="0">
                <a:latin typeface="Tahoma"/>
                <a:cs typeface="Tahoma"/>
              </a:rPr>
              <a:t>n</a:t>
            </a:r>
            <a:r>
              <a:rPr sz="1700" spc="320" dirty="0">
                <a:latin typeface="Tahoma"/>
                <a:cs typeface="Tahoma"/>
              </a:rPr>
              <a:t>t</a:t>
            </a:r>
            <a:r>
              <a:rPr sz="1700" dirty="0">
                <a:latin typeface="Tahoma"/>
                <a:cs typeface="Tahoma"/>
              </a:rPr>
              <a:t>	</a:t>
            </a:r>
            <a:r>
              <a:rPr sz="1700" spc="125" dirty="0">
                <a:latin typeface="Tahoma"/>
                <a:cs typeface="Tahoma"/>
              </a:rPr>
              <a:t>ac</a:t>
            </a:r>
            <a:r>
              <a:rPr sz="1700" spc="310" dirty="0">
                <a:latin typeface="Tahoma"/>
                <a:cs typeface="Tahoma"/>
              </a:rPr>
              <a:t>r</a:t>
            </a:r>
            <a:r>
              <a:rPr sz="1700" spc="-50" dirty="0">
                <a:latin typeface="Tahoma"/>
                <a:cs typeface="Tahoma"/>
              </a:rPr>
              <a:t>o</a:t>
            </a:r>
            <a:r>
              <a:rPr sz="1700" spc="40" dirty="0">
                <a:latin typeface="Tahoma"/>
                <a:cs typeface="Tahoma"/>
              </a:rPr>
              <a:t>ss  </a:t>
            </a:r>
            <a:r>
              <a:rPr sz="1700" spc="105" dirty="0">
                <a:latin typeface="Tahoma"/>
                <a:cs typeface="Tahoma"/>
              </a:rPr>
              <a:t>international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40" dirty="0">
                <a:latin typeface="Tahoma"/>
                <a:cs typeface="Tahoma"/>
              </a:rPr>
              <a:t>borders.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3967024" y="4713640"/>
            <a:ext cx="3123565" cy="912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100"/>
              </a:lnSpc>
              <a:spcBef>
                <a:spcPts val="100"/>
              </a:spcBef>
            </a:pPr>
            <a:r>
              <a:rPr sz="1700" spc="-55" dirty="0">
                <a:latin typeface="Tahoma"/>
                <a:cs typeface="Tahoma"/>
              </a:rPr>
              <a:t>Divided</a:t>
            </a:r>
            <a:r>
              <a:rPr sz="1700" spc="-50" dirty="0">
                <a:latin typeface="Tahoma"/>
                <a:cs typeface="Tahoma"/>
              </a:rPr>
              <a:t> </a:t>
            </a:r>
            <a:r>
              <a:rPr sz="1700" spc="55" dirty="0">
                <a:latin typeface="Tahoma"/>
                <a:cs typeface="Tahoma"/>
              </a:rPr>
              <a:t>into</a:t>
            </a:r>
            <a:r>
              <a:rPr sz="1700" spc="60" dirty="0">
                <a:latin typeface="Tahoma"/>
                <a:cs typeface="Tahoma"/>
              </a:rPr>
              <a:t> </a:t>
            </a:r>
            <a:r>
              <a:rPr sz="1700" spc="-20" dirty="0">
                <a:latin typeface="Tahoma"/>
                <a:cs typeface="Tahoma"/>
              </a:rPr>
              <a:t>immigration</a:t>
            </a:r>
            <a:r>
              <a:rPr sz="1700" spc="-15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 </a:t>
            </a:r>
            <a:r>
              <a:rPr sz="1700" spc="-520" dirty="0">
                <a:latin typeface="Tahoma"/>
                <a:cs typeface="Tahoma"/>
              </a:rPr>
              <a:t> </a:t>
            </a:r>
            <a:r>
              <a:rPr sz="1700" spc="15" dirty="0">
                <a:latin typeface="Tahoma"/>
                <a:cs typeface="Tahoma"/>
              </a:rPr>
              <a:t>emigration </a:t>
            </a:r>
            <a:r>
              <a:rPr sz="1700" spc="-55" dirty="0">
                <a:latin typeface="Tahoma"/>
                <a:cs typeface="Tahoma"/>
              </a:rPr>
              <a:t>(movement </a:t>
            </a:r>
            <a:r>
              <a:rPr sz="1700" spc="70" dirty="0">
                <a:latin typeface="Tahoma"/>
                <a:cs typeface="Tahoma"/>
              </a:rPr>
              <a:t>out </a:t>
            </a:r>
            <a:r>
              <a:rPr sz="1700" spc="120" dirty="0">
                <a:latin typeface="Tahoma"/>
                <a:cs typeface="Tahoma"/>
              </a:rPr>
              <a:t>of </a:t>
            </a:r>
            <a:r>
              <a:rPr sz="1700" spc="125" dirty="0">
                <a:latin typeface="Tahoma"/>
                <a:cs typeface="Tahoma"/>
              </a:rPr>
              <a:t>a </a:t>
            </a:r>
            <a:r>
              <a:rPr sz="1700" spc="-520" dirty="0">
                <a:latin typeface="Tahoma"/>
                <a:cs typeface="Tahoma"/>
              </a:rPr>
              <a:t> </a:t>
            </a:r>
            <a:r>
              <a:rPr sz="1700" spc="45" dirty="0">
                <a:latin typeface="Tahoma"/>
                <a:cs typeface="Tahoma"/>
              </a:rPr>
              <a:t>country).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1122983" y="11225809"/>
            <a:ext cx="8535035" cy="268541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700" spc="-135" dirty="0">
                <a:latin typeface="Tahoma"/>
                <a:cs typeface="Tahoma"/>
              </a:rPr>
              <a:t>R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85" dirty="0">
                <a:latin typeface="Tahoma"/>
                <a:cs typeface="Tahoma"/>
              </a:rPr>
              <a:t>L</a:t>
            </a:r>
            <a:r>
              <a:rPr sz="1700" spc="-5" dirty="0">
                <a:latin typeface="Tahoma"/>
                <a:cs typeface="Tahoma"/>
              </a:rPr>
              <a:t>A</a:t>
            </a:r>
            <a:r>
              <a:rPr sz="1700" spc="-105" dirty="0">
                <a:latin typeface="Tahoma"/>
                <a:cs typeface="Tahoma"/>
              </a:rPr>
              <a:t>T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280" dirty="0">
                <a:latin typeface="Tahoma"/>
                <a:cs typeface="Tahoma"/>
              </a:rPr>
              <a:t>D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140" dirty="0">
                <a:latin typeface="Tahoma"/>
                <a:cs typeface="Tahoma"/>
              </a:rPr>
              <a:t>SS</a:t>
            </a:r>
            <a:r>
              <a:rPr sz="1700" spc="-235" dirty="0">
                <a:latin typeface="Tahoma"/>
                <a:cs typeface="Tahoma"/>
              </a:rPr>
              <a:t>U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140" dirty="0">
                <a:latin typeface="Tahoma"/>
                <a:cs typeface="Tahoma"/>
              </a:rPr>
              <a:t>S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40" dirty="0">
                <a:latin typeface="Tahoma"/>
                <a:cs typeface="Tahoma"/>
              </a:rPr>
              <a:t>(</a:t>
            </a:r>
            <a:r>
              <a:rPr sz="1700" spc="-135" dirty="0">
                <a:latin typeface="Tahoma"/>
                <a:cs typeface="Tahoma"/>
              </a:rPr>
              <a:t>R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140" dirty="0">
                <a:latin typeface="Tahoma"/>
                <a:cs typeface="Tahoma"/>
              </a:rPr>
              <a:t>S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5" dirty="0">
                <a:latin typeface="Tahoma"/>
                <a:cs typeface="Tahoma"/>
              </a:rPr>
              <a:t>A</a:t>
            </a:r>
            <a:r>
              <a:rPr sz="1700" spc="-135" dirty="0">
                <a:latin typeface="Tahoma"/>
                <a:cs typeface="Tahoma"/>
              </a:rPr>
              <a:t>R</a:t>
            </a:r>
            <a:r>
              <a:rPr sz="1700" spc="-110" dirty="0">
                <a:latin typeface="Tahoma"/>
                <a:cs typeface="Tahoma"/>
              </a:rPr>
              <a:t>C</a:t>
            </a:r>
            <a:r>
              <a:rPr sz="1700" spc="-204" dirty="0">
                <a:latin typeface="Tahoma"/>
                <a:cs typeface="Tahoma"/>
              </a:rPr>
              <a:t>H</a:t>
            </a:r>
            <a:r>
              <a:rPr sz="1700" spc="-80" dirty="0">
                <a:latin typeface="Tahoma"/>
                <a:cs typeface="Tahoma"/>
              </a:rPr>
              <a:t>E</a:t>
            </a:r>
            <a:r>
              <a:rPr sz="1700" spc="-135" dirty="0">
                <a:latin typeface="Tahoma"/>
                <a:cs typeface="Tahoma"/>
              </a:rPr>
              <a:t>R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330" dirty="0">
                <a:latin typeface="Tahoma"/>
                <a:cs typeface="Tahoma"/>
              </a:rPr>
              <a:t>O</a:t>
            </a:r>
            <a:r>
              <a:rPr sz="1700" spc="-40" dirty="0">
                <a:latin typeface="Tahoma"/>
                <a:cs typeface="Tahoma"/>
              </a:rPr>
              <a:t>PP</a:t>
            </a: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215" dirty="0">
                <a:latin typeface="Tahoma"/>
                <a:cs typeface="Tahoma"/>
              </a:rPr>
              <a:t>N</a:t>
            </a:r>
            <a:r>
              <a:rPr sz="1700" spc="-270" dirty="0">
                <a:latin typeface="Tahoma"/>
                <a:cs typeface="Tahoma"/>
              </a:rPr>
              <a:t>I</a:t>
            </a:r>
            <a:r>
              <a:rPr sz="1700" spc="-330" dirty="0">
                <a:latin typeface="Tahoma"/>
                <a:cs typeface="Tahoma"/>
              </a:rPr>
              <a:t>O</a:t>
            </a:r>
            <a:r>
              <a:rPr sz="1700" spc="-215" dirty="0">
                <a:latin typeface="Tahoma"/>
                <a:cs typeface="Tahoma"/>
              </a:rPr>
              <a:t>N</a:t>
            </a:r>
            <a:r>
              <a:rPr sz="1700" spc="-90" dirty="0">
                <a:latin typeface="Tahoma"/>
                <a:cs typeface="Tahoma"/>
              </a:rPr>
              <a:t>)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240" dirty="0">
                <a:latin typeface="Tahoma"/>
                <a:cs typeface="Tahoma"/>
              </a:rPr>
              <a:t>:</a:t>
            </a:r>
            <a:endParaRPr sz="1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700" spc="30" dirty="0">
                <a:latin typeface="Tahoma"/>
                <a:cs typeface="Tahoma"/>
              </a:rPr>
              <a:t>(Wickramasekara</a:t>
            </a:r>
            <a:r>
              <a:rPr sz="1700" spc="-60" dirty="0">
                <a:latin typeface="Tahoma"/>
                <a:cs typeface="Tahoma"/>
              </a:rPr>
              <a:t> </a:t>
            </a:r>
            <a:r>
              <a:rPr sz="1700" spc="-180" dirty="0">
                <a:latin typeface="Tahoma"/>
                <a:cs typeface="Tahoma"/>
              </a:rPr>
              <a:t>,2012)</a:t>
            </a:r>
            <a:endParaRPr sz="1700">
              <a:latin typeface="Tahoma"/>
              <a:cs typeface="Tahoma"/>
            </a:endParaRPr>
          </a:p>
          <a:p>
            <a:pPr marL="377825" marR="5080">
              <a:lnSpc>
                <a:spcPct val="114100"/>
              </a:lnSpc>
            </a:pPr>
            <a:r>
              <a:rPr sz="1700" spc="-35" dirty="0">
                <a:latin typeface="Tahoma"/>
                <a:cs typeface="Tahoma"/>
              </a:rPr>
              <a:t>Immigrants</a:t>
            </a:r>
            <a:r>
              <a:rPr sz="1700" spc="430" dirty="0">
                <a:latin typeface="Tahoma"/>
                <a:cs typeface="Tahoma"/>
              </a:rPr>
              <a:t> </a:t>
            </a:r>
            <a:r>
              <a:rPr sz="1700" spc="135" dirty="0">
                <a:latin typeface="Tahoma"/>
                <a:cs typeface="Tahoma"/>
              </a:rPr>
              <a:t>are</a:t>
            </a:r>
            <a:r>
              <a:rPr sz="1700" spc="434" dirty="0">
                <a:latin typeface="Tahoma"/>
                <a:cs typeface="Tahoma"/>
              </a:rPr>
              <a:t> </a:t>
            </a:r>
            <a:r>
              <a:rPr sz="1700" spc="100" dirty="0">
                <a:latin typeface="Tahoma"/>
                <a:cs typeface="Tahoma"/>
              </a:rPr>
              <a:t>forced</a:t>
            </a:r>
            <a:r>
              <a:rPr sz="1700" spc="434" dirty="0">
                <a:latin typeface="Tahoma"/>
                <a:cs typeface="Tahoma"/>
              </a:rPr>
              <a:t> </a:t>
            </a:r>
            <a:r>
              <a:rPr sz="1700" spc="135" dirty="0">
                <a:latin typeface="Tahoma"/>
                <a:cs typeface="Tahoma"/>
              </a:rPr>
              <a:t>to</a:t>
            </a:r>
            <a:r>
              <a:rPr sz="1700" spc="434" dirty="0">
                <a:latin typeface="Tahoma"/>
                <a:cs typeface="Tahoma"/>
              </a:rPr>
              <a:t> </a:t>
            </a:r>
            <a:r>
              <a:rPr sz="1700" spc="5" dirty="0">
                <a:latin typeface="Tahoma"/>
                <a:cs typeface="Tahoma"/>
              </a:rPr>
              <a:t>abandon</a:t>
            </a:r>
            <a:r>
              <a:rPr sz="1700" spc="430" dirty="0">
                <a:latin typeface="Tahoma"/>
                <a:cs typeface="Tahoma"/>
              </a:rPr>
              <a:t> </a:t>
            </a:r>
            <a:r>
              <a:rPr sz="1700" spc="105" dirty="0">
                <a:latin typeface="Tahoma"/>
                <a:cs typeface="Tahoma"/>
              </a:rPr>
              <a:t>treatment</a:t>
            </a:r>
            <a:r>
              <a:rPr sz="1700" spc="434" dirty="0">
                <a:latin typeface="Tahoma"/>
                <a:cs typeface="Tahoma"/>
              </a:rPr>
              <a:t> </a:t>
            </a:r>
            <a:r>
              <a:rPr sz="1700" spc="130" dirty="0">
                <a:latin typeface="Tahoma"/>
                <a:cs typeface="Tahoma"/>
              </a:rPr>
              <a:t>or</a:t>
            </a:r>
            <a:r>
              <a:rPr sz="1700" spc="434" dirty="0">
                <a:latin typeface="Tahoma"/>
                <a:cs typeface="Tahoma"/>
              </a:rPr>
              <a:t> </a:t>
            </a:r>
            <a:r>
              <a:rPr sz="1700" spc="-15" dirty="0">
                <a:latin typeface="Tahoma"/>
                <a:cs typeface="Tahoma"/>
              </a:rPr>
              <a:t>use</a:t>
            </a:r>
            <a:r>
              <a:rPr sz="1700" spc="434" dirty="0">
                <a:latin typeface="Tahoma"/>
                <a:cs typeface="Tahoma"/>
              </a:rPr>
              <a:t> </a:t>
            </a:r>
            <a:r>
              <a:rPr sz="1700" spc="100" dirty="0">
                <a:latin typeface="Tahoma"/>
                <a:cs typeface="Tahoma"/>
              </a:rPr>
              <a:t>unreliable</a:t>
            </a:r>
            <a:r>
              <a:rPr sz="1700" spc="430" dirty="0">
                <a:latin typeface="Tahoma"/>
                <a:cs typeface="Tahoma"/>
              </a:rPr>
              <a:t> </a:t>
            </a:r>
            <a:r>
              <a:rPr sz="1700" spc="-50" dirty="0">
                <a:latin typeface="Tahoma"/>
                <a:cs typeface="Tahoma"/>
              </a:rPr>
              <a:t>means</a:t>
            </a:r>
            <a:r>
              <a:rPr sz="1700" spc="-40" dirty="0">
                <a:latin typeface="Tahoma"/>
                <a:cs typeface="Tahoma"/>
              </a:rPr>
              <a:t> </a:t>
            </a:r>
            <a:r>
              <a:rPr sz="1700" spc="180" dirty="0">
                <a:latin typeface="Tahoma"/>
                <a:cs typeface="Tahoma"/>
              </a:rPr>
              <a:t>self- </a:t>
            </a:r>
            <a:r>
              <a:rPr sz="1700" spc="-520" dirty="0">
                <a:latin typeface="Tahoma"/>
                <a:cs typeface="Tahoma"/>
              </a:rPr>
              <a:t> </a:t>
            </a:r>
            <a:r>
              <a:rPr sz="1700" dirty="0">
                <a:latin typeface="Tahoma"/>
                <a:cs typeface="Tahoma"/>
              </a:rPr>
              <a:t>medication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-50" dirty="0">
                <a:latin typeface="Tahoma"/>
                <a:cs typeface="Tahoma"/>
              </a:rPr>
              <a:t>due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35" dirty="0">
                <a:latin typeface="Tahoma"/>
                <a:cs typeface="Tahoma"/>
              </a:rPr>
              <a:t>to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60" dirty="0">
                <a:latin typeface="Tahoma"/>
                <a:cs typeface="Tahoma"/>
              </a:rPr>
              <a:t>lack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20" dirty="0">
                <a:latin typeface="Tahoma"/>
                <a:cs typeface="Tahoma"/>
              </a:rPr>
              <a:t>of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50" dirty="0">
                <a:latin typeface="Tahoma"/>
                <a:cs typeface="Tahoma"/>
              </a:rPr>
              <a:t>insurance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20" dirty="0">
                <a:latin typeface="Tahoma"/>
                <a:cs typeface="Tahoma"/>
              </a:rPr>
              <a:t>medical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70" dirty="0">
                <a:latin typeface="Tahoma"/>
                <a:cs typeface="Tahoma"/>
              </a:rPr>
              <a:t>support</a:t>
            </a:r>
            <a:endParaRPr sz="1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700" spc="10" dirty="0">
                <a:latin typeface="Tahoma"/>
                <a:cs typeface="Tahoma"/>
              </a:rPr>
              <a:t>(Fakhzan,</a:t>
            </a:r>
            <a:r>
              <a:rPr sz="1700" spc="-60" dirty="0">
                <a:latin typeface="Tahoma"/>
                <a:cs typeface="Tahoma"/>
              </a:rPr>
              <a:t> </a:t>
            </a:r>
            <a:r>
              <a:rPr sz="1700" spc="-265" dirty="0">
                <a:latin typeface="Tahoma"/>
                <a:cs typeface="Tahoma"/>
              </a:rPr>
              <a:t>2011)</a:t>
            </a:r>
            <a:endParaRPr sz="1700">
              <a:latin typeface="Tahoma"/>
              <a:cs typeface="Tahoma"/>
            </a:endParaRPr>
          </a:p>
          <a:p>
            <a:pPr marL="377825" marR="5080">
              <a:lnSpc>
                <a:spcPct val="114100"/>
              </a:lnSpc>
              <a:tabLst>
                <a:tab pos="854075" algn="l"/>
                <a:tab pos="1837689" algn="l"/>
                <a:tab pos="2133600" algn="l"/>
                <a:tab pos="2792095" algn="l"/>
                <a:tab pos="3917315" algn="l"/>
                <a:tab pos="4281805" algn="l"/>
                <a:tab pos="5465445" algn="l"/>
                <a:tab pos="5980430" algn="l"/>
                <a:tab pos="6493510" algn="l"/>
                <a:tab pos="7279005" algn="l"/>
                <a:tab pos="7575550" algn="l"/>
              </a:tabLst>
            </a:pPr>
            <a:r>
              <a:rPr sz="1700" spc="-105" dirty="0">
                <a:latin typeface="Tahoma"/>
                <a:cs typeface="Tahoma"/>
              </a:rPr>
              <a:t>T</a:t>
            </a:r>
            <a:r>
              <a:rPr sz="1700" spc="-5" dirty="0">
                <a:latin typeface="Tahoma"/>
                <a:cs typeface="Tahoma"/>
              </a:rPr>
              <a:t>h</a:t>
            </a:r>
            <a:r>
              <a:rPr sz="1700" spc="-20" dirty="0">
                <a:latin typeface="Tahoma"/>
                <a:cs typeface="Tahoma"/>
              </a:rPr>
              <a:t>e	i</a:t>
            </a:r>
            <a:r>
              <a:rPr sz="1700" spc="-30" dirty="0">
                <a:latin typeface="Tahoma"/>
                <a:cs typeface="Tahoma"/>
              </a:rPr>
              <a:t>n</a:t>
            </a:r>
            <a:r>
              <a:rPr sz="1700" spc="125" dirty="0">
                <a:latin typeface="Tahoma"/>
                <a:cs typeface="Tahoma"/>
              </a:rPr>
              <a:t>c</a:t>
            </a:r>
            <a:r>
              <a:rPr sz="1700" spc="310" dirty="0">
                <a:latin typeface="Tahoma"/>
                <a:cs typeface="Tahoma"/>
              </a:rPr>
              <a:t>r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spc="125" dirty="0">
                <a:latin typeface="Tahoma"/>
                <a:cs typeface="Tahoma"/>
              </a:rPr>
              <a:t>a</a:t>
            </a:r>
            <a:r>
              <a:rPr sz="1700" spc="50" dirty="0">
                <a:latin typeface="Tahoma"/>
                <a:cs typeface="Tahoma"/>
              </a:rPr>
              <a:t>s</a:t>
            </a:r>
            <a:r>
              <a:rPr sz="1700" spc="-20" dirty="0">
                <a:latin typeface="Tahoma"/>
                <a:cs typeface="Tahoma"/>
              </a:rPr>
              <a:t>e	i</a:t>
            </a:r>
            <a:r>
              <a:rPr sz="1700" spc="-30" dirty="0">
                <a:latin typeface="Tahoma"/>
                <a:cs typeface="Tahoma"/>
              </a:rPr>
              <a:t>n	</a:t>
            </a:r>
            <a:r>
              <a:rPr sz="1700" spc="125" dirty="0">
                <a:latin typeface="Tahoma"/>
                <a:cs typeface="Tahoma"/>
              </a:rPr>
              <a:t>c</a:t>
            </a:r>
            <a:r>
              <a:rPr sz="1700" spc="310" dirty="0">
                <a:latin typeface="Tahoma"/>
                <a:cs typeface="Tahoma"/>
              </a:rPr>
              <a:t>r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-365" dirty="0">
                <a:latin typeface="Tahoma"/>
                <a:cs typeface="Tahoma"/>
              </a:rPr>
              <a:t>m</a:t>
            </a:r>
            <a:r>
              <a:rPr sz="1700" spc="-20" dirty="0">
                <a:latin typeface="Tahoma"/>
                <a:cs typeface="Tahoma"/>
              </a:rPr>
              <a:t>e	</a:t>
            </a:r>
            <a:r>
              <a:rPr sz="1700" spc="125" dirty="0">
                <a:latin typeface="Tahoma"/>
                <a:cs typeface="Tahoma"/>
              </a:rPr>
              <a:t>c</a:t>
            </a:r>
            <a:r>
              <a:rPr sz="1700" spc="-50" dirty="0">
                <a:latin typeface="Tahoma"/>
                <a:cs typeface="Tahoma"/>
              </a:rPr>
              <a:t>o</a:t>
            </a:r>
            <a:r>
              <a:rPr sz="1700" spc="-365" dirty="0">
                <a:latin typeface="Tahoma"/>
                <a:cs typeface="Tahoma"/>
              </a:rPr>
              <a:t>mm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320" dirty="0">
                <a:latin typeface="Tahoma"/>
                <a:cs typeface="Tahoma"/>
              </a:rPr>
              <a:t>tt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spc="-65" dirty="0">
                <a:latin typeface="Tahoma"/>
                <a:cs typeface="Tahoma"/>
              </a:rPr>
              <a:t>d	</a:t>
            </a:r>
            <a:r>
              <a:rPr sz="1700" spc="-30" dirty="0">
                <a:latin typeface="Tahoma"/>
                <a:cs typeface="Tahoma"/>
              </a:rPr>
              <a:t>b</a:t>
            </a:r>
            <a:r>
              <a:rPr sz="1700" spc="70" dirty="0">
                <a:latin typeface="Tahoma"/>
                <a:cs typeface="Tahoma"/>
              </a:rPr>
              <a:t>y	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-365" dirty="0">
                <a:latin typeface="Tahoma"/>
                <a:cs typeface="Tahoma"/>
              </a:rPr>
              <a:t>mm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-90" dirty="0">
                <a:latin typeface="Tahoma"/>
                <a:cs typeface="Tahoma"/>
              </a:rPr>
              <a:t>g</a:t>
            </a:r>
            <a:r>
              <a:rPr sz="1700" spc="310" dirty="0">
                <a:latin typeface="Tahoma"/>
                <a:cs typeface="Tahoma"/>
              </a:rPr>
              <a:t>r</a:t>
            </a:r>
            <a:r>
              <a:rPr sz="1700" spc="125" dirty="0">
                <a:latin typeface="Tahoma"/>
                <a:cs typeface="Tahoma"/>
              </a:rPr>
              <a:t>a</a:t>
            </a:r>
            <a:r>
              <a:rPr sz="1700" spc="-30" dirty="0">
                <a:latin typeface="Tahoma"/>
                <a:cs typeface="Tahoma"/>
              </a:rPr>
              <a:t>n</a:t>
            </a:r>
            <a:r>
              <a:rPr sz="1700" spc="320" dirty="0">
                <a:latin typeface="Tahoma"/>
                <a:cs typeface="Tahoma"/>
              </a:rPr>
              <a:t>t</a:t>
            </a:r>
            <a:r>
              <a:rPr sz="1700" spc="50" dirty="0">
                <a:latin typeface="Tahoma"/>
                <a:cs typeface="Tahoma"/>
              </a:rPr>
              <a:t>s	</a:t>
            </a:r>
            <a:r>
              <a:rPr sz="1700" spc="320" dirty="0">
                <a:latin typeface="Tahoma"/>
                <a:cs typeface="Tahoma"/>
              </a:rPr>
              <a:t>t</a:t>
            </a:r>
            <a:r>
              <a:rPr sz="1700" spc="-5" dirty="0">
                <a:latin typeface="Tahoma"/>
                <a:cs typeface="Tahoma"/>
              </a:rPr>
              <a:t>h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50" dirty="0">
                <a:latin typeface="Tahoma"/>
                <a:cs typeface="Tahoma"/>
              </a:rPr>
              <a:t>s	</a:t>
            </a:r>
            <a:r>
              <a:rPr sz="1700" spc="-160" dirty="0">
                <a:latin typeface="Tahoma"/>
                <a:cs typeface="Tahoma"/>
              </a:rPr>
              <a:t>w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375" dirty="0">
                <a:latin typeface="Tahoma"/>
                <a:cs typeface="Tahoma"/>
              </a:rPr>
              <a:t>ll	</a:t>
            </a:r>
            <a:r>
              <a:rPr sz="1700" spc="310" dirty="0">
                <a:latin typeface="Tahoma"/>
                <a:cs typeface="Tahoma"/>
              </a:rPr>
              <a:t>r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spc="50" dirty="0">
                <a:latin typeface="Tahoma"/>
                <a:cs typeface="Tahoma"/>
              </a:rPr>
              <a:t>s</a:t>
            </a:r>
            <a:r>
              <a:rPr sz="1700" spc="-65" dirty="0">
                <a:latin typeface="Tahoma"/>
                <a:cs typeface="Tahoma"/>
              </a:rPr>
              <a:t>u</a:t>
            </a:r>
            <a:r>
              <a:rPr sz="1700" spc="375" dirty="0">
                <a:latin typeface="Tahoma"/>
                <a:cs typeface="Tahoma"/>
              </a:rPr>
              <a:t>l</a:t>
            </a:r>
            <a:r>
              <a:rPr sz="1700" spc="320" dirty="0">
                <a:latin typeface="Tahoma"/>
                <a:cs typeface="Tahoma"/>
              </a:rPr>
              <a:t>t	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-30" dirty="0">
                <a:latin typeface="Tahoma"/>
                <a:cs typeface="Tahoma"/>
              </a:rPr>
              <a:t>n	</a:t>
            </a:r>
            <a:r>
              <a:rPr sz="1700" spc="-40" dirty="0">
                <a:latin typeface="Tahoma"/>
                <a:cs typeface="Tahoma"/>
              </a:rPr>
              <a:t>p</a:t>
            </a:r>
            <a:r>
              <a:rPr sz="1700" spc="310" dirty="0">
                <a:latin typeface="Tahoma"/>
                <a:cs typeface="Tahoma"/>
              </a:rPr>
              <a:t>r</a:t>
            </a:r>
            <a:r>
              <a:rPr sz="1700" spc="-20" dirty="0">
                <a:latin typeface="Tahoma"/>
                <a:cs typeface="Tahoma"/>
              </a:rPr>
              <a:t>e</a:t>
            </a:r>
            <a:r>
              <a:rPr sz="1700" spc="355" dirty="0">
                <a:latin typeface="Tahoma"/>
                <a:cs typeface="Tahoma"/>
              </a:rPr>
              <a:t>j</a:t>
            </a:r>
            <a:r>
              <a:rPr sz="1700" spc="-65" dirty="0">
                <a:latin typeface="Tahoma"/>
                <a:cs typeface="Tahoma"/>
              </a:rPr>
              <a:t>ud</a:t>
            </a:r>
            <a:r>
              <a:rPr sz="1700" spc="-20" dirty="0">
                <a:latin typeface="Tahoma"/>
                <a:cs typeface="Tahoma"/>
              </a:rPr>
              <a:t>i</a:t>
            </a:r>
            <a:r>
              <a:rPr sz="1700" spc="125" dirty="0">
                <a:latin typeface="Tahoma"/>
                <a:cs typeface="Tahoma"/>
              </a:rPr>
              <a:t>c</a:t>
            </a:r>
            <a:r>
              <a:rPr sz="1700" spc="-15" dirty="0">
                <a:latin typeface="Tahoma"/>
                <a:cs typeface="Tahoma"/>
              </a:rPr>
              <a:t>e  </a:t>
            </a:r>
            <a:r>
              <a:rPr sz="1700" spc="70" dirty="0">
                <a:latin typeface="Tahoma"/>
                <a:cs typeface="Tahoma"/>
              </a:rPr>
              <a:t>against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the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25" dirty="0">
                <a:latin typeface="Tahoma"/>
                <a:cs typeface="Tahoma"/>
              </a:rPr>
              <a:t>hiring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20" dirty="0">
                <a:latin typeface="Tahoma"/>
                <a:cs typeface="Tahoma"/>
              </a:rPr>
              <a:t>of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90" dirty="0">
                <a:latin typeface="Tahoma"/>
                <a:cs typeface="Tahoma"/>
              </a:rPr>
              <a:t>local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40" dirty="0">
                <a:latin typeface="Tahoma"/>
                <a:cs typeface="Tahoma"/>
              </a:rPr>
              <a:t>residents.</a:t>
            </a:r>
            <a:endParaRPr sz="1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700" spc="-45" dirty="0">
                <a:latin typeface="Tahoma"/>
                <a:cs typeface="Tahoma"/>
              </a:rPr>
              <a:t>(McKenzie,</a:t>
            </a:r>
            <a:r>
              <a:rPr sz="1700" spc="-60" dirty="0">
                <a:latin typeface="Tahoma"/>
                <a:cs typeface="Tahoma"/>
              </a:rPr>
              <a:t> </a:t>
            </a:r>
            <a:r>
              <a:rPr sz="1700" spc="-110" dirty="0">
                <a:latin typeface="Tahoma"/>
                <a:cs typeface="Tahoma"/>
              </a:rPr>
              <a:t>2009)</a:t>
            </a:r>
            <a:endParaRPr sz="1700">
              <a:latin typeface="Tahoma"/>
              <a:cs typeface="Tahoma"/>
            </a:endParaRPr>
          </a:p>
          <a:p>
            <a:pPr marL="377825">
              <a:lnSpc>
                <a:spcPct val="100000"/>
              </a:lnSpc>
              <a:spcBef>
                <a:spcPts val="290"/>
              </a:spcBef>
            </a:pPr>
            <a:r>
              <a:rPr sz="1700" spc="25" dirty="0">
                <a:latin typeface="Tahoma"/>
                <a:cs typeface="Tahoma"/>
              </a:rPr>
              <a:t>Employers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40" dirty="0">
                <a:latin typeface="Tahoma"/>
                <a:cs typeface="Tahoma"/>
              </a:rPr>
              <a:t>will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-15" dirty="0">
                <a:latin typeface="Tahoma"/>
                <a:cs typeface="Tahoma"/>
              </a:rPr>
              <a:t>use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55" dirty="0">
                <a:latin typeface="Tahoma"/>
                <a:cs typeface="Tahoma"/>
              </a:rPr>
              <a:t>foreign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145" dirty="0">
                <a:latin typeface="Tahoma"/>
                <a:cs typeface="Tahoma"/>
              </a:rPr>
              <a:t>labor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25" dirty="0">
                <a:latin typeface="Tahoma"/>
                <a:cs typeface="Tahoma"/>
              </a:rPr>
              <a:t>because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the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110" dirty="0">
                <a:latin typeface="Tahoma"/>
                <a:cs typeface="Tahoma"/>
              </a:rPr>
              <a:t>cost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-25" dirty="0">
                <a:latin typeface="Tahoma"/>
                <a:cs typeface="Tahoma"/>
              </a:rPr>
              <a:t>used </a:t>
            </a:r>
            <a:r>
              <a:rPr sz="1700" spc="15" dirty="0">
                <a:latin typeface="Tahoma"/>
                <a:cs typeface="Tahoma"/>
              </a:rPr>
              <a:t>is</a:t>
            </a:r>
            <a:r>
              <a:rPr sz="1700" spc="-20" dirty="0">
                <a:latin typeface="Tahoma"/>
                <a:cs typeface="Tahoma"/>
              </a:rPr>
              <a:t> </a:t>
            </a:r>
            <a:r>
              <a:rPr sz="1700" spc="90" dirty="0">
                <a:latin typeface="Tahoma"/>
                <a:cs typeface="Tahoma"/>
              </a:rPr>
              <a:t>lower</a:t>
            </a:r>
            <a:endParaRPr sz="1700">
              <a:latin typeface="Tahoma"/>
              <a:cs typeface="Tahoma"/>
            </a:endParaRPr>
          </a:p>
        </p:txBody>
      </p:sp>
      <p:grpSp>
        <p:nvGrpSpPr>
          <p:cNvPr id="86" name="object 86"/>
          <p:cNvGrpSpPr/>
          <p:nvPr/>
        </p:nvGrpSpPr>
        <p:grpSpPr>
          <a:xfrm>
            <a:off x="467349" y="3614553"/>
            <a:ext cx="7531734" cy="12661265"/>
            <a:chOff x="467349" y="3614553"/>
            <a:chExt cx="7531734" cy="12661265"/>
          </a:xfrm>
        </p:grpSpPr>
        <p:pic>
          <p:nvPicPr>
            <p:cNvPr id="87" name="object 8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67349" y="14869475"/>
              <a:ext cx="80595" cy="80595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67349" y="15200812"/>
              <a:ext cx="80595" cy="80595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67349" y="15532148"/>
              <a:ext cx="80595" cy="80595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67349" y="15863485"/>
              <a:ext cx="80595" cy="80595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67349" y="16194823"/>
              <a:ext cx="80595" cy="80595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927334" y="3614553"/>
              <a:ext cx="71640" cy="71640"/>
            </a:xfrm>
            <a:prstGeom prst="rect">
              <a:avLst/>
            </a:prstGeom>
          </p:spPr>
        </p:pic>
        <p:pic>
          <p:nvPicPr>
            <p:cNvPr id="93" name="object 93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927334" y="3910070"/>
              <a:ext cx="71640" cy="71640"/>
            </a:xfrm>
            <a:prstGeom prst="rect">
              <a:avLst/>
            </a:prstGeom>
          </p:spPr>
        </p:pic>
        <p:pic>
          <p:nvPicPr>
            <p:cNvPr id="94" name="object 94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927334" y="4205587"/>
              <a:ext cx="71640" cy="71640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927334" y="4501104"/>
              <a:ext cx="71640" cy="71640"/>
            </a:xfrm>
            <a:prstGeom prst="rect">
              <a:avLst/>
            </a:prstGeom>
          </p:spPr>
        </p:pic>
      </p:grpSp>
      <p:sp>
        <p:nvSpPr>
          <p:cNvPr id="96" name="object 96"/>
          <p:cNvSpPr txBox="1"/>
          <p:nvPr/>
        </p:nvSpPr>
        <p:spPr>
          <a:xfrm>
            <a:off x="672509" y="14358264"/>
            <a:ext cx="4814570" cy="201358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859914">
              <a:lnSpc>
                <a:spcPct val="100000"/>
              </a:lnSpc>
              <a:spcBef>
                <a:spcPts val="480"/>
              </a:spcBef>
            </a:pPr>
            <a:r>
              <a:rPr sz="1850" u="heavy" spc="-19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RECOMMENDATION</a:t>
            </a:r>
            <a:endParaRPr sz="1850">
              <a:latin typeface="Tahoma"/>
              <a:cs typeface="Tahoma"/>
            </a:endParaRPr>
          </a:p>
          <a:p>
            <a:pPr marL="12700" marR="1668145">
              <a:lnSpc>
                <a:spcPct val="117500"/>
              </a:lnSpc>
            </a:pPr>
            <a:r>
              <a:rPr sz="1850" spc="60" dirty="0">
                <a:latin typeface="Tahoma"/>
                <a:cs typeface="Tahoma"/>
              </a:rPr>
              <a:t>Role </a:t>
            </a:r>
            <a:r>
              <a:rPr sz="1850" spc="150" dirty="0">
                <a:latin typeface="Tahoma"/>
                <a:cs typeface="Tahoma"/>
              </a:rPr>
              <a:t>of </a:t>
            </a:r>
            <a:r>
              <a:rPr sz="1850" spc="125" dirty="0">
                <a:latin typeface="Tahoma"/>
                <a:cs typeface="Tahoma"/>
              </a:rPr>
              <a:t>the </a:t>
            </a:r>
            <a:r>
              <a:rPr sz="1850" spc="5" dirty="0">
                <a:latin typeface="Tahoma"/>
                <a:cs typeface="Tahoma"/>
              </a:rPr>
              <a:t>Government </a:t>
            </a:r>
            <a:r>
              <a:rPr sz="1850" spc="10" dirty="0">
                <a:latin typeface="Tahoma"/>
                <a:cs typeface="Tahoma"/>
              </a:rPr>
              <a:t> </a:t>
            </a:r>
            <a:r>
              <a:rPr sz="1850" spc="90" dirty="0">
                <a:latin typeface="Tahoma"/>
                <a:cs typeface="Tahoma"/>
              </a:rPr>
              <a:t>Fortifying</a:t>
            </a:r>
            <a:r>
              <a:rPr sz="1850" spc="-30" dirty="0">
                <a:latin typeface="Tahoma"/>
                <a:cs typeface="Tahoma"/>
              </a:rPr>
              <a:t> </a:t>
            </a:r>
            <a:r>
              <a:rPr sz="1850" spc="125" dirty="0">
                <a:latin typeface="Tahoma"/>
                <a:cs typeface="Tahoma"/>
              </a:rPr>
              <a:t>the</a:t>
            </a:r>
            <a:r>
              <a:rPr sz="1850" spc="-25" dirty="0">
                <a:latin typeface="Tahoma"/>
                <a:cs typeface="Tahoma"/>
              </a:rPr>
              <a:t> </a:t>
            </a:r>
            <a:r>
              <a:rPr sz="1850" spc="75" dirty="0">
                <a:latin typeface="Tahoma"/>
                <a:cs typeface="Tahoma"/>
              </a:rPr>
              <a:t>Labor</a:t>
            </a:r>
            <a:r>
              <a:rPr sz="1850" spc="-30" dirty="0">
                <a:latin typeface="Tahoma"/>
                <a:cs typeface="Tahoma"/>
              </a:rPr>
              <a:t> </a:t>
            </a:r>
            <a:r>
              <a:rPr sz="1850" spc="110" dirty="0">
                <a:latin typeface="Tahoma"/>
                <a:cs typeface="Tahoma"/>
              </a:rPr>
              <a:t>Market</a:t>
            </a:r>
            <a:endParaRPr sz="1850">
              <a:latin typeface="Tahoma"/>
              <a:cs typeface="Tahoma"/>
            </a:endParaRPr>
          </a:p>
          <a:p>
            <a:pPr marL="12700" marR="5080">
              <a:lnSpc>
                <a:spcPct val="117500"/>
              </a:lnSpc>
            </a:pPr>
            <a:r>
              <a:rPr sz="1850" spc="30" dirty="0">
                <a:latin typeface="Tahoma"/>
                <a:cs typeface="Tahoma"/>
              </a:rPr>
              <a:t>Robust</a:t>
            </a:r>
            <a:r>
              <a:rPr sz="1850" spc="-15" dirty="0">
                <a:latin typeface="Tahoma"/>
                <a:cs typeface="Tahoma"/>
              </a:rPr>
              <a:t> </a:t>
            </a:r>
            <a:r>
              <a:rPr sz="1850" spc="50" dirty="0">
                <a:latin typeface="Tahoma"/>
                <a:cs typeface="Tahoma"/>
              </a:rPr>
              <a:t>Awareness</a:t>
            </a:r>
            <a:r>
              <a:rPr sz="1850" spc="-15" dirty="0">
                <a:latin typeface="Tahoma"/>
                <a:cs typeface="Tahoma"/>
              </a:rPr>
              <a:t> </a:t>
            </a:r>
            <a:r>
              <a:rPr sz="1850" spc="30" dirty="0">
                <a:latin typeface="Tahoma"/>
                <a:cs typeface="Tahoma"/>
              </a:rPr>
              <a:t>and</a:t>
            </a:r>
            <a:r>
              <a:rPr sz="1850" spc="-10" dirty="0">
                <a:latin typeface="Tahoma"/>
                <a:cs typeface="Tahoma"/>
              </a:rPr>
              <a:t> </a:t>
            </a:r>
            <a:r>
              <a:rPr sz="1850" spc="45" dirty="0">
                <a:latin typeface="Tahoma"/>
                <a:cs typeface="Tahoma"/>
              </a:rPr>
              <a:t>Education</a:t>
            </a:r>
            <a:r>
              <a:rPr sz="1850" spc="-15" dirty="0">
                <a:latin typeface="Tahoma"/>
                <a:cs typeface="Tahoma"/>
              </a:rPr>
              <a:t> </a:t>
            </a:r>
            <a:r>
              <a:rPr sz="1850" spc="65" dirty="0">
                <a:latin typeface="Tahoma"/>
                <a:cs typeface="Tahoma"/>
              </a:rPr>
              <a:t>Initiatives </a:t>
            </a:r>
            <a:r>
              <a:rPr sz="1850" spc="-560" dirty="0">
                <a:latin typeface="Tahoma"/>
                <a:cs typeface="Tahoma"/>
              </a:rPr>
              <a:t> </a:t>
            </a:r>
            <a:r>
              <a:rPr sz="1850" spc="-5" dirty="0">
                <a:latin typeface="Tahoma"/>
                <a:cs typeface="Tahoma"/>
              </a:rPr>
              <a:t>Employment </a:t>
            </a:r>
            <a:r>
              <a:rPr sz="1850" spc="85" dirty="0">
                <a:latin typeface="Tahoma"/>
                <a:cs typeface="Tahoma"/>
              </a:rPr>
              <a:t>Assistance </a:t>
            </a:r>
            <a:r>
              <a:rPr sz="1850" spc="-5" dirty="0">
                <a:latin typeface="Tahoma"/>
                <a:cs typeface="Tahoma"/>
              </a:rPr>
              <a:t>Programme </a:t>
            </a:r>
            <a:r>
              <a:rPr sz="1850" dirty="0">
                <a:latin typeface="Tahoma"/>
                <a:cs typeface="Tahoma"/>
              </a:rPr>
              <a:t> </a:t>
            </a:r>
            <a:r>
              <a:rPr sz="1850" spc="25" dirty="0">
                <a:latin typeface="Tahoma"/>
                <a:cs typeface="Tahoma"/>
              </a:rPr>
              <a:t>Screening</a:t>
            </a:r>
            <a:r>
              <a:rPr sz="1850" spc="-20" dirty="0">
                <a:latin typeface="Tahoma"/>
                <a:cs typeface="Tahoma"/>
              </a:rPr>
              <a:t> </a:t>
            </a:r>
            <a:r>
              <a:rPr sz="1850" spc="30" dirty="0">
                <a:latin typeface="Tahoma"/>
                <a:cs typeface="Tahoma"/>
              </a:rPr>
              <a:t>and</a:t>
            </a:r>
            <a:r>
              <a:rPr sz="1850" spc="-20" dirty="0">
                <a:latin typeface="Tahoma"/>
                <a:cs typeface="Tahoma"/>
              </a:rPr>
              <a:t> </a:t>
            </a:r>
            <a:r>
              <a:rPr sz="1850" spc="75" dirty="0">
                <a:latin typeface="Tahoma"/>
                <a:cs typeface="Tahoma"/>
              </a:rPr>
              <a:t>Vaccination</a:t>
            </a:r>
            <a:r>
              <a:rPr sz="1850" spc="-20" dirty="0">
                <a:latin typeface="Tahoma"/>
                <a:cs typeface="Tahoma"/>
              </a:rPr>
              <a:t> </a:t>
            </a:r>
            <a:r>
              <a:rPr sz="1850" spc="50" dirty="0">
                <a:latin typeface="Tahoma"/>
                <a:cs typeface="Tahoma"/>
              </a:rPr>
              <a:t>Programs</a:t>
            </a:r>
            <a:endParaRPr sz="1850">
              <a:latin typeface="Tahoma"/>
              <a:cs typeface="Tahoma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377908" y="16965370"/>
            <a:ext cx="7329170" cy="120777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sz="1700" u="heavy" spc="-204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CONCLUSION</a:t>
            </a:r>
            <a:endParaRPr sz="1700">
              <a:latin typeface="Tahoma"/>
              <a:cs typeface="Tahoma"/>
            </a:endParaRPr>
          </a:p>
          <a:p>
            <a:pPr marL="12700" marR="5080" algn="just">
              <a:lnSpc>
                <a:spcPct val="114100"/>
              </a:lnSpc>
            </a:pPr>
            <a:r>
              <a:rPr sz="1700" spc="-150" dirty="0">
                <a:latin typeface="Tahoma"/>
                <a:cs typeface="Tahoma"/>
              </a:rPr>
              <a:t>In</a:t>
            </a:r>
            <a:r>
              <a:rPr sz="1700" dirty="0">
                <a:latin typeface="Tahoma"/>
                <a:cs typeface="Tahoma"/>
              </a:rPr>
              <a:t> </a:t>
            </a:r>
            <a:r>
              <a:rPr sz="1700" spc="80" dirty="0">
                <a:latin typeface="Tahoma"/>
                <a:cs typeface="Tahoma"/>
              </a:rPr>
              <a:t>short,</a:t>
            </a:r>
            <a:r>
              <a:rPr sz="1700" spc="5" dirty="0">
                <a:latin typeface="Tahoma"/>
                <a:cs typeface="Tahoma"/>
              </a:rPr>
              <a:t> </a:t>
            </a:r>
            <a:r>
              <a:rPr sz="1700" spc="55" dirty="0">
                <a:latin typeface="Tahoma"/>
                <a:cs typeface="Tahoma"/>
              </a:rPr>
              <a:t>foreign</a:t>
            </a:r>
            <a:r>
              <a:rPr sz="1700" dirty="0">
                <a:latin typeface="Tahoma"/>
                <a:cs typeface="Tahoma"/>
              </a:rPr>
              <a:t> </a:t>
            </a:r>
            <a:r>
              <a:rPr sz="1700" spc="65" dirty="0">
                <a:latin typeface="Tahoma"/>
                <a:cs typeface="Tahoma"/>
              </a:rPr>
              <a:t>workers</a:t>
            </a:r>
            <a:r>
              <a:rPr sz="1700" spc="5" dirty="0">
                <a:latin typeface="Tahoma"/>
                <a:cs typeface="Tahoma"/>
              </a:rPr>
              <a:t> </a:t>
            </a:r>
            <a:r>
              <a:rPr sz="1700" spc="-25" dirty="0">
                <a:latin typeface="Tahoma"/>
                <a:cs typeface="Tahoma"/>
              </a:rPr>
              <a:t>in</a:t>
            </a:r>
            <a:r>
              <a:rPr sz="1700" spc="5" dirty="0">
                <a:latin typeface="Tahoma"/>
                <a:cs typeface="Tahoma"/>
              </a:rPr>
              <a:t> </a:t>
            </a:r>
            <a:r>
              <a:rPr sz="1700" spc="75" dirty="0">
                <a:latin typeface="Tahoma"/>
                <a:cs typeface="Tahoma"/>
              </a:rPr>
              <a:t>Malaysia</a:t>
            </a:r>
            <a:r>
              <a:rPr sz="1700" dirty="0">
                <a:latin typeface="Tahoma"/>
                <a:cs typeface="Tahoma"/>
              </a:rPr>
              <a:t> </a:t>
            </a:r>
            <a:r>
              <a:rPr sz="1700" spc="75" dirty="0">
                <a:latin typeface="Tahoma"/>
                <a:cs typeface="Tahoma"/>
              </a:rPr>
              <a:t>can</a:t>
            </a:r>
            <a:r>
              <a:rPr sz="1700" spc="5" dirty="0">
                <a:latin typeface="Tahoma"/>
                <a:cs typeface="Tahoma"/>
              </a:rPr>
              <a:t> </a:t>
            </a:r>
            <a:r>
              <a:rPr sz="1700" spc="40" dirty="0">
                <a:latin typeface="Tahoma"/>
                <a:cs typeface="Tahoma"/>
              </a:rPr>
              <a:t>cause</a:t>
            </a:r>
            <a:r>
              <a:rPr sz="1700" dirty="0">
                <a:latin typeface="Tahoma"/>
                <a:cs typeface="Tahoma"/>
              </a:rPr>
              <a:t> </a:t>
            </a:r>
            <a:r>
              <a:rPr sz="1700" spc="30" dirty="0">
                <a:latin typeface="Tahoma"/>
                <a:cs typeface="Tahoma"/>
              </a:rPr>
              <a:t>problems</a:t>
            </a:r>
            <a:r>
              <a:rPr sz="1700" spc="5" dirty="0">
                <a:latin typeface="Tahoma"/>
                <a:cs typeface="Tahoma"/>
              </a:rPr>
              <a:t> </a:t>
            </a:r>
            <a:r>
              <a:rPr sz="1700" spc="85" dirty="0">
                <a:latin typeface="Tahoma"/>
                <a:cs typeface="Tahoma"/>
              </a:rPr>
              <a:t>like</a:t>
            </a:r>
            <a:r>
              <a:rPr sz="1700" spc="5" dirty="0">
                <a:latin typeface="Tahoma"/>
                <a:cs typeface="Tahoma"/>
              </a:rPr>
              <a:t> </a:t>
            </a:r>
            <a:r>
              <a:rPr sz="1700" spc="-35" dirty="0">
                <a:latin typeface="Tahoma"/>
                <a:cs typeface="Tahoma"/>
              </a:rPr>
              <a:t>more</a:t>
            </a:r>
            <a:r>
              <a:rPr sz="1700" dirty="0">
                <a:latin typeface="Tahoma"/>
                <a:cs typeface="Tahoma"/>
              </a:rPr>
              <a:t> </a:t>
            </a:r>
            <a:r>
              <a:rPr sz="1700" spc="5" dirty="0">
                <a:latin typeface="Tahoma"/>
                <a:cs typeface="Tahoma"/>
              </a:rPr>
              <a:t>crime </a:t>
            </a:r>
            <a:r>
              <a:rPr sz="1700" spc="-520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 </a:t>
            </a:r>
            <a:r>
              <a:rPr sz="1700" spc="90" dirty="0">
                <a:latin typeface="Tahoma"/>
                <a:cs typeface="Tahoma"/>
              </a:rPr>
              <a:t>job </a:t>
            </a:r>
            <a:r>
              <a:rPr sz="1700" spc="-20" dirty="0">
                <a:latin typeface="Tahoma"/>
                <a:cs typeface="Tahoma"/>
              </a:rPr>
              <a:t>issues. </a:t>
            </a:r>
            <a:r>
              <a:rPr sz="1700" spc="75" dirty="0">
                <a:latin typeface="Tahoma"/>
                <a:cs typeface="Tahoma"/>
              </a:rPr>
              <a:t>Malaysia </a:t>
            </a:r>
            <a:r>
              <a:rPr sz="1700" spc="55" dirty="0">
                <a:latin typeface="Tahoma"/>
                <a:cs typeface="Tahoma"/>
              </a:rPr>
              <a:t>has </a:t>
            </a:r>
            <a:r>
              <a:rPr sz="1700" spc="130" dirty="0">
                <a:latin typeface="Tahoma"/>
                <a:cs typeface="Tahoma"/>
              </a:rPr>
              <a:t>rules </a:t>
            </a:r>
            <a:r>
              <a:rPr sz="1700" spc="135" dirty="0">
                <a:latin typeface="Tahoma"/>
                <a:cs typeface="Tahoma"/>
              </a:rPr>
              <a:t>to </a:t>
            </a:r>
            <a:r>
              <a:rPr sz="1700" spc="-45" dirty="0">
                <a:latin typeface="Tahoma"/>
                <a:cs typeface="Tahoma"/>
              </a:rPr>
              <a:t>manage </a:t>
            </a:r>
            <a:r>
              <a:rPr sz="1700" spc="35" dirty="0">
                <a:latin typeface="Tahoma"/>
                <a:cs typeface="Tahoma"/>
              </a:rPr>
              <a:t>this, </a:t>
            </a:r>
            <a:r>
              <a:rPr sz="1700" spc="75" dirty="0">
                <a:latin typeface="Tahoma"/>
                <a:cs typeface="Tahoma"/>
              </a:rPr>
              <a:t>but </a:t>
            </a:r>
            <a:r>
              <a:rPr sz="1700" spc="-50" dirty="0">
                <a:latin typeface="Tahoma"/>
                <a:cs typeface="Tahoma"/>
              </a:rPr>
              <a:t>sometimes </a:t>
            </a:r>
            <a:r>
              <a:rPr sz="1700" spc="35" dirty="0">
                <a:latin typeface="Tahoma"/>
                <a:cs typeface="Tahoma"/>
              </a:rPr>
              <a:t>people </a:t>
            </a:r>
            <a:r>
              <a:rPr sz="1700" spc="-520" dirty="0">
                <a:latin typeface="Tahoma"/>
                <a:cs typeface="Tahoma"/>
              </a:rPr>
              <a:t> </a:t>
            </a:r>
            <a:r>
              <a:rPr sz="1700" spc="-15" dirty="0">
                <a:latin typeface="Tahoma"/>
                <a:cs typeface="Tahoma"/>
              </a:rPr>
              <a:t>use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100" dirty="0">
                <a:latin typeface="Tahoma"/>
                <a:cs typeface="Tahoma"/>
              </a:rPr>
              <a:t>fake</a:t>
            </a:r>
            <a:r>
              <a:rPr sz="1700" spc="-25" dirty="0">
                <a:latin typeface="Tahoma"/>
                <a:cs typeface="Tahoma"/>
              </a:rPr>
              <a:t> documents, </a:t>
            </a:r>
            <a:r>
              <a:rPr sz="1700" spc="-60" dirty="0">
                <a:latin typeface="Tahoma"/>
                <a:cs typeface="Tahoma"/>
              </a:rPr>
              <a:t>making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the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30" dirty="0">
                <a:latin typeface="Tahoma"/>
                <a:cs typeface="Tahoma"/>
              </a:rPr>
              <a:t>problems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5" dirty="0">
                <a:latin typeface="Tahoma"/>
                <a:cs typeface="Tahoma"/>
              </a:rPr>
              <a:t>worse.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377908" y="18442954"/>
            <a:ext cx="7329170" cy="912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100"/>
              </a:lnSpc>
              <a:spcBef>
                <a:spcPts val="100"/>
              </a:spcBef>
            </a:pPr>
            <a:r>
              <a:rPr sz="1700" spc="-75" dirty="0">
                <a:latin typeface="Tahoma"/>
                <a:cs typeface="Tahoma"/>
              </a:rPr>
              <a:t>To</a:t>
            </a:r>
            <a:r>
              <a:rPr sz="1700" spc="-70" dirty="0">
                <a:latin typeface="Tahoma"/>
                <a:cs typeface="Tahoma"/>
              </a:rPr>
              <a:t> </a:t>
            </a:r>
            <a:r>
              <a:rPr sz="1700" spc="135" dirty="0">
                <a:latin typeface="Tahoma"/>
                <a:cs typeface="Tahoma"/>
              </a:rPr>
              <a:t>fix </a:t>
            </a:r>
            <a:r>
              <a:rPr sz="1700" spc="35" dirty="0">
                <a:latin typeface="Tahoma"/>
                <a:cs typeface="Tahoma"/>
              </a:rPr>
              <a:t>this, </a:t>
            </a:r>
            <a:r>
              <a:rPr sz="1700" spc="75" dirty="0">
                <a:latin typeface="Tahoma"/>
                <a:cs typeface="Tahoma"/>
              </a:rPr>
              <a:t>Malaysia </a:t>
            </a:r>
            <a:r>
              <a:rPr sz="1700" spc="-20" dirty="0">
                <a:latin typeface="Tahoma"/>
                <a:cs typeface="Tahoma"/>
              </a:rPr>
              <a:t>needs</a:t>
            </a:r>
            <a:r>
              <a:rPr sz="1700" spc="-15" dirty="0">
                <a:latin typeface="Tahoma"/>
                <a:cs typeface="Tahoma"/>
              </a:rPr>
              <a:t> </a:t>
            </a:r>
            <a:r>
              <a:rPr sz="1700" spc="135" dirty="0">
                <a:latin typeface="Tahoma"/>
                <a:cs typeface="Tahoma"/>
              </a:rPr>
              <a:t>to </a:t>
            </a:r>
            <a:r>
              <a:rPr sz="1700" spc="85" dirty="0">
                <a:latin typeface="Tahoma"/>
                <a:cs typeface="Tahoma"/>
              </a:rPr>
              <a:t>enforce </a:t>
            </a:r>
            <a:r>
              <a:rPr sz="1700" spc="80" dirty="0">
                <a:latin typeface="Tahoma"/>
                <a:cs typeface="Tahoma"/>
              </a:rPr>
              <a:t>rules, </a:t>
            </a:r>
            <a:r>
              <a:rPr sz="1700" spc="-60" dirty="0">
                <a:latin typeface="Tahoma"/>
                <a:cs typeface="Tahoma"/>
              </a:rPr>
              <a:t>make</a:t>
            </a:r>
            <a:r>
              <a:rPr sz="1700" spc="-55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the </a:t>
            </a:r>
            <a:r>
              <a:rPr sz="1700" spc="90" dirty="0">
                <a:latin typeface="Tahoma"/>
                <a:cs typeface="Tahoma"/>
              </a:rPr>
              <a:t>job </a:t>
            </a:r>
            <a:r>
              <a:rPr sz="1700" spc="65" dirty="0">
                <a:latin typeface="Tahoma"/>
                <a:cs typeface="Tahoma"/>
              </a:rPr>
              <a:t>market </a:t>
            </a:r>
            <a:r>
              <a:rPr sz="1700" spc="70" dirty="0">
                <a:latin typeface="Tahoma"/>
                <a:cs typeface="Tahoma"/>
              </a:rPr>
              <a:t> stronger, </a:t>
            </a:r>
            <a:r>
              <a:rPr sz="1700" spc="10" dirty="0">
                <a:latin typeface="Tahoma"/>
                <a:cs typeface="Tahoma"/>
              </a:rPr>
              <a:t>and </a:t>
            </a:r>
            <a:r>
              <a:rPr sz="1700" spc="110" dirty="0">
                <a:latin typeface="Tahoma"/>
                <a:cs typeface="Tahoma"/>
              </a:rPr>
              <a:t>teach </a:t>
            </a:r>
            <a:r>
              <a:rPr sz="1700" spc="35" dirty="0">
                <a:latin typeface="Tahoma"/>
                <a:cs typeface="Tahoma"/>
              </a:rPr>
              <a:t>people </a:t>
            </a:r>
            <a:r>
              <a:rPr sz="1700" spc="60" dirty="0">
                <a:latin typeface="Tahoma"/>
                <a:cs typeface="Tahoma"/>
              </a:rPr>
              <a:t>about </a:t>
            </a:r>
            <a:r>
              <a:rPr sz="1700" spc="45" dirty="0">
                <a:latin typeface="Tahoma"/>
                <a:cs typeface="Tahoma"/>
              </a:rPr>
              <a:t>it. </a:t>
            </a:r>
            <a:r>
              <a:rPr sz="1700" spc="-45" dirty="0">
                <a:latin typeface="Tahoma"/>
                <a:cs typeface="Tahoma"/>
              </a:rPr>
              <a:t>The </a:t>
            </a:r>
            <a:r>
              <a:rPr sz="1700" spc="-75" dirty="0">
                <a:latin typeface="Tahoma"/>
                <a:cs typeface="Tahoma"/>
              </a:rPr>
              <a:t>main </a:t>
            </a:r>
            <a:r>
              <a:rPr sz="1700" spc="90" dirty="0">
                <a:latin typeface="Tahoma"/>
                <a:cs typeface="Tahoma"/>
              </a:rPr>
              <a:t>goal </a:t>
            </a:r>
            <a:r>
              <a:rPr sz="1700" spc="15" dirty="0">
                <a:latin typeface="Tahoma"/>
                <a:cs typeface="Tahoma"/>
              </a:rPr>
              <a:t>is </a:t>
            </a:r>
            <a:r>
              <a:rPr sz="1700" spc="135" dirty="0">
                <a:latin typeface="Tahoma"/>
                <a:cs typeface="Tahoma"/>
              </a:rPr>
              <a:t>to </a:t>
            </a:r>
            <a:r>
              <a:rPr sz="1700" spc="140" dirty="0">
                <a:latin typeface="Tahoma"/>
                <a:cs typeface="Tahoma"/>
              </a:rPr>
              <a:t>create </a:t>
            </a:r>
            <a:r>
              <a:rPr sz="1700" spc="-65" dirty="0">
                <a:latin typeface="Tahoma"/>
                <a:cs typeface="Tahoma"/>
              </a:rPr>
              <a:t>good </a:t>
            </a:r>
            <a:r>
              <a:rPr sz="1700" spc="-60" dirty="0">
                <a:latin typeface="Tahoma"/>
                <a:cs typeface="Tahoma"/>
              </a:rPr>
              <a:t> </a:t>
            </a:r>
            <a:r>
              <a:rPr sz="1700" spc="130" dirty="0">
                <a:latin typeface="Tahoma"/>
                <a:cs typeface="Tahoma"/>
              </a:rPr>
              <a:t>rules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90" dirty="0">
                <a:latin typeface="Tahoma"/>
                <a:cs typeface="Tahoma"/>
              </a:rPr>
              <a:t>that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75" dirty="0">
                <a:latin typeface="Tahoma"/>
                <a:cs typeface="Tahoma"/>
              </a:rPr>
              <a:t>help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the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95" dirty="0">
                <a:latin typeface="Tahoma"/>
                <a:cs typeface="Tahoma"/>
              </a:rPr>
              <a:t>country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0" dirty="0">
                <a:latin typeface="Tahoma"/>
                <a:cs typeface="Tahoma"/>
              </a:rPr>
              <a:t>and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105" dirty="0">
                <a:latin typeface="Tahoma"/>
                <a:cs typeface="Tahoma"/>
              </a:rPr>
              <a:t>deal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35" dirty="0">
                <a:latin typeface="Tahoma"/>
                <a:cs typeface="Tahoma"/>
              </a:rPr>
              <a:t>with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65" dirty="0">
                <a:latin typeface="Tahoma"/>
                <a:cs typeface="Tahoma"/>
              </a:rPr>
              <a:t>these</a:t>
            </a:r>
            <a:r>
              <a:rPr sz="1700" spc="-20" dirty="0">
                <a:latin typeface="Tahoma"/>
                <a:cs typeface="Tahoma"/>
              </a:rPr>
              <a:t> issues.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651201" y="6575226"/>
            <a:ext cx="6264275" cy="120777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385"/>
              </a:spcBef>
            </a:pPr>
            <a:r>
              <a:rPr sz="1700" u="heavy" spc="11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Discrimination</a:t>
            </a:r>
            <a:r>
              <a:rPr sz="1700" u="heavy" spc="18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700" u="heavy" spc="14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Against</a:t>
            </a:r>
            <a:r>
              <a:rPr sz="1700" u="heavy" spc="18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700" u="heavy" spc="6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Immigrants</a:t>
            </a:r>
            <a:r>
              <a:rPr sz="1700" u="heavy" spc="18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700" u="heavy" spc="-24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:</a:t>
            </a:r>
            <a:endParaRPr sz="1700">
              <a:latin typeface="Tahoma"/>
              <a:cs typeface="Tahoma"/>
            </a:endParaRPr>
          </a:p>
          <a:p>
            <a:pPr marL="12700" marR="5080" algn="just">
              <a:lnSpc>
                <a:spcPct val="114100"/>
              </a:lnSpc>
            </a:pPr>
            <a:r>
              <a:rPr sz="1700" spc="165" dirty="0">
                <a:latin typeface="Tahoma"/>
                <a:cs typeface="Tahoma"/>
              </a:rPr>
              <a:t>Unfair </a:t>
            </a:r>
            <a:r>
              <a:rPr sz="1700" spc="204" dirty="0">
                <a:latin typeface="Tahoma"/>
                <a:cs typeface="Tahoma"/>
              </a:rPr>
              <a:t>treatment </a:t>
            </a:r>
            <a:r>
              <a:rPr sz="1700" spc="100" dirty="0">
                <a:latin typeface="Tahoma"/>
                <a:cs typeface="Tahoma"/>
              </a:rPr>
              <a:t>based </a:t>
            </a:r>
            <a:r>
              <a:rPr sz="1700" spc="15" dirty="0">
                <a:latin typeface="Tahoma"/>
                <a:cs typeface="Tahoma"/>
              </a:rPr>
              <a:t>on </a:t>
            </a:r>
            <a:r>
              <a:rPr sz="1700" spc="180" dirty="0">
                <a:latin typeface="Tahoma"/>
                <a:cs typeface="Tahoma"/>
              </a:rPr>
              <a:t>ethnicity </a:t>
            </a:r>
            <a:r>
              <a:rPr sz="1700" spc="240" dirty="0">
                <a:latin typeface="Tahoma"/>
                <a:cs typeface="Tahoma"/>
              </a:rPr>
              <a:t>results </a:t>
            </a:r>
            <a:r>
              <a:rPr sz="1700" spc="30" dirty="0">
                <a:latin typeface="Tahoma"/>
                <a:cs typeface="Tahoma"/>
              </a:rPr>
              <a:t>in </a:t>
            </a:r>
            <a:r>
              <a:rPr sz="1700" spc="120" dirty="0">
                <a:latin typeface="Tahoma"/>
                <a:cs typeface="Tahoma"/>
              </a:rPr>
              <a:t>limited </a:t>
            </a:r>
            <a:r>
              <a:rPr sz="1700" spc="125" dirty="0">
                <a:latin typeface="Tahoma"/>
                <a:cs typeface="Tahoma"/>
              </a:rPr>
              <a:t> </a:t>
            </a:r>
            <a:r>
              <a:rPr sz="1700" spc="140" dirty="0">
                <a:latin typeface="Tahoma"/>
                <a:cs typeface="Tahoma"/>
              </a:rPr>
              <a:t>opportunities, </a:t>
            </a:r>
            <a:r>
              <a:rPr sz="1700" spc="180" dirty="0">
                <a:latin typeface="Tahoma"/>
                <a:cs typeface="Tahoma"/>
              </a:rPr>
              <a:t>lower </a:t>
            </a:r>
            <a:r>
              <a:rPr sz="1700" spc="50" dirty="0">
                <a:latin typeface="Tahoma"/>
                <a:cs typeface="Tahoma"/>
              </a:rPr>
              <a:t>wages,</a:t>
            </a:r>
            <a:r>
              <a:rPr sz="1700" spc="55" dirty="0">
                <a:latin typeface="Tahoma"/>
                <a:cs typeface="Tahoma"/>
              </a:rPr>
              <a:t> </a:t>
            </a:r>
            <a:r>
              <a:rPr sz="1700" spc="85" dirty="0">
                <a:latin typeface="Tahoma"/>
                <a:cs typeface="Tahoma"/>
              </a:rPr>
              <a:t>and</a:t>
            </a:r>
            <a:r>
              <a:rPr sz="1700" spc="90" dirty="0">
                <a:latin typeface="Tahoma"/>
                <a:cs typeface="Tahoma"/>
              </a:rPr>
              <a:t> </a:t>
            </a:r>
            <a:r>
              <a:rPr sz="1700" spc="140" dirty="0">
                <a:latin typeface="Tahoma"/>
                <a:cs typeface="Tahoma"/>
              </a:rPr>
              <a:t>negative </a:t>
            </a:r>
            <a:r>
              <a:rPr sz="1700" spc="120" dirty="0">
                <a:latin typeface="Tahoma"/>
                <a:cs typeface="Tahoma"/>
              </a:rPr>
              <a:t>impacts </a:t>
            </a:r>
            <a:r>
              <a:rPr sz="1700" spc="15" dirty="0">
                <a:latin typeface="Tahoma"/>
                <a:cs typeface="Tahoma"/>
              </a:rPr>
              <a:t>on </a:t>
            </a:r>
            <a:r>
              <a:rPr sz="1700" spc="20" dirty="0">
                <a:latin typeface="Tahoma"/>
                <a:cs typeface="Tahoma"/>
              </a:rPr>
              <a:t> </a:t>
            </a:r>
            <a:r>
              <a:rPr sz="1700" spc="140" dirty="0">
                <a:latin typeface="Tahoma"/>
                <a:cs typeface="Tahoma"/>
              </a:rPr>
              <a:t>both</a:t>
            </a:r>
            <a:r>
              <a:rPr sz="1700" spc="190" dirty="0">
                <a:latin typeface="Tahoma"/>
                <a:cs typeface="Tahoma"/>
              </a:rPr>
              <a:t> </a:t>
            </a:r>
            <a:r>
              <a:rPr sz="1700" spc="90" dirty="0">
                <a:latin typeface="Tahoma"/>
                <a:cs typeface="Tahoma"/>
              </a:rPr>
              <a:t>immigrants</a:t>
            </a:r>
            <a:r>
              <a:rPr sz="1700" spc="195" dirty="0">
                <a:latin typeface="Tahoma"/>
                <a:cs typeface="Tahoma"/>
              </a:rPr>
              <a:t> </a:t>
            </a:r>
            <a:r>
              <a:rPr sz="1700" spc="85" dirty="0">
                <a:latin typeface="Tahoma"/>
                <a:cs typeface="Tahoma"/>
              </a:rPr>
              <a:t>and</a:t>
            </a:r>
            <a:r>
              <a:rPr sz="1700" spc="195" dirty="0">
                <a:latin typeface="Tahoma"/>
                <a:cs typeface="Tahoma"/>
              </a:rPr>
              <a:t> </a:t>
            </a:r>
            <a:r>
              <a:rPr sz="1700" spc="204" dirty="0">
                <a:latin typeface="Tahoma"/>
                <a:cs typeface="Tahoma"/>
              </a:rPr>
              <a:t>their</a:t>
            </a:r>
            <a:r>
              <a:rPr sz="1700" spc="190" dirty="0">
                <a:latin typeface="Tahoma"/>
                <a:cs typeface="Tahoma"/>
              </a:rPr>
              <a:t> </a:t>
            </a:r>
            <a:r>
              <a:rPr sz="1700" spc="155" dirty="0">
                <a:latin typeface="Tahoma"/>
                <a:cs typeface="Tahoma"/>
              </a:rPr>
              <a:t>children.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753443" y="2734573"/>
            <a:ext cx="4150995" cy="22707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77825">
              <a:lnSpc>
                <a:spcPct val="100000"/>
              </a:lnSpc>
              <a:spcBef>
                <a:spcPts val="90"/>
              </a:spcBef>
            </a:pPr>
            <a:r>
              <a:rPr sz="1700" spc="165" dirty="0">
                <a:latin typeface="Tahoma"/>
                <a:cs typeface="Tahoma"/>
              </a:rPr>
              <a:t>influence </a:t>
            </a:r>
            <a:r>
              <a:rPr sz="1700" spc="95" dirty="0">
                <a:latin typeface="Tahoma"/>
                <a:cs typeface="Tahoma"/>
              </a:rPr>
              <a:t>crime</a:t>
            </a:r>
            <a:r>
              <a:rPr sz="1700" spc="170" dirty="0">
                <a:latin typeface="Tahoma"/>
                <a:cs typeface="Tahoma"/>
              </a:rPr>
              <a:t> </a:t>
            </a:r>
            <a:r>
              <a:rPr sz="1700" spc="245" dirty="0">
                <a:latin typeface="Tahoma"/>
                <a:cs typeface="Tahoma"/>
              </a:rPr>
              <a:t>rates</a:t>
            </a:r>
            <a:endParaRPr sz="1700">
              <a:latin typeface="Tahoma"/>
              <a:cs typeface="Tahoma"/>
            </a:endParaRPr>
          </a:p>
          <a:p>
            <a:pPr marL="455930" marR="297815" indent="-443865">
              <a:lnSpc>
                <a:spcPct val="114100"/>
              </a:lnSpc>
              <a:spcBef>
                <a:spcPts val="1330"/>
              </a:spcBef>
            </a:pPr>
            <a:r>
              <a:rPr sz="1700" spc="130" dirty="0">
                <a:latin typeface="Tahoma"/>
                <a:cs typeface="Tahoma"/>
              </a:rPr>
              <a:t>Factor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120" dirty="0">
                <a:latin typeface="Tahoma"/>
                <a:cs typeface="Tahoma"/>
              </a:rPr>
              <a:t>of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40" dirty="0">
                <a:latin typeface="Tahoma"/>
                <a:cs typeface="Tahoma"/>
              </a:rPr>
              <a:t>Influence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-5" dirty="0">
                <a:latin typeface="Tahoma"/>
                <a:cs typeface="Tahoma"/>
              </a:rPr>
              <a:t>Into</a:t>
            </a:r>
            <a:r>
              <a:rPr sz="1700" spc="-30" dirty="0">
                <a:latin typeface="Tahoma"/>
                <a:cs typeface="Tahoma"/>
              </a:rPr>
              <a:t> </a:t>
            </a:r>
            <a:r>
              <a:rPr sz="1700" spc="30" dirty="0">
                <a:latin typeface="Tahoma"/>
                <a:cs typeface="Tahoma"/>
              </a:rPr>
              <a:t>Criminal</a:t>
            </a:r>
            <a:r>
              <a:rPr sz="1700" spc="-25" dirty="0">
                <a:latin typeface="Tahoma"/>
                <a:cs typeface="Tahoma"/>
              </a:rPr>
              <a:t> </a:t>
            </a:r>
            <a:r>
              <a:rPr sz="1700" spc="70" dirty="0">
                <a:latin typeface="Tahoma"/>
                <a:cs typeface="Tahoma"/>
              </a:rPr>
              <a:t>Rate </a:t>
            </a:r>
            <a:r>
              <a:rPr sz="1700" spc="-515" dirty="0">
                <a:latin typeface="Tahoma"/>
                <a:cs typeface="Tahoma"/>
              </a:rPr>
              <a:t> </a:t>
            </a:r>
            <a:r>
              <a:rPr sz="1700" spc="70" dirty="0">
                <a:latin typeface="Tahoma"/>
                <a:cs typeface="Tahoma"/>
              </a:rPr>
              <a:t>Socioeconomic</a:t>
            </a:r>
            <a:r>
              <a:rPr sz="1700" spc="180" dirty="0">
                <a:latin typeface="Tahoma"/>
                <a:cs typeface="Tahoma"/>
              </a:rPr>
              <a:t> </a:t>
            </a:r>
            <a:r>
              <a:rPr sz="1700" spc="165" dirty="0">
                <a:latin typeface="Tahoma"/>
                <a:cs typeface="Tahoma"/>
              </a:rPr>
              <a:t>Challenges</a:t>
            </a:r>
            <a:endParaRPr sz="1700">
              <a:latin typeface="Tahoma"/>
              <a:cs typeface="Tahoma"/>
            </a:endParaRPr>
          </a:p>
          <a:p>
            <a:pPr marL="377825" marR="5080">
              <a:lnSpc>
                <a:spcPct val="114100"/>
              </a:lnSpc>
            </a:pPr>
            <a:r>
              <a:rPr sz="1700" spc="130" dirty="0">
                <a:latin typeface="Tahoma"/>
                <a:cs typeface="Tahoma"/>
              </a:rPr>
              <a:t>Lack</a:t>
            </a:r>
            <a:r>
              <a:rPr sz="1700" spc="190" dirty="0">
                <a:latin typeface="Tahoma"/>
                <a:cs typeface="Tahoma"/>
              </a:rPr>
              <a:t> </a:t>
            </a:r>
            <a:r>
              <a:rPr sz="1700" spc="175" dirty="0">
                <a:latin typeface="Tahoma"/>
                <a:cs typeface="Tahoma"/>
              </a:rPr>
              <a:t>of</a:t>
            </a:r>
            <a:r>
              <a:rPr sz="1700" spc="190" dirty="0">
                <a:latin typeface="Tahoma"/>
                <a:cs typeface="Tahoma"/>
              </a:rPr>
              <a:t> </a:t>
            </a:r>
            <a:r>
              <a:rPr sz="1700" spc="150" dirty="0">
                <a:latin typeface="Tahoma"/>
                <a:cs typeface="Tahoma"/>
              </a:rPr>
              <a:t>Legal</a:t>
            </a:r>
            <a:r>
              <a:rPr sz="1700" spc="190" dirty="0">
                <a:latin typeface="Tahoma"/>
                <a:cs typeface="Tahoma"/>
              </a:rPr>
              <a:t> </a:t>
            </a:r>
            <a:r>
              <a:rPr sz="1700" spc="195" dirty="0">
                <a:latin typeface="Tahoma"/>
                <a:cs typeface="Tahoma"/>
              </a:rPr>
              <a:t>Status </a:t>
            </a:r>
            <a:r>
              <a:rPr sz="1700" spc="200" dirty="0">
                <a:latin typeface="Tahoma"/>
                <a:cs typeface="Tahoma"/>
              </a:rPr>
              <a:t> </a:t>
            </a:r>
            <a:r>
              <a:rPr sz="1700" spc="185" dirty="0">
                <a:latin typeface="Tahoma"/>
                <a:cs typeface="Tahoma"/>
              </a:rPr>
              <a:t>Exploitation</a:t>
            </a:r>
            <a:r>
              <a:rPr sz="1700" spc="170" dirty="0">
                <a:latin typeface="Tahoma"/>
                <a:cs typeface="Tahoma"/>
              </a:rPr>
              <a:t> </a:t>
            </a:r>
            <a:r>
              <a:rPr sz="1700" spc="130" dirty="0">
                <a:latin typeface="Tahoma"/>
                <a:cs typeface="Tahoma"/>
              </a:rPr>
              <a:t>byCriminal</a:t>
            </a:r>
            <a:r>
              <a:rPr sz="1700" spc="170" dirty="0">
                <a:latin typeface="Tahoma"/>
                <a:cs typeface="Tahoma"/>
              </a:rPr>
              <a:t> </a:t>
            </a:r>
            <a:r>
              <a:rPr sz="1700" spc="125" dirty="0">
                <a:latin typeface="Tahoma"/>
                <a:cs typeface="Tahoma"/>
              </a:rPr>
              <a:t>Networks </a:t>
            </a:r>
            <a:r>
              <a:rPr sz="1700" spc="-515" dirty="0">
                <a:latin typeface="Tahoma"/>
                <a:cs typeface="Tahoma"/>
              </a:rPr>
              <a:t> </a:t>
            </a:r>
            <a:r>
              <a:rPr sz="1700" spc="165" dirty="0">
                <a:latin typeface="Tahoma"/>
                <a:cs typeface="Tahoma"/>
              </a:rPr>
              <a:t>Psychosocial</a:t>
            </a:r>
            <a:r>
              <a:rPr sz="1700" spc="190" dirty="0">
                <a:latin typeface="Tahoma"/>
                <a:cs typeface="Tahoma"/>
              </a:rPr>
              <a:t> </a:t>
            </a:r>
            <a:r>
              <a:rPr sz="1700" spc="210" dirty="0">
                <a:latin typeface="Tahoma"/>
                <a:cs typeface="Tahoma"/>
              </a:rPr>
              <a:t>Factors</a:t>
            </a:r>
            <a:endParaRPr sz="1700">
              <a:latin typeface="Tahoma"/>
              <a:cs typeface="Tahoma"/>
            </a:endParaRPr>
          </a:p>
          <a:p>
            <a:pPr marL="109855">
              <a:lnSpc>
                <a:spcPct val="100000"/>
              </a:lnSpc>
              <a:spcBef>
                <a:spcPts val="760"/>
              </a:spcBef>
            </a:pPr>
            <a:r>
              <a:rPr sz="1600" u="heavy" spc="7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Malaysia</a:t>
            </a:r>
            <a:r>
              <a:rPr sz="1600" u="heavy" spc="-4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600" u="heavy" spc="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Net</a:t>
            </a:r>
            <a:r>
              <a:rPr sz="1600" u="heavy" spc="-4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600" u="heavy" spc="3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Migration</a:t>
            </a:r>
            <a:r>
              <a:rPr sz="1600" u="heavy" spc="-4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600" u="heavy" spc="6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Rate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8451592" y="5013828"/>
            <a:ext cx="148336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u="heavy" spc="27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</a:t>
            </a:r>
            <a:r>
              <a:rPr sz="1600" u="heavy" spc="29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</a:t>
            </a:r>
            <a:r>
              <a:rPr sz="1600" u="heavy" spc="-5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</a:t>
            </a:r>
            <a:r>
              <a:rPr sz="1600" u="heavy" spc="-34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</a:t>
            </a:r>
            <a:r>
              <a:rPr sz="1600" u="heavy" spc="-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600" u="heavy" spc="-12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2</a:t>
            </a:r>
            <a:r>
              <a:rPr sz="1600" u="heavy" spc="-9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0</a:t>
            </a:r>
            <a:r>
              <a:rPr sz="1600" u="heavy" spc="-47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1</a:t>
            </a:r>
            <a:r>
              <a:rPr sz="1600" u="heavy" spc="-10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8</a:t>
            </a:r>
            <a:r>
              <a:rPr sz="1600" u="heavy" spc="-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600" u="heavy" spc="19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-</a:t>
            </a:r>
            <a:r>
              <a:rPr sz="1600" u="heavy" spc="-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600" u="heavy" spc="-12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2</a:t>
            </a:r>
            <a:r>
              <a:rPr sz="1600" u="heavy" spc="-9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0</a:t>
            </a:r>
            <a:r>
              <a:rPr sz="1600" u="heavy" spc="-12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2</a:t>
            </a:r>
            <a:r>
              <a:rPr sz="1600" u="heavy" spc="-13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3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11235287" y="4838080"/>
            <a:ext cx="2414905" cy="5632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41045" marR="5080" indent="-728980">
              <a:lnSpc>
                <a:spcPct val="106800"/>
              </a:lnSpc>
              <a:spcBef>
                <a:spcPts val="95"/>
              </a:spcBef>
            </a:pPr>
            <a:r>
              <a:rPr sz="1650" u="heavy" spc="7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Malaysia</a:t>
            </a:r>
            <a:r>
              <a:rPr sz="1650" u="heavy" spc="-3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650" u="heavy" spc="-3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Crime</a:t>
            </a:r>
            <a:r>
              <a:rPr sz="1650" u="heavy" spc="-3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650" u="heavy" spc="7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Rate</a:t>
            </a:r>
            <a:r>
              <a:rPr sz="1650" u="heavy" spc="-3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650" u="heavy" spc="1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and </a:t>
            </a:r>
            <a:r>
              <a:rPr sz="1650" spc="-500" dirty="0">
                <a:latin typeface="Tahoma"/>
                <a:cs typeface="Tahoma"/>
              </a:rPr>
              <a:t> </a:t>
            </a:r>
            <a:r>
              <a:rPr sz="1650" u="heavy" spc="12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Statistic</a:t>
            </a:r>
            <a:endParaRPr sz="16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522</Words>
  <Application>Microsoft Office PowerPoint</Application>
  <PresentationFormat>Custom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Tahoma</vt:lpstr>
      <vt:lpstr>Times New Roman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ADZLEE BIN JONIS (BB21110235)POSTER GROUP ASSAIGNMENT (BH31703)</dc:title>
  <dc:creator>ADZLEE BIN JONIS BB21110235</dc:creator>
  <cp:keywords>DAFYLUt2hi4,BAE0XEaIpfc</cp:keywords>
  <cp:lastModifiedBy>cheong jia qi</cp:lastModifiedBy>
  <cp:revision>2</cp:revision>
  <dcterms:created xsi:type="dcterms:W3CDTF">2023-12-26T09:14:04Z</dcterms:created>
  <dcterms:modified xsi:type="dcterms:W3CDTF">2023-12-26T09:18:09Z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2023-12-10T00:00:00Z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2023-12-26T00:00:00Z</vt:filetime>
  </property>
</Properties>
</file>