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4211300" cy="20104100"/>
  <p:notesSz cx="14211300" cy="2010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760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6323" y="6232271"/>
            <a:ext cx="1208500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2647" y="11258296"/>
            <a:ext cx="995235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1" i="0">
                <a:solidFill>
                  <a:srgbClr val="F5F5F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1" i="0">
                <a:solidFill>
                  <a:srgbClr val="F5F5F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0882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22089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1" i="0">
                <a:solidFill>
                  <a:srgbClr val="F5F5F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4211935" cy="9072880"/>
          </a:xfrm>
          <a:custGeom>
            <a:avLst/>
            <a:gdLst/>
            <a:ahLst/>
            <a:cxnLst/>
            <a:rect l="l" t="t" r="r" b="b"/>
            <a:pathLst>
              <a:path w="14211935" h="9072880">
                <a:moveTo>
                  <a:pt x="0" y="9072523"/>
                </a:moveTo>
                <a:lnTo>
                  <a:pt x="14211672" y="9072523"/>
                </a:lnTo>
                <a:lnTo>
                  <a:pt x="14211672" y="0"/>
                </a:lnTo>
                <a:lnTo>
                  <a:pt x="0" y="0"/>
                </a:lnTo>
                <a:lnTo>
                  <a:pt x="0" y="9072523"/>
                </a:lnTo>
                <a:close/>
              </a:path>
            </a:pathLst>
          </a:custGeom>
          <a:solidFill>
            <a:srgbClr val="0409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15466432"/>
            <a:ext cx="14211935" cy="4638040"/>
          </a:xfrm>
          <a:custGeom>
            <a:avLst/>
            <a:gdLst/>
            <a:ahLst/>
            <a:cxnLst/>
            <a:rect l="l" t="t" r="r" b="b"/>
            <a:pathLst>
              <a:path w="14211935" h="4638040">
                <a:moveTo>
                  <a:pt x="0" y="4637666"/>
                </a:moveTo>
                <a:lnTo>
                  <a:pt x="14211672" y="4637666"/>
                </a:lnTo>
                <a:lnTo>
                  <a:pt x="14211672" y="0"/>
                </a:lnTo>
                <a:lnTo>
                  <a:pt x="0" y="0"/>
                </a:lnTo>
                <a:lnTo>
                  <a:pt x="0" y="4637666"/>
                </a:lnTo>
                <a:close/>
              </a:path>
            </a:pathLst>
          </a:custGeom>
          <a:solidFill>
            <a:srgbClr val="04092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9072523"/>
            <a:ext cx="14211672" cy="6393909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717957" y="0"/>
            <a:ext cx="4493715" cy="2844799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48651" y="0"/>
            <a:ext cx="4249043" cy="2844800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3902069" cy="28067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32423" y="526459"/>
            <a:ext cx="8362950" cy="2082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500" b="1" i="0">
                <a:solidFill>
                  <a:srgbClr val="F5F5F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0882" y="4623943"/>
            <a:ext cx="1279588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34001" y="18696814"/>
            <a:ext cx="454964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0882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36708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065" marR="5080" algn="ctr">
              <a:lnSpc>
                <a:spcPts val="5390"/>
              </a:lnSpc>
              <a:spcBef>
                <a:spcPts val="220"/>
              </a:spcBef>
            </a:pPr>
            <a:r>
              <a:rPr spc="-5" dirty="0"/>
              <a:t>T</a:t>
            </a:r>
            <a:r>
              <a:rPr spc="-120" dirty="0"/>
              <a:t>H</a:t>
            </a:r>
            <a:r>
              <a:rPr spc="-370" dirty="0"/>
              <a:t>E</a:t>
            </a:r>
            <a:r>
              <a:rPr spc="-775" dirty="0"/>
              <a:t> </a:t>
            </a:r>
            <a:r>
              <a:rPr spc="15" dirty="0"/>
              <a:t>R</a:t>
            </a:r>
            <a:r>
              <a:rPr spc="90" dirty="0"/>
              <a:t>O</a:t>
            </a:r>
            <a:r>
              <a:rPr spc="-350" dirty="0"/>
              <a:t>L</a:t>
            </a:r>
            <a:r>
              <a:rPr spc="-370" dirty="0"/>
              <a:t>E</a:t>
            </a:r>
            <a:r>
              <a:rPr spc="-775" dirty="0"/>
              <a:t> </a:t>
            </a:r>
            <a:r>
              <a:rPr spc="90" dirty="0"/>
              <a:t>O</a:t>
            </a:r>
            <a:r>
              <a:rPr spc="-245" dirty="0"/>
              <a:t>F</a:t>
            </a:r>
            <a:r>
              <a:rPr spc="-775" dirty="0"/>
              <a:t> </a:t>
            </a:r>
            <a:r>
              <a:rPr spc="-110" dirty="0"/>
              <a:t>D</a:t>
            </a:r>
            <a:r>
              <a:rPr spc="-840" dirty="0"/>
              <a:t>I</a:t>
            </a:r>
            <a:r>
              <a:rPr spc="240" dirty="0"/>
              <a:t>G</a:t>
            </a:r>
            <a:r>
              <a:rPr spc="-840" dirty="0"/>
              <a:t>I</a:t>
            </a:r>
            <a:r>
              <a:rPr spc="-5" dirty="0"/>
              <a:t>T</a:t>
            </a:r>
            <a:r>
              <a:rPr spc="-840" dirty="0"/>
              <a:t>I</a:t>
            </a:r>
            <a:r>
              <a:rPr spc="-55" dirty="0"/>
              <a:t>Z</a:t>
            </a:r>
            <a:r>
              <a:rPr spc="114" dirty="0"/>
              <a:t>A</a:t>
            </a:r>
            <a:r>
              <a:rPr spc="-5" dirty="0"/>
              <a:t>T</a:t>
            </a:r>
            <a:r>
              <a:rPr spc="-840" dirty="0"/>
              <a:t>I</a:t>
            </a:r>
            <a:r>
              <a:rPr spc="90" dirty="0"/>
              <a:t>O</a:t>
            </a:r>
            <a:r>
              <a:rPr spc="15" dirty="0"/>
              <a:t>N  </a:t>
            </a:r>
            <a:r>
              <a:rPr spc="-840" dirty="0"/>
              <a:t>I</a:t>
            </a:r>
            <a:r>
              <a:rPr spc="25" dirty="0"/>
              <a:t>N</a:t>
            </a:r>
            <a:r>
              <a:rPr spc="-775" dirty="0"/>
              <a:t> </a:t>
            </a:r>
            <a:r>
              <a:rPr spc="-110" dirty="0"/>
              <a:t>D</a:t>
            </a:r>
            <a:r>
              <a:rPr spc="15" dirty="0"/>
              <a:t>R</a:t>
            </a:r>
            <a:r>
              <a:rPr spc="-840" dirty="0"/>
              <a:t>I</a:t>
            </a:r>
            <a:r>
              <a:rPr spc="150" dirty="0"/>
              <a:t>V</a:t>
            </a:r>
            <a:r>
              <a:rPr spc="-840" dirty="0"/>
              <a:t>I</a:t>
            </a:r>
            <a:r>
              <a:rPr spc="20" dirty="0"/>
              <a:t>N</a:t>
            </a:r>
            <a:r>
              <a:rPr spc="245" dirty="0"/>
              <a:t>G</a:t>
            </a:r>
            <a:r>
              <a:rPr spc="-775" dirty="0"/>
              <a:t> </a:t>
            </a:r>
            <a:r>
              <a:rPr spc="555" dirty="0"/>
              <a:t>M</a:t>
            </a:r>
            <a:r>
              <a:rPr spc="114" dirty="0"/>
              <a:t>A</a:t>
            </a:r>
            <a:r>
              <a:rPr spc="-350" dirty="0"/>
              <a:t>L</a:t>
            </a:r>
            <a:r>
              <a:rPr spc="114" dirty="0"/>
              <a:t>A</a:t>
            </a:r>
            <a:r>
              <a:rPr spc="30" dirty="0"/>
              <a:t>Y</a:t>
            </a:r>
            <a:r>
              <a:rPr spc="125" dirty="0"/>
              <a:t>S</a:t>
            </a:r>
            <a:r>
              <a:rPr spc="-840" dirty="0"/>
              <a:t>I</a:t>
            </a:r>
            <a:r>
              <a:rPr spc="114" dirty="0"/>
              <a:t>A</a:t>
            </a:r>
            <a:r>
              <a:rPr spc="-195" dirty="0"/>
              <a:t>’</a:t>
            </a:r>
            <a:r>
              <a:rPr spc="85" dirty="0"/>
              <a:t>S  </a:t>
            </a:r>
            <a:r>
              <a:rPr spc="-375" dirty="0"/>
              <a:t>E</a:t>
            </a:r>
            <a:r>
              <a:rPr spc="484" dirty="0"/>
              <a:t>C</a:t>
            </a:r>
            <a:r>
              <a:rPr spc="90" dirty="0"/>
              <a:t>O</a:t>
            </a:r>
            <a:r>
              <a:rPr spc="20" dirty="0"/>
              <a:t>N</a:t>
            </a:r>
            <a:r>
              <a:rPr spc="90" dirty="0"/>
              <a:t>O</a:t>
            </a:r>
            <a:r>
              <a:rPr spc="555" dirty="0"/>
              <a:t>M</a:t>
            </a:r>
            <a:r>
              <a:rPr spc="35" dirty="0"/>
              <a:t>Y</a:t>
            </a:r>
            <a:r>
              <a:rPr spc="-775" dirty="0"/>
              <a:t> </a:t>
            </a:r>
            <a:r>
              <a:rPr spc="240" dirty="0"/>
              <a:t>G</a:t>
            </a:r>
            <a:r>
              <a:rPr spc="15" dirty="0"/>
              <a:t>R</a:t>
            </a:r>
            <a:r>
              <a:rPr spc="90" dirty="0"/>
              <a:t>O</a:t>
            </a:r>
            <a:r>
              <a:rPr spc="610" dirty="0"/>
              <a:t>W</a:t>
            </a:r>
            <a:r>
              <a:rPr spc="-5" dirty="0"/>
              <a:t>T</a:t>
            </a:r>
            <a:r>
              <a:rPr spc="-114" dirty="0"/>
              <a:t>H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51760" y="3067051"/>
            <a:ext cx="589280" cy="673100"/>
            <a:chOff x="151760" y="3067051"/>
            <a:chExt cx="589280" cy="673100"/>
          </a:xfrm>
        </p:grpSpPr>
        <p:sp>
          <p:nvSpPr>
            <p:cNvPr id="4" name="object 4"/>
            <p:cNvSpPr/>
            <p:nvPr/>
          </p:nvSpPr>
          <p:spPr>
            <a:xfrm>
              <a:off x="151760" y="3130746"/>
              <a:ext cx="542925" cy="609600"/>
            </a:xfrm>
            <a:custGeom>
              <a:avLst/>
              <a:gdLst/>
              <a:ahLst/>
              <a:cxnLst/>
              <a:rect l="l" t="t" r="r" b="b"/>
              <a:pathLst>
                <a:path w="542925" h="609600">
                  <a:moveTo>
                    <a:pt x="357691" y="609390"/>
                  </a:moveTo>
                  <a:lnTo>
                    <a:pt x="307640" y="517771"/>
                  </a:lnTo>
                  <a:lnTo>
                    <a:pt x="261819" y="448332"/>
                  </a:lnTo>
                  <a:lnTo>
                    <a:pt x="217018" y="403216"/>
                  </a:lnTo>
                  <a:lnTo>
                    <a:pt x="160282" y="386934"/>
                  </a:lnTo>
                  <a:lnTo>
                    <a:pt x="88210" y="380931"/>
                  </a:lnTo>
                  <a:lnTo>
                    <a:pt x="26282" y="380661"/>
                  </a:lnTo>
                  <a:lnTo>
                    <a:pt x="0" y="381568"/>
                  </a:lnTo>
                  <a:lnTo>
                    <a:pt x="22856" y="368567"/>
                  </a:lnTo>
                  <a:lnTo>
                    <a:pt x="75441" y="335855"/>
                  </a:lnTo>
                  <a:lnTo>
                    <a:pt x="133654" y="292941"/>
                  </a:lnTo>
                  <a:lnTo>
                    <a:pt x="173418" y="249321"/>
                  </a:lnTo>
                  <a:lnTo>
                    <a:pt x="187899" y="187410"/>
                  </a:lnTo>
                  <a:lnTo>
                    <a:pt x="190490" y="104256"/>
                  </a:lnTo>
                  <a:lnTo>
                    <a:pt x="187453" y="31304"/>
                  </a:lnTo>
                  <a:lnTo>
                    <a:pt x="185049" y="0"/>
                  </a:lnTo>
                  <a:lnTo>
                    <a:pt x="199422" y="27914"/>
                  </a:lnTo>
                  <a:lnTo>
                    <a:pt x="235100" y="91619"/>
                  </a:lnTo>
                  <a:lnTo>
                    <a:pt x="280921" y="161057"/>
                  </a:lnTo>
                  <a:lnTo>
                    <a:pt x="325722" y="206173"/>
                  </a:lnTo>
                  <a:lnTo>
                    <a:pt x="382457" y="222455"/>
                  </a:lnTo>
                  <a:lnTo>
                    <a:pt x="454529" y="228459"/>
                  </a:lnTo>
                  <a:lnTo>
                    <a:pt x="516458" y="228729"/>
                  </a:lnTo>
                  <a:lnTo>
                    <a:pt x="542763" y="227809"/>
                  </a:lnTo>
                  <a:lnTo>
                    <a:pt x="519884" y="240823"/>
                  </a:lnTo>
                  <a:lnTo>
                    <a:pt x="467298" y="273535"/>
                  </a:lnTo>
                  <a:lnTo>
                    <a:pt x="409085" y="316449"/>
                  </a:lnTo>
                  <a:lnTo>
                    <a:pt x="369322" y="360068"/>
                  </a:lnTo>
                  <a:lnTo>
                    <a:pt x="354842" y="421979"/>
                  </a:lnTo>
                  <a:lnTo>
                    <a:pt x="352250" y="505133"/>
                  </a:lnTo>
                  <a:lnTo>
                    <a:pt x="355287" y="578085"/>
                  </a:lnTo>
                  <a:lnTo>
                    <a:pt x="357691" y="6093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446" y="3067051"/>
              <a:ext cx="215849" cy="24430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8370" y="3468970"/>
              <a:ext cx="152637" cy="171365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245654" y="3346253"/>
              <a:ext cx="362585" cy="239395"/>
            </a:xfrm>
            <a:custGeom>
              <a:avLst/>
              <a:gdLst/>
              <a:ahLst/>
              <a:cxnLst/>
              <a:rect l="l" t="t" r="r" b="b"/>
              <a:pathLst>
                <a:path w="362584" h="239395">
                  <a:moveTo>
                    <a:pt x="172711" y="239271"/>
                  </a:moveTo>
                  <a:lnTo>
                    <a:pt x="167692" y="232528"/>
                  </a:lnTo>
                  <a:lnTo>
                    <a:pt x="162685" y="226061"/>
                  </a:lnTo>
                  <a:lnTo>
                    <a:pt x="157703" y="219908"/>
                  </a:lnTo>
                  <a:lnTo>
                    <a:pt x="152760" y="214103"/>
                  </a:lnTo>
                  <a:lnTo>
                    <a:pt x="155474" y="207891"/>
                  </a:lnTo>
                  <a:lnTo>
                    <a:pt x="169451" y="165516"/>
                  </a:lnTo>
                  <a:lnTo>
                    <a:pt x="174457" y="141188"/>
                  </a:lnTo>
                  <a:lnTo>
                    <a:pt x="166196" y="157339"/>
                  </a:lnTo>
                  <a:lnTo>
                    <a:pt x="158842" y="173881"/>
                  </a:lnTo>
                  <a:lnTo>
                    <a:pt x="152493" y="190784"/>
                  </a:lnTo>
                  <a:lnTo>
                    <a:pt x="147246" y="208015"/>
                  </a:lnTo>
                  <a:lnTo>
                    <a:pt x="140968" y="201645"/>
                  </a:lnTo>
                  <a:lnTo>
                    <a:pt x="121123" y="186635"/>
                  </a:lnTo>
                  <a:lnTo>
                    <a:pt x="127162" y="169077"/>
                  </a:lnTo>
                  <a:lnTo>
                    <a:pt x="150742" y="118730"/>
                  </a:lnTo>
                  <a:lnTo>
                    <a:pt x="175054" y="80463"/>
                  </a:lnTo>
                  <a:lnTo>
                    <a:pt x="172284" y="69935"/>
                  </a:lnTo>
                  <a:lnTo>
                    <a:pt x="167840" y="60013"/>
                  </a:lnTo>
                  <a:lnTo>
                    <a:pt x="161492" y="51347"/>
                  </a:lnTo>
                  <a:lnTo>
                    <a:pt x="153006" y="44586"/>
                  </a:lnTo>
                  <a:lnTo>
                    <a:pt x="141799" y="40841"/>
                  </a:lnTo>
                  <a:lnTo>
                    <a:pt x="130646" y="41697"/>
                  </a:lnTo>
                  <a:lnTo>
                    <a:pt x="89646" y="70961"/>
                  </a:lnTo>
                  <a:lnTo>
                    <a:pt x="62955" y="103158"/>
                  </a:lnTo>
                  <a:lnTo>
                    <a:pt x="39081" y="138411"/>
                  </a:lnTo>
                  <a:lnTo>
                    <a:pt x="22402" y="166820"/>
                  </a:lnTo>
                  <a:lnTo>
                    <a:pt x="14888" y="166313"/>
                  </a:lnTo>
                  <a:lnTo>
                    <a:pt x="7381" y="165925"/>
                  </a:lnTo>
                  <a:lnTo>
                    <a:pt x="0" y="165633"/>
                  </a:lnTo>
                  <a:lnTo>
                    <a:pt x="10653" y="145300"/>
                  </a:lnTo>
                  <a:lnTo>
                    <a:pt x="34572" y="106162"/>
                  </a:lnTo>
                  <a:lnTo>
                    <a:pt x="57515" y="74578"/>
                  </a:lnTo>
                  <a:lnTo>
                    <a:pt x="90515" y="38550"/>
                  </a:lnTo>
                  <a:lnTo>
                    <a:pt x="133835" y="16610"/>
                  </a:lnTo>
                  <a:lnTo>
                    <a:pt x="150487" y="17310"/>
                  </a:lnTo>
                  <a:lnTo>
                    <a:pt x="186140" y="41238"/>
                  </a:lnTo>
                  <a:lnTo>
                    <a:pt x="194111" y="54845"/>
                  </a:lnTo>
                  <a:lnTo>
                    <a:pt x="201001" y="46299"/>
                  </a:lnTo>
                  <a:lnTo>
                    <a:pt x="230904" y="16163"/>
                  </a:lnTo>
                  <a:lnTo>
                    <a:pt x="255386" y="0"/>
                  </a:lnTo>
                  <a:lnTo>
                    <a:pt x="274049" y="4434"/>
                  </a:lnTo>
                  <a:lnTo>
                    <a:pt x="294657" y="7818"/>
                  </a:lnTo>
                  <a:lnTo>
                    <a:pt x="316485" y="10281"/>
                  </a:lnTo>
                  <a:lnTo>
                    <a:pt x="338812" y="11951"/>
                  </a:lnTo>
                  <a:lnTo>
                    <a:pt x="348048" y="23659"/>
                  </a:lnTo>
                  <a:lnTo>
                    <a:pt x="354947" y="36759"/>
                  </a:lnTo>
                  <a:lnTo>
                    <a:pt x="359642" y="50849"/>
                  </a:lnTo>
                  <a:lnTo>
                    <a:pt x="362265" y="65532"/>
                  </a:lnTo>
                  <a:lnTo>
                    <a:pt x="353522" y="71607"/>
                  </a:lnTo>
                  <a:lnTo>
                    <a:pt x="344831" y="77831"/>
                  </a:lnTo>
                  <a:lnTo>
                    <a:pt x="336264" y="84176"/>
                  </a:lnTo>
                  <a:lnTo>
                    <a:pt x="327894" y="90610"/>
                  </a:lnTo>
                  <a:lnTo>
                    <a:pt x="328786" y="84074"/>
                  </a:lnTo>
                  <a:lnTo>
                    <a:pt x="319793" y="41495"/>
                  </a:lnTo>
                  <a:lnTo>
                    <a:pt x="291167" y="23645"/>
                  </a:lnTo>
                  <a:lnTo>
                    <a:pt x="285614" y="24190"/>
                  </a:lnTo>
                  <a:lnTo>
                    <a:pt x="248628" y="43882"/>
                  </a:lnTo>
                  <a:lnTo>
                    <a:pt x="217849" y="76957"/>
                  </a:lnTo>
                  <a:lnTo>
                    <a:pt x="203273" y="95918"/>
                  </a:lnTo>
                  <a:lnTo>
                    <a:pt x="203522" y="102283"/>
                  </a:lnTo>
                  <a:lnTo>
                    <a:pt x="203570" y="108653"/>
                  </a:lnTo>
                  <a:lnTo>
                    <a:pt x="200064" y="151851"/>
                  </a:lnTo>
                  <a:lnTo>
                    <a:pt x="184749" y="211063"/>
                  </a:lnTo>
                  <a:lnTo>
                    <a:pt x="172711" y="239271"/>
                  </a:lnTo>
                  <a:close/>
                </a:path>
              </a:pathLst>
            </a:custGeom>
            <a:solidFill>
              <a:srgbClr val="FFEB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6702618" y="12013398"/>
            <a:ext cx="454025" cy="492759"/>
            <a:chOff x="6702618" y="12013398"/>
            <a:chExt cx="454025" cy="492759"/>
          </a:xfrm>
        </p:grpSpPr>
        <p:sp>
          <p:nvSpPr>
            <p:cNvPr id="9" name="object 9"/>
            <p:cNvSpPr/>
            <p:nvPr/>
          </p:nvSpPr>
          <p:spPr>
            <a:xfrm>
              <a:off x="6702618" y="12034815"/>
              <a:ext cx="422909" cy="471170"/>
            </a:xfrm>
            <a:custGeom>
              <a:avLst/>
              <a:gdLst/>
              <a:ahLst/>
              <a:cxnLst/>
              <a:rect l="l" t="t" r="r" b="b"/>
              <a:pathLst>
                <a:path w="422909" h="471170">
                  <a:moveTo>
                    <a:pt x="240123" y="471048"/>
                  </a:moveTo>
                  <a:lnTo>
                    <a:pt x="213494" y="397468"/>
                  </a:lnTo>
                  <a:lnTo>
                    <a:pt x="187430" y="340799"/>
                  </a:lnTo>
                  <a:lnTo>
                    <a:pt x="159289" y="302257"/>
                  </a:lnTo>
                  <a:lnTo>
                    <a:pt x="118885" y="283702"/>
                  </a:lnTo>
                  <a:lnTo>
                    <a:pt x="65846" y="271001"/>
                  </a:lnTo>
                  <a:lnTo>
                    <a:pt x="19702" y="263708"/>
                  </a:lnTo>
                  <a:lnTo>
                    <a:pt x="0" y="261370"/>
                  </a:lnTo>
                  <a:lnTo>
                    <a:pt x="18559" y="254360"/>
                  </a:lnTo>
                  <a:lnTo>
                    <a:pt x="61584" y="236158"/>
                  </a:lnTo>
                  <a:lnTo>
                    <a:pt x="109997" y="211047"/>
                  </a:lnTo>
                  <a:lnTo>
                    <a:pt x="144735" y="183299"/>
                  </a:lnTo>
                  <a:lnTo>
                    <a:pt x="162756" y="139110"/>
                  </a:lnTo>
                  <a:lnTo>
                    <a:pt x="174390" y="77828"/>
                  </a:lnTo>
                  <a:lnTo>
                    <a:pt x="180638" y="23457"/>
                  </a:lnTo>
                  <a:lnTo>
                    <a:pt x="182498" y="0"/>
                  </a:lnTo>
                  <a:lnTo>
                    <a:pt x="189958" y="22317"/>
                  </a:lnTo>
                  <a:lnTo>
                    <a:pt x="209128" y="73579"/>
                  </a:lnTo>
                  <a:lnTo>
                    <a:pt x="235191" y="130249"/>
                  </a:lnTo>
                  <a:lnTo>
                    <a:pt x="263333" y="168790"/>
                  </a:lnTo>
                  <a:lnTo>
                    <a:pt x="303736" y="187346"/>
                  </a:lnTo>
                  <a:lnTo>
                    <a:pt x="356774" y="200047"/>
                  </a:lnTo>
                  <a:lnTo>
                    <a:pt x="402919" y="207340"/>
                  </a:lnTo>
                  <a:lnTo>
                    <a:pt x="422640" y="209671"/>
                  </a:lnTo>
                  <a:lnTo>
                    <a:pt x="404062" y="216688"/>
                  </a:lnTo>
                  <a:lnTo>
                    <a:pt x="361036" y="234890"/>
                  </a:lnTo>
                  <a:lnTo>
                    <a:pt x="312624" y="260001"/>
                  </a:lnTo>
                  <a:lnTo>
                    <a:pt x="277886" y="287749"/>
                  </a:lnTo>
                  <a:lnTo>
                    <a:pt x="259865" y="331938"/>
                  </a:lnTo>
                  <a:lnTo>
                    <a:pt x="248231" y="393219"/>
                  </a:lnTo>
                  <a:lnTo>
                    <a:pt x="241983" y="447590"/>
                  </a:lnTo>
                  <a:lnTo>
                    <a:pt x="240123" y="471048"/>
                  </a:lnTo>
                  <a:close/>
                </a:path>
              </a:pathLst>
            </a:custGeom>
            <a:solidFill>
              <a:srgbClr val="FFD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987018" y="12013398"/>
              <a:ext cx="169444" cy="18884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020704" y="12320056"/>
              <a:ext cx="118856" cy="132462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6772678" y="12211595"/>
              <a:ext cx="281940" cy="169545"/>
            </a:xfrm>
            <a:custGeom>
              <a:avLst/>
              <a:gdLst/>
              <a:ahLst/>
              <a:cxnLst/>
              <a:rect l="l" t="t" r="r" b="b"/>
              <a:pathLst>
                <a:path w="281940" h="169545">
                  <a:moveTo>
                    <a:pt x="120187" y="169341"/>
                  </a:moveTo>
                  <a:lnTo>
                    <a:pt x="116263" y="161790"/>
                  </a:lnTo>
                  <a:lnTo>
                    <a:pt x="112264" y="154716"/>
                  </a:lnTo>
                  <a:lnTo>
                    <a:pt x="108247" y="148418"/>
                  </a:lnTo>
                  <a:lnTo>
                    <a:pt x="111983" y="142744"/>
                  </a:lnTo>
                  <a:lnTo>
                    <a:pt x="129833" y="105722"/>
                  </a:lnTo>
                  <a:lnTo>
                    <a:pt x="132932" y="96906"/>
                  </a:lnTo>
                  <a:lnTo>
                    <a:pt x="124888" y="107921"/>
                  </a:lnTo>
                  <a:lnTo>
                    <a:pt x="117475" y="119328"/>
                  </a:lnTo>
                  <a:lnTo>
                    <a:pt x="110769" y="131118"/>
                  </a:lnTo>
                  <a:lnTo>
                    <a:pt x="104846" y="143277"/>
                  </a:lnTo>
                  <a:lnTo>
                    <a:pt x="99591" y="135648"/>
                  </a:lnTo>
                  <a:lnTo>
                    <a:pt x="94339" y="129487"/>
                  </a:lnTo>
                  <a:lnTo>
                    <a:pt x="88789" y="125133"/>
                  </a:lnTo>
                  <a:lnTo>
                    <a:pt x="87862" y="124452"/>
                  </a:lnTo>
                  <a:lnTo>
                    <a:pt x="94414" y="112142"/>
                  </a:lnTo>
                  <a:lnTo>
                    <a:pt x="117870" y="77559"/>
                  </a:lnTo>
                  <a:lnTo>
                    <a:pt x="140462" y="52006"/>
                  </a:lnTo>
                  <a:lnTo>
                    <a:pt x="139625" y="43892"/>
                  </a:lnTo>
                  <a:lnTo>
                    <a:pt x="111874" y="18212"/>
                  </a:lnTo>
                  <a:lnTo>
                    <a:pt x="103378" y="20119"/>
                  </a:lnTo>
                  <a:lnTo>
                    <a:pt x="69802" y="41838"/>
                  </a:lnTo>
                  <a:lnTo>
                    <a:pt x="39387" y="71337"/>
                  </a:lnTo>
                  <a:lnTo>
                    <a:pt x="16565" y="98472"/>
                  </a:lnTo>
                  <a:lnTo>
                    <a:pt x="11021" y="97236"/>
                  </a:lnTo>
                  <a:lnTo>
                    <a:pt x="5470" y="96089"/>
                  </a:lnTo>
                  <a:lnTo>
                    <a:pt x="0" y="95027"/>
                  </a:lnTo>
                  <a:lnTo>
                    <a:pt x="10316" y="81190"/>
                  </a:lnTo>
                  <a:lnTo>
                    <a:pt x="44685" y="42649"/>
                  </a:lnTo>
                  <a:lnTo>
                    <a:pt x="82318" y="11285"/>
                  </a:lnTo>
                  <a:lnTo>
                    <a:pt x="117179" y="0"/>
                  </a:lnTo>
                  <a:lnTo>
                    <a:pt x="129513" y="2425"/>
                  </a:lnTo>
                  <a:lnTo>
                    <a:pt x="157410" y="34266"/>
                  </a:lnTo>
                  <a:lnTo>
                    <a:pt x="157661" y="35217"/>
                  </a:lnTo>
                  <a:lnTo>
                    <a:pt x="163796" y="29678"/>
                  </a:lnTo>
                  <a:lnTo>
                    <a:pt x="196086" y="7257"/>
                  </a:lnTo>
                  <a:lnTo>
                    <a:pt x="209749" y="1620"/>
                  </a:lnTo>
                  <a:lnTo>
                    <a:pt x="223147" y="7042"/>
                  </a:lnTo>
                  <a:lnTo>
                    <a:pt x="238118" y="11908"/>
                  </a:lnTo>
                  <a:lnTo>
                    <a:pt x="254107" y="16232"/>
                  </a:lnTo>
                  <a:lnTo>
                    <a:pt x="270559" y="20026"/>
                  </a:lnTo>
                  <a:lnTo>
                    <a:pt x="276080" y="29754"/>
                  </a:lnTo>
                  <a:lnTo>
                    <a:pt x="279696" y="40245"/>
                  </a:lnTo>
                  <a:lnTo>
                    <a:pt x="281552" y="51218"/>
                  </a:lnTo>
                  <a:lnTo>
                    <a:pt x="281795" y="62391"/>
                  </a:lnTo>
                  <a:lnTo>
                    <a:pt x="274567" y="65889"/>
                  </a:lnTo>
                  <a:lnTo>
                    <a:pt x="267360" y="69502"/>
                  </a:lnTo>
                  <a:lnTo>
                    <a:pt x="260232" y="73219"/>
                  </a:lnTo>
                  <a:lnTo>
                    <a:pt x="253241" y="77026"/>
                  </a:lnTo>
                  <a:lnTo>
                    <a:pt x="254669" y="72287"/>
                  </a:lnTo>
                  <a:lnTo>
                    <a:pt x="255696" y="67453"/>
                  </a:lnTo>
                  <a:lnTo>
                    <a:pt x="256741" y="57625"/>
                  </a:lnTo>
                  <a:lnTo>
                    <a:pt x="256380" y="51110"/>
                  </a:lnTo>
                  <a:lnTo>
                    <a:pt x="229465" y="22997"/>
                  </a:lnTo>
                  <a:lnTo>
                    <a:pt x="218270" y="24476"/>
                  </a:lnTo>
                  <a:lnTo>
                    <a:pt x="184401" y="44294"/>
                  </a:lnTo>
                  <a:lnTo>
                    <a:pt x="159069" y="73015"/>
                  </a:lnTo>
                  <a:lnTo>
                    <a:pt x="157971" y="79318"/>
                  </a:lnTo>
                  <a:lnTo>
                    <a:pt x="156669" y="85498"/>
                  </a:lnTo>
                  <a:lnTo>
                    <a:pt x="150782" y="107736"/>
                  </a:lnTo>
                  <a:lnTo>
                    <a:pt x="142681" y="129238"/>
                  </a:lnTo>
                  <a:lnTo>
                    <a:pt x="132454" y="149830"/>
                  </a:lnTo>
                  <a:lnTo>
                    <a:pt x="120187" y="169341"/>
                  </a:lnTo>
                  <a:close/>
                </a:path>
              </a:pathLst>
            </a:custGeom>
            <a:solidFill>
              <a:srgbClr val="FFEB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/>
          <p:nvPr/>
        </p:nvSpPr>
        <p:spPr>
          <a:xfrm>
            <a:off x="7294855" y="9647280"/>
            <a:ext cx="824230" cy="5633720"/>
          </a:xfrm>
          <a:custGeom>
            <a:avLst/>
            <a:gdLst/>
            <a:ahLst/>
            <a:cxnLst/>
            <a:rect l="l" t="t" r="r" b="b"/>
            <a:pathLst>
              <a:path w="824229" h="5633719">
                <a:moveTo>
                  <a:pt x="548308" y="2515816"/>
                </a:moveTo>
                <a:lnTo>
                  <a:pt x="548308" y="2562361"/>
                </a:lnTo>
                <a:lnTo>
                  <a:pt x="778518" y="2162042"/>
                </a:lnTo>
                <a:lnTo>
                  <a:pt x="780090" y="2156295"/>
                </a:lnTo>
                <a:lnTo>
                  <a:pt x="780090" y="109741"/>
                </a:lnTo>
                <a:lnTo>
                  <a:pt x="797424" y="102729"/>
                </a:lnTo>
                <a:lnTo>
                  <a:pt x="811265" y="90573"/>
                </a:lnTo>
                <a:lnTo>
                  <a:pt x="820434" y="74424"/>
                </a:lnTo>
                <a:lnTo>
                  <a:pt x="823752" y="55434"/>
                </a:lnTo>
                <a:lnTo>
                  <a:pt x="819417" y="33843"/>
                </a:lnTo>
                <a:lnTo>
                  <a:pt x="807589" y="16224"/>
                </a:lnTo>
                <a:lnTo>
                  <a:pt x="790037" y="4351"/>
                </a:lnTo>
                <a:lnTo>
                  <a:pt x="768529" y="0"/>
                </a:lnTo>
                <a:lnTo>
                  <a:pt x="756856" y="2361"/>
                </a:lnTo>
                <a:lnTo>
                  <a:pt x="756856" y="2153140"/>
                </a:lnTo>
                <a:lnTo>
                  <a:pt x="548308" y="2515816"/>
                </a:lnTo>
                <a:close/>
              </a:path>
              <a:path w="824229" h="5633719">
                <a:moveTo>
                  <a:pt x="336505" y="2246076"/>
                </a:moveTo>
                <a:lnTo>
                  <a:pt x="336505" y="2292627"/>
                </a:lnTo>
                <a:lnTo>
                  <a:pt x="756856" y="1561843"/>
                </a:lnTo>
                <a:lnTo>
                  <a:pt x="756856" y="2361"/>
                </a:lnTo>
                <a:lnTo>
                  <a:pt x="756856" y="1515311"/>
                </a:lnTo>
                <a:lnTo>
                  <a:pt x="558297" y="1860535"/>
                </a:lnTo>
                <a:lnTo>
                  <a:pt x="558297" y="496181"/>
                </a:lnTo>
                <a:lnTo>
                  <a:pt x="546736" y="493836"/>
                </a:lnTo>
                <a:lnTo>
                  <a:pt x="535063" y="496196"/>
                </a:lnTo>
                <a:lnTo>
                  <a:pt x="535063" y="1900983"/>
                </a:lnTo>
                <a:lnTo>
                  <a:pt x="336505" y="2246076"/>
                </a:lnTo>
                <a:close/>
              </a:path>
              <a:path w="824229" h="5633719">
                <a:moveTo>
                  <a:pt x="713305" y="55434"/>
                </a:moveTo>
                <a:lnTo>
                  <a:pt x="716606" y="74424"/>
                </a:lnTo>
                <a:lnTo>
                  <a:pt x="725736" y="90573"/>
                </a:lnTo>
                <a:lnTo>
                  <a:pt x="739538" y="102729"/>
                </a:lnTo>
                <a:lnTo>
                  <a:pt x="756856" y="109741"/>
                </a:lnTo>
                <a:lnTo>
                  <a:pt x="756856" y="2361"/>
                </a:lnTo>
                <a:lnTo>
                  <a:pt x="747020" y="4351"/>
                </a:lnTo>
                <a:lnTo>
                  <a:pt x="729468" y="16224"/>
                </a:lnTo>
                <a:lnTo>
                  <a:pt x="717641" y="33843"/>
                </a:lnTo>
                <a:lnTo>
                  <a:pt x="713305" y="55434"/>
                </a:lnTo>
                <a:close/>
              </a:path>
              <a:path w="824229" h="5633719">
                <a:moveTo>
                  <a:pt x="558297" y="496181"/>
                </a:moveTo>
                <a:lnTo>
                  <a:pt x="558297" y="603578"/>
                </a:lnTo>
                <a:lnTo>
                  <a:pt x="575632" y="596566"/>
                </a:lnTo>
                <a:lnTo>
                  <a:pt x="589473" y="584410"/>
                </a:lnTo>
                <a:lnTo>
                  <a:pt x="598642" y="568261"/>
                </a:lnTo>
                <a:lnTo>
                  <a:pt x="601960" y="549270"/>
                </a:lnTo>
                <a:lnTo>
                  <a:pt x="597609" y="527680"/>
                </a:lnTo>
                <a:lnTo>
                  <a:pt x="585755" y="510061"/>
                </a:lnTo>
                <a:lnTo>
                  <a:pt x="568197" y="498188"/>
                </a:lnTo>
                <a:lnTo>
                  <a:pt x="558297" y="496181"/>
                </a:lnTo>
                <a:close/>
              </a:path>
              <a:path w="824229" h="5633719">
                <a:moveTo>
                  <a:pt x="456044" y="2603486"/>
                </a:moveTo>
                <a:lnTo>
                  <a:pt x="460379" y="2625094"/>
                </a:lnTo>
                <a:lnTo>
                  <a:pt x="472207" y="2642752"/>
                </a:lnTo>
                <a:lnTo>
                  <a:pt x="489759" y="2654663"/>
                </a:lnTo>
                <a:lnTo>
                  <a:pt x="511267" y="2659033"/>
                </a:lnTo>
                <a:lnTo>
                  <a:pt x="532776" y="2654663"/>
                </a:lnTo>
                <a:lnTo>
                  <a:pt x="550328" y="2642752"/>
                </a:lnTo>
                <a:lnTo>
                  <a:pt x="562156" y="2625094"/>
                </a:lnTo>
                <a:lnTo>
                  <a:pt x="566491" y="2603486"/>
                </a:lnTo>
                <a:lnTo>
                  <a:pt x="565213" y="2591642"/>
                </a:lnTo>
                <a:lnTo>
                  <a:pt x="561566" y="2580642"/>
                </a:lnTo>
                <a:lnTo>
                  <a:pt x="555837" y="2570783"/>
                </a:lnTo>
                <a:lnTo>
                  <a:pt x="548308" y="2562361"/>
                </a:lnTo>
                <a:lnTo>
                  <a:pt x="548308" y="2515816"/>
                </a:lnTo>
                <a:lnTo>
                  <a:pt x="528216" y="2550756"/>
                </a:lnTo>
                <a:lnTo>
                  <a:pt x="522828" y="2549066"/>
                </a:lnTo>
                <a:lnTo>
                  <a:pt x="517728" y="2548162"/>
                </a:lnTo>
                <a:lnTo>
                  <a:pt x="511267" y="2548052"/>
                </a:lnTo>
                <a:lnTo>
                  <a:pt x="489759" y="2552420"/>
                </a:lnTo>
                <a:lnTo>
                  <a:pt x="472207" y="2564319"/>
                </a:lnTo>
                <a:lnTo>
                  <a:pt x="460379" y="2581943"/>
                </a:lnTo>
                <a:lnTo>
                  <a:pt x="456044" y="2603486"/>
                </a:lnTo>
                <a:close/>
              </a:path>
              <a:path w="824229" h="5633719">
                <a:moveTo>
                  <a:pt x="491400" y="549270"/>
                </a:moveTo>
                <a:lnTo>
                  <a:pt x="494719" y="568213"/>
                </a:lnTo>
                <a:lnTo>
                  <a:pt x="503887" y="584367"/>
                </a:lnTo>
                <a:lnTo>
                  <a:pt x="517728" y="596550"/>
                </a:lnTo>
                <a:lnTo>
                  <a:pt x="535063" y="603578"/>
                </a:lnTo>
                <a:lnTo>
                  <a:pt x="535063" y="496196"/>
                </a:lnTo>
                <a:lnTo>
                  <a:pt x="525210" y="498188"/>
                </a:lnTo>
                <a:lnTo>
                  <a:pt x="507619" y="510061"/>
                </a:lnTo>
                <a:lnTo>
                  <a:pt x="495753" y="527680"/>
                </a:lnTo>
                <a:lnTo>
                  <a:pt x="491400" y="549270"/>
                </a:lnTo>
                <a:close/>
              </a:path>
              <a:path w="824229" h="5633719">
                <a:moveTo>
                  <a:pt x="225272" y="4356195"/>
                </a:moveTo>
                <a:lnTo>
                  <a:pt x="225272" y="4389207"/>
                </a:lnTo>
                <a:lnTo>
                  <a:pt x="520135" y="4093108"/>
                </a:lnTo>
                <a:lnTo>
                  <a:pt x="523502" y="4084883"/>
                </a:lnTo>
                <a:lnTo>
                  <a:pt x="523502" y="3189712"/>
                </a:lnTo>
                <a:lnTo>
                  <a:pt x="521931" y="3183966"/>
                </a:lnTo>
                <a:lnTo>
                  <a:pt x="500268" y="3146293"/>
                </a:lnTo>
                <a:lnTo>
                  <a:pt x="500268" y="4080038"/>
                </a:lnTo>
                <a:lnTo>
                  <a:pt x="410922" y="4169836"/>
                </a:lnTo>
                <a:lnTo>
                  <a:pt x="410922" y="2990917"/>
                </a:lnTo>
                <a:lnTo>
                  <a:pt x="387688" y="2950512"/>
                </a:lnTo>
                <a:lnTo>
                  <a:pt x="387688" y="3583047"/>
                </a:lnTo>
                <a:lnTo>
                  <a:pt x="387688" y="4193160"/>
                </a:lnTo>
                <a:lnTo>
                  <a:pt x="225272" y="4356195"/>
                </a:lnTo>
                <a:close/>
              </a:path>
              <a:path w="824229" h="5633719">
                <a:moveTo>
                  <a:pt x="410922" y="2990917"/>
                </a:moveTo>
                <a:lnTo>
                  <a:pt x="410922" y="3037381"/>
                </a:lnTo>
                <a:lnTo>
                  <a:pt x="500268" y="3192754"/>
                </a:lnTo>
                <a:lnTo>
                  <a:pt x="500268" y="3146293"/>
                </a:lnTo>
                <a:lnTo>
                  <a:pt x="410922" y="2990917"/>
                </a:lnTo>
                <a:close/>
              </a:path>
              <a:path w="824229" h="5633719">
                <a:moveTo>
                  <a:pt x="77111" y="1329404"/>
                </a:moveTo>
                <a:lnTo>
                  <a:pt x="80411" y="1348394"/>
                </a:lnTo>
                <a:lnTo>
                  <a:pt x="89542" y="1364543"/>
                </a:lnTo>
                <a:lnTo>
                  <a:pt x="103344" y="1376699"/>
                </a:lnTo>
                <a:lnTo>
                  <a:pt x="120661" y="1383711"/>
                </a:lnTo>
                <a:lnTo>
                  <a:pt x="120661" y="2529687"/>
                </a:lnTo>
                <a:lnTo>
                  <a:pt x="122232" y="2535546"/>
                </a:lnTo>
                <a:lnTo>
                  <a:pt x="387688" y="2996933"/>
                </a:lnTo>
                <a:lnTo>
                  <a:pt x="387688" y="2950511"/>
                </a:lnTo>
                <a:lnTo>
                  <a:pt x="336505" y="2861502"/>
                </a:lnTo>
                <a:lnTo>
                  <a:pt x="336505" y="2246076"/>
                </a:lnTo>
                <a:lnTo>
                  <a:pt x="314842" y="2283726"/>
                </a:lnTo>
                <a:lnTo>
                  <a:pt x="313270" y="2289585"/>
                </a:lnTo>
                <a:lnTo>
                  <a:pt x="313270" y="2821054"/>
                </a:lnTo>
                <a:lnTo>
                  <a:pt x="143895" y="2526645"/>
                </a:lnTo>
                <a:lnTo>
                  <a:pt x="143895" y="1276309"/>
                </a:lnTo>
                <a:lnTo>
                  <a:pt x="132334" y="1273969"/>
                </a:lnTo>
                <a:lnTo>
                  <a:pt x="110826" y="1278321"/>
                </a:lnTo>
                <a:lnTo>
                  <a:pt x="93274" y="1290194"/>
                </a:lnTo>
                <a:lnTo>
                  <a:pt x="81446" y="1307813"/>
                </a:lnTo>
                <a:lnTo>
                  <a:pt x="77111" y="1329404"/>
                </a:lnTo>
                <a:close/>
              </a:path>
              <a:path w="824229" h="5633719">
                <a:moveTo>
                  <a:pt x="99784" y="3201769"/>
                </a:moveTo>
                <a:lnTo>
                  <a:pt x="115947" y="3240978"/>
                </a:lnTo>
                <a:lnTo>
                  <a:pt x="153843" y="3256967"/>
                </a:lnTo>
                <a:lnTo>
                  <a:pt x="161693" y="3257087"/>
                </a:lnTo>
                <a:lnTo>
                  <a:pt x="166681" y="3256301"/>
                </a:lnTo>
                <a:lnTo>
                  <a:pt x="171956" y="3254611"/>
                </a:lnTo>
                <a:lnTo>
                  <a:pt x="387688" y="3629580"/>
                </a:lnTo>
                <a:lnTo>
                  <a:pt x="387688" y="3583047"/>
                </a:lnTo>
                <a:lnTo>
                  <a:pt x="192048" y="3242893"/>
                </a:lnTo>
                <a:lnTo>
                  <a:pt x="192048" y="3161193"/>
                </a:lnTo>
                <a:lnTo>
                  <a:pt x="176516" y="3150686"/>
                </a:lnTo>
                <a:lnTo>
                  <a:pt x="155007" y="3146335"/>
                </a:lnTo>
                <a:lnTo>
                  <a:pt x="133499" y="3150686"/>
                </a:lnTo>
                <a:lnTo>
                  <a:pt x="115947" y="3162559"/>
                </a:lnTo>
                <a:lnTo>
                  <a:pt x="104119" y="3180178"/>
                </a:lnTo>
                <a:lnTo>
                  <a:pt x="99784" y="3201769"/>
                </a:lnTo>
                <a:close/>
              </a:path>
              <a:path w="824229" h="5633719">
                <a:moveTo>
                  <a:pt x="158375" y="5578110"/>
                </a:moveTo>
                <a:lnTo>
                  <a:pt x="162728" y="5599701"/>
                </a:lnTo>
                <a:lnTo>
                  <a:pt x="174594" y="5617319"/>
                </a:lnTo>
                <a:lnTo>
                  <a:pt x="192185" y="5629192"/>
                </a:lnTo>
                <a:lnTo>
                  <a:pt x="213711" y="5633544"/>
                </a:lnTo>
                <a:lnTo>
                  <a:pt x="235172" y="5629192"/>
                </a:lnTo>
                <a:lnTo>
                  <a:pt x="252729" y="5617319"/>
                </a:lnTo>
                <a:lnTo>
                  <a:pt x="264583" y="5599701"/>
                </a:lnTo>
                <a:lnTo>
                  <a:pt x="268934" y="5578110"/>
                </a:lnTo>
                <a:lnTo>
                  <a:pt x="265616" y="5559120"/>
                </a:lnTo>
                <a:lnTo>
                  <a:pt x="256447" y="5542971"/>
                </a:lnTo>
                <a:lnTo>
                  <a:pt x="242606" y="5530815"/>
                </a:lnTo>
                <a:lnTo>
                  <a:pt x="225272" y="5523803"/>
                </a:lnTo>
                <a:lnTo>
                  <a:pt x="225272" y="4356195"/>
                </a:lnTo>
                <a:lnTo>
                  <a:pt x="202037" y="4379517"/>
                </a:lnTo>
                <a:lnTo>
                  <a:pt x="202037" y="5523803"/>
                </a:lnTo>
                <a:lnTo>
                  <a:pt x="184703" y="5530815"/>
                </a:lnTo>
                <a:lnTo>
                  <a:pt x="170862" y="5542971"/>
                </a:lnTo>
                <a:lnTo>
                  <a:pt x="161693" y="5559120"/>
                </a:lnTo>
                <a:lnTo>
                  <a:pt x="158375" y="5578110"/>
                </a:lnTo>
                <a:close/>
              </a:path>
              <a:path w="824229" h="5633719">
                <a:moveTo>
                  <a:pt x="192048" y="3161193"/>
                </a:moveTo>
                <a:lnTo>
                  <a:pt x="192048" y="3242893"/>
                </a:lnTo>
                <a:lnTo>
                  <a:pt x="199624" y="3234487"/>
                </a:lnTo>
                <a:lnTo>
                  <a:pt x="205349" y="3224655"/>
                </a:lnTo>
                <a:lnTo>
                  <a:pt x="208968" y="3213661"/>
                </a:lnTo>
                <a:lnTo>
                  <a:pt x="210231" y="3201769"/>
                </a:lnTo>
                <a:lnTo>
                  <a:pt x="205896" y="3180178"/>
                </a:lnTo>
                <a:lnTo>
                  <a:pt x="194068" y="3162559"/>
                </a:lnTo>
                <a:lnTo>
                  <a:pt x="192048" y="3161193"/>
                </a:lnTo>
                <a:close/>
              </a:path>
              <a:path w="824229" h="5633719">
                <a:moveTo>
                  <a:pt x="101692" y="4480245"/>
                </a:moveTo>
                <a:lnTo>
                  <a:pt x="101692" y="4513257"/>
                </a:lnTo>
                <a:lnTo>
                  <a:pt x="202037" y="4412530"/>
                </a:lnTo>
                <a:lnTo>
                  <a:pt x="202037" y="4379517"/>
                </a:lnTo>
                <a:lnTo>
                  <a:pt x="101692" y="4480245"/>
                </a:lnTo>
                <a:close/>
              </a:path>
              <a:path w="824229" h="5633719">
                <a:moveTo>
                  <a:pt x="143895" y="1276309"/>
                </a:moveTo>
                <a:lnTo>
                  <a:pt x="143895" y="1383711"/>
                </a:lnTo>
                <a:lnTo>
                  <a:pt x="161230" y="1376699"/>
                </a:lnTo>
                <a:lnTo>
                  <a:pt x="175071" y="1364543"/>
                </a:lnTo>
                <a:lnTo>
                  <a:pt x="184240" y="1348394"/>
                </a:lnTo>
                <a:lnTo>
                  <a:pt x="187558" y="1329404"/>
                </a:lnTo>
                <a:lnTo>
                  <a:pt x="183223" y="1307813"/>
                </a:lnTo>
                <a:lnTo>
                  <a:pt x="171395" y="1290194"/>
                </a:lnTo>
                <a:lnTo>
                  <a:pt x="153843" y="1278321"/>
                </a:lnTo>
                <a:lnTo>
                  <a:pt x="143895" y="1276309"/>
                </a:lnTo>
                <a:close/>
              </a:path>
              <a:path w="824229" h="5633719">
                <a:moveTo>
                  <a:pt x="0" y="4543341"/>
                </a:moveTo>
                <a:lnTo>
                  <a:pt x="4351" y="4564932"/>
                </a:lnTo>
                <a:lnTo>
                  <a:pt x="16205" y="4582551"/>
                </a:lnTo>
                <a:lnTo>
                  <a:pt x="33762" y="4594423"/>
                </a:lnTo>
                <a:lnTo>
                  <a:pt x="55223" y="4598775"/>
                </a:lnTo>
                <a:lnTo>
                  <a:pt x="76749" y="4594423"/>
                </a:lnTo>
                <a:lnTo>
                  <a:pt x="94340" y="4582551"/>
                </a:lnTo>
                <a:lnTo>
                  <a:pt x="106206" y="4564932"/>
                </a:lnTo>
                <a:lnTo>
                  <a:pt x="110559" y="4543341"/>
                </a:lnTo>
                <a:lnTo>
                  <a:pt x="109963" y="4535155"/>
                </a:lnTo>
                <a:lnTo>
                  <a:pt x="108230" y="4527370"/>
                </a:lnTo>
                <a:lnTo>
                  <a:pt x="105445" y="4520050"/>
                </a:lnTo>
                <a:lnTo>
                  <a:pt x="101692" y="4513257"/>
                </a:lnTo>
                <a:lnTo>
                  <a:pt x="101692" y="4480245"/>
                </a:lnTo>
                <a:lnTo>
                  <a:pt x="85304" y="4496695"/>
                </a:lnTo>
                <a:lnTo>
                  <a:pt x="78521" y="4492993"/>
                </a:lnTo>
                <a:lnTo>
                  <a:pt x="71190" y="4490231"/>
                </a:lnTo>
                <a:lnTo>
                  <a:pt x="63396" y="4488504"/>
                </a:lnTo>
                <a:lnTo>
                  <a:pt x="55223" y="4487907"/>
                </a:lnTo>
                <a:lnTo>
                  <a:pt x="33762" y="4492259"/>
                </a:lnTo>
                <a:lnTo>
                  <a:pt x="16205" y="4504132"/>
                </a:lnTo>
                <a:lnTo>
                  <a:pt x="4351" y="4521751"/>
                </a:lnTo>
                <a:lnTo>
                  <a:pt x="0" y="4543341"/>
                </a:lnTo>
                <a:close/>
              </a:path>
            </a:pathLst>
          </a:custGeom>
          <a:solidFill>
            <a:srgbClr val="786BF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4" name="object 14"/>
          <p:cNvGrpSpPr/>
          <p:nvPr/>
        </p:nvGrpSpPr>
        <p:grpSpPr>
          <a:xfrm>
            <a:off x="11344852" y="1046362"/>
            <a:ext cx="2868930" cy="916305"/>
            <a:chOff x="11344852" y="1046362"/>
            <a:chExt cx="2868930" cy="916305"/>
          </a:xfrm>
        </p:grpSpPr>
        <p:sp>
          <p:nvSpPr>
            <p:cNvPr id="15" name="object 15"/>
            <p:cNvSpPr/>
            <p:nvPr/>
          </p:nvSpPr>
          <p:spPr>
            <a:xfrm>
              <a:off x="12895707" y="1238896"/>
              <a:ext cx="1318260" cy="593725"/>
            </a:xfrm>
            <a:custGeom>
              <a:avLst/>
              <a:gdLst/>
              <a:ahLst/>
              <a:cxnLst/>
              <a:rect l="l" t="t" r="r" b="b"/>
              <a:pathLst>
                <a:path w="1318259" h="593725">
                  <a:moveTo>
                    <a:pt x="1317790" y="296748"/>
                  </a:moveTo>
                  <a:lnTo>
                    <a:pt x="1313891" y="248678"/>
                  </a:lnTo>
                  <a:lnTo>
                    <a:pt x="1302639" y="203060"/>
                  </a:lnTo>
                  <a:lnTo>
                    <a:pt x="1285900" y="163525"/>
                  </a:lnTo>
                  <a:lnTo>
                    <a:pt x="1285900" y="296748"/>
                  </a:lnTo>
                  <a:lnTo>
                    <a:pt x="1281633" y="344297"/>
                  </a:lnTo>
                  <a:lnTo>
                    <a:pt x="1269301" y="389064"/>
                  </a:lnTo>
                  <a:lnTo>
                    <a:pt x="1249692" y="430314"/>
                  </a:lnTo>
                  <a:lnTo>
                    <a:pt x="1223530" y="467296"/>
                  </a:lnTo>
                  <a:lnTo>
                    <a:pt x="1191590" y="499237"/>
                  </a:lnTo>
                  <a:lnTo>
                    <a:pt x="1154620" y="525386"/>
                  </a:lnTo>
                  <a:lnTo>
                    <a:pt x="1113370" y="544995"/>
                  </a:lnTo>
                  <a:lnTo>
                    <a:pt x="1068590" y="557326"/>
                  </a:lnTo>
                  <a:lnTo>
                    <a:pt x="1021054" y="561594"/>
                  </a:lnTo>
                  <a:lnTo>
                    <a:pt x="973505" y="557326"/>
                  </a:lnTo>
                  <a:lnTo>
                    <a:pt x="928725" y="544995"/>
                  </a:lnTo>
                  <a:lnTo>
                    <a:pt x="887476" y="525386"/>
                  </a:lnTo>
                  <a:lnTo>
                    <a:pt x="850506" y="499237"/>
                  </a:lnTo>
                  <a:lnTo>
                    <a:pt x="818565" y="467296"/>
                  </a:lnTo>
                  <a:lnTo>
                    <a:pt x="792403" y="430314"/>
                  </a:lnTo>
                  <a:lnTo>
                    <a:pt x="772795" y="389064"/>
                  </a:lnTo>
                  <a:lnTo>
                    <a:pt x="760476" y="344297"/>
                  </a:lnTo>
                  <a:lnTo>
                    <a:pt x="756196" y="296748"/>
                  </a:lnTo>
                  <a:lnTo>
                    <a:pt x="760476" y="249199"/>
                  </a:lnTo>
                  <a:lnTo>
                    <a:pt x="772795" y="204419"/>
                  </a:lnTo>
                  <a:lnTo>
                    <a:pt x="792403" y="163169"/>
                  </a:lnTo>
                  <a:lnTo>
                    <a:pt x="818565" y="126199"/>
                  </a:lnTo>
                  <a:lnTo>
                    <a:pt x="850506" y="94259"/>
                  </a:lnTo>
                  <a:lnTo>
                    <a:pt x="887476" y="68097"/>
                  </a:lnTo>
                  <a:lnTo>
                    <a:pt x="928725" y="48488"/>
                  </a:lnTo>
                  <a:lnTo>
                    <a:pt x="973505" y="36169"/>
                  </a:lnTo>
                  <a:lnTo>
                    <a:pt x="1021054" y="31889"/>
                  </a:lnTo>
                  <a:lnTo>
                    <a:pt x="1068590" y="36169"/>
                  </a:lnTo>
                  <a:lnTo>
                    <a:pt x="1113370" y="48488"/>
                  </a:lnTo>
                  <a:lnTo>
                    <a:pt x="1154620" y="68097"/>
                  </a:lnTo>
                  <a:lnTo>
                    <a:pt x="1191590" y="94259"/>
                  </a:lnTo>
                  <a:lnTo>
                    <a:pt x="1223530" y="126199"/>
                  </a:lnTo>
                  <a:lnTo>
                    <a:pt x="1249692" y="163169"/>
                  </a:lnTo>
                  <a:lnTo>
                    <a:pt x="1269301" y="204419"/>
                  </a:lnTo>
                  <a:lnTo>
                    <a:pt x="1281633" y="249199"/>
                  </a:lnTo>
                  <a:lnTo>
                    <a:pt x="1285900" y="296748"/>
                  </a:lnTo>
                  <a:lnTo>
                    <a:pt x="1285900" y="163525"/>
                  </a:lnTo>
                  <a:lnTo>
                    <a:pt x="1260462" y="121615"/>
                  </a:lnTo>
                  <a:lnTo>
                    <a:pt x="1230769" y="87020"/>
                  </a:lnTo>
                  <a:lnTo>
                    <a:pt x="1196187" y="57340"/>
                  </a:lnTo>
                  <a:lnTo>
                    <a:pt x="1157300" y="33172"/>
                  </a:lnTo>
                  <a:lnTo>
                    <a:pt x="1114742" y="15163"/>
                  </a:lnTo>
                  <a:lnTo>
                    <a:pt x="1069111" y="3898"/>
                  </a:lnTo>
                  <a:lnTo>
                    <a:pt x="1021054" y="0"/>
                  </a:lnTo>
                  <a:lnTo>
                    <a:pt x="972985" y="3898"/>
                  </a:lnTo>
                  <a:lnTo>
                    <a:pt x="927354" y="15163"/>
                  </a:lnTo>
                  <a:lnTo>
                    <a:pt x="887831" y="31889"/>
                  </a:lnTo>
                  <a:lnTo>
                    <a:pt x="884796" y="33172"/>
                  </a:lnTo>
                  <a:lnTo>
                    <a:pt x="845921" y="57340"/>
                  </a:lnTo>
                  <a:lnTo>
                    <a:pt x="811326" y="87020"/>
                  </a:lnTo>
                  <a:lnTo>
                    <a:pt x="781634" y="121615"/>
                  </a:lnTo>
                  <a:lnTo>
                    <a:pt x="761263" y="154406"/>
                  </a:lnTo>
                  <a:lnTo>
                    <a:pt x="761263" y="153352"/>
                  </a:lnTo>
                  <a:lnTo>
                    <a:pt x="0" y="153352"/>
                  </a:lnTo>
                  <a:lnTo>
                    <a:pt x="0" y="172478"/>
                  </a:lnTo>
                  <a:lnTo>
                    <a:pt x="752398" y="172478"/>
                  </a:lnTo>
                  <a:lnTo>
                    <a:pt x="739457" y="203060"/>
                  </a:lnTo>
                  <a:lnTo>
                    <a:pt x="728205" y="248678"/>
                  </a:lnTo>
                  <a:lnTo>
                    <a:pt x="724306" y="296748"/>
                  </a:lnTo>
                  <a:lnTo>
                    <a:pt x="728205" y="344805"/>
                  </a:lnTo>
                  <a:lnTo>
                    <a:pt x="739457" y="390436"/>
                  </a:lnTo>
                  <a:lnTo>
                    <a:pt x="757478" y="432993"/>
                  </a:lnTo>
                  <a:lnTo>
                    <a:pt x="781634" y="471881"/>
                  </a:lnTo>
                  <a:lnTo>
                    <a:pt x="811326" y="506463"/>
                  </a:lnTo>
                  <a:lnTo>
                    <a:pt x="845921" y="536155"/>
                  </a:lnTo>
                  <a:lnTo>
                    <a:pt x="884796" y="560311"/>
                  </a:lnTo>
                  <a:lnTo>
                    <a:pt x="887831" y="561594"/>
                  </a:lnTo>
                  <a:lnTo>
                    <a:pt x="927354" y="578332"/>
                  </a:lnTo>
                  <a:lnTo>
                    <a:pt x="972985" y="589597"/>
                  </a:lnTo>
                  <a:lnTo>
                    <a:pt x="1021054" y="593483"/>
                  </a:lnTo>
                  <a:lnTo>
                    <a:pt x="1069111" y="589597"/>
                  </a:lnTo>
                  <a:lnTo>
                    <a:pt x="1114742" y="578332"/>
                  </a:lnTo>
                  <a:lnTo>
                    <a:pt x="1157300" y="560311"/>
                  </a:lnTo>
                  <a:lnTo>
                    <a:pt x="1196187" y="536155"/>
                  </a:lnTo>
                  <a:lnTo>
                    <a:pt x="1230769" y="506463"/>
                  </a:lnTo>
                  <a:lnTo>
                    <a:pt x="1260462" y="471881"/>
                  </a:lnTo>
                  <a:lnTo>
                    <a:pt x="1284617" y="432993"/>
                  </a:lnTo>
                  <a:lnTo>
                    <a:pt x="1302639" y="390436"/>
                  </a:lnTo>
                  <a:lnTo>
                    <a:pt x="1313891" y="344805"/>
                  </a:lnTo>
                  <a:lnTo>
                    <a:pt x="1317790" y="296748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858081" y="1362234"/>
              <a:ext cx="79143" cy="7914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2883973" y="1586432"/>
              <a:ext cx="759460" cy="19685"/>
            </a:xfrm>
            <a:custGeom>
              <a:avLst/>
              <a:gdLst/>
              <a:ahLst/>
              <a:cxnLst/>
              <a:rect l="l" t="t" r="r" b="b"/>
              <a:pathLst>
                <a:path w="759459" h="19684">
                  <a:moveTo>
                    <a:pt x="0" y="19132"/>
                  </a:moveTo>
                  <a:lnTo>
                    <a:pt x="758846" y="19132"/>
                  </a:lnTo>
                  <a:lnTo>
                    <a:pt x="758846" y="0"/>
                  </a:lnTo>
                  <a:lnTo>
                    <a:pt x="0" y="0"/>
                  </a:lnTo>
                  <a:lnTo>
                    <a:pt x="0" y="1913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846410" y="1556426"/>
              <a:ext cx="79143" cy="79143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2830594" y="1512964"/>
              <a:ext cx="811530" cy="19685"/>
            </a:xfrm>
            <a:custGeom>
              <a:avLst/>
              <a:gdLst/>
              <a:ahLst/>
              <a:cxnLst/>
              <a:rect l="l" t="t" r="r" b="b"/>
              <a:pathLst>
                <a:path w="811530" h="19684">
                  <a:moveTo>
                    <a:pt x="0" y="19132"/>
                  </a:moveTo>
                  <a:lnTo>
                    <a:pt x="811077" y="19132"/>
                  </a:lnTo>
                  <a:lnTo>
                    <a:pt x="811077" y="0"/>
                  </a:lnTo>
                  <a:lnTo>
                    <a:pt x="0" y="0"/>
                  </a:lnTo>
                  <a:lnTo>
                    <a:pt x="0" y="1913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793000" y="1482926"/>
              <a:ext cx="79143" cy="79143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2729959" y="1717647"/>
              <a:ext cx="986790" cy="19685"/>
            </a:xfrm>
            <a:custGeom>
              <a:avLst/>
              <a:gdLst/>
              <a:ahLst/>
              <a:cxnLst/>
              <a:rect l="l" t="t" r="r" b="b"/>
              <a:pathLst>
                <a:path w="986790" h="19685">
                  <a:moveTo>
                    <a:pt x="0" y="19132"/>
                  </a:moveTo>
                  <a:lnTo>
                    <a:pt x="986360" y="19132"/>
                  </a:lnTo>
                  <a:lnTo>
                    <a:pt x="986360" y="0"/>
                  </a:lnTo>
                  <a:lnTo>
                    <a:pt x="0" y="0"/>
                  </a:lnTo>
                  <a:lnTo>
                    <a:pt x="0" y="1913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692364" y="1687641"/>
              <a:ext cx="79143" cy="79143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2083195" y="1324002"/>
              <a:ext cx="1657985" cy="19685"/>
            </a:xfrm>
            <a:custGeom>
              <a:avLst/>
              <a:gdLst/>
              <a:ahLst/>
              <a:cxnLst/>
              <a:rect l="l" t="t" r="r" b="b"/>
              <a:pathLst>
                <a:path w="1657984" h="19684">
                  <a:moveTo>
                    <a:pt x="0" y="19132"/>
                  </a:moveTo>
                  <a:lnTo>
                    <a:pt x="1657740" y="19132"/>
                  </a:lnTo>
                  <a:lnTo>
                    <a:pt x="1657740" y="0"/>
                  </a:lnTo>
                  <a:lnTo>
                    <a:pt x="0" y="0"/>
                  </a:lnTo>
                  <a:lnTo>
                    <a:pt x="0" y="1913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045600" y="1293996"/>
              <a:ext cx="79143" cy="79143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1798536" y="1078156"/>
              <a:ext cx="270510" cy="270510"/>
            </a:xfrm>
            <a:custGeom>
              <a:avLst/>
              <a:gdLst/>
              <a:ahLst/>
              <a:cxnLst/>
              <a:rect l="l" t="t" r="r" b="b"/>
              <a:pathLst>
                <a:path w="270509" h="270509">
                  <a:moveTo>
                    <a:pt x="0" y="11273"/>
                  </a:moveTo>
                  <a:lnTo>
                    <a:pt x="258665" y="269938"/>
                  </a:lnTo>
                  <a:lnTo>
                    <a:pt x="269938" y="258665"/>
                  </a:lnTo>
                  <a:lnTo>
                    <a:pt x="11273" y="0"/>
                  </a:lnTo>
                  <a:lnTo>
                    <a:pt x="0" y="11273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772361" y="1052006"/>
              <a:ext cx="65942" cy="65942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1344846" y="1046364"/>
              <a:ext cx="1366520" cy="692150"/>
            </a:xfrm>
            <a:custGeom>
              <a:avLst/>
              <a:gdLst/>
              <a:ahLst/>
              <a:cxnLst/>
              <a:rect l="l" t="t" r="r" b="b"/>
              <a:pathLst>
                <a:path w="1366520" h="692150">
                  <a:moveTo>
                    <a:pt x="450532" y="14986"/>
                  </a:moveTo>
                  <a:lnTo>
                    <a:pt x="38569" y="14986"/>
                  </a:lnTo>
                  <a:lnTo>
                    <a:pt x="37985" y="12077"/>
                  </a:lnTo>
                  <a:lnTo>
                    <a:pt x="33743" y="5803"/>
                  </a:lnTo>
                  <a:lnTo>
                    <a:pt x="27457" y="1562"/>
                  </a:lnTo>
                  <a:lnTo>
                    <a:pt x="19773" y="0"/>
                  </a:lnTo>
                  <a:lnTo>
                    <a:pt x="12077" y="1562"/>
                  </a:lnTo>
                  <a:lnTo>
                    <a:pt x="5791" y="5803"/>
                  </a:lnTo>
                  <a:lnTo>
                    <a:pt x="1549" y="12077"/>
                  </a:lnTo>
                  <a:lnTo>
                    <a:pt x="0" y="19773"/>
                  </a:lnTo>
                  <a:lnTo>
                    <a:pt x="1549" y="27457"/>
                  </a:lnTo>
                  <a:lnTo>
                    <a:pt x="5778" y="33743"/>
                  </a:lnTo>
                  <a:lnTo>
                    <a:pt x="12065" y="37985"/>
                  </a:lnTo>
                  <a:lnTo>
                    <a:pt x="19773" y="39547"/>
                  </a:lnTo>
                  <a:lnTo>
                    <a:pt x="27457" y="37985"/>
                  </a:lnTo>
                  <a:lnTo>
                    <a:pt x="33743" y="33743"/>
                  </a:lnTo>
                  <a:lnTo>
                    <a:pt x="37985" y="27457"/>
                  </a:lnTo>
                  <a:lnTo>
                    <a:pt x="38557" y="24561"/>
                  </a:lnTo>
                  <a:lnTo>
                    <a:pt x="450532" y="24561"/>
                  </a:lnTo>
                  <a:lnTo>
                    <a:pt x="450532" y="14986"/>
                  </a:lnTo>
                  <a:close/>
                </a:path>
                <a:path w="1366520" h="692150">
                  <a:moveTo>
                    <a:pt x="536079" y="109220"/>
                  </a:moveTo>
                  <a:lnTo>
                    <a:pt x="128549" y="109220"/>
                  </a:lnTo>
                  <a:lnTo>
                    <a:pt x="127965" y="106337"/>
                  </a:lnTo>
                  <a:lnTo>
                    <a:pt x="123723" y="100050"/>
                  </a:lnTo>
                  <a:lnTo>
                    <a:pt x="117449" y="95821"/>
                  </a:lnTo>
                  <a:lnTo>
                    <a:pt x="109753" y="94259"/>
                  </a:lnTo>
                  <a:lnTo>
                    <a:pt x="102069" y="95821"/>
                  </a:lnTo>
                  <a:lnTo>
                    <a:pt x="95783" y="100050"/>
                  </a:lnTo>
                  <a:lnTo>
                    <a:pt x="91541" y="106337"/>
                  </a:lnTo>
                  <a:lnTo>
                    <a:pt x="89979" y="114033"/>
                  </a:lnTo>
                  <a:lnTo>
                    <a:pt x="91541" y="121716"/>
                  </a:lnTo>
                  <a:lnTo>
                    <a:pt x="95770" y="128003"/>
                  </a:lnTo>
                  <a:lnTo>
                    <a:pt x="102057" y="132245"/>
                  </a:lnTo>
                  <a:lnTo>
                    <a:pt x="109753" y="133794"/>
                  </a:lnTo>
                  <a:lnTo>
                    <a:pt x="117449" y="132245"/>
                  </a:lnTo>
                  <a:lnTo>
                    <a:pt x="123723" y="128003"/>
                  </a:lnTo>
                  <a:lnTo>
                    <a:pt x="127965" y="121716"/>
                  </a:lnTo>
                  <a:lnTo>
                    <a:pt x="128549" y="118783"/>
                  </a:lnTo>
                  <a:lnTo>
                    <a:pt x="536079" y="118783"/>
                  </a:lnTo>
                  <a:lnTo>
                    <a:pt x="536079" y="109220"/>
                  </a:lnTo>
                  <a:close/>
                </a:path>
                <a:path w="1366520" h="692150">
                  <a:moveTo>
                    <a:pt x="609587" y="198462"/>
                  </a:moveTo>
                  <a:lnTo>
                    <a:pt x="65481" y="198462"/>
                  </a:lnTo>
                  <a:lnTo>
                    <a:pt x="64897" y="195554"/>
                  </a:lnTo>
                  <a:lnTo>
                    <a:pt x="60655" y="189280"/>
                  </a:lnTo>
                  <a:lnTo>
                    <a:pt x="54368" y="185039"/>
                  </a:lnTo>
                  <a:lnTo>
                    <a:pt x="46685" y="183476"/>
                  </a:lnTo>
                  <a:lnTo>
                    <a:pt x="38989" y="185039"/>
                  </a:lnTo>
                  <a:lnTo>
                    <a:pt x="32702" y="189280"/>
                  </a:lnTo>
                  <a:lnTo>
                    <a:pt x="28473" y="195554"/>
                  </a:lnTo>
                  <a:lnTo>
                    <a:pt x="26911" y="203250"/>
                  </a:lnTo>
                  <a:lnTo>
                    <a:pt x="28460" y="210934"/>
                  </a:lnTo>
                  <a:lnTo>
                    <a:pt x="32689" y="217220"/>
                  </a:lnTo>
                  <a:lnTo>
                    <a:pt x="38976" y="221462"/>
                  </a:lnTo>
                  <a:lnTo>
                    <a:pt x="46685" y="223024"/>
                  </a:lnTo>
                  <a:lnTo>
                    <a:pt x="54368" y="221462"/>
                  </a:lnTo>
                  <a:lnTo>
                    <a:pt x="60655" y="217220"/>
                  </a:lnTo>
                  <a:lnTo>
                    <a:pt x="64897" y="210934"/>
                  </a:lnTo>
                  <a:lnTo>
                    <a:pt x="65468" y="208038"/>
                  </a:lnTo>
                  <a:lnTo>
                    <a:pt x="609587" y="208038"/>
                  </a:lnTo>
                  <a:lnTo>
                    <a:pt x="609587" y="198462"/>
                  </a:lnTo>
                  <a:close/>
                </a:path>
                <a:path w="1366520" h="692150">
                  <a:moveTo>
                    <a:pt x="1365973" y="680669"/>
                  </a:moveTo>
                  <a:lnTo>
                    <a:pt x="1089266" y="403961"/>
                  </a:lnTo>
                  <a:lnTo>
                    <a:pt x="1078001" y="415239"/>
                  </a:lnTo>
                  <a:lnTo>
                    <a:pt x="1354696" y="691946"/>
                  </a:lnTo>
                  <a:lnTo>
                    <a:pt x="1365973" y="68066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396644" y="1424159"/>
              <a:ext cx="65942" cy="65942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12525863" y="1588737"/>
              <a:ext cx="337185" cy="337185"/>
            </a:xfrm>
            <a:custGeom>
              <a:avLst/>
              <a:gdLst/>
              <a:ahLst/>
              <a:cxnLst/>
              <a:rect l="l" t="t" r="r" b="b"/>
              <a:pathLst>
                <a:path w="337184" h="337185">
                  <a:moveTo>
                    <a:pt x="0" y="325676"/>
                  </a:moveTo>
                  <a:lnTo>
                    <a:pt x="11273" y="336949"/>
                  </a:lnTo>
                  <a:lnTo>
                    <a:pt x="336949" y="11273"/>
                  </a:lnTo>
                  <a:lnTo>
                    <a:pt x="325676" y="0"/>
                  </a:lnTo>
                  <a:lnTo>
                    <a:pt x="0" y="325676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499671" y="1885946"/>
              <a:ext cx="65942" cy="65942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12587285" y="1126661"/>
              <a:ext cx="286385" cy="286385"/>
            </a:xfrm>
            <a:custGeom>
              <a:avLst/>
              <a:gdLst/>
              <a:ahLst/>
              <a:cxnLst/>
              <a:rect l="l" t="t" r="r" b="b"/>
              <a:pathLst>
                <a:path w="286384" h="286384">
                  <a:moveTo>
                    <a:pt x="0" y="11273"/>
                  </a:moveTo>
                  <a:lnTo>
                    <a:pt x="274741" y="286015"/>
                  </a:lnTo>
                  <a:lnTo>
                    <a:pt x="286015" y="274741"/>
                  </a:lnTo>
                  <a:lnTo>
                    <a:pt x="11273" y="0"/>
                  </a:lnTo>
                  <a:lnTo>
                    <a:pt x="0" y="11273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561086" y="1100506"/>
              <a:ext cx="65942" cy="65942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12490803" y="1211873"/>
              <a:ext cx="320040" cy="320040"/>
            </a:xfrm>
            <a:custGeom>
              <a:avLst/>
              <a:gdLst/>
              <a:ahLst/>
              <a:cxnLst/>
              <a:rect l="l" t="t" r="r" b="b"/>
              <a:pathLst>
                <a:path w="320040" h="320040">
                  <a:moveTo>
                    <a:pt x="0" y="11273"/>
                  </a:moveTo>
                  <a:lnTo>
                    <a:pt x="308675" y="319949"/>
                  </a:lnTo>
                  <a:lnTo>
                    <a:pt x="319949" y="308675"/>
                  </a:lnTo>
                  <a:lnTo>
                    <a:pt x="11273" y="0"/>
                  </a:lnTo>
                  <a:lnTo>
                    <a:pt x="0" y="11273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464628" y="1185676"/>
              <a:ext cx="65942" cy="65942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11979110" y="1103895"/>
              <a:ext cx="610870" cy="858519"/>
            </a:xfrm>
            <a:custGeom>
              <a:avLst/>
              <a:gdLst/>
              <a:ahLst/>
              <a:cxnLst/>
              <a:rect l="l" t="t" r="r" b="b"/>
              <a:pathLst>
                <a:path w="610870" h="858519">
                  <a:moveTo>
                    <a:pt x="431914" y="340360"/>
                  </a:moveTo>
                  <a:lnTo>
                    <a:pt x="38557" y="340360"/>
                  </a:lnTo>
                  <a:lnTo>
                    <a:pt x="37985" y="337477"/>
                  </a:lnTo>
                  <a:lnTo>
                    <a:pt x="33743" y="331203"/>
                  </a:lnTo>
                  <a:lnTo>
                    <a:pt x="27457" y="326961"/>
                  </a:lnTo>
                  <a:lnTo>
                    <a:pt x="19773" y="325399"/>
                  </a:lnTo>
                  <a:lnTo>
                    <a:pt x="12077" y="326961"/>
                  </a:lnTo>
                  <a:lnTo>
                    <a:pt x="5791" y="331203"/>
                  </a:lnTo>
                  <a:lnTo>
                    <a:pt x="1562" y="337477"/>
                  </a:lnTo>
                  <a:lnTo>
                    <a:pt x="0" y="345173"/>
                  </a:lnTo>
                  <a:lnTo>
                    <a:pt x="1549" y="352856"/>
                  </a:lnTo>
                  <a:lnTo>
                    <a:pt x="5778" y="359143"/>
                  </a:lnTo>
                  <a:lnTo>
                    <a:pt x="12065" y="363385"/>
                  </a:lnTo>
                  <a:lnTo>
                    <a:pt x="19773" y="364947"/>
                  </a:lnTo>
                  <a:lnTo>
                    <a:pt x="27457" y="363385"/>
                  </a:lnTo>
                  <a:lnTo>
                    <a:pt x="33743" y="359143"/>
                  </a:lnTo>
                  <a:lnTo>
                    <a:pt x="37985" y="352856"/>
                  </a:lnTo>
                  <a:lnTo>
                    <a:pt x="38569" y="349923"/>
                  </a:lnTo>
                  <a:lnTo>
                    <a:pt x="431914" y="349923"/>
                  </a:lnTo>
                  <a:lnTo>
                    <a:pt x="431914" y="340360"/>
                  </a:lnTo>
                  <a:close/>
                </a:path>
                <a:path w="610870" h="858519">
                  <a:moveTo>
                    <a:pt x="506044" y="99390"/>
                  </a:moveTo>
                  <a:lnTo>
                    <a:pt x="208368" y="99390"/>
                  </a:lnTo>
                  <a:lnTo>
                    <a:pt x="207784" y="96481"/>
                  </a:lnTo>
                  <a:lnTo>
                    <a:pt x="203542" y="90195"/>
                  </a:lnTo>
                  <a:lnTo>
                    <a:pt x="197256" y="85953"/>
                  </a:lnTo>
                  <a:lnTo>
                    <a:pt x="189572" y="84404"/>
                  </a:lnTo>
                  <a:lnTo>
                    <a:pt x="181876" y="85953"/>
                  </a:lnTo>
                  <a:lnTo>
                    <a:pt x="175590" y="90195"/>
                  </a:lnTo>
                  <a:lnTo>
                    <a:pt x="171348" y="96481"/>
                  </a:lnTo>
                  <a:lnTo>
                    <a:pt x="169799" y="104165"/>
                  </a:lnTo>
                  <a:lnTo>
                    <a:pt x="171348" y="111861"/>
                  </a:lnTo>
                  <a:lnTo>
                    <a:pt x="175577" y="118148"/>
                  </a:lnTo>
                  <a:lnTo>
                    <a:pt x="181864" y="122389"/>
                  </a:lnTo>
                  <a:lnTo>
                    <a:pt x="189572" y="123939"/>
                  </a:lnTo>
                  <a:lnTo>
                    <a:pt x="197256" y="122389"/>
                  </a:lnTo>
                  <a:lnTo>
                    <a:pt x="203542" y="118148"/>
                  </a:lnTo>
                  <a:lnTo>
                    <a:pt x="207784" y="111861"/>
                  </a:lnTo>
                  <a:lnTo>
                    <a:pt x="208368" y="108953"/>
                  </a:lnTo>
                  <a:lnTo>
                    <a:pt x="506044" y="108953"/>
                  </a:lnTo>
                  <a:lnTo>
                    <a:pt x="506044" y="99390"/>
                  </a:lnTo>
                  <a:close/>
                </a:path>
                <a:path w="610870" h="858519">
                  <a:moveTo>
                    <a:pt x="521157" y="413854"/>
                  </a:moveTo>
                  <a:lnTo>
                    <a:pt x="337058" y="413854"/>
                  </a:lnTo>
                  <a:lnTo>
                    <a:pt x="336473" y="410946"/>
                  </a:lnTo>
                  <a:lnTo>
                    <a:pt x="332244" y="404660"/>
                  </a:lnTo>
                  <a:lnTo>
                    <a:pt x="325958" y="400431"/>
                  </a:lnTo>
                  <a:lnTo>
                    <a:pt x="318262" y="398868"/>
                  </a:lnTo>
                  <a:lnTo>
                    <a:pt x="310578" y="400431"/>
                  </a:lnTo>
                  <a:lnTo>
                    <a:pt x="304292" y="404660"/>
                  </a:lnTo>
                  <a:lnTo>
                    <a:pt x="300050" y="410946"/>
                  </a:lnTo>
                  <a:lnTo>
                    <a:pt x="298500" y="418642"/>
                  </a:lnTo>
                  <a:lnTo>
                    <a:pt x="300050" y="426326"/>
                  </a:lnTo>
                  <a:lnTo>
                    <a:pt x="304279" y="432612"/>
                  </a:lnTo>
                  <a:lnTo>
                    <a:pt x="310565" y="436854"/>
                  </a:lnTo>
                  <a:lnTo>
                    <a:pt x="318262" y="438404"/>
                  </a:lnTo>
                  <a:lnTo>
                    <a:pt x="325958" y="436854"/>
                  </a:lnTo>
                  <a:lnTo>
                    <a:pt x="332244" y="432612"/>
                  </a:lnTo>
                  <a:lnTo>
                    <a:pt x="336473" y="426326"/>
                  </a:lnTo>
                  <a:lnTo>
                    <a:pt x="337058" y="423418"/>
                  </a:lnTo>
                  <a:lnTo>
                    <a:pt x="521157" y="423418"/>
                  </a:lnTo>
                  <a:lnTo>
                    <a:pt x="521157" y="413854"/>
                  </a:lnTo>
                  <a:close/>
                </a:path>
                <a:path w="610870" h="858519">
                  <a:moveTo>
                    <a:pt x="542137" y="833716"/>
                  </a:moveTo>
                  <a:lnTo>
                    <a:pt x="372770" y="833716"/>
                  </a:lnTo>
                  <a:lnTo>
                    <a:pt x="372186" y="830834"/>
                  </a:lnTo>
                  <a:lnTo>
                    <a:pt x="367957" y="824547"/>
                  </a:lnTo>
                  <a:lnTo>
                    <a:pt x="361670" y="820318"/>
                  </a:lnTo>
                  <a:lnTo>
                    <a:pt x="353974" y="818756"/>
                  </a:lnTo>
                  <a:lnTo>
                    <a:pt x="346290" y="820318"/>
                  </a:lnTo>
                  <a:lnTo>
                    <a:pt x="340004" y="824547"/>
                  </a:lnTo>
                  <a:lnTo>
                    <a:pt x="335762" y="830834"/>
                  </a:lnTo>
                  <a:lnTo>
                    <a:pt x="335178" y="833716"/>
                  </a:lnTo>
                  <a:lnTo>
                    <a:pt x="153733" y="833716"/>
                  </a:lnTo>
                  <a:lnTo>
                    <a:pt x="153733" y="843280"/>
                  </a:lnTo>
                  <a:lnTo>
                    <a:pt x="335165" y="843280"/>
                  </a:lnTo>
                  <a:lnTo>
                    <a:pt x="335762" y="846213"/>
                  </a:lnTo>
                  <a:lnTo>
                    <a:pt x="339991" y="852500"/>
                  </a:lnTo>
                  <a:lnTo>
                    <a:pt x="346278" y="856742"/>
                  </a:lnTo>
                  <a:lnTo>
                    <a:pt x="353974" y="858304"/>
                  </a:lnTo>
                  <a:lnTo>
                    <a:pt x="361670" y="856742"/>
                  </a:lnTo>
                  <a:lnTo>
                    <a:pt x="367957" y="852500"/>
                  </a:lnTo>
                  <a:lnTo>
                    <a:pt x="372186" y="846213"/>
                  </a:lnTo>
                  <a:lnTo>
                    <a:pt x="372770" y="843280"/>
                  </a:lnTo>
                  <a:lnTo>
                    <a:pt x="542137" y="843280"/>
                  </a:lnTo>
                  <a:lnTo>
                    <a:pt x="542137" y="833716"/>
                  </a:lnTo>
                  <a:close/>
                </a:path>
                <a:path w="610870" h="858519">
                  <a:moveTo>
                    <a:pt x="570877" y="786485"/>
                  </a:moveTo>
                  <a:lnTo>
                    <a:pt x="304990" y="786485"/>
                  </a:lnTo>
                  <a:lnTo>
                    <a:pt x="304406" y="783577"/>
                  </a:lnTo>
                  <a:lnTo>
                    <a:pt x="300164" y="777290"/>
                  </a:lnTo>
                  <a:lnTo>
                    <a:pt x="293878" y="773061"/>
                  </a:lnTo>
                  <a:lnTo>
                    <a:pt x="286181" y="771499"/>
                  </a:lnTo>
                  <a:lnTo>
                    <a:pt x="278498" y="773061"/>
                  </a:lnTo>
                  <a:lnTo>
                    <a:pt x="272211" y="777290"/>
                  </a:lnTo>
                  <a:lnTo>
                    <a:pt x="267970" y="783577"/>
                  </a:lnTo>
                  <a:lnTo>
                    <a:pt x="266420" y="791273"/>
                  </a:lnTo>
                  <a:lnTo>
                    <a:pt x="267970" y="798957"/>
                  </a:lnTo>
                  <a:lnTo>
                    <a:pt x="272199" y="805243"/>
                  </a:lnTo>
                  <a:lnTo>
                    <a:pt x="278485" y="809485"/>
                  </a:lnTo>
                  <a:lnTo>
                    <a:pt x="286181" y="811047"/>
                  </a:lnTo>
                  <a:lnTo>
                    <a:pt x="293878" y="809485"/>
                  </a:lnTo>
                  <a:lnTo>
                    <a:pt x="300164" y="805243"/>
                  </a:lnTo>
                  <a:lnTo>
                    <a:pt x="304406" y="798957"/>
                  </a:lnTo>
                  <a:lnTo>
                    <a:pt x="304990" y="796048"/>
                  </a:lnTo>
                  <a:lnTo>
                    <a:pt x="570877" y="796048"/>
                  </a:lnTo>
                  <a:lnTo>
                    <a:pt x="570877" y="786485"/>
                  </a:lnTo>
                  <a:close/>
                </a:path>
                <a:path w="610870" h="858519">
                  <a:moveTo>
                    <a:pt x="599884" y="497814"/>
                  </a:moveTo>
                  <a:lnTo>
                    <a:pt x="294754" y="497814"/>
                  </a:lnTo>
                  <a:lnTo>
                    <a:pt x="294170" y="494906"/>
                  </a:lnTo>
                  <a:lnTo>
                    <a:pt x="289928" y="488619"/>
                  </a:lnTo>
                  <a:lnTo>
                    <a:pt x="283641" y="484378"/>
                  </a:lnTo>
                  <a:lnTo>
                    <a:pt x="275945" y="482828"/>
                  </a:lnTo>
                  <a:lnTo>
                    <a:pt x="268262" y="484378"/>
                  </a:lnTo>
                  <a:lnTo>
                    <a:pt x="261975" y="488619"/>
                  </a:lnTo>
                  <a:lnTo>
                    <a:pt x="257733" y="494906"/>
                  </a:lnTo>
                  <a:lnTo>
                    <a:pt x="256184" y="502602"/>
                  </a:lnTo>
                  <a:lnTo>
                    <a:pt x="257733" y="510286"/>
                  </a:lnTo>
                  <a:lnTo>
                    <a:pt x="261962" y="516572"/>
                  </a:lnTo>
                  <a:lnTo>
                    <a:pt x="268249" y="520814"/>
                  </a:lnTo>
                  <a:lnTo>
                    <a:pt x="275945" y="522363"/>
                  </a:lnTo>
                  <a:lnTo>
                    <a:pt x="283641" y="520814"/>
                  </a:lnTo>
                  <a:lnTo>
                    <a:pt x="289928" y="516572"/>
                  </a:lnTo>
                  <a:lnTo>
                    <a:pt x="294170" y="510286"/>
                  </a:lnTo>
                  <a:lnTo>
                    <a:pt x="294754" y="507377"/>
                  </a:lnTo>
                  <a:lnTo>
                    <a:pt x="599884" y="507377"/>
                  </a:lnTo>
                  <a:lnTo>
                    <a:pt x="599884" y="497814"/>
                  </a:lnTo>
                  <a:close/>
                </a:path>
                <a:path w="610870" h="858519">
                  <a:moveTo>
                    <a:pt x="610387" y="14947"/>
                  </a:moveTo>
                  <a:lnTo>
                    <a:pt x="325310" y="14947"/>
                  </a:lnTo>
                  <a:lnTo>
                    <a:pt x="324739" y="12077"/>
                  </a:lnTo>
                  <a:lnTo>
                    <a:pt x="320509" y="5791"/>
                  </a:lnTo>
                  <a:lnTo>
                    <a:pt x="314223" y="1549"/>
                  </a:lnTo>
                  <a:lnTo>
                    <a:pt x="306527" y="0"/>
                  </a:lnTo>
                  <a:lnTo>
                    <a:pt x="298843" y="1549"/>
                  </a:lnTo>
                  <a:lnTo>
                    <a:pt x="292557" y="5791"/>
                  </a:lnTo>
                  <a:lnTo>
                    <a:pt x="288315" y="12077"/>
                  </a:lnTo>
                  <a:lnTo>
                    <a:pt x="286766" y="19761"/>
                  </a:lnTo>
                  <a:lnTo>
                    <a:pt x="288315" y="27457"/>
                  </a:lnTo>
                  <a:lnTo>
                    <a:pt x="292544" y="33743"/>
                  </a:lnTo>
                  <a:lnTo>
                    <a:pt x="298831" y="37985"/>
                  </a:lnTo>
                  <a:lnTo>
                    <a:pt x="306527" y="39535"/>
                  </a:lnTo>
                  <a:lnTo>
                    <a:pt x="314223" y="37985"/>
                  </a:lnTo>
                  <a:lnTo>
                    <a:pt x="320509" y="33743"/>
                  </a:lnTo>
                  <a:lnTo>
                    <a:pt x="324739" y="27457"/>
                  </a:lnTo>
                  <a:lnTo>
                    <a:pt x="325335" y="24511"/>
                  </a:lnTo>
                  <a:lnTo>
                    <a:pt x="610387" y="24511"/>
                  </a:lnTo>
                  <a:lnTo>
                    <a:pt x="610387" y="1494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6" name="object 36"/>
          <p:cNvGrpSpPr/>
          <p:nvPr/>
        </p:nvGrpSpPr>
        <p:grpSpPr>
          <a:xfrm>
            <a:off x="0" y="8767012"/>
            <a:ext cx="14211935" cy="7672070"/>
            <a:chOff x="0" y="8767012"/>
            <a:chExt cx="14211935" cy="7672070"/>
          </a:xfrm>
        </p:grpSpPr>
        <p:sp>
          <p:nvSpPr>
            <p:cNvPr id="37" name="object 37"/>
            <p:cNvSpPr/>
            <p:nvPr/>
          </p:nvSpPr>
          <p:spPr>
            <a:xfrm>
              <a:off x="3484789" y="9237721"/>
              <a:ext cx="410209" cy="457200"/>
            </a:xfrm>
            <a:custGeom>
              <a:avLst/>
              <a:gdLst/>
              <a:ahLst/>
              <a:cxnLst/>
              <a:rect l="l" t="t" r="r" b="b"/>
              <a:pathLst>
                <a:path w="410210" h="457200">
                  <a:moveTo>
                    <a:pt x="269502" y="456590"/>
                  </a:moveTo>
                  <a:lnTo>
                    <a:pt x="231877" y="387979"/>
                  </a:lnTo>
                  <a:lnTo>
                    <a:pt x="197412" y="335989"/>
                  </a:lnTo>
                  <a:lnTo>
                    <a:pt x="163680" y="302232"/>
                  </a:lnTo>
                  <a:lnTo>
                    <a:pt x="120904" y="290109"/>
                  </a:lnTo>
                  <a:lnTo>
                    <a:pt x="66543" y="285712"/>
                  </a:lnTo>
                  <a:lnTo>
                    <a:pt x="19827" y="285600"/>
                  </a:lnTo>
                  <a:lnTo>
                    <a:pt x="0" y="286317"/>
                  </a:lnTo>
                  <a:lnTo>
                    <a:pt x="17260" y="276538"/>
                  </a:lnTo>
                  <a:lnTo>
                    <a:pt x="56976" y="251939"/>
                  </a:lnTo>
                  <a:lnTo>
                    <a:pt x="100953" y="219684"/>
                  </a:lnTo>
                  <a:lnTo>
                    <a:pt x="131013" y="186925"/>
                  </a:lnTo>
                  <a:lnTo>
                    <a:pt x="142026" y="140491"/>
                  </a:lnTo>
                  <a:lnTo>
                    <a:pt x="144102" y="78150"/>
                  </a:lnTo>
                  <a:lnTo>
                    <a:pt x="141917" y="23464"/>
                  </a:lnTo>
                  <a:lnTo>
                    <a:pt x="140149" y="0"/>
                  </a:lnTo>
                  <a:lnTo>
                    <a:pt x="150951" y="20905"/>
                  </a:lnTo>
                  <a:lnTo>
                    <a:pt x="177773" y="68611"/>
                  </a:lnTo>
                  <a:lnTo>
                    <a:pt x="212238" y="120601"/>
                  </a:lnTo>
                  <a:lnTo>
                    <a:pt x="245970" y="154358"/>
                  </a:lnTo>
                  <a:lnTo>
                    <a:pt x="288746" y="166482"/>
                  </a:lnTo>
                  <a:lnTo>
                    <a:pt x="343106" y="170878"/>
                  </a:lnTo>
                  <a:lnTo>
                    <a:pt x="389823" y="170990"/>
                  </a:lnTo>
                  <a:lnTo>
                    <a:pt x="409668" y="170263"/>
                  </a:lnTo>
                  <a:lnTo>
                    <a:pt x="392390" y="180052"/>
                  </a:lnTo>
                  <a:lnTo>
                    <a:pt x="352673" y="204652"/>
                  </a:lnTo>
                  <a:lnTo>
                    <a:pt x="308697" y="236907"/>
                  </a:lnTo>
                  <a:lnTo>
                    <a:pt x="278638" y="269665"/>
                  </a:lnTo>
                  <a:lnTo>
                    <a:pt x="267624" y="316099"/>
                  </a:lnTo>
                  <a:lnTo>
                    <a:pt x="265548" y="378440"/>
                  </a:lnTo>
                  <a:lnTo>
                    <a:pt x="267734" y="433126"/>
                  </a:lnTo>
                  <a:lnTo>
                    <a:pt x="269502" y="456590"/>
                  </a:lnTo>
                  <a:close/>
                </a:path>
              </a:pathLst>
            </a:custGeom>
            <a:solidFill>
              <a:srgbClr val="FFD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738445" y="9189645"/>
              <a:ext cx="164243" cy="183048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814063" y="9490838"/>
              <a:ext cx="115208" cy="128397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3555621" y="9399042"/>
              <a:ext cx="273685" cy="179705"/>
            </a:xfrm>
            <a:custGeom>
              <a:avLst/>
              <a:gdLst/>
              <a:ahLst/>
              <a:cxnLst/>
              <a:rect l="l" t="t" r="r" b="b"/>
              <a:pathLst>
                <a:path w="273685" h="179704">
                  <a:moveTo>
                    <a:pt x="130182" y="179494"/>
                  </a:moveTo>
                  <a:lnTo>
                    <a:pt x="125145" y="172637"/>
                  </a:lnTo>
                  <a:lnTo>
                    <a:pt x="120105" y="166261"/>
                  </a:lnTo>
                  <a:lnTo>
                    <a:pt x="115168" y="160655"/>
                  </a:lnTo>
                  <a:lnTo>
                    <a:pt x="117987" y="154474"/>
                  </a:lnTo>
                  <a:lnTo>
                    <a:pt x="129934" y="115148"/>
                  </a:lnTo>
                  <a:lnTo>
                    <a:pt x="131641" y="105961"/>
                  </a:lnTo>
                  <a:lnTo>
                    <a:pt x="125386" y="118081"/>
                  </a:lnTo>
                  <a:lnTo>
                    <a:pt x="119814" y="130493"/>
                  </a:lnTo>
                  <a:lnTo>
                    <a:pt x="115000" y="143174"/>
                  </a:lnTo>
                  <a:lnTo>
                    <a:pt x="111017" y="156099"/>
                  </a:lnTo>
                  <a:lnTo>
                    <a:pt x="104652" y="149368"/>
                  </a:lnTo>
                  <a:lnTo>
                    <a:pt x="98515" y="144088"/>
                  </a:lnTo>
                  <a:lnTo>
                    <a:pt x="92362" y="140638"/>
                  </a:lnTo>
                  <a:lnTo>
                    <a:pt x="91341" y="140109"/>
                  </a:lnTo>
                  <a:lnTo>
                    <a:pt x="95923" y="126938"/>
                  </a:lnTo>
                  <a:lnTo>
                    <a:pt x="113783" y="89160"/>
                  </a:lnTo>
                  <a:lnTo>
                    <a:pt x="132179" y="60437"/>
                  </a:lnTo>
                  <a:lnTo>
                    <a:pt x="130105" y="52548"/>
                  </a:lnTo>
                  <a:lnTo>
                    <a:pt x="126767" y="45116"/>
                  </a:lnTo>
                  <a:lnTo>
                    <a:pt x="121991" y="38629"/>
                  </a:lnTo>
                  <a:lnTo>
                    <a:pt x="115599" y="33573"/>
                  </a:lnTo>
                  <a:lnTo>
                    <a:pt x="107150" y="30782"/>
                  </a:lnTo>
                  <a:lnTo>
                    <a:pt x="98735" y="31439"/>
                  </a:lnTo>
                  <a:lnTo>
                    <a:pt x="60796" y="61253"/>
                  </a:lnTo>
                  <a:lnTo>
                    <a:pt x="35277" y="95077"/>
                  </a:lnTo>
                  <a:lnTo>
                    <a:pt x="16898" y="125398"/>
                  </a:lnTo>
                  <a:lnTo>
                    <a:pt x="11230" y="125028"/>
                  </a:lnTo>
                  <a:lnTo>
                    <a:pt x="5568" y="124748"/>
                  </a:lnTo>
                  <a:lnTo>
                    <a:pt x="0" y="124540"/>
                  </a:lnTo>
                  <a:lnTo>
                    <a:pt x="8066" y="109282"/>
                  </a:lnTo>
                  <a:lnTo>
                    <a:pt x="36102" y="65915"/>
                  </a:lnTo>
                  <a:lnTo>
                    <a:pt x="68466" y="29139"/>
                  </a:lnTo>
                  <a:lnTo>
                    <a:pt x="101177" y="12628"/>
                  </a:lnTo>
                  <a:lnTo>
                    <a:pt x="113738" y="13129"/>
                  </a:lnTo>
                  <a:lnTo>
                    <a:pt x="146198" y="40303"/>
                  </a:lnTo>
                  <a:lnTo>
                    <a:pt x="146593" y="41204"/>
                  </a:lnTo>
                  <a:lnTo>
                    <a:pt x="151803" y="34788"/>
                  </a:lnTo>
                  <a:lnTo>
                    <a:pt x="180263" y="7670"/>
                  </a:lnTo>
                  <a:lnTo>
                    <a:pt x="192897" y="0"/>
                  </a:lnTo>
                  <a:lnTo>
                    <a:pt x="206969" y="3297"/>
                  </a:lnTo>
                  <a:lnTo>
                    <a:pt x="222510" y="5804"/>
                  </a:lnTo>
                  <a:lnTo>
                    <a:pt x="238973" y="7618"/>
                  </a:lnTo>
                  <a:lnTo>
                    <a:pt x="255814" y="8838"/>
                  </a:lnTo>
                  <a:lnTo>
                    <a:pt x="262764" y="17602"/>
                  </a:lnTo>
                  <a:lnTo>
                    <a:pt x="267949" y="27412"/>
                  </a:lnTo>
                  <a:lnTo>
                    <a:pt x="271471" y="37969"/>
                  </a:lnTo>
                  <a:lnTo>
                    <a:pt x="273428" y="48972"/>
                  </a:lnTo>
                  <a:lnTo>
                    <a:pt x="266824" y="53539"/>
                  </a:lnTo>
                  <a:lnTo>
                    <a:pt x="260258" y="58218"/>
                  </a:lnTo>
                  <a:lnTo>
                    <a:pt x="253786" y="62986"/>
                  </a:lnTo>
                  <a:lnTo>
                    <a:pt x="247463" y="67823"/>
                  </a:lnTo>
                  <a:lnTo>
                    <a:pt x="248146" y="62921"/>
                  </a:lnTo>
                  <a:lnTo>
                    <a:pt x="236916" y="25553"/>
                  </a:lnTo>
                  <a:lnTo>
                    <a:pt x="219855" y="17674"/>
                  </a:lnTo>
                  <a:lnTo>
                    <a:pt x="215665" y="18091"/>
                  </a:lnTo>
                  <a:lnTo>
                    <a:pt x="180873" y="39232"/>
                  </a:lnTo>
                  <a:lnTo>
                    <a:pt x="153445" y="71982"/>
                  </a:lnTo>
                  <a:lnTo>
                    <a:pt x="153794" y="78336"/>
                  </a:lnTo>
                  <a:lnTo>
                    <a:pt x="153679" y="84733"/>
                  </a:lnTo>
                  <a:lnTo>
                    <a:pt x="153341" y="91040"/>
                  </a:lnTo>
                  <a:lnTo>
                    <a:pt x="150943" y="113918"/>
                  </a:lnTo>
                  <a:lnTo>
                    <a:pt x="146244" y="136410"/>
                  </a:lnTo>
                  <a:lnTo>
                    <a:pt x="139304" y="158330"/>
                  </a:lnTo>
                  <a:lnTo>
                    <a:pt x="130182" y="179494"/>
                  </a:lnTo>
                  <a:close/>
                </a:path>
              </a:pathLst>
            </a:custGeom>
            <a:solidFill>
              <a:srgbClr val="FFEB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8407" y="8974052"/>
              <a:ext cx="6181725" cy="5854700"/>
            </a:xfrm>
            <a:custGeom>
              <a:avLst/>
              <a:gdLst/>
              <a:ahLst/>
              <a:cxnLst/>
              <a:rect l="l" t="t" r="r" b="b"/>
              <a:pathLst>
                <a:path w="6181725" h="5854700">
                  <a:moveTo>
                    <a:pt x="4235973" y="635000"/>
                  </a:moveTo>
                  <a:lnTo>
                    <a:pt x="4054718" y="635000"/>
                  </a:lnTo>
                  <a:lnTo>
                    <a:pt x="4061463" y="609600"/>
                  </a:lnTo>
                  <a:lnTo>
                    <a:pt x="4073123" y="596900"/>
                  </a:lnTo>
                  <a:lnTo>
                    <a:pt x="4088624" y="596900"/>
                  </a:lnTo>
                  <a:lnTo>
                    <a:pt x="4106895" y="584200"/>
                  </a:lnTo>
                  <a:lnTo>
                    <a:pt x="4168125" y="101600"/>
                  </a:lnTo>
                  <a:lnTo>
                    <a:pt x="4150763" y="88900"/>
                  </a:lnTo>
                  <a:lnTo>
                    <a:pt x="4137688" y="76200"/>
                  </a:lnTo>
                  <a:lnTo>
                    <a:pt x="4130064" y="63500"/>
                  </a:lnTo>
                  <a:lnTo>
                    <a:pt x="4129052" y="38100"/>
                  </a:lnTo>
                  <a:lnTo>
                    <a:pt x="4136225" y="25400"/>
                  </a:lnTo>
                  <a:lnTo>
                    <a:pt x="4150345" y="0"/>
                  </a:lnTo>
                  <a:lnTo>
                    <a:pt x="4212432" y="0"/>
                  </a:lnTo>
                  <a:lnTo>
                    <a:pt x="4228521" y="12700"/>
                  </a:lnTo>
                  <a:lnTo>
                    <a:pt x="4238178" y="38100"/>
                  </a:lnTo>
                  <a:lnTo>
                    <a:pt x="4239838" y="50800"/>
                  </a:lnTo>
                  <a:lnTo>
                    <a:pt x="4233819" y="76200"/>
                  </a:lnTo>
                  <a:lnTo>
                    <a:pt x="4222059" y="88900"/>
                  </a:lnTo>
                  <a:lnTo>
                    <a:pt x="4205966" y="101600"/>
                  </a:lnTo>
                  <a:lnTo>
                    <a:pt x="4186946" y="101600"/>
                  </a:lnTo>
                  <a:lnTo>
                    <a:pt x="4125716" y="584200"/>
                  </a:lnTo>
                  <a:lnTo>
                    <a:pt x="4137673" y="596900"/>
                  </a:lnTo>
                  <a:lnTo>
                    <a:pt x="4147932" y="609600"/>
                  </a:lnTo>
                  <a:lnTo>
                    <a:pt x="4156137" y="609600"/>
                  </a:lnTo>
                  <a:lnTo>
                    <a:pt x="4161930" y="622300"/>
                  </a:lnTo>
                  <a:lnTo>
                    <a:pt x="4306919" y="622300"/>
                  </a:lnTo>
                  <a:lnTo>
                    <a:pt x="4235973" y="635000"/>
                  </a:lnTo>
                  <a:close/>
                </a:path>
                <a:path w="6181725" h="5854700">
                  <a:moveTo>
                    <a:pt x="849785" y="292100"/>
                  </a:moveTo>
                  <a:lnTo>
                    <a:pt x="775864" y="292100"/>
                  </a:lnTo>
                  <a:lnTo>
                    <a:pt x="762898" y="266700"/>
                  </a:lnTo>
                  <a:lnTo>
                    <a:pt x="757214" y="254000"/>
                  </a:lnTo>
                  <a:lnTo>
                    <a:pt x="759950" y="228600"/>
                  </a:lnTo>
                  <a:lnTo>
                    <a:pt x="771040" y="203200"/>
                  </a:lnTo>
                  <a:lnTo>
                    <a:pt x="788093" y="190500"/>
                  </a:lnTo>
                  <a:lnTo>
                    <a:pt x="830710" y="190500"/>
                  </a:lnTo>
                  <a:lnTo>
                    <a:pt x="848043" y="203200"/>
                  </a:lnTo>
                  <a:lnTo>
                    <a:pt x="860551" y="215900"/>
                  </a:lnTo>
                  <a:lnTo>
                    <a:pt x="867430" y="228600"/>
                  </a:lnTo>
                  <a:lnTo>
                    <a:pt x="867877" y="254000"/>
                  </a:lnTo>
                  <a:lnTo>
                    <a:pt x="905261" y="266700"/>
                  </a:lnTo>
                  <a:lnTo>
                    <a:pt x="861921" y="266700"/>
                  </a:lnTo>
                  <a:lnTo>
                    <a:pt x="849785" y="292100"/>
                  </a:lnTo>
                  <a:close/>
                </a:path>
                <a:path w="6181725" h="5854700">
                  <a:moveTo>
                    <a:pt x="1762746" y="508000"/>
                  </a:moveTo>
                  <a:lnTo>
                    <a:pt x="1744401" y="508000"/>
                  </a:lnTo>
                  <a:lnTo>
                    <a:pt x="1790622" y="330200"/>
                  </a:lnTo>
                  <a:lnTo>
                    <a:pt x="1774737" y="317500"/>
                  </a:lnTo>
                  <a:lnTo>
                    <a:pt x="1763789" y="304800"/>
                  </a:lnTo>
                  <a:lnTo>
                    <a:pt x="1758693" y="292100"/>
                  </a:lnTo>
                  <a:lnTo>
                    <a:pt x="1760364" y="266700"/>
                  </a:lnTo>
                  <a:lnTo>
                    <a:pt x="1770177" y="241300"/>
                  </a:lnTo>
                  <a:lnTo>
                    <a:pt x="1786333" y="228600"/>
                  </a:lnTo>
                  <a:lnTo>
                    <a:pt x="1828742" y="228600"/>
                  </a:lnTo>
                  <a:lnTo>
                    <a:pt x="1848587" y="241300"/>
                  </a:lnTo>
                  <a:lnTo>
                    <a:pt x="1862603" y="254000"/>
                  </a:lnTo>
                  <a:lnTo>
                    <a:pt x="1869516" y="279400"/>
                  </a:lnTo>
                  <a:lnTo>
                    <a:pt x="1868053" y="292100"/>
                  </a:lnTo>
                  <a:lnTo>
                    <a:pt x="1859525" y="317500"/>
                  </a:lnTo>
                  <a:lnTo>
                    <a:pt x="1845747" y="330200"/>
                  </a:lnTo>
                  <a:lnTo>
                    <a:pt x="1828351" y="330200"/>
                  </a:lnTo>
                  <a:lnTo>
                    <a:pt x="1808967" y="342900"/>
                  </a:lnTo>
                  <a:lnTo>
                    <a:pt x="1762746" y="508000"/>
                  </a:lnTo>
                  <a:close/>
                </a:path>
                <a:path w="6181725" h="5854700">
                  <a:moveTo>
                    <a:pt x="1792766" y="546100"/>
                  </a:moveTo>
                  <a:lnTo>
                    <a:pt x="1684362" y="546100"/>
                  </a:lnTo>
                  <a:lnTo>
                    <a:pt x="861921" y="266700"/>
                  </a:lnTo>
                  <a:lnTo>
                    <a:pt x="905261" y="266700"/>
                  </a:lnTo>
                  <a:lnTo>
                    <a:pt x="1690319" y="533400"/>
                  </a:lnTo>
                  <a:lnTo>
                    <a:pt x="1792289" y="533400"/>
                  </a:lnTo>
                  <a:lnTo>
                    <a:pt x="1792766" y="546100"/>
                  </a:lnTo>
                  <a:close/>
                </a:path>
                <a:path w="6181725" h="5854700">
                  <a:moveTo>
                    <a:pt x="814613" y="304800"/>
                  </a:moveTo>
                  <a:lnTo>
                    <a:pt x="794973" y="292100"/>
                  </a:lnTo>
                  <a:lnTo>
                    <a:pt x="833450" y="292100"/>
                  </a:lnTo>
                  <a:lnTo>
                    <a:pt x="814613" y="304800"/>
                  </a:lnTo>
                  <a:close/>
                </a:path>
                <a:path w="6181725" h="5854700">
                  <a:moveTo>
                    <a:pt x="4306919" y="622300"/>
                  </a:moveTo>
                  <a:lnTo>
                    <a:pt x="4161930" y="622300"/>
                  </a:lnTo>
                  <a:lnTo>
                    <a:pt x="4800441" y="508000"/>
                  </a:lnTo>
                  <a:lnTo>
                    <a:pt x="4803844" y="495300"/>
                  </a:lnTo>
                  <a:lnTo>
                    <a:pt x="4813366" y="482600"/>
                  </a:lnTo>
                  <a:lnTo>
                    <a:pt x="4827981" y="469900"/>
                  </a:lnTo>
                  <a:lnTo>
                    <a:pt x="4846662" y="457200"/>
                  </a:lnTo>
                  <a:lnTo>
                    <a:pt x="4868778" y="457200"/>
                  </a:lnTo>
                  <a:lnTo>
                    <a:pt x="4888326" y="469900"/>
                  </a:lnTo>
                  <a:lnTo>
                    <a:pt x="4903183" y="482600"/>
                  </a:lnTo>
                  <a:lnTo>
                    <a:pt x="4911227" y="508000"/>
                  </a:lnTo>
                  <a:lnTo>
                    <a:pt x="4910583" y="520700"/>
                  </a:lnTo>
                  <a:lnTo>
                    <a:pt x="4906185" y="533400"/>
                  </a:lnTo>
                  <a:lnTo>
                    <a:pt x="4803538" y="533400"/>
                  </a:lnTo>
                  <a:lnTo>
                    <a:pt x="4306919" y="622300"/>
                  </a:lnTo>
                  <a:close/>
                </a:path>
                <a:path w="6181725" h="5854700">
                  <a:moveTo>
                    <a:pt x="1773706" y="520700"/>
                  </a:moveTo>
                  <a:lnTo>
                    <a:pt x="1704852" y="520700"/>
                  </a:lnTo>
                  <a:lnTo>
                    <a:pt x="1706044" y="508000"/>
                  </a:lnTo>
                  <a:lnTo>
                    <a:pt x="1772753" y="508000"/>
                  </a:lnTo>
                  <a:lnTo>
                    <a:pt x="1773706" y="520700"/>
                  </a:lnTo>
                  <a:close/>
                </a:path>
                <a:path w="6181725" h="5854700">
                  <a:moveTo>
                    <a:pt x="1786095" y="533400"/>
                  </a:moveTo>
                  <a:lnTo>
                    <a:pt x="1692940" y="533400"/>
                  </a:lnTo>
                  <a:lnTo>
                    <a:pt x="1693654" y="520700"/>
                  </a:lnTo>
                  <a:lnTo>
                    <a:pt x="1784666" y="520700"/>
                  </a:lnTo>
                  <a:lnTo>
                    <a:pt x="1786095" y="533400"/>
                  </a:lnTo>
                  <a:close/>
                </a:path>
                <a:path w="6181725" h="5854700">
                  <a:moveTo>
                    <a:pt x="4865722" y="571500"/>
                  </a:moveTo>
                  <a:lnTo>
                    <a:pt x="4845820" y="571500"/>
                  </a:lnTo>
                  <a:lnTo>
                    <a:pt x="4827840" y="558800"/>
                  </a:lnTo>
                  <a:lnTo>
                    <a:pt x="4813255" y="546100"/>
                  </a:lnTo>
                  <a:lnTo>
                    <a:pt x="4803538" y="533400"/>
                  </a:lnTo>
                  <a:lnTo>
                    <a:pt x="4906185" y="533400"/>
                  </a:lnTo>
                  <a:lnTo>
                    <a:pt x="4901787" y="546100"/>
                  </a:lnTo>
                  <a:lnTo>
                    <a:pt x="4886334" y="558800"/>
                  </a:lnTo>
                  <a:lnTo>
                    <a:pt x="4865722" y="571500"/>
                  </a:lnTo>
                  <a:close/>
                </a:path>
                <a:path w="6181725" h="5854700">
                  <a:moveTo>
                    <a:pt x="2874622" y="927100"/>
                  </a:moveTo>
                  <a:lnTo>
                    <a:pt x="2758159" y="927100"/>
                  </a:lnTo>
                  <a:lnTo>
                    <a:pt x="4034944" y="647700"/>
                  </a:lnTo>
                  <a:lnTo>
                    <a:pt x="1794435" y="571500"/>
                  </a:lnTo>
                  <a:lnTo>
                    <a:pt x="1684124" y="571500"/>
                  </a:lnTo>
                  <a:lnTo>
                    <a:pt x="1683886" y="558800"/>
                  </a:lnTo>
                  <a:lnTo>
                    <a:pt x="1683886" y="546100"/>
                  </a:lnTo>
                  <a:lnTo>
                    <a:pt x="1794911" y="546100"/>
                  </a:lnTo>
                  <a:lnTo>
                    <a:pt x="4054718" y="635000"/>
                  </a:lnTo>
                  <a:lnTo>
                    <a:pt x="4235973" y="635000"/>
                  </a:lnTo>
                  <a:lnTo>
                    <a:pt x="4165027" y="647700"/>
                  </a:lnTo>
                  <a:lnTo>
                    <a:pt x="4165266" y="647700"/>
                  </a:lnTo>
                  <a:lnTo>
                    <a:pt x="4163605" y="660400"/>
                  </a:lnTo>
                  <a:lnTo>
                    <a:pt x="4054957" y="660400"/>
                  </a:lnTo>
                  <a:lnTo>
                    <a:pt x="2874622" y="927100"/>
                  </a:lnTo>
                  <a:close/>
                </a:path>
                <a:path w="6181725" h="5854700">
                  <a:moveTo>
                    <a:pt x="2457993" y="1600200"/>
                  </a:moveTo>
                  <a:lnTo>
                    <a:pt x="2435567" y="1600200"/>
                  </a:lnTo>
                  <a:lnTo>
                    <a:pt x="2677153" y="1003300"/>
                  </a:lnTo>
                  <a:lnTo>
                    <a:pt x="2668450" y="990600"/>
                  </a:lnTo>
                  <a:lnTo>
                    <a:pt x="2661131" y="990600"/>
                  </a:lnTo>
                  <a:lnTo>
                    <a:pt x="2655510" y="977900"/>
                  </a:lnTo>
                  <a:lnTo>
                    <a:pt x="2651899" y="965200"/>
                  </a:lnTo>
                  <a:lnTo>
                    <a:pt x="2649993" y="952500"/>
                  </a:lnTo>
                  <a:lnTo>
                    <a:pt x="2650231" y="952500"/>
                  </a:lnTo>
                  <a:lnTo>
                    <a:pt x="2651899" y="939800"/>
                  </a:lnTo>
                  <a:lnTo>
                    <a:pt x="1787049" y="584200"/>
                  </a:lnTo>
                  <a:lnTo>
                    <a:pt x="1687222" y="584200"/>
                  </a:lnTo>
                  <a:lnTo>
                    <a:pt x="1686983" y="571500"/>
                  </a:lnTo>
                  <a:lnTo>
                    <a:pt x="1794435" y="571500"/>
                  </a:lnTo>
                  <a:lnTo>
                    <a:pt x="2659285" y="927100"/>
                  </a:lnTo>
                  <a:lnTo>
                    <a:pt x="2874622" y="927100"/>
                  </a:lnTo>
                  <a:lnTo>
                    <a:pt x="2762209" y="952500"/>
                  </a:lnTo>
                  <a:lnTo>
                    <a:pt x="2759648" y="965200"/>
                  </a:lnTo>
                  <a:lnTo>
                    <a:pt x="2750833" y="990600"/>
                  </a:lnTo>
                  <a:lnTo>
                    <a:pt x="2736746" y="1003300"/>
                  </a:lnTo>
                  <a:lnTo>
                    <a:pt x="2694546" y="1003300"/>
                  </a:lnTo>
                  <a:lnTo>
                    <a:pt x="2457993" y="1600200"/>
                  </a:lnTo>
                  <a:close/>
                </a:path>
                <a:path w="6181725" h="5854700">
                  <a:moveTo>
                    <a:pt x="573118" y="1905000"/>
                  </a:moveTo>
                  <a:lnTo>
                    <a:pt x="547192" y="1905000"/>
                  </a:lnTo>
                  <a:lnTo>
                    <a:pt x="1696275" y="596900"/>
                  </a:lnTo>
                  <a:lnTo>
                    <a:pt x="1693416" y="584200"/>
                  </a:lnTo>
                  <a:lnTo>
                    <a:pt x="1784905" y="584200"/>
                  </a:lnTo>
                  <a:lnTo>
                    <a:pt x="1783952" y="596900"/>
                  </a:lnTo>
                  <a:lnTo>
                    <a:pt x="1776328" y="596900"/>
                  </a:lnTo>
                  <a:lnTo>
                    <a:pt x="1784253" y="609600"/>
                  </a:lnTo>
                  <a:lnTo>
                    <a:pt x="1710809" y="609600"/>
                  </a:lnTo>
                  <a:lnTo>
                    <a:pt x="573118" y="1905000"/>
                  </a:lnTo>
                  <a:close/>
                </a:path>
                <a:path w="6181725" h="5854700">
                  <a:moveTo>
                    <a:pt x="1671260" y="1333500"/>
                  </a:moveTo>
                  <a:lnTo>
                    <a:pt x="1636869" y="1333500"/>
                  </a:lnTo>
                  <a:lnTo>
                    <a:pt x="1652437" y="1320800"/>
                  </a:lnTo>
                  <a:lnTo>
                    <a:pt x="1725104" y="609600"/>
                  </a:lnTo>
                  <a:lnTo>
                    <a:pt x="1743687" y="609600"/>
                  </a:lnTo>
                  <a:lnTo>
                    <a:pt x="1671260" y="1333500"/>
                  </a:lnTo>
                  <a:close/>
                </a:path>
                <a:path w="6181725" h="5854700">
                  <a:moveTo>
                    <a:pt x="2452960" y="1612900"/>
                  </a:moveTo>
                  <a:lnTo>
                    <a:pt x="2387203" y="1612900"/>
                  </a:lnTo>
                  <a:lnTo>
                    <a:pt x="1761080" y="609600"/>
                  </a:lnTo>
                  <a:lnTo>
                    <a:pt x="1784253" y="609600"/>
                  </a:lnTo>
                  <a:lnTo>
                    <a:pt x="2402450" y="1600200"/>
                  </a:lnTo>
                  <a:lnTo>
                    <a:pt x="2457993" y="1600200"/>
                  </a:lnTo>
                  <a:lnTo>
                    <a:pt x="2452960" y="1612900"/>
                  </a:lnTo>
                  <a:close/>
                </a:path>
                <a:path w="6181725" h="5854700">
                  <a:moveTo>
                    <a:pt x="4744008" y="1625600"/>
                  </a:moveTo>
                  <a:lnTo>
                    <a:pt x="2466063" y="1625600"/>
                  </a:lnTo>
                  <a:lnTo>
                    <a:pt x="4054957" y="660400"/>
                  </a:lnTo>
                  <a:lnTo>
                    <a:pt x="4163605" y="660400"/>
                  </a:lnTo>
                  <a:lnTo>
                    <a:pt x="4159846" y="673100"/>
                  </a:lnTo>
                  <a:lnTo>
                    <a:pt x="4154210" y="673100"/>
                  </a:lnTo>
                  <a:lnTo>
                    <a:pt x="4146921" y="685800"/>
                  </a:lnTo>
                  <a:lnTo>
                    <a:pt x="4744008" y="1625600"/>
                  </a:lnTo>
                  <a:close/>
                </a:path>
                <a:path w="6181725" h="5854700">
                  <a:moveTo>
                    <a:pt x="2758159" y="927100"/>
                  </a:moveTo>
                  <a:lnTo>
                    <a:pt x="2659285" y="927100"/>
                  </a:lnTo>
                  <a:lnTo>
                    <a:pt x="2665866" y="914400"/>
                  </a:lnTo>
                  <a:lnTo>
                    <a:pt x="2674056" y="901700"/>
                  </a:lnTo>
                  <a:lnTo>
                    <a:pt x="2732606" y="901700"/>
                  </a:lnTo>
                  <a:lnTo>
                    <a:pt x="2747750" y="914400"/>
                  </a:lnTo>
                  <a:lnTo>
                    <a:pt x="2758159" y="927100"/>
                  </a:lnTo>
                  <a:close/>
                </a:path>
                <a:path w="6181725" h="5854700">
                  <a:moveTo>
                    <a:pt x="576260" y="1930400"/>
                  </a:moveTo>
                  <a:lnTo>
                    <a:pt x="470235" y="1930400"/>
                  </a:lnTo>
                  <a:lnTo>
                    <a:pt x="470473" y="1917700"/>
                  </a:lnTo>
                  <a:lnTo>
                    <a:pt x="563632" y="1917700"/>
                  </a:lnTo>
                  <a:lnTo>
                    <a:pt x="1603120" y="1397000"/>
                  </a:lnTo>
                  <a:lnTo>
                    <a:pt x="1601121" y="1384300"/>
                  </a:lnTo>
                  <a:lnTo>
                    <a:pt x="1600529" y="1384300"/>
                  </a:lnTo>
                  <a:lnTo>
                    <a:pt x="1601411" y="1371600"/>
                  </a:lnTo>
                  <a:lnTo>
                    <a:pt x="1603835" y="1358900"/>
                  </a:lnTo>
                  <a:lnTo>
                    <a:pt x="1611630" y="1346200"/>
                  </a:lnTo>
                  <a:lnTo>
                    <a:pt x="1622954" y="1333500"/>
                  </a:lnTo>
                  <a:lnTo>
                    <a:pt x="1692557" y="1333500"/>
                  </a:lnTo>
                  <a:lnTo>
                    <a:pt x="1704823" y="1358900"/>
                  </a:lnTo>
                  <a:lnTo>
                    <a:pt x="1711327" y="1371600"/>
                  </a:lnTo>
                  <a:lnTo>
                    <a:pt x="1711286" y="1397000"/>
                  </a:lnTo>
                  <a:lnTo>
                    <a:pt x="1748188" y="1409700"/>
                  </a:lnTo>
                  <a:lnTo>
                    <a:pt x="1610983" y="1409700"/>
                  </a:lnTo>
                  <a:lnTo>
                    <a:pt x="576260" y="1930400"/>
                  </a:lnTo>
                  <a:close/>
                </a:path>
                <a:path w="6181725" h="5854700">
                  <a:moveTo>
                    <a:pt x="1675488" y="1435100"/>
                  </a:moveTo>
                  <a:lnTo>
                    <a:pt x="1629275" y="1435100"/>
                  </a:lnTo>
                  <a:lnTo>
                    <a:pt x="1622358" y="1422400"/>
                  </a:lnTo>
                  <a:lnTo>
                    <a:pt x="1616246" y="1422400"/>
                  </a:lnTo>
                  <a:lnTo>
                    <a:pt x="1610983" y="1409700"/>
                  </a:lnTo>
                  <a:lnTo>
                    <a:pt x="1704376" y="1409700"/>
                  </a:lnTo>
                  <a:lnTo>
                    <a:pt x="1691965" y="1422400"/>
                  </a:lnTo>
                  <a:lnTo>
                    <a:pt x="1675488" y="1435100"/>
                  </a:lnTo>
                  <a:close/>
                </a:path>
                <a:path w="6181725" h="5854700">
                  <a:moveTo>
                    <a:pt x="574115" y="1955800"/>
                  </a:moveTo>
                  <a:lnTo>
                    <a:pt x="462373" y="1955800"/>
                  </a:lnTo>
                  <a:lnTo>
                    <a:pt x="463326" y="1943100"/>
                  </a:lnTo>
                  <a:lnTo>
                    <a:pt x="464755" y="1943100"/>
                  </a:lnTo>
                  <a:lnTo>
                    <a:pt x="465470" y="1930400"/>
                  </a:lnTo>
                  <a:lnTo>
                    <a:pt x="576260" y="1930400"/>
                  </a:lnTo>
                  <a:lnTo>
                    <a:pt x="2367904" y="1651000"/>
                  </a:lnTo>
                  <a:lnTo>
                    <a:pt x="2368619" y="1651000"/>
                  </a:lnTo>
                  <a:lnTo>
                    <a:pt x="1704376" y="1409700"/>
                  </a:lnTo>
                  <a:lnTo>
                    <a:pt x="1748188" y="1409700"/>
                  </a:lnTo>
                  <a:lnTo>
                    <a:pt x="2375528" y="1625600"/>
                  </a:lnTo>
                  <a:lnTo>
                    <a:pt x="4744008" y="1625600"/>
                  </a:lnTo>
                  <a:lnTo>
                    <a:pt x="4776283" y="1676400"/>
                  </a:lnTo>
                  <a:lnTo>
                    <a:pt x="2371001" y="1676400"/>
                  </a:lnTo>
                  <a:lnTo>
                    <a:pt x="574115" y="1955800"/>
                  </a:lnTo>
                  <a:close/>
                </a:path>
                <a:path w="6181725" h="5854700">
                  <a:moveTo>
                    <a:pt x="561965" y="1917700"/>
                  </a:moveTo>
                  <a:lnTo>
                    <a:pt x="471426" y="1917700"/>
                  </a:lnTo>
                  <a:lnTo>
                    <a:pt x="163845" y="1651000"/>
                  </a:lnTo>
                  <a:lnTo>
                    <a:pt x="108898" y="1651000"/>
                  </a:lnTo>
                  <a:lnTo>
                    <a:pt x="91893" y="1638300"/>
                  </a:lnTo>
                  <a:lnTo>
                    <a:pt x="78592" y="1625600"/>
                  </a:lnTo>
                  <a:lnTo>
                    <a:pt x="73399" y="1600200"/>
                  </a:lnTo>
                  <a:lnTo>
                    <a:pt x="76381" y="1587500"/>
                  </a:lnTo>
                  <a:lnTo>
                    <a:pt x="87604" y="1562100"/>
                  </a:lnTo>
                  <a:lnTo>
                    <a:pt x="105522" y="1549400"/>
                  </a:lnTo>
                  <a:lnTo>
                    <a:pt x="147342" y="1549400"/>
                  </a:lnTo>
                  <a:lnTo>
                    <a:pt x="166465" y="1562100"/>
                  </a:lnTo>
                  <a:lnTo>
                    <a:pt x="178646" y="1574800"/>
                  </a:lnTo>
                  <a:lnTo>
                    <a:pt x="184394" y="1600200"/>
                  </a:lnTo>
                  <a:lnTo>
                    <a:pt x="183619" y="1612900"/>
                  </a:lnTo>
                  <a:lnTo>
                    <a:pt x="176234" y="1625600"/>
                  </a:lnTo>
                  <a:lnTo>
                    <a:pt x="204174" y="1651000"/>
                  </a:lnTo>
                  <a:lnTo>
                    <a:pt x="146571" y="1651000"/>
                  </a:lnTo>
                  <a:lnTo>
                    <a:pt x="127690" y="1663700"/>
                  </a:lnTo>
                  <a:lnTo>
                    <a:pt x="218144" y="1663700"/>
                  </a:lnTo>
                  <a:lnTo>
                    <a:pt x="483577" y="1905000"/>
                  </a:lnTo>
                  <a:lnTo>
                    <a:pt x="573118" y="1905000"/>
                  </a:lnTo>
                  <a:lnTo>
                    <a:pt x="561965" y="1917700"/>
                  </a:lnTo>
                  <a:close/>
                </a:path>
                <a:path w="6181725" h="5854700">
                  <a:moveTo>
                    <a:pt x="2465587" y="1625600"/>
                  </a:moveTo>
                  <a:lnTo>
                    <a:pt x="2383391" y="1625600"/>
                  </a:lnTo>
                  <a:lnTo>
                    <a:pt x="2383867" y="1612900"/>
                  </a:lnTo>
                  <a:lnTo>
                    <a:pt x="2462013" y="1612900"/>
                  </a:lnTo>
                  <a:lnTo>
                    <a:pt x="2465587" y="1625600"/>
                  </a:lnTo>
                  <a:close/>
                </a:path>
                <a:path w="6181725" h="5854700">
                  <a:moveTo>
                    <a:pt x="1650293" y="2552700"/>
                  </a:moveTo>
                  <a:lnTo>
                    <a:pt x="1564522" y="2552700"/>
                  </a:lnTo>
                  <a:lnTo>
                    <a:pt x="1579569" y="2540000"/>
                  </a:lnTo>
                  <a:lnTo>
                    <a:pt x="1636235" y="2540000"/>
                  </a:lnTo>
                  <a:lnTo>
                    <a:pt x="2380531" y="1689100"/>
                  </a:lnTo>
                  <a:lnTo>
                    <a:pt x="2374813" y="1689100"/>
                  </a:lnTo>
                  <a:lnTo>
                    <a:pt x="2372907" y="1676400"/>
                  </a:lnTo>
                  <a:lnTo>
                    <a:pt x="2475593" y="1676400"/>
                  </a:lnTo>
                  <a:lnTo>
                    <a:pt x="2511941" y="1701800"/>
                  </a:lnTo>
                  <a:lnTo>
                    <a:pt x="2394588" y="1701800"/>
                  </a:lnTo>
                  <a:lnTo>
                    <a:pt x="1650293" y="2552700"/>
                  </a:lnTo>
                  <a:close/>
                </a:path>
                <a:path w="6181725" h="5854700">
                  <a:moveTo>
                    <a:pt x="5313157" y="2451100"/>
                  </a:moveTo>
                  <a:lnTo>
                    <a:pt x="5202371" y="2451100"/>
                  </a:lnTo>
                  <a:lnTo>
                    <a:pt x="2475593" y="1676400"/>
                  </a:lnTo>
                  <a:lnTo>
                    <a:pt x="4776283" y="1676400"/>
                  </a:lnTo>
                  <a:lnTo>
                    <a:pt x="5236202" y="2400300"/>
                  </a:lnTo>
                  <a:lnTo>
                    <a:pt x="5287665" y="2400300"/>
                  </a:lnTo>
                  <a:lnTo>
                    <a:pt x="5290047" y="2413000"/>
                  </a:lnTo>
                  <a:lnTo>
                    <a:pt x="5300768" y="2413000"/>
                  </a:lnTo>
                  <a:lnTo>
                    <a:pt x="5304104" y="2425700"/>
                  </a:lnTo>
                  <a:lnTo>
                    <a:pt x="5309583" y="2425700"/>
                  </a:lnTo>
                  <a:lnTo>
                    <a:pt x="5309583" y="2438400"/>
                  </a:lnTo>
                  <a:lnTo>
                    <a:pt x="5313157" y="2438400"/>
                  </a:lnTo>
                  <a:lnTo>
                    <a:pt x="5313157" y="2451100"/>
                  </a:lnTo>
                  <a:close/>
                </a:path>
                <a:path w="6181725" h="5854700">
                  <a:moveTo>
                    <a:pt x="1531334" y="4749800"/>
                  </a:moveTo>
                  <a:lnTo>
                    <a:pt x="1509011" y="4749800"/>
                  </a:lnTo>
                  <a:lnTo>
                    <a:pt x="2399353" y="1701800"/>
                  </a:lnTo>
                  <a:lnTo>
                    <a:pt x="2460345" y="1701800"/>
                  </a:lnTo>
                  <a:lnTo>
                    <a:pt x="2468100" y="1714500"/>
                  </a:lnTo>
                  <a:lnTo>
                    <a:pt x="2417698" y="1714500"/>
                  </a:lnTo>
                  <a:lnTo>
                    <a:pt x="1531334" y="4749800"/>
                  </a:lnTo>
                  <a:close/>
                </a:path>
                <a:path w="6181725" h="5854700">
                  <a:moveTo>
                    <a:pt x="3859353" y="2603500"/>
                  </a:moveTo>
                  <a:lnTo>
                    <a:pt x="3752478" y="2603500"/>
                  </a:lnTo>
                  <a:lnTo>
                    <a:pt x="3755236" y="2590800"/>
                  </a:lnTo>
                  <a:lnTo>
                    <a:pt x="2463680" y="1701800"/>
                  </a:lnTo>
                  <a:lnTo>
                    <a:pt x="2511941" y="1701800"/>
                  </a:lnTo>
                  <a:lnTo>
                    <a:pt x="3765958" y="2578100"/>
                  </a:lnTo>
                  <a:lnTo>
                    <a:pt x="3850746" y="2578100"/>
                  </a:lnTo>
                  <a:lnTo>
                    <a:pt x="3859353" y="2603500"/>
                  </a:lnTo>
                  <a:close/>
                </a:path>
                <a:path w="6181725" h="5854700">
                  <a:moveTo>
                    <a:pt x="1543080" y="4800600"/>
                  </a:moveTo>
                  <a:lnTo>
                    <a:pt x="1456119" y="4800600"/>
                  </a:lnTo>
                  <a:lnTo>
                    <a:pt x="1457310" y="4787900"/>
                  </a:lnTo>
                  <a:lnTo>
                    <a:pt x="1530930" y="4787900"/>
                  </a:lnTo>
                  <a:lnTo>
                    <a:pt x="2571608" y="3886200"/>
                  </a:lnTo>
                  <a:lnTo>
                    <a:pt x="2567320" y="3873500"/>
                  </a:lnTo>
                  <a:lnTo>
                    <a:pt x="2564461" y="3873500"/>
                  </a:lnTo>
                  <a:lnTo>
                    <a:pt x="2563984" y="3860800"/>
                  </a:lnTo>
                  <a:lnTo>
                    <a:pt x="2565700" y="3848100"/>
                  </a:lnTo>
                  <a:lnTo>
                    <a:pt x="2573961" y="3822700"/>
                  </a:lnTo>
                  <a:lnTo>
                    <a:pt x="2587537" y="3810000"/>
                  </a:lnTo>
                  <a:lnTo>
                    <a:pt x="2605201" y="3797300"/>
                  </a:lnTo>
                  <a:lnTo>
                    <a:pt x="2419604" y="1714500"/>
                  </a:lnTo>
                  <a:lnTo>
                    <a:pt x="2438188" y="1714500"/>
                  </a:lnTo>
                  <a:lnTo>
                    <a:pt x="2623785" y="3797300"/>
                  </a:lnTo>
                  <a:lnTo>
                    <a:pt x="2642574" y="3810000"/>
                  </a:lnTo>
                  <a:lnTo>
                    <a:pt x="2658302" y="3822700"/>
                  </a:lnTo>
                  <a:lnTo>
                    <a:pt x="2669518" y="3835400"/>
                  </a:lnTo>
                  <a:lnTo>
                    <a:pt x="2674771" y="3848100"/>
                  </a:lnTo>
                  <a:lnTo>
                    <a:pt x="2675247" y="3860800"/>
                  </a:lnTo>
                  <a:lnTo>
                    <a:pt x="2675485" y="3860800"/>
                  </a:lnTo>
                  <a:lnTo>
                    <a:pt x="2759334" y="3886200"/>
                  </a:lnTo>
                  <a:lnTo>
                    <a:pt x="2669053" y="3886200"/>
                  </a:lnTo>
                  <a:lnTo>
                    <a:pt x="2661213" y="3898900"/>
                  </a:lnTo>
                  <a:lnTo>
                    <a:pt x="2583759" y="3898900"/>
                  </a:lnTo>
                  <a:lnTo>
                    <a:pt x="1543080" y="4800600"/>
                  </a:lnTo>
                  <a:close/>
                </a:path>
                <a:path w="6181725" h="5854700">
                  <a:moveTo>
                    <a:pt x="4061390" y="4241800"/>
                  </a:moveTo>
                  <a:lnTo>
                    <a:pt x="3988008" y="4241800"/>
                  </a:lnTo>
                  <a:lnTo>
                    <a:pt x="2444859" y="1714500"/>
                  </a:lnTo>
                  <a:lnTo>
                    <a:pt x="2468100" y="1714500"/>
                  </a:lnTo>
                  <a:lnTo>
                    <a:pt x="4003494" y="4229100"/>
                  </a:lnTo>
                  <a:lnTo>
                    <a:pt x="4069946" y="4229100"/>
                  </a:lnTo>
                  <a:lnTo>
                    <a:pt x="4061390" y="4241800"/>
                  </a:lnTo>
                  <a:close/>
                </a:path>
                <a:path w="6181725" h="5854700">
                  <a:moveTo>
                    <a:pt x="534326" y="1905000"/>
                  </a:moveTo>
                  <a:lnTo>
                    <a:pt x="501208" y="1905000"/>
                  </a:lnTo>
                  <a:lnTo>
                    <a:pt x="501685" y="1892300"/>
                  </a:lnTo>
                  <a:lnTo>
                    <a:pt x="533611" y="1892300"/>
                  </a:lnTo>
                  <a:lnTo>
                    <a:pt x="534326" y="1905000"/>
                  </a:lnTo>
                  <a:close/>
                </a:path>
                <a:path w="6181725" h="5854700">
                  <a:moveTo>
                    <a:pt x="572685" y="1968500"/>
                  </a:moveTo>
                  <a:lnTo>
                    <a:pt x="464517" y="1968500"/>
                  </a:lnTo>
                  <a:lnTo>
                    <a:pt x="462849" y="1955800"/>
                  </a:lnTo>
                  <a:lnTo>
                    <a:pt x="572685" y="1955800"/>
                  </a:lnTo>
                  <a:lnTo>
                    <a:pt x="572685" y="1968500"/>
                  </a:lnTo>
                  <a:close/>
                </a:path>
                <a:path w="6181725" h="5854700">
                  <a:moveTo>
                    <a:pt x="148624" y="2197100"/>
                  </a:moveTo>
                  <a:lnTo>
                    <a:pt x="97850" y="2197100"/>
                  </a:lnTo>
                  <a:lnTo>
                    <a:pt x="466661" y="1968500"/>
                  </a:lnTo>
                  <a:lnTo>
                    <a:pt x="570541" y="1968500"/>
                  </a:lnTo>
                  <a:lnTo>
                    <a:pt x="592149" y="1981200"/>
                  </a:lnTo>
                  <a:lnTo>
                    <a:pt x="560535" y="1981200"/>
                  </a:lnTo>
                  <a:lnTo>
                    <a:pt x="559820" y="1993900"/>
                  </a:lnTo>
                  <a:lnTo>
                    <a:pt x="476668" y="1993900"/>
                  </a:lnTo>
                  <a:lnTo>
                    <a:pt x="148624" y="2197100"/>
                  </a:lnTo>
                  <a:close/>
                </a:path>
                <a:path w="6181725" h="5854700">
                  <a:moveTo>
                    <a:pt x="1637338" y="2641600"/>
                  </a:moveTo>
                  <a:lnTo>
                    <a:pt x="1578818" y="2641600"/>
                  </a:lnTo>
                  <a:lnTo>
                    <a:pt x="1563704" y="2628900"/>
                  </a:lnTo>
                  <a:lnTo>
                    <a:pt x="1554398" y="2603500"/>
                  </a:lnTo>
                  <a:lnTo>
                    <a:pt x="1551345" y="2590800"/>
                  </a:lnTo>
                  <a:lnTo>
                    <a:pt x="1554993" y="2565400"/>
                  </a:lnTo>
                  <a:lnTo>
                    <a:pt x="561012" y="1981200"/>
                  </a:lnTo>
                  <a:lnTo>
                    <a:pt x="592149" y="1981200"/>
                  </a:lnTo>
                  <a:lnTo>
                    <a:pt x="1564522" y="2552700"/>
                  </a:lnTo>
                  <a:lnTo>
                    <a:pt x="1650293" y="2552700"/>
                  </a:lnTo>
                  <a:lnTo>
                    <a:pt x="1658814" y="2565400"/>
                  </a:lnTo>
                  <a:lnTo>
                    <a:pt x="1662712" y="2590800"/>
                  </a:lnTo>
                  <a:lnTo>
                    <a:pt x="1661651" y="2603500"/>
                  </a:lnTo>
                  <a:lnTo>
                    <a:pt x="1655297" y="2616200"/>
                  </a:lnTo>
                  <a:lnTo>
                    <a:pt x="1647244" y="2628900"/>
                  </a:lnTo>
                  <a:lnTo>
                    <a:pt x="1637338" y="2641600"/>
                  </a:lnTo>
                  <a:close/>
                </a:path>
                <a:path w="6181725" h="5854700">
                  <a:moveTo>
                    <a:pt x="51663" y="2921000"/>
                  </a:moveTo>
                  <a:lnTo>
                    <a:pt x="30187" y="2908300"/>
                  </a:lnTo>
                  <a:lnTo>
                    <a:pt x="12887" y="2895600"/>
                  </a:lnTo>
                  <a:lnTo>
                    <a:pt x="2579" y="2882900"/>
                  </a:lnTo>
                  <a:lnTo>
                    <a:pt x="0" y="2857500"/>
                  </a:lnTo>
                  <a:lnTo>
                    <a:pt x="5885" y="2832100"/>
                  </a:lnTo>
                  <a:lnTo>
                    <a:pt x="18043" y="2819400"/>
                  </a:lnTo>
                  <a:lnTo>
                    <a:pt x="34177" y="2806700"/>
                  </a:lnTo>
                  <a:lnTo>
                    <a:pt x="72119" y="2806700"/>
                  </a:lnTo>
                  <a:lnTo>
                    <a:pt x="484769" y="1993900"/>
                  </a:lnTo>
                  <a:lnTo>
                    <a:pt x="544810" y="1993900"/>
                  </a:lnTo>
                  <a:lnTo>
                    <a:pt x="549112" y="2006600"/>
                  </a:lnTo>
                  <a:lnTo>
                    <a:pt x="501446" y="2006600"/>
                  </a:lnTo>
                  <a:lnTo>
                    <a:pt x="88796" y="2819400"/>
                  </a:lnTo>
                  <a:lnTo>
                    <a:pt x="102153" y="2832100"/>
                  </a:lnTo>
                  <a:lnTo>
                    <a:pt x="109703" y="2844800"/>
                  </a:lnTo>
                  <a:lnTo>
                    <a:pt x="110909" y="2870200"/>
                  </a:lnTo>
                  <a:lnTo>
                    <a:pt x="105236" y="2882900"/>
                  </a:lnTo>
                  <a:lnTo>
                    <a:pt x="91398" y="2908300"/>
                  </a:lnTo>
                  <a:lnTo>
                    <a:pt x="72804" y="2908300"/>
                  </a:lnTo>
                  <a:lnTo>
                    <a:pt x="51663" y="2921000"/>
                  </a:lnTo>
                  <a:close/>
                </a:path>
                <a:path w="6181725" h="5854700">
                  <a:moveTo>
                    <a:pt x="1520208" y="4787900"/>
                  </a:moveTo>
                  <a:lnTo>
                    <a:pt x="1468984" y="4787900"/>
                  </a:lnTo>
                  <a:lnTo>
                    <a:pt x="526939" y="2006600"/>
                  </a:lnTo>
                  <a:lnTo>
                    <a:pt x="549112" y="2006600"/>
                  </a:lnTo>
                  <a:lnTo>
                    <a:pt x="1486853" y="4775200"/>
                  </a:lnTo>
                  <a:lnTo>
                    <a:pt x="1523917" y="4775200"/>
                  </a:lnTo>
                  <a:lnTo>
                    <a:pt x="1520208" y="4787900"/>
                  </a:lnTo>
                  <a:close/>
                </a:path>
                <a:path w="6181725" h="5854700">
                  <a:moveTo>
                    <a:pt x="64457" y="2298700"/>
                  </a:moveTo>
                  <a:lnTo>
                    <a:pt x="43112" y="2286000"/>
                  </a:lnTo>
                  <a:lnTo>
                    <a:pt x="23642" y="2286000"/>
                  </a:lnTo>
                  <a:lnTo>
                    <a:pt x="8506" y="2260600"/>
                  </a:lnTo>
                  <a:lnTo>
                    <a:pt x="815" y="2247900"/>
                  </a:lnTo>
                  <a:lnTo>
                    <a:pt x="1656" y="2222500"/>
                  </a:lnTo>
                  <a:lnTo>
                    <a:pt x="10449" y="2209800"/>
                  </a:lnTo>
                  <a:lnTo>
                    <a:pt x="26613" y="2184400"/>
                  </a:lnTo>
                  <a:lnTo>
                    <a:pt x="82598" y="2184400"/>
                  </a:lnTo>
                  <a:lnTo>
                    <a:pt x="97850" y="2197100"/>
                  </a:lnTo>
                  <a:lnTo>
                    <a:pt x="148624" y="2197100"/>
                  </a:lnTo>
                  <a:lnTo>
                    <a:pt x="107618" y="2222500"/>
                  </a:lnTo>
                  <a:lnTo>
                    <a:pt x="111657" y="2235200"/>
                  </a:lnTo>
                  <a:lnTo>
                    <a:pt x="109018" y="2260600"/>
                  </a:lnTo>
                  <a:lnTo>
                    <a:pt x="100080" y="2273300"/>
                  </a:lnTo>
                  <a:lnTo>
                    <a:pt x="85222" y="2286000"/>
                  </a:lnTo>
                  <a:lnTo>
                    <a:pt x="64457" y="2298700"/>
                  </a:lnTo>
                  <a:close/>
                </a:path>
                <a:path w="6181725" h="5854700">
                  <a:moveTo>
                    <a:pt x="3837474" y="2667000"/>
                  </a:moveTo>
                  <a:lnTo>
                    <a:pt x="3784140" y="2667000"/>
                  </a:lnTo>
                  <a:lnTo>
                    <a:pt x="3767864" y="2654300"/>
                  </a:lnTo>
                  <a:lnTo>
                    <a:pt x="3756056" y="2641600"/>
                  </a:lnTo>
                  <a:lnTo>
                    <a:pt x="3750233" y="2616200"/>
                  </a:lnTo>
                  <a:lnTo>
                    <a:pt x="3749909" y="2616200"/>
                  </a:lnTo>
                  <a:lnTo>
                    <a:pt x="3750680" y="2603500"/>
                  </a:lnTo>
                  <a:lnTo>
                    <a:pt x="3859353" y="2603500"/>
                  </a:lnTo>
                  <a:lnTo>
                    <a:pt x="5201895" y="2451100"/>
                  </a:lnTo>
                  <a:lnTo>
                    <a:pt x="5313395" y="2451100"/>
                  </a:lnTo>
                  <a:lnTo>
                    <a:pt x="5312919" y="2463800"/>
                  </a:lnTo>
                  <a:lnTo>
                    <a:pt x="5204038" y="2463800"/>
                  </a:lnTo>
                  <a:lnTo>
                    <a:pt x="3861496" y="2616200"/>
                  </a:lnTo>
                  <a:lnTo>
                    <a:pt x="3857867" y="2628900"/>
                  </a:lnTo>
                  <a:lnTo>
                    <a:pt x="3849613" y="2654300"/>
                  </a:lnTo>
                  <a:lnTo>
                    <a:pt x="3837474" y="2667000"/>
                  </a:lnTo>
                  <a:close/>
                </a:path>
                <a:path w="6181725" h="5854700">
                  <a:moveTo>
                    <a:pt x="6130747" y="2781300"/>
                  </a:moveTo>
                  <a:lnTo>
                    <a:pt x="6108679" y="2781300"/>
                  </a:lnTo>
                  <a:lnTo>
                    <a:pt x="6090888" y="2768600"/>
                  </a:lnTo>
                  <a:lnTo>
                    <a:pt x="6078034" y="2755900"/>
                  </a:lnTo>
                  <a:lnTo>
                    <a:pt x="6070853" y="2730500"/>
                  </a:lnTo>
                  <a:lnTo>
                    <a:pt x="6070082" y="2717800"/>
                  </a:lnTo>
                  <a:lnTo>
                    <a:pt x="5306012" y="2476500"/>
                  </a:lnTo>
                  <a:lnTo>
                    <a:pt x="5205468" y="2476500"/>
                  </a:lnTo>
                  <a:lnTo>
                    <a:pt x="5204992" y="2463800"/>
                  </a:lnTo>
                  <a:lnTo>
                    <a:pt x="5312919" y="2463800"/>
                  </a:lnTo>
                  <a:lnTo>
                    <a:pt x="6076989" y="2705100"/>
                  </a:lnTo>
                  <a:lnTo>
                    <a:pt x="6178852" y="2705100"/>
                  </a:lnTo>
                  <a:lnTo>
                    <a:pt x="6181690" y="2717800"/>
                  </a:lnTo>
                  <a:lnTo>
                    <a:pt x="6178725" y="2743200"/>
                  </a:lnTo>
                  <a:lnTo>
                    <a:pt x="6167914" y="2755900"/>
                  </a:lnTo>
                  <a:lnTo>
                    <a:pt x="6151207" y="2768600"/>
                  </a:lnTo>
                  <a:lnTo>
                    <a:pt x="6130747" y="2781300"/>
                  </a:lnTo>
                  <a:close/>
                </a:path>
                <a:path w="6181725" h="5854700">
                  <a:moveTo>
                    <a:pt x="5297911" y="2489200"/>
                  </a:moveTo>
                  <a:lnTo>
                    <a:pt x="5212377" y="2489200"/>
                  </a:lnTo>
                  <a:lnTo>
                    <a:pt x="5210471" y="2476500"/>
                  </a:lnTo>
                  <a:lnTo>
                    <a:pt x="5301723" y="2476500"/>
                  </a:lnTo>
                  <a:lnTo>
                    <a:pt x="5297911" y="2489200"/>
                  </a:lnTo>
                  <a:close/>
                </a:path>
                <a:path w="6181725" h="5854700">
                  <a:moveTo>
                    <a:pt x="4069946" y="4229100"/>
                  </a:moveTo>
                  <a:lnTo>
                    <a:pt x="4046856" y="4229100"/>
                  </a:lnTo>
                  <a:lnTo>
                    <a:pt x="5218809" y="2489200"/>
                  </a:lnTo>
                  <a:lnTo>
                    <a:pt x="5289334" y="2489200"/>
                  </a:lnTo>
                  <a:lnTo>
                    <a:pt x="5286713" y="2501900"/>
                  </a:lnTo>
                  <a:lnTo>
                    <a:pt x="5233583" y="2501900"/>
                  </a:lnTo>
                  <a:lnTo>
                    <a:pt x="4069946" y="4229100"/>
                  </a:lnTo>
                  <a:close/>
                </a:path>
                <a:path w="6181725" h="5854700">
                  <a:moveTo>
                    <a:pt x="3850746" y="2578100"/>
                  </a:moveTo>
                  <a:lnTo>
                    <a:pt x="3765958" y="2578100"/>
                  </a:lnTo>
                  <a:lnTo>
                    <a:pt x="3772949" y="2565400"/>
                  </a:lnTo>
                  <a:lnTo>
                    <a:pt x="3836957" y="2565400"/>
                  </a:lnTo>
                  <a:lnTo>
                    <a:pt x="3850746" y="2578100"/>
                  </a:lnTo>
                  <a:close/>
                </a:path>
                <a:path w="6181725" h="5854700">
                  <a:moveTo>
                    <a:pt x="1523917" y="4775200"/>
                  </a:moveTo>
                  <a:lnTo>
                    <a:pt x="1488759" y="4775200"/>
                  </a:lnTo>
                  <a:lnTo>
                    <a:pt x="1595019" y="2641600"/>
                  </a:lnTo>
                  <a:lnTo>
                    <a:pt x="1613841" y="2641600"/>
                  </a:lnTo>
                  <a:lnTo>
                    <a:pt x="1509011" y="4749800"/>
                  </a:lnTo>
                  <a:lnTo>
                    <a:pt x="1531334" y="4749800"/>
                  </a:lnTo>
                  <a:lnTo>
                    <a:pt x="1523917" y="4775200"/>
                  </a:lnTo>
                  <a:close/>
                </a:path>
                <a:path w="6181725" h="5854700">
                  <a:moveTo>
                    <a:pt x="4026127" y="4229100"/>
                  </a:moveTo>
                  <a:lnTo>
                    <a:pt x="4007306" y="4229100"/>
                  </a:lnTo>
                  <a:lnTo>
                    <a:pt x="3803363" y="2667000"/>
                  </a:lnTo>
                  <a:lnTo>
                    <a:pt x="3822185" y="2667000"/>
                  </a:lnTo>
                  <a:lnTo>
                    <a:pt x="4026127" y="4229100"/>
                  </a:lnTo>
                  <a:close/>
                </a:path>
                <a:path w="6181725" h="5854700">
                  <a:moveTo>
                    <a:pt x="6178852" y="2705100"/>
                  </a:moveTo>
                  <a:lnTo>
                    <a:pt x="6076989" y="2705100"/>
                  </a:lnTo>
                  <a:lnTo>
                    <a:pt x="6088850" y="2679700"/>
                  </a:lnTo>
                  <a:lnTo>
                    <a:pt x="6104865" y="2679700"/>
                  </a:lnTo>
                  <a:lnTo>
                    <a:pt x="6123560" y="2667000"/>
                  </a:lnTo>
                  <a:lnTo>
                    <a:pt x="6143461" y="2667000"/>
                  </a:lnTo>
                  <a:lnTo>
                    <a:pt x="6162875" y="2679700"/>
                  </a:lnTo>
                  <a:lnTo>
                    <a:pt x="6176013" y="2692400"/>
                  </a:lnTo>
                  <a:lnTo>
                    <a:pt x="6178852" y="2705100"/>
                  </a:lnTo>
                  <a:close/>
                </a:path>
                <a:path w="6181725" h="5854700">
                  <a:moveTo>
                    <a:pt x="4078306" y="4279900"/>
                  </a:moveTo>
                  <a:lnTo>
                    <a:pt x="3968710" y="4279900"/>
                  </a:lnTo>
                  <a:lnTo>
                    <a:pt x="2669053" y="3886200"/>
                  </a:lnTo>
                  <a:lnTo>
                    <a:pt x="2759334" y="3886200"/>
                  </a:lnTo>
                  <a:lnTo>
                    <a:pt x="3975142" y="4254500"/>
                  </a:lnTo>
                  <a:lnTo>
                    <a:pt x="4073541" y="4254500"/>
                  </a:lnTo>
                  <a:lnTo>
                    <a:pt x="4074017" y="4267200"/>
                  </a:lnTo>
                  <a:lnTo>
                    <a:pt x="4077591" y="4267200"/>
                  </a:lnTo>
                  <a:lnTo>
                    <a:pt x="4078306" y="4279900"/>
                  </a:lnTo>
                  <a:close/>
                </a:path>
                <a:path w="6181725" h="5854700">
                  <a:moveTo>
                    <a:pt x="2638296" y="3911600"/>
                  </a:moveTo>
                  <a:lnTo>
                    <a:pt x="2592530" y="3911600"/>
                  </a:lnTo>
                  <a:lnTo>
                    <a:pt x="2583759" y="3898900"/>
                  </a:lnTo>
                  <a:lnTo>
                    <a:pt x="2650827" y="3898900"/>
                  </a:lnTo>
                  <a:lnTo>
                    <a:pt x="2638296" y="3911600"/>
                  </a:lnTo>
                  <a:close/>
                </a:path>
                <a:path w="6181725" h="5854700">
                  <a:moveTo>
                    <a:pt x="4066394" y="4254500"/>
                  </a:moveTo>
                  <a:lnTo>
                    <a:pt x="3982051" y="4254500"/>
                  </a:lnTo>
                  <a:lnTo>
                    <a:pt x="3983005" y="4241800"/>
                  </a:lnTo>
                  <a:lnTo>
                    <a:pt x="4062820" y="4241800"/>
                  </a:lnTo>
                  <a:lnTo>
                    <a:pt x="4066394" y="4254500"/>
                  </a:lnTo>
                  <a:close/>
                </a:path>
                <a:path w="6181725" h="5854700">
                  <a:moveTo>
                    <a:pt x="1550704" y="4838700"/>
                  </a:moveTo>
                  <a:lnTo>
                    <a:pt x="1439918" y="4838700"/>
                  </a:lnTo>
                  <a:lnTo>
                    <a:pt x="1439918" y="4826000"/>
                  </a:lnTo>
                  <a:lnTo>
                    <a:pt x="1441824" y="4826000"/>
                  </a:lnTo>
                  <a:lnTo>
                    <a:pt x="1443254" y="4813300"/>
                  </a:lnTo>
                  <a:lnTo>
                    <a:pt x="1547131" y="4813300"/>
                  </a:lnTo>
                  <a:lnTo>
                    <a:pt x="3968234" y="4292600"/>
                  </a:lnTo>
                  <a:lnTo>
                    <a:pt x="3968234" y="4279900"/>
                  </a:lnTo>
                  <a:lnTo>
                    <a:pt x="4078544" y="4279900"/>
                  </a:lnTo>
                  <a:lnTo>
                    <a:pt x="4078544" y="4292600"/>
                  </a:lnTo>
                  <a:lnTo>
                    <a:pt x="4078068" y="4292600"/>
                  </a:lnTo>
                  <a:lnTo>
                    <a:pt x="4115026" y="4305300"/>
                  </a:lnTo>
                  <a:lnTo>
                    <a:pt x="3971807" y="4305300"/>
                  </a:lnTo>
                  <a:lnTo>
                    <a:pt x="1550704" y="4826000"/>
                  </a:lnTo>
                  <a:lnTo>
                    <a:pt x="1550704" y="4838700"/>
                  </a:lnTo>
                  <a:close/>
                </a:path>
                <a:path w="6181725" h="5854700">
                  <a:moveTo>
                    <a:pt x="4070444" y="4318000"/>
                  </a:moveTo>
                  <a:lnTo>
                    <a:pt x="3976572" y="4318000"/>
                  </a:lnTo>
                  <a:lnTo>
                    <a:pt x="3974666" y="4305300"/>
                  </a:lnTo>
                  <a:lnTo>
                    <a:pt x="4071873" y="4305300"/>
                  </a:lnTo>
                  <a:lnTo>
                    <a:pt x="4070444" y="4318000"/>
                  </a:lnTo>
                  <a:close/>
                </a:path>
                <a:path w="6181725" h="5854700">
                  <a:moveTo>
                    <a:pt x="5038903" y="4673600"/>
                  </a:moveTo>
                  <a:lnTo>
                    <a:pt x="4996286" y="4673600"/>
                  </a:lnTo>
                  <a:lnTo>
                    <a:pt x="4978815" y="4660900"/>
                  </a:lnTo>
                  <a:lnTo>
                    <a:pt x="4966236" y="4648200"/>
                  </a:lnTo>
                  <a:lnTo>
                    <a:pt x="4959331" y="4622800"/>
                  </a:lnTo>
                  <a:lnTo>
                    <a:pt x="4958881" y="4610100"/>
                  </a:lnTo>
                  <a:lnTo>
                    <a:pt x="4071873" y="4305300"/>
                  </a:lnTo>
                  <a:lnTo>
                    <a:pt x="4115026" y="4305300"/>
                  </a:lnTo>
                  <a:lnTo>
                    <a:pt x="4965075" y="4597400"/>
                  </a:lnTo>
                  <a:lnTo>
                    <a:pt x="5064098" y="4597400"/>
                  </a:lnTo>
                  <a:lnTo>
                    <a:pt x="5069783" y="4610100"/>
                  </a:lnTo>
                  <a:lnTo>
                    <a:pt x="5067046" y="4635500"/>
                  </a:lnTo>
                  <a:lnTo>
                    <a:pt x="5055890" y="4660900"/>
                  </a:lnTo>
                  <a:lnTo>
                    <a:pt x="5038903" y="4673600"/>
                  </a:lnTo>
                  <a:close/>
                </a:path>
                <a:path w="6181725" h="5854700">
                  <a:moveTo>
                    <a:pt x="4807520" y="5384800"/>
                  </a:moveTo>
                  <a:lnTo>
                    <a:pt x="4786119" y="5384800"/>
                  </a:lnTo>
                  <a:lnTo>
                    <a:pt x="4765923" y="5372100"/>
                  </a:lnTo>
                  <a:lnTo>
                    <a:pt x="4749458" y="5359400"/>
                  </a:lnTo>
                  <a:lnTo>
                    <a:pt x="4740650" y="5346700"/>
                  </a:lnTo>
                  <a:lnTo>
                    <a:pt x="4738677" y="5321300"/>
                  </a:lnTo>
                  <a:lnTo>
                    <a:pt x="4743226" y="5308600"/>
                  </a:lnTo>
                  <a:lnTo>
                    <a:pt x="4753985" y="5283200"/>
                  </a:lnTo>
                  <a:lnTo>
                    <a:pt x="4048048" y="4330700"/>
                  </a:lnTo>
                  <a:lnTo>
                    <a:pt x="3985387" y="4330700"/>
                  </a:lnTo>
                  <a:lnTo>
                    <a:pt x="3980861" y="4318000"/>
                  </a:lnTo>
                  <a:lnTo>
                    <a:pt x="4063296" y="4318000"/>
                  </a:lnTo>
                  <a:lnTo>
                    <a:pt x="4769232" y="5270500"/>
                  </a:lnTo>
                  <a:lnTo>
                    <a:pt x="4807025" y="5270500"/>
                  </a:lnTo>
                  <a:lnTo>
                    <a:pt x="4824749" y="5283200"/>
                  </a:lnTo>
                  <a:lnTo>
                    <a:pt x="4839278" y="5295900"/>
                  </a:lnTo>
                  <a:lnTo>
                    <a:pt x="4848678" y="5308600"/>
                  </a:lnTo>
                  <a:lnTo>
                    <a:pt x="4849613" y="5334000"/>
                  </a:lnTo>
                  <a:lnTo>
                    <a:pt x="4842461" y="5359400"/>
                  </a:lnTo>
                  <a:lnTo>
                    <a:pt x="4827604" y="5372100"/>
                  </a:lnTo>
                  <a:lnTo>
                    <a:pt x="4807520" y="5384800"/>
                  </a:lnTo>
                  <a:close/>
                </a:path>
                <a:path w="6181725" h="5854700">
                  <a:moveTo>
                    <a:pt x="3647071" y="4889500"/>
                  </a:moveTo>
                  <a:lnTo>
                    <a:pt x="3631347" y="4889500"/>
                  </a:lnTo>
                  <a:lnTo>
                    <a:pt x="3986102" y="4330700"/>
                  </a:lnTo>
                  <a:lnTo>
                    <a:pt x="4001827" y="4330700"/>
                  </a:lnTo>
                  <a:lnTo>
                    <a:pt x="3647071" y="4889500"/>
                  </a:lnTo>
                  <a:close/>
                </a:path>
                <a:path w="6181725" h="5854700">
                  <a:moveTo>
                    <a:pt x="4040424" y="4343400"/>
                  </a:moveTo>
                  <a:lnTo>
                    <a:pt x="4005640" y="4343400"/>
                  </a:lnTo>
                  <a:lnTo>
                    <a:pt x="4002304" y="4330700"/>
                  </a:lnTo>
                  <a:lnTo>
                    <a:pt x="4043283" y="4330700"/>
                  </a:lnTo>
                  <a:lnTo>
                    <a:pt x="4040424" y="4343400"/>
                  </a:lnTo>
                  <a:close/>
                </a:path>
                <a:path w="6181725" h="5854700">
                  <a:moveTo>
                    <a:pt x="5064098" y="4597400"/>
                  </a:moveTo>
                  <a:lnTo>
                    <a:pt x="4965075" y="4597400"/>
                  </a:lnTo>
                  <a:lnTo>
                    <a:pt x="4977178" y="4572000"/>
                  </a:lnTo>
                  <a:lnTo>
                    <a:pt x="4993457" y="4572000"/>
                  </a:lnTo>
                  <a:lnTo>
                    <a:pt x="5012282" y="4559300"/>
                  </a:lnTo>
                  <a:lnTo>
                    <a:pt x="5032024" y="4559300"/>
                  </a:lnTo>
                  <a:lnTo>
                    <a:pt x="5051132" y="4572000"/>
                  </a:lnTo>
                  <a:lnTo>
                    <a:pt x="5064098" y="4597400"/>
                  </a:lnTo>
                  <a:close/>
                </a:path>
                <a:path w="6181725" h="5854700">
                  <a:moveTo>
                    <a:pt x="1543795" y="4813300"/>
                  </a:moveTo>
                  <a:lnTo>
                    <a:pt x="1446828" y="4813300"/>
                  </a:lnTo>
                  <a:lnTo>
                    <a:pt x="1447781" y="4800600"/>
                  </a:lnTo>
                  <a:lnTo>
                    <a:pt x="1543319" y="4800600"/>
                  </a:lnTo>
                  <a:lnTo>
                    <a:pt x="1543795" y="4813300"/>
                  </a:lnTo>
                  <a:close/>
                </a:path>
                <a:path w="6181725" h="5854700">
                  <a:moveTo>
                    <a:pt x="1549274" y="4851400"/>
                  </a:moveTo>
                  <a:lnTo>
                    <a:pt x="1440871" y="4851400"/>
                  </a:lnTo>
                  <a:lnTo>
                    <a:pt x="1440156" y="4838700"/>
                  </a:lnTo>
                  <a:lnTo>
                    <a:pt x="1550227" y="4838700"/>
                  </a:lnTo>
                  <a:lnTo>
                    <a:pt x="1549274" y="4851400"/>
                  </a:lnTo>
                  <a:close/>
                </a:path>
                <a:path w="6181725" h="5854700">
                  <a:moveTo>
                    <a:pt x="1544748" y="4864100"/>
                  </a:moveTo>
                  <a:lnTo>
                    <a:pt x="1445159" y="4864100"/>
                  </a:lnTo>
                  <a:lnTo>
                    <a:pt x="1444444" y="4851400"/>
                  </a:lnTo>
                  <a:lnTo>
                    <a:pt x="1545939" y="4851400"/>
                  </a:lnTo>
                  <a:lnTo>
                    <a:pt x="1544748" y="4864100"/>
                  </a:lnTo>
                  <a:close/>
                </a:path>
                <a:path w="6181725" h="5854700">
                  <a:moveTo>
                    <a:pt x="603509" y="5854700"/>
                  </a:moveTo>
                  <a:lnTo>
                    <a:pt x="561488" y="5854700"/>
                  </a:lnTo>
                  <a:lnTo>
                    <a:pt x="542666" y="5842000"/>
                  </a:lnTo>
                  <a:lnTo>
                    <a:pt x="529797" y="5829300"/>
                  </a:lnTo>
                  <a:lnTo>
                    <a:pt x="525125" y="5803900"/>
                  </a:lnTo>
                  <a:lnTo>
                    <a:pt x="528628" y="5778500"/>
                  </a:lnTo>
                  <a:lnTo>
                    <a:pt x="540283" y="5765800"/>
                  </a:lnTo>
                  <a:lnTo>
                    <a:pt x="556276" y="5753100"/>
                  </a:lnTo>
                  <a:lnTo>
                    <a:pt x="611759" y="5753100"/>
                  </a:lnTo>
                  <a:lnTo>
                    <a:pt x="1450639" y="4864100"/>
                  </a:lnTo>
                  <a:lnTo>
                    <a:pt x="1537838" y="4864100"/>
                  </a:lnTo>
                  <a:lnTo>
                    <a:pt x="1534979" y="4876800"/>
                  </a:lnTo>
                  <a:lnTo>
                    <a:pt x="1464458" y="4876800"/>
                  </a:lnTo>
                  <a:lnTo>
                    <a:pt x="625577" y="5765800"/>
                  </a:lnTo>
                  <a:lnTo>
                    <a:pt x="634325" y="5791200"/>
                  </a:lnTo>
                  <a:lnTo>
                    <a:pt x="636596" y="5803900"/>
                  </a:lnTo>
                  <a:lnTo>
                    <a:pt x="632345" y="5829300"/>
                  </a:lnTo>
                  <a:lnTo>
                    <a:pt x="621527" y="5842000"/>
                  </a:lnTo>
                  <a:lnTo>
                    <a:pt x="603509" y="5854700"/>
                  </a:lnTo>
                  <a:close/>
                </a:path>
                <a:path w="6181725" h="5854700">
                  <a:moveTo>
                    <a:pt x="1831840" y="5854700"/>
                  </a:moveTo>
                  <a:lnTo>
                    <a:pt x="1789252" y="5854700"/>
                  </a:lnTo>
                  <a:lnTo>
                    <a:pt x="1772337" y="5842000"/>
                  </a:lnTo>
                  <a:lnTo>
                    <a:pt x="1761317" y="5816600"/>
                  </a:lnTo>
                  <a:lnTo>
                    <a:pt x="1758589" y="5803900"/>
                  </a:lnTo>
                  <a:lnTo>
                    <a:pt x="1762717" y="5778500"/>
                  </a:lnTo>
                  <a:lnTo>
                    <a:pt x="1772876" y="5765800"/>
                  </a:lnTo>
                  <a:lnTo>
                    <a:pt x="1788240" y="5753100"/>
                  </a:lnTo>
                  <a:lnTo>
                    <a:pt x="1503292" y="4889500"/>
                  </a:lnTo>
                  <a:lnTo>
                    <a:pt x="1468746" y="4889500"/>
                  </a:lnTo>
                  <a:lnTo>
                    <a:pt x="1468032" y="4876800"/>
                  </a:lnTo>
                  <a:lnTo>
                    <a:pt x="1521399" y="4876800"/>
                  </a:lnTo>
                  <a:lnTo>
                    <a:pt x="1521161" y="4889500"/>
                  </a:lnTo>
                  <a:lnTo>
                    <a:pt x="1806109" y="5753100"/>
                  </a:lnTo>
                  <a:lnTo>
                    <a:pt x="1843425" y="5753100"/>
                  </a:lnTo>
                  <a:lnTo>
                    <a:pt x="1857872" y="5765800"/>
                  </a:lnTo>
                  <a:lnTo>
                    <a:pt x="1867339" y="5791200"/>
                  </a:lnTo>
                  <a:lnTo>
                    <a:pt x="1870034" y="5803900"/>
                  </a:lnTo>
                  <a:lnTo>
                    <a:pt x="1864242" y="5829300"/>
                  </a:lnTo>
                  <a:lnTo>
                    <a:pt x="1851123" y="5842000"/>
                  </a:lnTo>
                  <a:lnTo>
                    <a:pt x="1831840" y="5854700"/>
                  </a:lnTo>
                  <a:close/>
                </a:path>
                <a:path w="6181725" h="5854700">
                  <a:moveTo>
                    <a:pt x="3621936" y="4991100"/>
                  </a:moveTo>
                  <a:lnTo>
                    <a:pt x="3600553" y="4991100"/>
                  </a:lnTo>
                  <a:lnTo>
                    <a:pt x="3579884" y="4978400"/>
                  </a:lnTo>
                  <a:lnTo>
                    <a:pt x="3563936" y="4965700"/>
                  </a:lnTo>
                  <a:lnTo>
                    <a:pt x="3555404" y="4953000"/>
                  </a:lnTo>
                  <a:lnTo>
                    <a:pt x="3554823" y="4927600"/>
                  </a:lnTo>
                  <a:lnTo>
                    <a:pt x="3562730" y="4902200"/>
                  </a:lnTo>
                  <a:lnTo>
                    <a:pt x="3576232" y="4889500"/>
                  </a:lnTo>
                  <a:lnTo>
                    <a:pt x="3593375" y="4876800"/>
                  </a:lnTo>
                  <a:lnTo>
                    <a:pt x="3612350" y="4876800"/>
                  </a:lnTo>
                  <a:lnTo>
                    <a:pt x="3631347" y="4889500"/>
                  </a:lnTo>
                  <a:lnTo>
                    <a:pt x="3647071" y="4889500"/>
                  </a:lnTo>
                  <a:lnTo>
                    <a:pt x="3659017" y="4914900"/>
                  </a:lnTo>
                  <a:lnTo>
                    <a:pt x="3664910" y="4927600"/>
                  </a:lnTo>
                  <a:lnTo>
                    <a:pt x="3664326" y="4953000"/>
                  </a:lnTo>
                  <a:lnTo>
                    <a:pt x="3656840" y="4965700"/>
                  </a:lnTo>
                  <a:lnTo>
                    <a:pt x="3641532" y="4978400"/>
                  </a:lnTo>
                  <a:lnTo>
                    <a:pt x="3621936" y="4991100"/>
                  </a:lnTo>
                  <a:close/>
                </a:path>
              </a:pathLst>
            </a:custGeom>
            <a:solidFill>
              <a:srgbClr val="20E4F5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0" y="8767012"/>
              <a:ext cx="14211935" cy="229235"/>
            </a:xfrm>
            <a:custGeom>
              <a:avLst/>
              <a:gdLst/>
              <a:ahLst/>
              <a:cxnLst/>
              <a:rect l="l" t="t" r="r" b="b"/>
              <a:pathLst>
                <a:path w="14211935" h="229234">
                  <a:moveTo>
                    <a:pt x="0" y="229193"/>
                  </a:moveTo>
                  <a:lnTo>
                    <a:pt x="0" y="0"/>
                  </a:lnTo>
                  <a:lnTo>
                    <a:pt x="14211674" y="0"/>
                  </a:lnTo>
                  <a:lnTo>
                    <a:pt x="14211674" y="229193"/>
                  </a:lnTo>
                  <a:lnTo>
                    <a:pt x="0" y="229193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2649572" y="9134474"/>
              <a:ext cx="1562100" cy="7200630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8207639" y="9040334"/>
              <a:ext cx="108585" cy="7398384"/>
            </a:xfrm>
            <a:custGeom>
              <a:avLst/>
              <a:gdLst/>
              <a:ahLst/>
              <a:cxnLst/>
              <a:rect l="l" t="t" r="r" b="b"/>
              <a:pathLst>
                <a:path w="108584" h="7398384">
                  <a:moveTo>
                    <a:pt x="108160" y="0"/>
                  </a:moveTo>
                  <a:lnTo>
                    <a:pt x="108160" y="7398163"/>
                  </a:lnTo>
                  <a:lnTo>
                    <a:pt x="0" y="7398163"/>
                  </a:lnTo>
                  <a:lnTo>
                    <a:pt x="0" y="0"/>
                  </a:lnTo>
                  <a:lnTo>
                    <a:pt x="108160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561944" y="10199301"/>
              <a:ext cx="107460" cy="107460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561944" y="11094806"/>
              <a:ext cx="107460" cy="107460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561944" y="11990312"/>
              <a:ext cx="107460" cy="107460"/>
            </a:xfrm>
            <a:prstGeom prst="rect">
              <a:avLst/>
            </a:prstGeom>
          </p:spPr>
        </p:pic>
      </p:grpSp>
      <p:grpSp>
        <p:nvGrpSpPr>
          <p:cNvPr id="48" name="object 48"/>
          <p:cNvGrpSpPr/>
          <p:nvPr/>
        </p:nvGrpSpPr>
        <p:grpSpPr>
          <a:xfrm>
            <a:off x="0" y="2692982"/>
            <a:ext cx="14211935" cy="6019165"/>
            <a:chOff x="0" y="2692982"/>
            <a:chExt cx="14211935" cy="6019165"/>
          </a:xfrm>
        </p:grpSpPr>
        <p:sp>
          <p:nvSpPr>
            <p:cNvPr id="49" name="object 49"/>
            <p:cNvSpPr/>
            <p:nvPr/>
          </p:nvSpPr>
          <p:spPr>
            <a:xfrm>
              <a:off x="5286599" y="3130746"/>
              <a:ext cx="542925" cy="609600"/>
            </a:xfrm>
            <a:custGeom>
              <a:avLst/>
              <a:gdLst/>
              <a:ahLst/>
              <a:cxnLst/>
              <a:rect l="l" t="t" r="r" b="b"/>
              <a:pathLst>
                <a:path w="542925" h="609600">
                  <a:moveTo>
                    <a:pt x="357691" y="609390"/>
                  </a:moveTo>
                  <a:lnTo>
                    <a:pt x="307640" y="517771"/>
                  </a:lnTo>
                  <a:lnTo>
                    <a:pt x="261819" y="448332"/>
                  </a:lnTo>
                  <a:lnTo>
                    <a:pt x="217018" y="403216"/>
                  </a:lnTo>
                  <a:lnTo>
                    <a:pt x="160282" y="386934"/>
                  </a:lnTo>
                  <a:lnTo>
                    <a:pt x="88210" y="380931"/>
                  </a:lnTo>
                  <a:lnTo>
                    <a:pt x="26282" y="380661"/>
                  </a:lnTo>
                  <a:lnTo>
                    <a:pt x="0" y="381568"/>
                  </a:lnTo>
                  <a:lnTo>
                    <a:pt x="22856" y="368567"/>
                  </a:lnTo>
                  <a:lnTo>
                    <a:pt x="75441" y="335855"/>
                  </a:lnTo>
                  <a:lnTo>
                    <a:pt x="133654" y="292941"/>
                  </a:lnTo>
                  <a:lnTo>
                    <a:pt x="173418" y="249321"/>
                  </a:lnTo>
                  <a:lnTo>
                    <a:pt x="187899" y="187410"/>
                  </a:lnTo>
                  <a:lnTo>
                    <a:pt x="190490" y="104256"/>
                  </a:lnTo>
                  <a:lnTo>
                    <a:pt x="187453" y="31304"/>
                  </a:lnTo>
                  <a:lnTo>
                    <a:pt x="185049" y="0"/>
                  </a:lnTo>
                  <a:lnTo>
                    <a:pt x="199422" y="27914"/>
                  </a:lnTo>
                  <a:lnTo>
                    <a:pt x="235100" y="91619"/>
                  </a:lnTo>
                  <a:lnTo>
                    <a:pt x="280921" y="161057"/>
                  </a:lnTo>
                  <a:lnTo>
                    <a:pt x="325722" y="206173"/>
                  </a:lnTo>
                  <a:lnTo>
                    <a:pt x="382457" y="222455"/>
                  </a:lnTo>
                  <a:lnTo>
                    <a:pt x="454529" y="228459"/>
                  </a:lnTo>
                  <a:lnTo>
                    <a:pt x="516458" y="228729"/>
                  </a:lnTo>
                  <a:lnTo>
                    <a:pt x="542763" y="227809"/>
                  </a:lnTo>
                  <a:lnTo>
                    <a:pt x="519884" y="240823"/>
                  </a:lnTo>
                  <a:lnTo>
                    <a:pt x="467298" y="273535"/>
                  </a:lnTo>
                  <a:lnTo>
                    <a:pt x="409085" y="316449"/>
                  </a:lnTo>
                  <a:lnTo>
                    <a:pt x="369322" y="360068"/>
                  </a:lnTo>
                  <a:lnTo>
                    <a:pt x="354842" y="421979"/>
                  </a:lnTo>
                  <a:lnTo>
                    <a:pt x="352250" y="505133"/>
                  </a:lnTo>
                  <a:lnTo>
                    <a:pt x="355287" y="578085"/>
                  </a:lnTo>
                  <a:lnTo>
                    <a:pt x="357691" y="6093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" name="object 5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622285" y="3067051"/>
              <a:ext cx="215849" cy="244305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723210" y="3468970"/>
              <a:ext cx="152637" cy="171365"/>
            </a:xfrm>
            <a:prstGeom prst="rect">
              <a:avLst/>
            </a:prstGeom>
          </p:spPr>
        </p:pic>
        <p:sp>
          <p:nvSpPr>
            <p:cNvPr id="52" name="object 52"/>
            <p:cNvSpPr/>
            <p:nvPr/>
          </p:nvSpPr>
          <p:spPr>
            <a:xfrm>
              <a:off x="5380494" y="3346253"/>
              <a:ext cx="362585" cy="239395"/>
            </a:xfrm>
            <a:custGeom>
              <a:avLst/>
              <a:gdLst/>
              <a:ahLst/>
              <a:cxnLst/>
              <a:rect l="l" t="t" r="r" b="b"/>
              <a:pathLst>
                <a:path w="362585" h="239395">
                  <a:moveTo>
                    <a:pt x="172711" y="239271"/>
                  </a:moveTo>
                  <a:lnTo>
                    <a:pt x="167692" y="232528"/>
                  </a:lnTo>
                  <a:lnTo>
                    <a:pt x="162685" y="226061"/>
                  </a:lnTo>
                  <a:lnTo>
                    <a:pt x="157703" y="219908"/>
                  </a:lnTo>
                  <a:lnTo>
                    <a:pt x="152760" y="214103"/>
                  </a:lnTo>
                  <a:lnTo>
                    <a:pt x="155474" y="207891"/>
                  </a:lnTo>
                  <a:lnTo>
                    <a:pt x="169451" y="165516"/>
                  </a:lnTo>
                  <a:lnTo>
                    <a:pt x="174457" y="141188"/>
                  </a:lnTo>
                  <a:lnTo>
                    <a:pt x="166196" y="157339"/>
                  </a:lnTo>
                  <a:lnTo>
                    <a:pt x="158842" y="173881"/>
                  </a:lnTo>
                  <a:lnTo>
                    <a:pt x="152493" y="190784"/>
                  </a:lnTo>
                  <a:lnTo>
                    <a:pt x="147246" y="208015"/>
                  </a:lnTo>
                  <a:lnTo>
                    <a:pt x="140968" y="201645"/>
                  </a:lnTo>
                  <a:lnTo>
                    <a:pt x="121123" y="186635"/>
                  </a:lnTo>
                  <a:lnTo>
                    <a:pt x="127162" y="169077"/>
                  </a:lnTo>
                  <a:lnTo>
                    <a:pt x="150742" y="118730"/>
                  </a:lnTo>
                  <a:lnTo>
                    <a:pt x="175054" y="80463"/>
                  </a:lnTo>
                  <a:lnTo>
                    <a:pt x="172284" y="69935"/>
                  </a:lnTo>
                  <a:lnTo>
                    <a:pt x="167840" y="60013"/>
                  </a:lnTo>
                  <a:lnTo>
                    <a:pt x="161492" y="51347"/>
                  </a:lnTo>
                  <a:lnTo>
                    <a:pt x="153006" y="44586"/>
                  </a:lnTo>
                  <a:lnTo>
                    <a:pt x="141799" y="40841"/>
                  </a:lnTo>
                  <a:lnTo>
                    <a:pt x="130646" y="41697"/>
                  </a:lnTo>
                  <a:lnTo>
                    <a:pt x="89646" y="70961"/>
                  </a:lnTo>
                  <a:lnTo>
                    <a:pt x="62955" y="103158"/>
                  </a:lnTo>
                  <a:lnTo>
                    <a:pt x="39081" y="138411"/>
                  </a:lnTo>
                  <a:lnTo>
                    <a:pt x="22402" y="166820"/>
                  </a:lnTo>
                  <a:lnTo>
                    <a:pt x="14888" y="166313"/>
                  </a:lnTo>
                  <a:lnTo>
                    <a:pt x="7381" y="165925"/>
                  </a:lnTo>
                  <a:lnTo>
                    <a:pt x="0" y="165633"/>
                  </a:lnTo>
                  <a:lnTo>
                    <a:pt x="10653" y="145300"/>
                  </a:lnTo>
                  <a:lnTo>
                    <a:pt x="34572" y="106162"/>
                  </a:lnTo>
                  <a:lnTo>
                    <a:pt x="57515" y="74578"/>
                  </a:lnTo>
                  <a:lnTo>
                    <a:pt x="90515" y="38550"/>
                  </a:lnTo>
                  <a:lnTo>
                    <a:pt x="133835" y="16610"/>
                  </a:lnTo>
                  <a:lnTo>
                    <a:pt x="150487" y="17310"/>
                  </a:lnTo>
                  <a:lnTo>
                    <a:pt x="186140" y="41238"/>
                  </a:lnTo>
                  <a:lnTo>
                    <a:pt x="194111" y="54845"/>
                  </a:lnTo>
                  <a:lnTo>
                    <a:pt x="201001" y="46299"/>
                  </a:lnTo>
                  <a:lnTo>
                    <a:pt x="230904" y="16163"/>
                  </a:lnTo>
                  <a:lnTo>
                    <a:pt x="255386" y="0"/>
                  </a:lnTo>
                  <a:lnTo>
                    <a:pt x="274049" y="4434"/>
                  </a:lnTo>
                  <a:lnTo>
                    <a:pt x="294657" y="7818"/>
                  </a:lnTo>
                  <a:lnTo>
                    <a:pt x="316485" y="10281"/>
                  </a:lnTo>
                  <a:lnTo>
                    <a:pt x="338812" y="11951"/>
                  </a:lnTo>
                  <a:lnTo>
                    <a:pt x="348048" y="23659"/>
                  </a:lnTo>
                  <a:lnTo>
                    <a:pt x="354947" y="36759"/>
                  </a:lnTo>
                  <a:lnTo>
                    <a:pt x="359642" y="50849"/>
                  </a:lnTo>
                  <a:lnTo>
                    <a:pt x="362265" y="65532"/>
                  </a:lnTo>
                  <a:lnTo>
                    <a:pt x="353522" y="71607"/>
                  </a:lnTo>
                  <a:lnTo>
                    <a:pt x="344831" y="77831"/>
                  </a:lnTo>
                  <a:lnTo>
                    <a:pt x="336264" y="84176"/>
                  </a:lnTo>
                  <a:lnTo>
                    <a:pt x="327894" y="90610"/>
                  </a:lnTo>
                  <a:lnTo>
                    <a:pt x="328786" y="84074"/>
                  </a:lnTo>
                  <a:lnTo>
                    <a:pt x="319793" y="41495"/>
                  </a:lnTo>
                  <a:lnTo>
                    <a:pt x="291167" y="23645"/>
                  </a:lnTo>
                  <a:lnTo>
                    <a:pt x="285614" y="24190"/>
                  </a:lnTo>
                  <a:lnTo>
                    <a:pt x="248628" y="43882"/>
                  </a:lnTo>
                  <a:lnTo>
                    <a:pt x="217849" y="76957"/>
                  </a:lnTo>
                  <a:lnTo>
                    <a:pt x="203273" y="95918"/>
                  </a:lnTo>
                  <a:lnTo>
                    <a:pt x="203522" y="102283"/>
                  </a:lnTo>
                  <a:lnTo>
                    <a:pt x="203570" y="108653"/>
                  </a:lnTo>
                  <a:lnTo>
                    <a:pt x="200064" y="151851"/>
                  </a:lnTo>
                  <a:lnTo>
                    <a:pt x="184749" y="211063"/>
                  </a:lnTo>
                  <a:lnTo>
                    <a:pt x="172711" y="239271"/>
                  </a:lnTo>
                  <a:close/>
                </a:path>
              </a:pathLst>
            </a:custGeom>
            <a:solidFill>
              <a:srgbClr val="FFEB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3" name="object 5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406964" y="3234968"/>
              <a:ext cx="6804707" cy="5435718"/>
            </a:xfrm>
            <a:prstGeom prst="rect">
              <a:avLst/>
            </a:prstGeom>
          </p:spPr>
        </p:pic>
        <p:sp>
          <p:nvSpPr>
            <p:cNvPr id="54" name="object 54"/>
            <p:cNvSpPr/>
            <p:nvPr/>
          </p:nvSpPr>
          <p:spPr>
            <a:xfrm>
              <a:off x="2883419" y="2857233"/>
              <a:ext cx="6181725" cy="5854700"/>
            </a:xfrm>
            <a:custGeom>
              <a:avLst/>
              <a:gdLst/>
              <a:ahLst/>
              <a:cxnLst/>
              <a:rect l="l" t="t" r="r" b="b"/>
              <a:pathLst>
                <a:path w="6181725" h="5854700">
                  <a:moveTo>
                    <a:pt x="4235973" y="635000"/>
                  </a:moveTo>
                  <a:lnTo>
                    <a:pt x="4054718" y="635000"/>
                  </a:lnTo>
                  <a:lnTo>
                    <a:pt x="4061463" y="609600"/>
                  </a:lnTo>
                  <a:lnTo>
                    <a:pt x="4073123" y="596900"/>
                  </a:lnTo>
                  <a:lnTo>
                    <a:pt x="4088624" y="596900"/>
                  </a:lnTo>
                  <a:lnTo>
                    <a:pt x="4106895" y="584200"/>
                  </a:lnTo>
                  <a:lnTo>
                    <a:pt x="4168125" y="101600"/>
                  </a:lnTo>
                  <a:lnTo>
                    <a:pt x="4150763" y="88900"/>
                  </a:lnTo>
                  <a:lnTo>
                    <a:pt x="4137688" y="76200"/>
                  </a:lnTo>
                  <a:lnTo>
                    <a:pt x="4130064" y="63500"/>
                  </a:lnTo>
                  <a:lnTo>
                    <a:pt x="4129052" y="38100"/>
                  </a:lnTo>
                  <a:lnTo>
                    <a:pt x="4136225" y="25400"/>
                  </a:lnTo>
                  <a:lnTo>
                    <a:pt x="4150345" y="0"/>
                  </a:lnTo>
                  <a:lnTo>
                    <a:pt x="4212432" y="0"/>
                  </a:lnTo>
                  <a:lnTo>
                    <a:pt x="4228521" y="12700"/>
                  </a:lnTo>
                  <a:lnTo>
                    <a:pt x="4238178" y="38100"/>
                  </a:lnTo>
                  <a:lnTo>
                    <a:pt x="4239838" y="50800"/>
                  </a:lnTo>
                  <a:lnTo>
                    <a:pt x="4233819" y="76200"/>
                  </a:lnTo>
                  <a:lnTo>
                    <a:pt x="4222059" y="88900"/>
                  </a:lnTo>
                  <a:lnTo>
                    <a:pt x="4205966" y="101600"/>
                  </a:lnTo>
                  <a:lnTo>
                    <a:pt x="4186946" y="101600"/>
                  </a:lnTo>
                  <a:lnTo>
                    <a:pt x="4125716" y="584200"/>
                  </a:lnTo>
                  <a:lnTo>
                    <a:pt x="4137673" y="596900"/>
                  </a:lnTo>
                  <a:lnTo>
                    <a:pt x="4147932" y="609600"/>
                  </a:lnTo>
                  <a:lnTo>
                    <a:pt x="4156137" y="609600"/>
                  </a:lnTo>
                  <a:lnTo>
                    <a:pt x="4161930" y="622300"/>
                  </a:lnTo>
                  <a:lnTo>
                    <a:pt x="4306919" y="622300"/>
                  </a:lnTo>
                  <a:lnTo>
                    <a:pt x="4235973" y="635000"/>
                  </a:lnTo>
                  <a:close/>
                </a:path>
                <a:path w="6181725" h="5854700">
                  <a:moveTo>
                    <a:pt x="849785" y="292100"/>
                  </a:moveTo>
                  <a:lnTo>
                    <a:pt x="775864" y="292100"/>
                  </a:lnTo>
                  <a:lnTo>
                    <a:pt x="762898" y="266700"/>
                  </a:lnTo>
                  <a:lnTo>
                    <a:pt x="757214" y="254000"/>
                  </a:lnTo>
                  <a:lnTo>
                    <a:pt x="759950" y="228600"/>
                  </a:lnTo>
                  <a:lnTo>
                    <a:pt x="771040" y="203200"/>
                  </a:lnTo>
                  <a:lnTo>
                    <a:pt x="788093" y="190500"/>
                  </a:lnTo>
                  <a:lnTo>
                    <a:pt x="830710" y="190500"/>
                  </a:lnTo>
                  <a:lnTo>
                    <a:pt x="848043" y="203200"/>
                  </a:lnTo>
                  <a:lnTo>
                    <a:pt x="860551" y="215900"/>
                  </a:lnTo>
                  <a:lnTo>
                    <a:pt x="867430" y="228600"/>
                  </a:lnTo>
                  <a:lnTo>
                    <a:pt x="867877" y="254000"/>
                  </a:lnTo>
                  <a:lnTo>
                    <a:pt x="905261" y="266700"/>
                  </a:lnTo>
                  <a:lnTo>
                    <a:pt x="861921" y="266700"/>
                  </a:lnTo>
                  <a:lnTo>
                    <a:pt x="849785" y="292100"/>
                  </a:lnTo>
                  <a:close/>
                </a:path>
                <a:path w="6181725" h="5854700">
                  <a:moveTo>
                    <a:pt x="1762746" y="508000"/>
                  </a:moveTo>
                  <a:lnTo>
                    <a:pt x="1744401" y="508000"/>
                  </a:lnTo>
                  <a:lnTo>
                    <a:pt x="1790622" y="330200"/>
                  </a:lnTo>
                  <a:lnTo>
                    <a:pt x="1774737" y="317500"/>
                  </a:lnTo>
                  <a:lnTo>
                    <a:pt x="1763789" y="304800"/>
                  </a:lnTo>
                  <a:lnTo>
                    <a:pt x="1758693" y="292100"/>
                  </a:lnTo>
                  <a:lnTo>
                    <a:pt x="1760364" y="266700"/>
                  </a:lnTo>
                  <a:lnTo>
                    <a:pt x="1770177" y="241300"/>
                  </a:lnTo>
                  <a:lnTo>
                    <a:pt x="1786333" y="228600"/>
                  </a:lnTo>
                  <a:lnTo>
                    <a:pt x="1828742" y="228600"/>
                  </a:lnTo>
                  <a:lnTo>
                    <a:pt x="1848587" y="241300"/>
                  </a:lnTo>
                  <a:lnTo>
                    <a:pt x="1862603" y="254000"/>
                  </a:lnTo>
                  <a:lnTo>
                    <a:pt x="1869516" y="279400"/>
                  </a:lnTo>
                  <a:lnTo>
                    <a:pt x="1868053" y="292100"/>
                  </a:lnTo>
                  <a:lnTo>
                    <a:pt x="1859525" y="317500"/>
                  </a:lnTo>
                  <a:lnTo>
                    <a:pt x="1845747" y="330200"/>
                  </a:lnTo>
                  <a:lnTo>
                    <a:pt x="1828351" y="330200"/>
                  </a:lnTo>
                  <a:lnTo>
                    <a:pt x="1808967" y="342900"/>
                  </a:lnTo>
                  <a:lnTo>
                    <a:pt x="1762746" y="508000"/>
                  </a:lnTo>
                  <a:close/>
                </a:path>
                <a:path w="6181725" h="5854700">
                  <a:moveTo>
                    <a:pt x="1792766" y="546100"/>
                  </a:moveTo>
                  <a:lnTo>
                    <a:pt x="1684362" y="546100"/>
                  </a:lnTo>
                  <a:lnTo>
                    <a:pt x="861921" y="266700"/>
                  </a:lnTo>
                  <a:lnTo>
                    <a:pt x="905261" y="266700"/>
                  </a:lnTo>
                  <a:lnTo>
                    <a:pt x="1690319" y="533400"/>
                  </a:lnTo>
                  <a:lnTo>
                    <a:pt x="1792289" y="533400"/>
                  </a:lnTo>
                  <a:lnTo>
                    <a:pt x="1792766" y="546100"/>
                  </a:lnTo>
                  <a:close/>
                </a:path>
                <a:path w="6181725" h="5854700">
                  <a:moveTo>
                    <a:pt x="814613" y="304800"/>
                  </a:moveTo>
                  <a:lnTo>
                    <a:pt x="794973" y="292100"/>
                  </a:lnTo>
                  <a:lnTo>
                    <a:pt x="833450" y="292100"/>
                  </a:lnTo>
                  <a:lnTo>
                    <a:pt x="814613" y="304800"/>
                  </a:lnTo>
                  <a:close/>
                </a:path>
                <a:path w="6181725" h="5854700">
                  <a:moveTo>
                    <a:pt x="4306919" y="622300"/>
                  </a:moveTo>
                  <a:lnTo>
                    <a:pt x="4161930" y="622300"/>
                  </a:lnTo>
                  <a:lnTo>
                    <a:pt x="4800441" y="508000"/>
                  </a:lnTo>
                  <a:lnTo>
                    <a:pt x="4803844" y="495300"/>
                  </a:lnTo>
                  <a:lnTo>
                    <a:pt x="4813366" y="482600"/>
                  </a:lnTo>
                  <a:lnTo>
                    <a:pt x="4827981" y="469900"/>
                  </a:lnTo>
                  <a:lnTo>
                    <a:pt x="4846662" y="457200"/>
                  </a:lnTo>
                  <a:lnTo>
                    <a:pt x="4868778" y="457200"/>
                  </a:lnTo>
                  <a:lnTo>
                    <a:pt x="4888326" y="469900"/>
                  </a:lnTo>
                  <a:lnTo>
                    <a:pt x="4903183" y="482600"/>
                  </a:lnTo>
                  <a:lnTo>
                    <a:pt x="4911227" y="508000"/>
                  </a:lnTo>
                  <a:lnTo>
                    <a:pt x="4910583" y="520700"/>
                  </a:lnTo>
                  <a:lnTo>
                    <a:pt x="4906185" y="533400"/>
                  </a:lnTo>
                  <a:lnTo>
                    <a:pt x="4803538" y="533400"/>
                  </a:lnTo>
                  <a:lnTo>
                    <a:pt x="4306919" y="622300"/>
                  </a:lnTo>
                  <a:close/>
                </a:path>
                <a:path w="6181725" h="5854700">
                  <a:moveTo>
                    <a:pt x="1773706" y="520700"/>
                  </a:moveTo>
                  <a:lnTo>
                    <a:pt x="1704852" y="520700"/>
                  </a:lnTo>
                  <a:lnTo>
                    <a:pt x="1706044" y="508000"/>
                  </a:lnTo>
                  <a:lnTo>
                    <a:pt x="1772753" y="508000"/>
                  </a:lnTo>
                  <a:lnTo>
                    <a:pt x="1773706" y="520700"/>
                  </a:lnTo>
                  <a:close/>
                </a:path>
                <a:path w="6181725" h="5854700">
                  <a:moveTo>
                    <a:pt x="1786095" y="533400"/>
                  </a:moveTo>
                  <a:lnTo>
                    <a:pt x="1692940" y="533400"/>
                  </a:lnTo>
                  <a:lnTo>
                    <a:pt x="1693654" y="520700"/>
                  </a:lnTo>
                  <a:lnTo>
                    <a:pt x="1784666" y="520700"/>
                  </a:lnTo>
                  <a:lnTo>
                    <a:pt x="1786095" y="533400"/>
                  </a:lnTo>
                  <a:close/>
                </a:path>
                <a:path w="6181725" h="5854700">
                  <a:moveTo>
                    <a:pt x="4865722" y="571500"/>
                  </a:moveTo>
                  <a:lnTo>
                    <a:pt x="4845820" y="571500"/>
                  </a:lnTo>
                  <a:lnTo>
                    <a:pt x="4827840" y="558800"/>
                  </a:lnTo>
                  <a:lnTo>
                    <a:pt x="4813255" y="546100"/>
                  </a:lnTo>
                  <a:lnTo>
                    <a:pt x="4803538" y="533400"/>
                  </a:lnTo>
                  <a:lnTo>
                    <a:pt x="4906185" y="533400"/>
                  </a:lnTo>
                  <a:lnTo>
                    <a:pt x="4901787" y="546100"/>
                  </a:lnTo>
                  <a:lnTo>
                    <a:pt x="4886334" y="558800"/>
                  </a:lnTo>
                  <a:lnTo>
                    <a:pt x="4865722" y="571500"/>
                  </a:lnTo>
                  <a:close/>
                </a:path>
                <a:path w="6181725" h="5854700">
                  <a:moveTo>
                    <a:pt x="2874622" y="927100"/>
                  </a:moveTo>
                  <a:lnTo>
                    <a:pt x="2758159" y="927100"/>
                  </a:lnTo>
                  <a:lnTo>
                    <a:pt x="4034944" y="647700"/>
                  </a:lnTo>
                  <a:lnTo>
                    <a:pt x="1794435" y="571500"/>
                  </a:lnTo>
                  <a:lnTo>
                    <a:pt x="1684124" y="571500"/>
                  </a:lnTo>
                  <a:lnTo>
                    <a:pt x="1683886" y="558800"/>
                  </a:lnTo>
                  <a:lnTo>
                    <a:pt x="1683886" y="546100"/>
                  </a:lnTo>
                  <a:lnTo>
                    <a:pt x="1794911" y="546100"/>
                  </a:lnTo>
                  <a:lnTo>
                    <a:pt x="4054718" y="635000"/>
                  </a:lnTo>
                  <a:lnTo>
                    <a:pt x="4235973" y="635000"/>
                  </a:lnTo>
                  <a:lnTo>
                    <a:pt x="4165027" y="647700"/>
                  </a:lnTo>
                  <a:lnTo>
                    <a:pt x="4165266" y="647700"/>
                  </a:lnTo>
                  <a:lnTo>
                    <a:pt x="4163605" y="660400"/>
                  </a:lnTo>
                  <a:lnTo>
                    <a:pt x="4054957" y="660400"/>
                  </a:lnTo>
                  <a:lnTo>
                    <a:pt x="2874622" y="927100"/>
                  </a:lnTo>
                  <a:close/>
                </a:path>
                <a:path w="6181725" h="5854700">
                  <a:moveTo>
                    <a:pt x="2457993" y="1600200"/>
                  </a:moveTo>
                  <a:lnTo>
                    <a:pt x="2435567" y="1600200"/>
                  </a:lnTo>
                  <a:lnTo>
                    <a:pt x="2677153" y="1003300"/>
                  </a:lnTo>
                  <a:lnTo>
                    <a:pt x="2668450" y="990600"/>
                  </a:lnTo>
                  <a:lnTo>
                    <a:pt x="2661131" y="990600"/>
                  </a:lnTo>
                  <a:lnTo>
                    <a:pt x="2655510" y="977900"/>
                  </a:lnTo>
                  <a:lnTo>
                    <a:pt x="2651899" y="965200"/>
                  </a:lnTo>
                  <a:lnTo>
                    <a:pt x="2649993" y="952500"/>
                  </a:lnTo>
                  <a:lnTo>
                    <a:pt x="2650231" y="952500"/>
                  </a:lnTo>
                  <a:lnTo>
                    <a:pt x="2651899" y="939800"/>
                  </a:lnTo>
                  <a:lnTo>
                    <a:pt x="1787049" y="584200"/>
                  </a:lnTo>
                  <a:lnTo>
                    <a:pt x="1687222" y="584200"/>
                  </a:lnTo>
                  <a:lnTo>
                    <a:pt x="1686983" y="571500"/>
                  </a:lnTo>
                  <a:lnTo>
                    <a:pt x="1794435" y="571500"/>
                  </a:lnTo>
                  <a:lnTo>
                    <a:pt x="2659285" y="927100"/>
                  </a:lnTo>
                  <a:lnTo>
                    <a:pt x="2874622" y="927100"/>
                  </a:lnTo>
                  <a:lnTo>
                    <a:pt x="2762209" y="952500"/>
                  </a:lnTo>
                  <a:lnTo>
                    <a:pt x="2759648" y="965200"/>
                  </a:lnTo>
                  <a:lnTo>
                    <a:pt x="2750833" y="990600"/>
                  </a:lnTo>
                  <a:lnTo>
                    <a:pt x="2736746" y="1003300"/>
                  </a:lnTo>
                  <a:lnTo>
                    <a:pt x="2694546" y="1003300"/>
                  </a:lnTo>
                  <a:lnTo>
                    <a:pt x="2457993" y="1600200"/>
                  </a:lnTo>
                  <a:close/>
                </a:path>
                <a:path w="6181725" h="5854700">
                  <a:moveTo>
                    <a:pt x="573118" y="1905000"/>
                  </a:moveTo>
                  <a:lnTo>
                    <a:pt x="547192" y="1905000"/>
                  </a:lnTo>
                  <a:lnTo>
                    <a:pt x="1696275" y="596900"/>
                  </a:lnTo>
                  <a:lnTo>
                    <a:pt x="1693416" y="584200"/>
                  </a:lnTo>
                  <a:lnTo>
                    <a:pt x="1784905" y="584200"/>
                  </a:lnTo>
                  <a:lnTo>
                    <a:pt x="1783952" y="596900"/>
                  </a:lnTo>
                  <a:lnTo>
                    <a:pt x="1776328" y="596900"/>
                  </a:lnTo>
                  <a:lnTo>
                    <a:pt x="1784253" y="609600"/>
                  </a:lnTo>
                  <a:lnTo>
                    <a:pt x="1710809" y="609600"/>
                  </a:lnTo>
                  <a:lnTo>
                    <a:pt x="573118" y="1905000"/>
                  </a:lnTo>
                  <a:close/>
                </a:path>
                <a:path w="6181725" h="5854700">
                  <a:moveTo>
                    <a:pt x="1671260" y="1333500"/>
                  </a:moveTo>
                  <a:lnTo>
                    <a:pt x="1636869" y="1333500"/>
                  </a:lnTo>
                  <a:lnTo>
                    <a:pt x="1652437" y="1320800"/>
                  </a:lnTo>
                  <a:lnTo>
                    <a:pt x="1725104" y="609600"/>
                  </a:lnTo>
                  <a:lnTo>
                    <a:pt x="1743687" y="609600"/>
                  </a:lnTo>
                  <a:lnTo>
                    <a:pt x="1671260" y="1333500"/>
                  </a:lnTo>
                  <a:close/>
                </a:path>
                <a:path w="6181725" h="5854700">
                  <a:moveTo>
                    <a:pt x="2452960" y="1612900"/>
                  </a:moveTo>
                  <a:lnTo>
                    <a:pt x="2387203" y="1612900"/>
                  </a:lnTo>
                  <a:lnTo>
                    <a:pt x="1761080" y="609600"/>
                  </a:lnTo>
                  <a:lnTo>
                    <a:pt x="1784253" y="609600"/>
                  </a:lnTo>
                  <a:lnTo>
                    <a:pt x="2402450" y="1600200"/>
                  </a:lnTo>
                  <a:lnTo>
                    <a:pt x="2457993" y="1600200"/>
                  </a:lnTo>
                  <a:lnTo>
                    <a:pt x="2452960" y="1612900"/>
                  </a:lnTo>
                  <a:close/>
                </a:path>
                <a:path w="6181725" h="5854700">
                  <a:moveTo>
                    <a:pt x="4744008" y="1625600"/>
                  </a:moveTo>
                  <a:lnTo>
                    <a:pt x="2466063" y="1625600"/>
                  </a:lnTo>
                  <a:lnTo>
                    <a:pt x="4054957" y="660400"/>
                  </a:lnTo>
                  <a:lnTo>
                    <a:pt x="4163605" y="660400"/>
                  </a:lnTo>
                  <a:lnTo>
                    <a:pt x="4159846" y="673100"/>
                  </a:lnTo>
                  <a:lnTo>
                    <a:pt x="4154210" y="673100"/>
                  </a:lnTo>
                  <a:lnTo>
                    <a:pt x="4146921" y="685800"/>
                  </a:lnTo>
                  <a:lnTo>
                    <a:pt x="4744008" y="1625600"/>
                  </a:lnTo>
                  <a:close/>
                </a:path>
                <a:path w="6181725" h="5854700">
                  <a:moveTo>
                    <a:pt x="2758159" y="927100"/>
                  </a:moveTo>
                  <a:lnTo>
                    <a:pt x="2659285" y="927100"/>
                  </a:lnTo>
                  <a:lnTo>
                    <a:pt x="2665866" y="914400"/>
                  </a:lnTo>
                  <a:lnTo>
                    <a:pt x="2674056" y="901700"/>
                  </a:lnTo>
                  <a:lnTo>
                    <a:pt x="2732606" y="901700"/>
                  </a:lnTo>
                  <a:lnTo>
                    <a:pt x="2747750" y="914400"/>
                  </a:lnTo>
                  <a:lnTo>
                    <a:pt x="2758159" y="927100"/>
                  </a:lnTo>
                  <a:close/>
                </a:path>
                <a:path w="6181725" h="5854700">
                  <a:moveTo>
                    <a:pt x="576260" y="1930400"/>
                  </a:moveTo>
                  <a:lnTo>
                    <a:pt x="470235" y="1930400"/>
                  </a:lnTo>
                  <a:lnTo>
                    <a:pt x="470473" y="1917700"/>
                  </a:lnTo>
                  <a:lnTo>
                    <a:pt x="563632" y="1917700"/>
                  </a:lnTo>
                  <a:lnTo>
                    <a:pt x="1603120" y="1397000"/>
                  </a:lnTo>
                  <a:lnTo>
                    <a:pt x="1601121" y="1384300"/>
                  </a:lnTo>
                  <a:lnTo>
                    <a:pt x="1600529" y="1384300"/>
                  </a:lnTo>
                  <a:lnTo>
                    <a:pt x="1601411" y="1371600"/>
                  </a:lnTo>
                  <a:lnTo>
                    <a:pt x="1603835" y="1358900"/>
                  </a:lnTo>
                  <a:lnTo>
                    <a:pt x="1611630" y="1346200"/>
                  </a:lnTo>
                  <a:lnTo>
                    <a:pt x="1622954" y="1333500"/>
                  </a:lnTo>
                  <a:lnTo>
                    <a:pt x="1692557" y="1333500"/>
                  </a:lnTo>
                  <a:lnTo>
                    <a:pt x="1704823" y="1358900"/>
                  </a:lnTo>
                  <a:lnTo>
                    <a:pt x="1711327" y="1371600"/>
                  </a:lnTo>
                  <a:lnTo>
                    <a:pt x="1711286" y="1397000"/>
                  </a:lnTo>
                  <a:lnTo>
                    <a:pt x="1748188" y="1409700"/>
                  </a:lnTo>
                  <a:lnTo>
                    <a:pt x="1610983" y="1409700"/>
                  </a:lnTo>
                  <a:lnTo>
                    <a:pt x="576260" y="1930400"/>
                  </a:lnTo>
                  <a:close/>
                </a:path>
                <a:path w="6181725" h="5854700">
                  <a:moveTo>
                    <a:pt x="1675488" y="1435100"/>
                  </a:moveTo>
                  <a:lnTo>
                    <a:pt x="1629275" y="1435100"/>
                  </a:lnTo>
                  <a:lnTo>
                    <a:pt x="1622358" y="1422400"/>
                  </a:lnTo>
                  <a:lnTo>
                    <a:pt x="1616246" y="1422400"/>
                  </a:lnTo>
                  <a:lnTo>
                    <a:pt x="1610983" y="1409700"/>
                  </a:lnTo>
                  <a:lnTo>
                    <a:pt x="1704376" y="1409700"/>
                  </a:lnTo>
                  <a:lnTo>
                    <a:pt x="1691965" y="1422400"/>
                  </a:lnTo>
                  <a:lnTo>
                    <a:pt x="1675488" y="1435100"/>
                  </a:lnTo>
                  <a:close/>
                </a:path>
                <a:path w="6181725" h="5854700">
                  <a:moveTo>
                    <a:pt x="574115" y="1955800"/>
                  </a:moveTo>
                  <a:lnTo>
                    <a:pt x="462373" y="1955800"/>
                  </a:lnTo>
                  <a:lnTo>
                    <a:pt x="463326" y="1943100"/>
                  </a:lnTo>
                  <a:lnTo>
                    <a:pt x="464755" y="1943100"/>
                  </a:lnTo>
                  <a:lnTo>
                    <a:pt x="465470" y="1930400"/>
                  </a:lnTo>
                  <a:lnTo>
                    <a:pt x="576260" y="1930400"/>
                  </a:lnTo>
                  <a:lnTo>
                    <a:pt x="2367904" y="1651000"/>
                  </a:lnTo>
                  <a:lnTo>
                    <a:pt x="2368619" y="1651000"/>
                  </a:lnTo>
                  <a:lnTo>
                    <a:pt x="1704376" y="1409700"/>
                  </a:lnTo>
                  <a:lnTo>
                    <a:pt x="1748188" y="1409700"/>
                  </a:lnTo>
                  <a:lnTo>
                    <a:pt x="2375528" y="1625600"/>
                  </a:lnTo>
                  <a:lnTo>
                    <a:pt x="4744008" y="1625600"/>
                  </a:lnTo>
                  <a:lnTo>
                    <a:pt x="4776283" y="1676400"/>
                  </a:lnTo>
                  <a:lnTo>
                    <a:pt x="2371001" y="1676400"/>
                  </a:lnTo>
                  <a:lnTo>
                    <a:pt x="574115" y="1955800"/>
                  </a:lnTo>
                  <a:close/>
                </a:path>
                <a:path w="6181725" h="5854700">
                  <a:moveTo>
                    <a:pt x="561965" y="1917700"/>
                  </a:moveTo>
                  <a:lnTo>
                    <a:pt x="471426" y="1917700"/>
                  </a:lnTo>
                  <a:lnTo>
                    <a:pt x="163845" y="1651000"/>
                  </a:lnTo>
                  <a:lnTo>
                    <a:pt x="108898" y="1651000"/>
                  </a:lnTo>
                  <a:lnTo>
                    <a:pt x="91893" y="1638300"/>
                  </a:lnTo>
                  <a:lnTo>
                    <a:pt x="78592" y="1625600"/>
                  </a:lnTo>
                  <a:lnTo>
                    <a:pt x="73399" y="1600200"/>
                  </a:lnTo>
                  <a:lnTo>
                    <a:pt x="76381" y="1587500"/>
                  </a:lnTo>
                  <a:lnTo>
                    <a:pt x="87604" y="1562100"/>
                  </a:lnTo>
                  <a:lnTo>
                    <a:pt x="105522" y="1549400"/>
                  </a:lnTo>
                  <a:lnTo>
                    <a:pt x="147342" y="1549400"/>
                  </a:lnTo>
                  <a:lnTo>
                    <a:pt x="166465" y="1562100"/>
                  </a:lnTo>
                  <a:lnTo>
                    <a:pt x="178646" y="1574800"/>
                  </a:lnTo>
                  <a:lnTo>
                    <a:pt x="184394" y="1600200"/>
                  </a:lnTo>
                  <a:lnTo>
                    <a:pt x="183619" y="1612900"/>
                  </a:lnTo>
                  <a:lnTo>
                    <a:pt x="176234" y="1625600"/>
                  </a:lnTo>
                  <a:lnTo>
                    <a:pt x="204174" y="1651000"/>
                  </a:lnTo>
                  <a:lnTo>
                    <a:pt x="146571" y="1651000"/>
                  </a:lnTo>
                  <a:lnTo>
                    <a:pt x="127690" y="1663700"/>
                  </a:lnTo>
                  <a:lnTo>
                    <a:pt x="218144" y="1663700"/>
                  </a:lnTo>
                  <a:lnTo>
                    <a:pt x="483577" y="1905000"/>
                  </a:lnTo>
                  <a:lnTo>
                    <a:pt x="573118" y="1905000"/>
                  </a:lnTo>
                  <a:lnTo>
                    <a:pt x="561965" y="1917700"/>
                  </a:lnTo>
                  <a:close/>
                </a:path>
                <a:path w="6181725" h="5854700">
                  <a:moveTo>
                    <a:pt x="2465587" y="1625600"/>
                  </a:moveTo>
                  <a:lnTo>
                    <a:pt x="2383391" y="1625600"/>
                  </a:lnTo>
                  <a:lnTo>
                    <a:pt x="2383867" y="1612900"/>
                  </a:lnTo>
                  <a:lnTo>
                    <a:pt x="2462013" y="1612900"/>
                  </a:lnTo>
                  <a:lnTo>
                    <a:pt x="2465587" y="1625600"/>
                  </a:lnTo>
                  <a:close/>
                </a:path>
                <a:path w="6181725" h="5854700">
                  <a:moveTo>
                    <a:pt x="1650293" y="2552700"/>
                  </a:moveTo>
                  <a:lnTo>
                    <a:pt x="1564522" y="2552700"/>
                  </a:lnTo>
                  <a:lnTo>
                    <a:pt x="1579569" y="2540000"/>
                  </a:lnTo>
                  <a:lnTo>
                    <a:pt x="1636235" y="2540000"/>
                  </a:lnTo>
                  <a:lnTo>
                    <a:pt x="2380531" y="1689100"/>
                  </a:lnTo>
                  <a:lnTo>
                    <a:pt x="2374813" y="1689100"/>
                  </a:lnTo>
                  <a:lnTo>
                    <a:pt x="2372907" y="1676400"/>
                  </a:lnTo>
                  <a:lnTo>
                    <a:pt x="2475593" y="1676400"/>
                  </a:lnTo>
                  <a:lnTo>
                    <a:pt x="2511941" y="1701800"/>
                  </a:lnTo>
                  <a:lnTo>
                    <a:pt x="2394588" y="1701800"/>
                  </a:lnTo>
                  <a:lnTo>
                    <a:pt x="1650293" y="2552700"/>
                  </a:lnTo>
                  <a:close/>
                </a:path>
                <a:path w="6181725" h="5854700">
                  <a:moveTo>
                    <a:pt x="5313157" y="2451100"/>
                  </a:moveTo>
                  <a:lnTo>
                    <a:pt x="5202371" y="2451100"/>
                  </a:lnTo>
                  <a:lnTo>
                    <a:pt x="2475593" y="1676400"/>
                  </a:lnTo>
                  <a:lnTo>
                    <a:pt x="4776283" y="1676400"/>
                  </a:lnTo>
                  <a:lnTo>
                    <a:pt x="5236202" y="2400300"/>
                  </a:lnTo>
                  <a:lnTo>
                    <a:pt x="5287665" y="2400300"/>
                  </a:lnTo>
                  <a:lnTo>
                    <a:pt x="5290047" y="2413000"/>
                  </a:lnTo>
                  <a:lnTo>
                    <a:pt x="5300768" y="2413000"/>
                  </a:lnTo>
                  <a:lnTo>
                    <a:pt x="5304104" y="2425700"/>
                  </a:lnTo>
                  <a:lnTo>
                    <a:pt x="5309583" y="2425700"/>
                  </a:lnTo>
                  <a:lnTo>
                    <a:pt x="5309583" y="2438400"/>
                  </a:lnTo>
                  <a:lnTo>
                    <a:pt x="5313157" y="2438400"/>
                  </a:lnTo>
                  <a:lnTo>
                    <a:pt x="5313157" y="2451100"/>
                  </a:lnTo>
                  <a:close/>
                </a:path>
                <a:path w="6181725" h="5854700">
                  <a:moveTo>
                    <a:pt x="1531334" y="4749800"/>
                  </a:moveTo>
                  <a:lnTo>
                    <a:pt x="1509011" y="4749800"/>
                  </a:lnTo>
                  <a:lnTo>
                    <a:pt x="2399353" y="1701800"/>
                  </a:lnTo>
                  <a:lnTo>
                    <a:pt x="2460345" y="1701800"/>
                  </a:lnTo>
                  <a:lnTo>
                    <a:pt x="2468100" y="1714500"/>
                  </a:lnTo>
                  <a:lnTo>
                    <a:pt x="2417698" y="1714500"/>
                  </a:lnTo>
                  <a:lnTo>
                    <a:pt x="1531334" y="4749800"/>
                  </a:lnTo>
                  <a:close/>
                </a:path>
                <a:path w="6181725" h="5854700">
                  <a:moveTo>
                    <a:pt x="3859353" y="2603500"/>
                  </a:moveTo>
                  <a:lnTo>
                    <a:pt x="3752478" y="2603500"/>
                  </a:lnTo>
                  <a:lnTo>
                    <a:pt x="3755236" y="2590800"/>
                  </a:lnTo>
                  <a:lnTo>
                    <a:pt x="2463680" y="1701800"/>
                  </a:lnTo>
                  <a:lnTo>
                    <a:pt x="2511941" y="1701800"/>
                  </a:lnTo>
                  <a:lnTo>
                    <a:pt x="3765958" y="2578100"/>
                  </a:lnTo>
                  <a:lnTo>
                    <a:pt x="3850746" y="2578100"/>
                  </a:lnTo>
                  <a:lnTo>
                    <a:pt x="3859353" y="2603500"/>
                  </a:lnTo>
                  <a:close/>
                </a:path>
                <a:path w="6181725" h="5854700">
                  <a:moveTo>
                    <a:pt x="1543080" y="4800600"/>
                  </a:moveTo>
                  <a:lnTo>
                    <a:pt x="1456119" y="4800600"/>
                  </a:lnTo>
                  <a:lnTo>
                    <a:pt x="1457310" y="4787900"/>
                  </a:lnTo>
                  <a:lnTo>
                    <a:pt x="1530930" y="4787900"/>
                  </a:lnTo>
                  <a:lnTo>
                    <a:pt x="2571608" y="3886200"/>
                  </a:lnTo>
                  <a:lnTo>
                    <a:pt x="2567320" y="3873500"/>
                  </a:lnTo>
                  <a:lnTo>
                    <a:pt x="2564461" y="3873500"/>
                  </a:lnTo>
                  <a:lnTo>
                    <a:pt x="2563984" y="3860800"/>
                  </a:lnTo>
                  <a:lnTo>
                    <a:pt x="2565700" y="3848100"/>
                  </a:lnTo>
                  <a:lnTo>
                    <a:pt x="2573961" y="3822700"/>
                  </a:lnTo>
                  <a:lnTo>
                    <a:pt x="2587537" y="3810000"/>
                  </a:lnTo>
                  <a:lnTo>
                    <a:pt x="2605201" y="3797300"/>
                  </a:lnTo>
                  <a:lnTo>
                    <a:pt x="2419604" y="1714500"/>
                  </a:lnTo>
                  <a:lnTo>
                    <a:pt x="2438188" y="1714500"/>
                  </a:lnTo>
                  <a:lnTo>
                    <a:pt x="2623785" y="3797300"/>
                  </a:lnTo>
                  <a:lnTo>
                    <a:pt x="2642574" y="3810000"/>
                  </a:lnTo>
                  <a:lnTo>
                    <a:pt x="2658302" y="3822700"/>
                  </a:lnTo>
                  <a:lnTo>
                    <a:pt x="2669518" y="3835400"/>
                  </a:lnTo>
                  <a:lnTo>
                    <a:pt x="2674771" y="3848100"/>
                  </a:lnTo>
                  <a:lnTo>
                    <a:pt x="2675247" y="3860800"/>
                  </a:lnTo>
                  <a:lnTo>
                    <a:pt x="2675485" y="3860800"/>
                  </a:lnTo>
                  <a:lnTo>
                    <a:pt x="2759334" y="3886200"/>
                  </a:lnTo>
                  <a:lnTo>
                    <a:pt x="2669053" y="3886200"/>
                  </a:lnTo>
                  <a:lnTo>
                    <a:pt x="2661213" y="3898900"/>
                  </a:lnTo>
                  <a:lnTo>
                    <a:pt x="2583759" y="3898900"/>
                  </a:lnTo>
                  <a:lnTo>
                    <a:pt x="1543080" y="4800600"/>
                  </a:lnTo>
                  <a:close/>
                </a:path>
                <a:path w="6181725" h="5854700">
                  <a:moveTo>
                    <a:pt x="4061390" y="4241800"/>
                  </a:moveTo>
                  <a:lnTo>
                    <a:pt x="3988008" y="4241800"/>
                  </a:lnTo>
                  <a:lnTo>
                    <a:pt x="2444859" y="1714500"/>
                  </a:lnTo>
                  <a:lnTo>
                    <a:pt x="2468100" y="1714500"/>
                  </a:lnTo>
                  <a:lnTo>
                    <a:pt x="4003494" y="4229100"/>
                  </a:lnTo>
                  <a:lnTo>
                    <a:pt x="4069946" y="4229100"/>
                  </a:lnTo>
                  <a:lnTo>
                    <a:pt x="4061390" y="4241800"/>
                  </a:lnTo>
                  <a:close/>
                </a:path>
                <a:path w="6181725" h="5854700">
                  <a:moveTo>
                    <a:pt x="534326" y="1905000"/>
                  </a:moveTo>
                  <a:lnTo>
                    <a:pt x="501208" y="1905000"/>
                  </a:lnTo>
                  <a:lnTo>
                    <a:pt x="501685" y="1892300"/>
                  </a:lnTo>
                  <a:lnTo>
                    <a:pt x="533611" y="1892300"/>
                  </a:lnTo>
                  <a:lnTo>
                    <a:pt x="534326" y="1905000"/>
                  </a:lnTo>
                  <a:close/>
                </a:path>
                <a:path w="6181725" h="5854700">
                  <a:moveTo>
                    <a:pt x="572685" y="1968500"/>
                  </a:moveTo>
                  <a:lnTo>
                    <a:pt x="464517" y="1968500"/>
                  </a:lnTo>
                  <a:lnTo>
                    <a:pt x="462849" y="1955800"/>
                  </a:lnTo>
                  <a:lnTo>
                    <a:pt x="572685" y="1955800"/>
                  </a:lnTo>
                  <a:lnTo>
                    <a:pt x="572685" y="1968500"/>
                  </a:lnTo>
                  <a:close/>
                </a:path>
                <a:path w="6181725" h="5854700">
                  <a:moveTo>
                    <a:pt x="148624" y="2197100"/>
                  </a:moveTo>
                  <a:lnTo>
                    <a:pt x="97850" y="2197100"/>
                  </a:lnTo>
                  <a:lnTo>
                    <a:pt x="466661" y="1968500"/>
                  </a:lnTo>
                  <a:lnTo>
                    <a:pt x="570541" y="1968500"/>
                  </a:lnTo>
                  <a:lnTo>
                    <a:pt x="592149" y="1981200"/>
                  </a:lnTo>
                  <a:lnTo>
                    <a:pt x="560535" y="1981200"/>
                  </a:lnTo>
                  <a:lnTo>
                    <a:pt x="559820" y="1993900"/>
                  </a:lnTo>
                  <a:lnTo>
                    <a:pt x="476668" y="1993900"/>
                  </a:lnTo>
                  <a:lnTo>
                    <a:pt x="148624" y="2197100"/>
                  </a:lnTo>
                  <a:close/>
                </a:path>
                <a:path w="6181725" h="5854700">
                  <a:moveTo>
                    <a:pt x="1637338" y="2641600"/>
                  </a:moveTo>
                  <a:lnTo>
                    <a:pt x="1578818" y="2641600"/>
                  </a:lnTo>
                  <a:lnTo>
                    <a:pt x="1563704" y="2628900"/>
                  </a:lnTo>
                  <a:lnTo>
                    <a:pt x="1554398" y="2603500"/>
                  </a:lnTo>
                  <a:lnTo>
                    <a:pt x="1551345" y="2590800"/>
                  </a:lnTo>
                  <a:lnTo>
                    <a:pt x="1554993" y="2565400"/>
                  </a:lnTo>
                  <a:lnTo>
                    <a:pt x="561012" y="1981200"/>
                  </a:lnTo>
                  <a:lnTo>
                    <a:pt x="592149" y="1981200"/>
                  </a:lnTo>
                  <a:lnTo>
                    <a:pt x="1564522" y="2552700"/>
                  </a:lnTo>
                  <a:lnTo>
                    <a:pt x="1650293" y="2552700"/>
                  </a:lnTo>
                  <a:lnTo>
                    <a:pt x="1658814" y="2565400"/>
                  </a:lnTo>
                  <a:lnTo>
                    <a:pt x="1662712" y="2590800"/>
                  </a:lnTo>
                  <a:lnTo>
                    <a:pt x="1661651" y="2603500"/>
                  </a:lnTo>
                  <a:lnTo>
                    <a:pt x="1655297" y="2616200"/>
                  </a:lnTo>
                  <a:lnTo>
                    <a:pt x="1647244" y="2628900"/>
                  </a:lnTo>
                  <a:lnTo>
                    <a:pt x="1637338" y="2641600"/>
                  </a:lnTo>
                  <a:close/>
                </a:path>
                <a:path w="6181725" h="5854700">
                  <a:moveTo>
                    <a:pt x="51663" y="2921000"/>
                  </a:moveTo>
                  <a:lnTo>
                    <a:pt x="30187" y="2908300"/>
                  </a:lnTo>
                  <a:lnTo>
                    <a:pt x="12887" y="2895600"/>
                  </a:lnTo>
                  <a:lnTo>
                    <a:pt x="2579" y="2882900"/>
                  </a:lnTo>
                  <a:lnTo>
                    <a:pt x="0" y="2857500"/>
                  </a:lnTo>
                  <a:lnTo>
                    <a:pt x="5885" y="2832100"/>
                  </a:lnTo>
                  <a:lnTo>
                    <a:pt x="18043" y="2819400"/>
                  </a:lnTo>
                  <a:lnTo>
                    <a:pt x="34177" y="2806700"/>
                  </a:lnTo>
                  <a:lnTo>
                    <a:pt x="72119" y="2806700"/>
                  </a:lnTo>
                  <a:lnTo>
                    <a:pt x="484769" y="1993900"/>
                  </a:lnTo>
                  <a:lnTo>
                    <a:pt x="544810" y="1993900"/>
                  </a:lnTo>
                  <a:lnTo>
                    <a:pt x="549112" y="2006600"/>
                  </a:lnTo>
                  <a:lnTo>
                    <a:pt x="501446" y="2006600"/>
                  </a:lnTo>
                  <a:lnTo>
                    <a:pt x="88796" y="2819400"/>
                  </a:lnTo>
                  <a:lnTo>
                    <a:pt x="102153" y="2832100"/>
                  </a:lnTo>
                  <a:lnTo>
                    <a:pt x="109703" y="2844800"/>
                  </a:lnTo>
                  <a:lnTo>
                    <a:pt x="110909" y="2870200"/>
                  </a:lnTo>
                  <a:lnTo>
                    <a:pt x="105236" y="2882900"/>
                  </a:lnTo>
                  <a:lnTo>
                    <a:pt x="91398" y="2908300"/>
                  </a:lnTo>
                  <a:lnTo>
                    <a:pt x="72804" y="2908300"/>
                  </a:lnTo>
                  <a:lnTo>
                    <a:pt x="51663" y="2921000"/>
                  </a:lnTo>
                  <a:close/>
                </a:path>
                <a:path w="6181725" h="5854700">
                  <a:moveTo>
                    <a:pt x="1520208" y="4787900"/>
                  </a:moveTo>
                  <a:lnTo>
                    <a:pt x="1468984" y="4787900"/>
                  </a:lnTo>
                  <a:lnTo>
                    <a:pt x="526939" y="2006600"/>
                  </a:lnTo>
                  <a:lnTo>
                    <a:pt x="549112" y="2006600"/>
                  </a:lnTo>
                  <a:lnTo>
                    <a:pt x="1486853" y="4775200"/>
                  </a:lnTo>
                  <a:lnTo>
                    <a:pt x="1523917" y="4775200"/>
                  </a:lnTo>
                  <a:lnTo>
                    <a:pt x="1520208" y="4787900"/>
                  </a:lnTo>
                  <a:close/>
                </a:path>
                <a:path w="6181725" h="5854700">
                  <a:moveTo>
                    <a:pt x="64457" y="2298700"/>
                  </a:moveTo>
                  <a:lnTo>
                    <a:pt x="43112" y="2286000"/>
                  </a:lnTo>
                  <a:lnTo>
                    <a:pt x="23642" y="2286000"/>
                  </a:lnTo>
                  <a:lnTo>
                    <a:pt x="8506" y="2260600"/>
                  </a:lnTo>
                  <a:lnTo>
                    <a:pt x="815" y="2247900"/>
                  </a:lnTo>
                  <a:lnTo>
                    <a:pt x="1656" y="2222500"/>
                  </a:lnTo>
                  <a:lnTo>
                    <a:pt x="10449" y="2209800"/>
                  </a:lnTo>
                  <a:lnTo>
                    <a:pt x="26613" y="2184400"/>
                  </a:lnTo>
                  <a:lnTo>
                    <a:pt x="82598" y="2184400"/>
                  </a:lnTo>
                  <a:lnTo>
                    <a:pt x="97850" y="2197100"/>
                  </a:lnTo>
                  <a:lnTo>
                    <a:pt x="148624" y="2197100"/>
                  </a:lnTo>
                  <a:lnTo>
                    <a:pt x="107618" y="2222500"/>
                  </a:lnTo>
                  <a:lnTo>
                    <a:pt x="111657" y="2235200"/>
                  </a:lnTo>
                  <a:lnTo>
                    <a:pt x="109018" y="2260600"/>
                  </a:lnTo>
                  <a:lnTo>
                    <a:pt x="100080" y="2273300"/>
                  </a:lnTo>
                  <a:lnTo>
                    <a:pt x="85222" y="2286000"/>
                  </a:lnTo>
                  <a:lnTo>
                    <a:pt x="64457" y="2298700"/>
                  </a:lnTo>
                  <a:close/>
                </a:path>
                <a:path w="6181725" h="5854700">
                  <a:moveTo>
                    <a:pt x="3837474" y="2667000"/>
                  </a:moveTo>
                  <a:lnTo>
                    <a:pt x="3784140" y="2667000"/>
                  </a:lnTo>
                  <a:lnTo>
                    <a:pt x="3767864" y="2654300"/>
                  </a:lnTo>
                  <a:lnTo>
                    <a:pt x="3756056" y="2641600"/>
                  </a:lnTo>
                  <a:lnTo>
                    <a:pt x="3750233" y="2616200"/>
                  </a:lnTo>
                  <a:lnTo>
                    <a:pt x="3749909" y="2616200"/>
                  </a:lnTo>
                  <a:lnTo>
                    <a:pt x="3750680" y="2603500"/>
                  </a:lnTo>
                  <a:lnTo>
                    <a:pt x="3859353" y="2603500"/>
                  </a:lnTo>
                  <a:lnTo>
                    <a:pt x="5201895" y="2451100"/>
                  </a:lnTo>
                  <a:lnTo>
                    <a:pt x="5313395" y="2451100"/>
                  </a:lnTo>
                  <a:lnTo>
                    <a:pt x="5312919" y="2463800"/>
                  </a:lnTo>
                  <a:lnTo>
                    <a:pt x="5204038" y="2463800"/>
                  </a:lnTo>
                  <a:lnTo>
                    <a:pt x="3861496" y="2616200"/>
                  </a:lnTo>
                  <a:lnTo>
                    <a:pt x="3857867" y="2628900"/>
                  </a:lnTo>
                  <a:lnTo>
                    <a:pt x="3849613" y="2654300"/>
                  </a:lnTo>
                  <a:lnTo>
                    <a:pt x="3837474" y="2667000"/>
                  </a:lnTo>
                  <a:close/>
                </a:path>
                <a:path w="6181725" h="5854700">
                  <a:moveTo>
                    <a:pt x="6130747" y="2781300"/>
                  </a:moveTo>
                  <a:lnTo>
                    <a:pt x="6108679" y="2781300"/>
                  </a:lnTo>
                  <a:lnTo>
                    <a:pt x="6090888" y="2768600"/>
                  </a:lnTo>
                  <a:lnTo>
                    <a:pt x="6078034" y="2755900"/>
                  </a:lnTo>
                  <a:lnTo>
                    <a:pt x="6070853" y="2730500"/>
                  </a:lnTo>
                  <a:lnTo>
                    <a:pt x="6070082" y="2717800"/>
                  </a:lnTo>
                  <a:lnTo>
                    <a:pt x="5306012" y="2476500"/>
                  </a:lnTo>
                  <a:lnTo>
                    <a:pt x="5205468" y="2476500"/>
                  </a:lnTo>
                  <a:lnTo>
                    <a:pt x="5204992" y="2463800"/>
                  </a:lnTo>
                  <a:lnTo>
                    <a:pt x="5312919" y="2463800"/>
                  </a:lnTo>
                  <a:lnTo>
                    <a:pt x="6076989" y="2705100"/>
                  </a:lnTo>
                  <a:lnTo>
                    <a:pt x="6178852" y="2705100"/>
                  </a:lnTo>
                  <a:lnTo>
                    <a:pt x="6181690" y="2717800"/>
                  </a:lnTo>
                  <a:lnTo>
                    <a:pt x="6178725" y="2743200"/>
                  </a:lnTo>
                  <a:lnTo>
                    <a:pt x="6167914" y="2755900"/>
                  </a:lnTo>
                  <a:lnTo>
                    <a:pt x="6151207" y="2768600"/>
                  </a:lnTo>
                  <a:lnTo>
                    <a:pt x="6130747" y="2781300"/>
                  </a:lnTo>
                  <a:close/>
                </a:path>
                <a:path w="6181725" h="5854700">
                  <a:moveTo>
                    <a:pt x="5297911" y="2489200"/>
                  </a:moveTo>
                  <a:lnTo>
                    <a:pt x="5212377" y="2489200"/>
                  </a:lnTo>
                  <a:lnTo>
                    <a:pt x="5210471" y="2476500"/>
                  </a:lnTo>
                  <a:lnTo>
                    <a:pt x="5301723" y="2476500"/>
                  </a:lnTo>
                  <a:lnTo>
                    <a:pt x="5297911" y="2489200"/>
                  </a:lnTo>
                  <a:close/>
                </a:path>
                <a:path w="6181725" h="5854700">
                  <a:moveTo>
                    <a:pt x="4069946" y="4229100"/>
                  </a:moveTo>
                  <a:lnTo>
                    <a:pt x="4046856" y="4229100"/>
                  </a:lnTo>
                  <a:lnTo>
                    <a:pt x="5218809" y="2489200"/>
                  </a:lnTo>
                  <a:lnTo>
                    <a:pt x="5289334" y="2489200"/>
                  </a:lnTo>
                  <a:lnTo>
                    <a:pt x="5286713" y="2501900"/>
                  </a:lnTo>
                  <a:lnTo>
                    <a:pt x="5233583" y="2501900"/>
                  </a:lnTo>
                  <a:lnTo>
                    <a:pt x="4069946" y="4229100"/>
                  </a:lnTo>
                  <a:close/>
                </a:path>
                <a:path w="6181725" h="5854700">
                  <a:moveTo>
                    <a:pt x="3850746" y="2578100"/>
                  </a:moveTo>
                  <a:lnTo>
                    <a:pt x="3765958" y="2578100"/>
                  </a:lnTo>
                  <a:lnTo>
                    <a:pt x="3772949" y="2565400"/>
                  </a:lnTo>
                  <a:lnTo>
                    <a:pt x="3836957" y="2565400"/>
                  </a:lnTo>
                  <a:lnTo>
                    <a:pt x="3850746" y="2578100"/>
                  </a:lnTo>
                  <a:close/>
                </a:path>
                <a:path w="6181725" h="5854700">
                  <a:moveTo>
                    <a:pt x="1523917" y="4775200"/>
                  </a:moveTo>
                  <a:lnTo>
                    <a:pt x="1488759" y="4775200"/>
                  </a:lnTo>
                  <a:lnTo>
                    <a:pt x="1595019" y="2641600"/>
                  </a:lnTo>
                  <a:lnTo>
                    <a:pt x="1613841" y="2641600"/>
                  </a:lnTo>
                  <a:lnTo>
                    <a:pt x="1509011" y="4749800"/>
                  </a:lnTo>
                  <a:lnTo>
                    <a:pt x="1531334" y="4749800"/>
                  </a:lnTo>
                  <a:lnTo>
                    <a:pt x="1523917" y="4775200"/>
                  </a:lnTo>
                  <a:close/>
                </a:path>
                <a:path w="6181725" h="5854700">
                  <a:moveTo>
                    <a:pt x="4026127" y="4229100"/>
                  </a:moveTo>
                  <a:lnTo>
                    <a:pt x="4007306" y="4229100"/>
                  </a:lnTo>
                  <a:lnTo>
                    <a:pt x="3803363" y="2667000"/>
                  </a:lnTo>
                  <a:lnTo>
                    <a:pt x="3822185" y="2667000"/>
                  </a:lnTo>
                  <a:lnTo>
                    <a:pt x="4026127" y="4229100"/>
                  </a:lnTo>
                  <a:close/>
                </a:path>
                <a:path w="6181725" h="5854700">
                  <a:moveTo>
                    <a:pt x="6178852" y="2705100"/>
                  </a:moveTo>
                  <a:lnTo>
                    <a:pt x="6076989" y="2705100"/>
                  </a:lnTo>
                  <a:lnTo>
                    <a:pt x="6088850" y="2679700"/>
                  </a:lnTo>
                  <a:lnTo>
                    <a:pt x="6104865" y="2679700"/>
                  </a:lnTo>
                  <a:lnTo>
                    <a:pt x="6123560" y="2667000"/>
                  </a:lnTo>
                  <a:lnTo>
                    <a:pt x="6143461" y="2667000"/>
                  </a:lnTo>
                  <a:lnTo>
                    <a:pt x="6162875" y="2679700"/>
                  </a:lnTo>
                  <a:lnTo>
                    <a:pt x="6176013" y="2692400"/>
                  </a:lnTo>
                  <a:lnTo>
                    <a:pt x="6178852" y="2705100"/>
                  </a:lnTo>
                  <a:close/>
                </a:path>
                <a:path w="6181725" h="5854700">
                  <a:moveTo>
                    <a:pt x="4078306" y="4279900"/>
                  </a:moveTo>
                  <a:lnTo>
                    <a:pt x="3968710" y="4279900"/>
                  </a:lnTo>
                  <a:lnTo>
                    <a:pt x="2669053" y="3886200"/>
                  </a:lnTo>
                  <a:lnTo>
                    <a:pt x="2759334" y="3886200"/>
                  </a:lnTo>
                  <a:lnTo>
                    <a:pt x="3975142" y="4254500"/>
                  </a:lnTo>
                  <a:lnTo>
                    <a:pt x="4073541" y="4254500"/>
                  </a:lnTo>
                  <a:lnTo>
                    <a:pt x="4074017" y="4267200"/>
                  </a:lnTo>
                  <a:lnTo>
                    <a:pt x="4077591" y="4267200"/>
                  </a:lnTo>
                  <a:lnTo>
                    <a:pt x="4078306" y="4279900"/>
                  </a:lnTo>
                  <a:close/>
                </a:path>
                <a:path w="6181725" h="5854700">
                  <a:moveTo>
                    <a:pt x="2638296" y="3911600"/>
                  </a:moveTo>
                  <a:lnTo>
                    <a:pt x="2592530" y="3911600"/>
                  </a:lnTo>
                  <a:lnTo>
                    <a:pt x="2583759" y="3898900"/>
                  </a:lnTo>
                  <a:lnTo>
                    <a:pt x="2650827" y="3898900"/>
                  </a:lnTo>
                  <a:lnTo>
                    <a:pt x="2638296" y="3911600"/>
                  </a:lnTo>
                  <a:close/>
                </a:path>
                <a:path w="6181725" h="5854700">
                  <a:moveTo>
                    <a:pt x="4066394" y="4254500"/>
                  </a:moveTo>
                  <a:lnTo>
                    <a:pt x="3982051" y="4254500"/>
                  </a:lnTo>
                  <a:lnTo>
                    <a:pt x="3983005" y="4241800"/>
                  </a:lnTo>
                  <a:lnTo>
                    <a:pt x="4062820" y="4241800"/>
                  </a:lnTo>
                  <a:lnTo>
                    <a:pt x="4066394" y="4254500"/>
                  </a:lnTo>
                  <a:close/>
                </a:path>
                <a:path w="6181725" h="5854700">
                  <a:moveTo>
                    <a:pt x="1550704" y="4838700"/>
                  </a:moveTo>
                  <a:lnTo>
                    <a:pt x="1439918" y="4838700"/>
                  </a:lnTo>
                  <a:lnTo>
                    <a:pt x="1439918" y="4826000"/>
                  </a:lnTo>
                  <a:lnTo>
                    <a:pt x="1441824" y="4826000"/>
                  </a:lnTo>
                  <a:lnTo>
                    <a:pt x="1443254" y="4813300"/>
                  </a:lnTo>
                  <a:lnTo>
                    <a:pt x="1547131" y="4813300"/>
                  </a:lnTo>
                  <a:lnTo>
                    <a:pt x="3968234" y="4292600"/>
                  </a:lnTo>
                  <a:lnTo>
                    <a:pt x="3968234" y="4279900"/>
                  </a:lnTo>
                  <a:lnTo>
                    <a:pt x="4078544" y="4279900"/>
                  </a:lnTo>
                  <a:lnTo>
                    <a:pt x="4078544" y="4292600"/>
                  </a:lnTo>
                  <a:lnTo>
                    <a:pt x="4078068" y="4292600"/>
                  </a:lnTo>
                  <a:lnTo>
                    <a:pt x="4115026" y="4305300"/>
                  </a:lnTo>
                  <a:lnTo>
                    <a:pt x="3971807" y="4305300"/>
                  </a:lnTo>
                  <a:lnTo>
                    <a:pt x="1550704" y="4826000"/>
                  </a:lnTo>
                  <a:lnTo>
                    <a:pt x="1550704" y="4838700"/>
                  </a:lnTo>
                  <a:close/>
                </a:path>
                <a:path w="6181725" h="5854700">
                  <a:moveTo>
                    <a:pt x="4070444" y="4318000"/>
                  </a:moveTo>
                  <a:lnTo>
                    <a:pt x="3976572" y="4318000"/>
                  </a:lnTo>
                  <a:lnTo>
                    <a:pt x="3974666" y="4305300"/>
                  </a:lnTo>
                  <a:lnTo>
                    <a:pt x="4071873" y="4305300"/>
                  </a:lnTo>
                  <a:lnTo>
                    <a:pt x="4070444" y="4318000"/>
                  </a:lnTo>
                  <a:close/>
                </a:path>
                <a:path w="6181725" h="5854700">
                  <a:moveTo>
                    <a:pt x="5038903" y="4673600"/>
                  </a:moveTo>
                  <a:lnTo>
                    <a:pt x="4996286" y="4673600"/>
                  </a:lnTo>
                  <a:lnTo>
                    <a:pt x="4978815" y="4660900"/>
                  </a:lnTo>
                  <a:lnTo>
                    <a:pt x="4966236" y="4648200"/>
                  </a:lnTo>
                  <a:lnTo>
                    <a:pt x="4959331" y="4622800"/>
                  </a:lnTo>
                  <a:lnTo>
                    <a:pt x="4958881" y="4610100"/>
                  </a:lnTo>
                  <a:lnTo>
                    <a:pt x="4071873" y="4305300"/>
                  </a:lnTo>
                  <a:lnTo>
                    <a:pt x="4115026" y="4305300"/>
                  </a:lnTo>
                  <a:lnTo>
                    <a:pt x="4965075" y="4597400"/>
                  </a:lnTo>
                  <a:lnTo>
                    <a:pt x="5064098" y="4597400"/>
                  </a:lnTo>
                  <a:lnTo>
                    <a:pt x="5069783" y="4610100"/>
                  </a:lnTo>
                  <a:lnTo>
                    <a:pt x="5067046" y="4635500"/>
                  </a:lnTo>
                  <a:lnTo>
                    <a:pt x="5055890" y="4660900"/>
                  </a:lnTo>
                  <a:lnTo>
                    <a:pt x="5038903" y="4673600"/>
                  </a:lnTo>
                  <a:close/>
                </a:path>
                <a:path w="6181725" h="5854700">
                  <a:moveTo>
                    <a:pt x="4807520" y="5384800"/>
                  </a:moveTo>
                  <a:lnTo>
                    <a:pt x="4786119" y="5384800"/>
                  </a:lnTo>
                  <a:lnTo>
                    <a:pt x="4765923" y="5372100"/>
                  </a:lnTo>
                  <a:lnTo>
                    <a:pt x="4749458" y="5359400"/>
                  </a:lnTo>
                  <a:lnTo>
                    <a:pt x="4740650" y="5346700"/>
                  </a:lnTo>
                  <a:lnTo>
                    <a:pt x="4738677" y="5321300"/>
                  </a:lnTo>
                  <a:lnTo>
                    <a:pt x="4743226" y="5308600"/>
                  </a:lnTo>
                  <a:lnTo>
                    <a:pt x="4753985" y="5283200"/>
                  </a:lnTo>
                  <a:lnTo>
                    <a:pt x="4048048" y="4330700"/>
                  </a:lnTo>
                  <a:lnTo>
                    <a:pt x="3985387" y="4330700"/>
                  </a:lnTo>
                  <a:lnTo>
                    <a:pt x="3980861" y="4318000"/>
                  </a:lnTo>
                  <a:lnTo>
                    <a:pt x="4063296" y="4318000"/>
                  </a:lnTo>
                  <a:lnTo>
                    <a:pt x="4769232" y="5270500"/>
                  </a:lnTo>
                  <a:lnTo>
                    <a:pt x="4807025" y="5270500"/>
                  </a:lnTo>
                  <a:lnTo>
                    <a:pt x="4824749" y="5283200"/>
                  </a:lnTo>
                  <a:lnTo>
                    <a:pt x="4839278" y="5295900"/>
                  </a:lnTo>
                  <a:lnTo>
                    <a:pt x="4848678" y="5308600"/>
                  </a:lnTo>
                  <a:lnTo>
                    <a:pt x="4849613" y="5334000"/>
                  </a:lnTo>
                  <a:lnTo>
                    <a:pt x="4842461" y="5359400"/>
                  </a:lnTo>
                  <a:lnTo>
                    <a:pt x="4827604" y="5372100"/>
                  </a:lnTo>
                  <a:lnTo>
                    <a:pt x="4807520" y="5384800"/>
                  </a:lnTo>
                  <a:close/>
                </a:path>
                <a:path w="6181725" h="5854700">
                  <a:moveTo>
                    <a:pt x="3647071" y="4889500"/>
                  </a:moveTo>
                  <a:lnTo>
                    <a:pt x="3631347" y="4889500"/>
                  </a:lnTo>
                  <a:lnTo>
                    <a:pt x="3986102" y="4330700"/>
                  </a:lnTo>
                  <a:lnTo>
                    <a:pt x="4001827" y="4330700"/>
                  </a:lnTo>
                  <a:lnTo>
                    <a:pt x="3647071" y="4889500"/>
                  </a:lnTo>
                  <a:close/>
                </a:path>
                <a:path w="6181725" h="5854700">
                  <a:moveTo>
                    <a:pt x="4040424" y="4343400"/>
                  </a:moveTo>
                  <a:lnTo>
                    <a:pt x="4005640" y="4343400"/>
                  </a:lnTo>
                  <a:lnTo>
                    <a:pt x="4002304" y="4330700"/>
                  </a:lnTo>
                  <a:lnTo>
                    <a:pt x="4043283" y="4330700"/>
                  </a:lnTo>
                  <a:lnTo>
                    <a:pt x="4040424" y="4343400"/>
                  </a:lnTo>
                  <a:close/>
                </a:path>
                <a:path w="6181725" h="5854700">
                  <a:moveTo>
                    <a:pt x="5064098" y="4597400"/>
                  </a:moveTo>
                  <a:lnTo>
                    <a:pt x="4965075" y="4597400"/>
                  </a:lnTo>
                  <a:lnTo>
                    <a:pt x="4977178" y="4572000"/>
                  </a:lnTo>
                  <a:lnTo>
                    <a:pt x="4993457" y="4572000"/>
                  </a:lnTo>
                  <a:lnTo>
                    <a:pt x="5012282" y="4559300"/>
                  </a:lnTo>
                  <a:lnTo>
                    <a:pt x="5032024" y="4559300"/>
                  </a:lnTo>
                  <a:lnTo>
                    <a:pt x="5051132" y="4572000"/>
                  </a:lnTo>
                  <a:lnTo>
                    <a:pt x="5064098" y="4597400"/>
                  </a:lnTo>
                  <a:close/>
                </a:path>
                <a:path w="6181725" h="5854700">
                  <a:moveTo>
                    <a:pt x="1543795" y="4813300"/>
                  </a:moveTo>
                  <a:lnTo>
                    <a:pt x="1446828" y="4813300"/>
                  </a:lnTo>
                  <a:lnTo>
                    <a:pt x="1447781" y="4800600"/>
                  </a:lnTo>
                  <a:lnTo>
                    <a:pt x="1543319" y="4800600"/>
                  </a:lnTo>
                  <a:lnTo>
                    <a:pt x="1543795" y="4813300"/>
                  </a:lnTo>
                  <a:close/>
                </a:path>
                <a:path w="6181725" h="5854700">
                  <a:moveTo>
                    <a:pt x="1549274" y="4851400"/>
                  </a:moveTo>
                  <a:lnTo>
                    <a:pt x="1440871" y="4851400"/>
                  </a:lnTo>
                  <a:lnTo>
                    <a:pt x="1440156" y="4838700"/>
                  </a:lnTo>
                  <a:lnTo>
                    <a:pt x="1550227" y="4838700"/>
                  </a:lnTo>
                  <a:lnTo>
                    <a:pt x="1549274" y="4851400"/>
                  </a:lnTo>
                  <a:close/>
                </a:path>
                <a:path w="6181725" h="5854700">
                  <a:moveTo>
                    <a:pt x="1544748" y="4864100"/>
                  </a:moveTo>
                  <a:lnTo>
                    <a:pt x="1445159" y="4864100"/>
                  </a:lnTo>
                  <a:lnTo>
                    <a:pt x="1444444" y="4851400"/>
                  </a:lnTo>
                  <a:lnTo>
                    <a:pt x="1545939" y="4851400"/>
                  </a:lnTo>
                  <a:lnTo>
                    <a:pt x="1544748" y="4864100"/>
                  </a:lnTo>
                  <a:close/>
                </a:path>
                <a:path w="6181725" h="5854700">
                  <a:moveTo>
                    <a:pt x="603509" y="5854700"/>
                  </a:moveTo>
                  <a:lnTo>
                    <a:pt x="561488" y="5854700"/>
                  </a:lnTo>
                  <a:lnTo>
                    <a:pt x="542666" y="5842000"/>
                  </a:lnTo>
                  <a:lnTo>
                    <a:pt x="529797" y="5829300"/>
                  </a:lnTo>
                  <a:lnTo>
                    <a:pt x="525125" y="5803900"/>
                  </a:lnTo>
                  <a:lnTo>
                    <a:pt x="528628" y="5778500"/>
                  </a:lnTo>
                  <a:lnTo>
                    <a:pt x="540283" y="5765800"/>
                  </a:lnTo>
                  <a:lnTo>
                    <a:pt x="556276" y="5753100"/>
                  </a:lnTo>
                  <a:lnTo>
                    <a:pt x="611759" y="5753100"/>
                  </a:lnTo>
                  <a:lnTo>
                    <a:pt x="1450639" y="4864100"/>
                  </a:lnTo>
                  <a:lnTo>
                    <a:pt x="1537838" y="4864100"/>
                  </a:lnTo>
                  <a:lnTo>
                    <a:pt x="1534979" y="4876800"/>
                  </a:lnTo>
                  <a:lnTo>
                    <a:pt x="1464458" y="4876800"/>
                  </a:lnTo>
                  <a:lnTo>
                    <a:pt x="625577" y="5765800"/>
                  </a:lnTo>
                  <a:lnTo>
                    <a:pt x="634325" y="5791200"/>
                  </a:lnTo>
                  <a:lnTo>
                    <a:pt x="636596" y="5803900"/>
                  </a:lnTo>
                  <a:lnTo>
                    <a:pt x="632345" y="5829300"/>
                  </a:lnTo>
                  <a:lnTo>
                    <a:pt x="621527" y="5842000"/>
                  </a:lnTo>
                  <a:lnTo>
                    <a:pt x="603509" y="5854700"/>
                  </a:lnTo>
                  <a:close/>
                </a:path>
                <a:path w="6181725" h="5854700">
                  <a:moveTo>
                    <a:pt x="1831840" y="5854700"/>
                  </a:moveTo>
                  <a:lnTo>
                    <a:pt x="1789252" y="5854700"/>
                  </a:lnTo>
                  <a:lnTo>
                    <a:pt x="1772337" y="5842000"/>
                  </a:lnTo>
                  <a:lnTo>
                    <a:pt x="1761317" y="5816600"/>
                  </a:lnTo>
                  <a:lnTo>
                    <a:pt x="1758589" y="5803900"/>
                  </a:lnTo>
                  <a:lnTo>
                    <a:pt x="1762717" y="5778500"/>
                  </a:lnTo>
                  <a:lnTo>
                    <a:pt x="1772876" y="5765800"/>
                  </a:lnTo>
                  <a:lnTo>
                    <a:pt x="1788240" y="5753100"/>
                  </a:lnTo>
                  <a:lnTo>
                    <a:pt x="1503292" y="4889500"/>
                  </a:lnTo>
                  <a:lnTo>
                    <a:pt x="1468746" y="4889500"/>
                  </a:lnTo>
                  <a:lnTo>
                    <a:pt x="1468032" y="4876800"/>
                  </a:lnTo>
                  <a:lnTo>
                    <a:pt x="1521399" y="4876800"/>
                  </a:lnTo>
                  <a:lnTo>
                    <a:pt x="1521161" y="4889500"/>
                  </a:lnTo>
                  <a:lnTo>
                    <a:pt x="1806109" y="5753100"/>
                  </a:lnTo>
                  <a:lnTo>
                    <a:pt x="1843425" y="5753100"/>
                  </a:lnTo>
                  <a:lnTo>
                    <a:pt x="1857872" y="5765800"/>
                  </a:lnTo>
                  <a:lnTo>
                    <a:pt x="1867339" y="5791200"/>
                  </a:lnTo>
                  <a:lnTo>
                    <a:pt x="1870034" y="5803900"/>
                  </a:lnTo>
                  <a:lnTo>
                    <a:pt x="1864242" y="5829300"/>
                  </a:lnTo>
                  <a:lnTo>
                    <a:pt x="1851123" y="5842000"/>
                  </a:lnTo>
                  <a:lnTo>
                    <a:pt x="1831840" y="5854700"/>
                  </a:lnTo>
                  <a:close/>
                </a:path>
                <a:path w="6181725" h="5854700">
                  <a:moveTo>
                    <a:pt x="3621936" y="4991100"/>
                  </a:moveTo>
                  <a:lnTo>
                    <a:pt x="3600553" y="4991100"/>
                  </a:lnTo>
                  <a:lnTo>
                    <a:pt x="3579884" y="4978400"/>
                  </a:lnTo>
                  <a:lnTo>
                    <a:pt x="3563936" y="4965700"/>
                  </a:lnTo>
                  <a:lnTo>
                    <a:pt x="3555404" y="4953000"/>
                  </a:lnTo>
                  <a:lnTo>
                    <a:pt x="3554823" y="4927600"/>
                  </a:lnTo>
                  <a:lnTo>
                    <a:pt x="3562730" y="4902200"/>
                  </a:lnTo>
                  <a:lnTo>
                    <a:pt x="3576232" y="4889500"/>
                  </a:lnTo>
                  <a:lnTo>
                    <a:pt x="3593375" y="4876800"/>
                  </a:lnTo>
                  <a:lnTo>
                    <a:pt x="3612350" y="4876800"/>
                  </a:lnTo>
                  <a:lnTo>
                    <a:pt x="3631347" y="4889500"/>
                  </a:lnTo>
                  <a:lnTo>
                    <a:pt x="3647071" y="4889500"/>
                  </a:lnTo>
                  <a:lnTo>
                    <a:pt x="3659017" y="4914900"/>
                  </a:lnTo>
                  <a:lnTo>
                    <a:pt x="3664910" y="4927600"/>
                  </a:lnTo>
                  <a:lnTo>
                    <a:pt x="3664326" y="4953000"/>
                  </a:lnTo>
                  <a:lnTo>
                    <a:pt x="3656840" y="4965700"/>
                  </a:lnTo>
                  <a:lnTo>
                    <a:pt x="3641532" y="4978400"/>
                  </a:lnTo>
                  <a:lnTo>
                    <a:pt x="3621936" y="4991100"/>
                  </a:lnTo>
                  <a:close/>
                </a:path>
              </a:pathLst>
            </a:custGeom>
            <a:solidFill>
              <a:srgbClr val="20E4F5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0" y="2692982"/>
              <a:ext cx="14211935" cy="229235"/>
            </a:xfrm>
            <a:custGeom>
              <a:avLst/>
              <a:gdLst/>
              <a:ahLst/>
              <a:cxnLst/>
              <a:rect l="l" t="t" r="r" b="b"/>
              <a:pathLst>
                <a:path w="14211935" h="229235">
                  <a:moveTo>
                    <a:pt x="0" y="229193"/>
                  </a:moveTo>
                  <a:lnTo>
                    <a:pt x="0" y="0"/>
                  </a:lnTo>
                  <a:lnTo>
                    <a:pt x="14211674" y="0"/>
                  </a:lnTo>
                  <a:lnTo>
                    <a:pt x="14211674" y="229193"/>
                  </a:lnTo>
                  <a:lnTo>
                    <a:pt x="0" y="229193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2293651" y="3151248"/>
              <a:ext cx="422909" cy="471170"/>
            </a:xfrm>
            <a:custGeom>
              <a:avLst/>
              <a:gdLst/>
              <a:ahLst/>
              <a:cxnLst/>
              <a:rect l="l" t="t" r="r" b="b"/>
              <a:pathLst>
                <a:path w="422909" h="471170">
                  <a:moveTo>
                    <a:pt x="240124" y="471048"/>
                  </a:moveTo>
                  <a:lnTo>
                    <a:pt x="213494" y="397468"/>
                  </a:lnTo>
                  <a:lnTo>
                    <a:pt x="187431" y="340799"/>
                  </a:lnTo>
                  <a:lnTo>
                    <a:pt x="159289" y="302257"/>
                  </a:lnTo>
                  <a:lnTo>
                    <a:pt x="118885" y="283702"/>
                  </a:lnTo>
                  <a:lnTo>
                    <a:pt x="65847" y="271001"/>
                  </a:lnTo>
                  <a:lnTo>
                    <a:pt x="19703" y="263708"/>
                  </a:lnTo>
                  <a:lnTo>
                    <a:pt x="0" y="261370"/>
                  </a:lnTo>
                  <a:lnTo>
                    <a:pt x="18559" y="254360"/>
                  </a:lnTo>
                  <a:lnTo>
                    <a:pt x="61585" y="236158"/>
                  </a:lnTo>
                  <a:lnTo>
                    <a:pt x="109998" y="211047"/>
                  </a:lnTo>
                  <a:lnTo>
                    <a:pt x="144736" y="183299"/>
                  </a:lnTo>
                  <a:lnTo>
                    <a:pt x="162757" y="139110"/>
                  </a:lnTo>
                  <a:lnTo>
                    <a:pt x="174391" y="77828"/>
                  </a:lnTo>
                  <a:lnTo>
                    <a:pt x="180639" y="23457"/>
                  </a:lnTo>
                  <a:lnTo>
                    <a:pt x="182499" y="0"/>
                  </a:lnTo>
                  <a:lnTo>
                    <a:pt x="189959" y="22317"/>
                  </a:lnTo>
                  <a:lnTo>
                    <a:pt x="209128" y="73579"/>
                  </a:lnTo>
                  <a:lnTo>
                    <a:pt x="235192" y="130249"/>
                  </a:lnTo>
                  <a:lnTo>
                    <a:pt x="263333" y="168790"/>
                  </a:lnTo>
                  <a:lnTo>
                    <a:pt x="303737" y="187346"/>
                  </a:lnTo>
                  <a:lnTo>
                    <a:pt x="356775" y="200047"/>
                  </a:lnTo>
                  <a:lnTo>
                    <a:pt x="402920" y="207340"/>
                  </a:lnTo>
                  <a:lnTo>
                    <a:pt x="422641" y="209671"/>
                  </a:lnTo>
                  <a:lnTo>
                    <a:pt x="404063" y="216688"/>
                  </a:lnTo>
                  <a:lnTo>
                    <a:pt x="361037" y="234890"/>
                  </a:lnTo>
                  <a:lnTo>
                    <a:pt x="312625" y="260001"/>
                  </a:lnTo>
                  <a:lnTo>
                    <a:pt x="277887" y="287749"/>
                  </a:lnTo>
                  <a:lnTo>
                    <a:pt x="259866" y="331938"/>
                  </a:lnTo>
                  <a:lnTo>
                    <a:pt x="248232" y="393219"/>
                  </a:lnTo>
                  <a:lnTo>
                    <a:pt x="241984" y="447590"/>
                  </a:lnTo>
                  <a:lnTo>
                    <a:pt x="240124" y="471048"/>
                  </a:lnTo>
                  <a:close/>
                </a:path>
              </a:pathLst>
            </a:custGeom>
            <a:solidFill>
              <a:srgbClr val="FFD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2578052" y="3129830"/>
              <a:ext cx="169443" cy="188844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2611738" y="3436488"/>
              <a:ext cx="118856" cy="132462"/>
            </a:xfrm>
            <a:prstGeom prst="rect">
              <a:avLst/>
            </a:prstGeom>
          </p:spPr>
        </p:pic>
        <p:sp>
          <p:nvSpPr>
            <p:cNvPr id="59" name="object 59"/>
            <p:cNvSpPr/>
            <p:nvPr/>
          </p:nvSpPr>
          <p:spPr>
            <a:xfrm>
              <a:off x="12363712" y="3328027"/>
              <a:ext cx="281940" cy="169545"/>
            </a:xfrm>
            <a:custGeom>
              <a:avLst/>
              <a:gdLst/>
              <a:ahLst/>
              <a:cxnLst/>
              <a:rect l="l" t="t" r="r" b="b"/>
              <a:pathLst>
                <a:path w="281940" h="169545">
                  <a:moveTo>
                    <a:pt x="120187" y="169341"/>
                  </a:moveTo>
                  <a:lnTo>
                    <a:pt x="116263" y="161790"/>
                  </a:lnTo>
                  <a:lnTo>
                    <a:pt x="112264" y="154716"/>
                  </a:lnTo>
                  <a:lnTo>
                    <a:pt x="108247" y="148418"/>
                  </a:lnTo>
                  <a:lnTo>
                    <a:pt x="111983" y="142744"/>
                  </a:lnTo>
                  <a:lnTo>
                    <a:pt x="129833" y="105722"/>
                  </a:lnTo>
                  <a:lnTo>
                    <a:pt x="132932" y="96906"/>
                  </a:lnTo>
                  <a:lnTo>
                    <a:pt x="124888" y="107921"/>
                  </a:lnTo>
                  <a:lnTo>
                    <a:pt x="117475" y="119328"/>
                  </a:lnTo>
                  <a:lnTo>
                    <a:pt x="110769" y="131118"/>
                  </a:lnTo>
                  <a:lnTo>
                    <a:pt x="104846" y="143277"/>
                  </a:lnTo>
                  <a:lnTo>
                    <a:pt x="99591" y="135648"/>
                  </a:lnTo>
                  <a:lnTo>
                    <a:pt x="94339" y="129487"/>
                  </a:lnTo>
                  <a:lnTo>
                    <a:pt x="88789" y="125133"/>
                  </a:lnTo>
                  <a:lnTo>
                    <a:pt x="87862" y="124452"/>
                  </a:lnTo>
                  <a:lnTo>
                    <a:pt x="94414" y="112142"/>
                  </a:lnTo>
                  <a:lnTo>
                    <a:pt x="117870" y="77559"/>
                  </a:lnTo>
                  <a:lnTo>
                    <a:pt x="140462" y="52006"/>
                  </a:lnTo>
                  <a:lnTo>
                    <a:pt x="139625" y="43892"/>
                  </a:lnTo>
                  <a:lnTo>
                    <a:pt x="111874" y="18212"/>
                  </a:lnTo>
                  <a:lnTo>
                    <a:pt x="103378" y="20119"/>
                  </a:lnTo>
                  <a:lnTo>
                    <a:pt x="69802" y="41838"/>
                  </a:lnTo>
                  <a:lnTo>
                    <a:pt x="39387" y="71337"/>
                  </a:lnTo>
                  <a:lnTo>
                    <a:pt x="16565" y="98472"/>
                  </a:lnTo>
                  <a:lnTo>
                    <a:pt x="11021" y="97236"/>
                  </a:lnTo>
                  <a:lnTo>
                    <a:pt x="5470" y="96089"/>
                  </a:lnTo>
                  <a:lnTo>
                    <a:pt x="0" y="95027"/>
                  </a:lnTo>
                  <a:lnTo>
                    <a:pt x="10316" y="81190"/>
                  </a:lnTo>
                  <a:lnTo>
                    <a:pt x="44685" y="42649"/>
                  </a:lnTo>
                  <a:lnTo>
                    <a:pt x="82318" y="11285"/>
                  </a:lnTo>
                  <a:lnTo>
                    <a:pt x="117179" y="0"/>
                  </a:lnTo>
                  <a:lnTo>
                    <a:pt x="129513" y="2425"/>
                  </a:lnTo>
                  <a:lnTo>
                    <a:pt x="157410" y="34266"/>
                  </a:lnTo>
                  <a:lnTo>
                    <a:pt x="157661" y="35217"/>
                  </a:lnTo>
                  <a:lnTo>
                    <a:pt x="163796" y="29678"/>
                  </a:lnTo>
                  <a:lnTo>
                    <a:pt x="196086" y="7257"/>
                  </a:lnTo>
                  <a:lnTo>
                    <a:pt x="209749" y="1620"/>
                  </a:lnTo>
                  <a:lnTo>
                    <a:pt x="223147" y="7042"/>
                  </a:lnTo>
                  <a:lnTo>
                    <a:pt x="238118" y="11908"/>
                  </a:lnTo>
                  <a:lnTo>
                    <a:pt x="254107" y="16232"/>
                  </a:lnTo>
                  <a:lnTo>
                    <a:pt x="270559" y="20026"/>
                  </a:lnTo>
                  <a:lnTo>
                    <a:pt x="276080" y="29754"/>
                  </a:lnTo>
                  <a:lnTo>
                    <a:pt x="279696" y="40245"/>
                  </a:lnTo>
                  <a:lnTo>
                    <a:pt x="281552" y="51218"/>
                  </a:lnTo>
                  <a:lnTo>
                    <a:pt x="281795" y="62391"/>
                  </a:lnTo>
                  <a:lnTo>
                    <a:pt x="274567" y="65889"/>
                  </a:lnTo>
                  <a:lnTo>
                    <a:pt x="267360" y="69502"/>
                  </a:lnTo>
                  <a:lnTo>
                    <a:pt x="260232" y="73219"/>
                  </a:lnTo>
                  <a:lnTo>
                    <a:pt x="253241" y="77026"/>
                  </a:lnTo>
                  <a:lnTo>
                    <a:pt x="254669" y="72287"/>
                  </a:lnTo>
                  <a:lnTo>
                    <a:pt x="255696" y="67453"/>
                  </a:lnTo>
                  <a:lnTo>
                    <a:pt x="256741" y="57625"/>
                  </a:lnTo>
                  <a:lnTo>
                    <a:pt x="256380" y="51110"/>
                  </a:lnTo>
                  <a:lnTo>
                    <a:pt x="229465" y="22997"/>
                  </a:lnTo>
                  <a:lnTo>
                    <a:pt x="218270" y="24476"/>
                  </a:lnTo>
                  <a:lnTo>
                    <a:pt x="184401" y="44294"/>
                  </a:lnTo>
                  <a:lnTo>
                    <a:pt x="159069" y="73015"/>
                  </a:lnTo>
                  <a:lnTo>
                    <a:pt x="157971" y="79318"/>
                  </a:lnTo>
                  <a:lnTo>
                    <a:pt x="156669" y="85498"/>
                  </a:lnTo>
                  <a:lnTo>
                    <a:pt x="150782" y="107736"/>
                  </a:lnTo>
                  <a:lnTo>
                    <a:pt x="142681" y="129238"/>
                  </a:lnTo>
                  <a:lnTo>
                    <a:pt x="132454" y="149830"/>
                  </a:lnTo>
                  <a:lnTo>
                    <a:pt x="120187" y="169341"/>
                  </a:lnTo>
                  <a:close/>
                </a:path>
              </a:pathLst>
            </a:custGeom>
            <a:solidFill>
              <a:srgbClr val="FFEB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8105827" y="3192472"/>
              <a:ext cx="422909" cy="471170"/>
            </a:xfrm>
            <a:custGeom>
              <a:avLst/>
              <a:gdLst/>
              <a:ahLst/>
              <a:cxnLst/>
              <a:rect l="l" t="t" r="r" b="b"/>
              <a:pathLst>
                <a:path w="422909" h="471170">
                  <a:moveTo>
                    <a:pt x="240123" y="471048"/>
                  </a:moveTo>
                  <a:lnTo>
                    <a:pt x="213493" y="397468"/>
                  </a:lnTo>
                  <a:lnTo>
                    <a:pt x="187430" y="340799"/>
                  </a:lnTo>
                  <a:lnTo>
                    <a:pt x="159288" y="302257"/>
                  </a:lnTo>
                  <a:lnTo>
                    <a:pt x="118884" y="283702"/>
                  </a:lnTo>
                  <a:lnTo>
                    <a:pt x="65846" y="271001"/>
                  </a:lnTo>
                  <a:lnTo>
                    <a:pt x="19702" y="263708"/>
                  </a:lnTo>
                  <a:lnTo>
                    <a:pt x="0" y="261369"/>
                  </a:lnTo>
                  <a:lnTo>
                    <a:pt x="18559" y="254360"/>
                  </a:lnTo>
                  <a:lnTo>
                    <a:pt x="61584" y="236158"/>
                  </a:lnTo>
                  <a:lnTo>
                    <a:pt x="109997" y="211047"/>
                  </a:lnTo>
                  <a:lnTo>
                    <a:pt x="144735" y="183299"/>
                  </a:lnTo>
                  <a:lnTo>
                    <a:pt x="162756" y="139110"/>
                  </a:lnTo>
                  <a:lnTo>
                    <a:pt x="174390" y="77828"/>
                  </a:lnTo>
                  <a:lnTo>
                    <a:pt x="180638" y="23457"/>
                  </a:lnTo>
                  <a:lnTo>
                    <a:pt x="182498" y="0"/>
                  </a:lnTo>
                  <a:lnTo>
                    <a:pt x="189958" y="22317"/>
                  </a:lnTo>
                  <a:lnTo>
                    <a:pt x="209127" y="73579"/>
                  </a:lnTo>
                  <a:lnTo>
                    <a:pt x="235191" y="130249"/>
                  </a:lnTo>
                  <a:lnTo>
                    <a:pt x="263332" y="168790"/>
                  </a:lnTo>
                  <a:lnTo>
                    <a:pt x="303736" y="187346"/>
                  </a:lnTo>
                  <a:lnTo>
                    <a:pt x="356774" y="200047"/>
                  </a:lnTo>
                  <a:lnTo>
                    <a:pt x="402919" y="207340"/>
                  </a:lnTo>
                  <a:lnTo>
                    <a:pt x="422640" y="209671"/>
                  </a:lnTo>
                  <a:lnTo>
                    <a:pt x="404062" y="216688"/>
                  </a:lnTo>
                  <a:lnTo>
                    <a:pt x="361036" y="234890"/>
                  </a:lnTo>
                  <a:lnTo>
                    <a:pt x="312624" y="260001"/>
                  </a:lnTo>
                  <a:lnTo>
                    <a:pt x="277886" y="287749"/>
                  </a:lnTo>
                  <a:lnTo>
                    <a:pt x="259865" y="331938"/>
                  </a:lnTo>
                  <a:lnTo>
                    <a:pt x="248231" y="393219"/>
                  </a:lnTo>
                  <a:lnTo>
                    <a:pt x="241983" y="447590"/>
                  </a:lnTo>
                  <a:lnTo>
                    <a:pt x="240123" y="471048"/>
                  </a:lnTo>
                  <a:close/>
                </a:path>
              </a:pathLst>
            </a:custGeom>
            <a:solidFill>
              <a:srgbClr val="FFD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" name="object 6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8390228" y="3171055"/>
              <a:ext cx="169444" cy="188844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8423914" y="3477713"/>
              <a:ext cx="118856" cy="132462"/>
            </a:xfrm>
            <a:prstGeom prst="rect">
              <a:avLst/>
            </a:prstGeom>
          </p:spPr>
        </p:pic>
        <p:sp>
          <p:nvSpPr>
            <p:cNvPr id="63" name="object 63"/>
            <p:cNvSpPr/>
            <p:nvPr/>
          </p:nvSpPr>
          <p:spPr>
            <a:xfrm>
              <a:off x="8175887" y="3369252"/>
              <a:ext cx="281940" cy="169545"/>
            </a:xfrm>
            <a:custGeom>
              <a:avLst/>
              <a:gdLst/>
              <a:ahLst/>
              <a:cxnLst/>
              <a:rect l="l" t="t" r="r" b="b"/>
              <a:pathLst>
                <a:path w="281940" h="169545">
                  <a:moveTo>
                    <a:pt x="120187" y="169341"/>
                  </a:moveTo>
                  <a:lnTo>
                    <a:pt x="116263" y="161790"/>
                  </a:lnTo>
                  <a:lnTo>
                    <a:pt x="112264" y="154716"/>
                  </a:lnTo>
                  <a:lnTo>
                    <a:pt x="108247" y="148418"/>
                  </a:lnTo>
                  <a:lnTo>
                    <a:pt x="111983" y="142744"/>
                  </a:lnTo>
                  <a:lnTo>
                    <a:pt x="129833" y="105722"/>
                  </a:lnTo>
                  <a:lnTo>
                    <a:pt x="132932" y="96906"/>
                  </a:lnTo>
                  <a:lnTo>
                    <a:pt x="124888" y="107921"/>
                  </a:lnTo>
                  <a:lnTo>
                    <a:pt x="117475" y="119328"/>
                  </a:lnTo>
                  <a:lnTo>
                    <a:pt x="110769" y="131118"/>
                  </a:lnTo>
                  <a:lnTo>
                    <a:pt x="104846" y="143277"/>
                  </a:lnTo>
                  <a:lnTo>
                    <a:pt x="99591" y="135648"/>
                  </a:lnTo>
                  <a:lnTo>
                    <a:pt x="94339" y="129487"/>
                  </a:lnTo>
                  <a:lnTo>
                    <a:pt x="88789" y="125133"/>
                  </a:lnTo>
                  <a:lnTo>
                    <a:pt x="87862" y="124452"/>
                  </a:lnTo>
                  <a:lnTo>
                    <a:pt x="94414" y="112142"/>
                  </a:lnTo>
                  <a:lnTo>
                    <a:pt x="117870" y="77559"/>
                  </a:lnTo>
                  <a:lnTo>
                    <a:pt x="140462" y="52006"/>
                  </a:lnTo>
                  <a:lnTo>
                    <a:pt x="139625" y="43892"/>
                  </a:lnTo>
                  <a:lnTo>
                    <a:pt x="111874" y="18212"/>
                  </a:lnTo>
                  <a:lnTo>
                    <a:pt x="103378" y="20119"/>
                  </a:lnTo>
                  <a:lnTo>
                    <a:pt x="69802" y="41838"/>
                  </a:lnTo>
                  <a:lnTo>
                    <a:pt x="39387" y="71337"/>
                  </a:lnTo>
                  <a:lnTo>
                    <a:pt x="16565" y="98472"/>
                  </a:lnTo>
                  <a:lnTo>
                    <a:pt x="11021" y="97236"/>
                  </a:lnTo>
                  <a:lnTo>
                    <a:pt x="5470" y="96089"/>
                  </a:lnTo>
                  <a:lnTo>
                    <a:pt x="0" y="95027"/>
                  </a:lnTo>
                  <a:lnTo>
                    <a:pt x="10316" y="81190"/>
                  </a:lnTo>
                  <a:lnTo>
                    <a:pt x="44685" y="42649"/>
                  </a:lnTo>
                  <a:lnTo>
                    <a:pt x="82318" y="11285"/>
                  </a:lnTo>
                  <a:lnTo>
                    <a:pt x="117179" y="0"/>
                  </a:lnTo>
                  <a:lnTo>
                    <a:pt x="129513" y="2425"/>
                  </a:lnTo>
                  <a:lnTo>
                    <a:pt x="157410" y="34266"/>
                  </a:lnTo>
                  <a:lnTo>
                    <a:pt x="157661" y="35217"/>
                  </a:lnTo>
                  <a:lnTo>
                    <a:pt x="163796" y="29678"/>
                  </a:lnTo>
                  <a:lnTo>
                    <a:pt x="196086" y="7257"/>
                  </a:lnTo>
                  <a:lnTo>
                    <a:pt x="209749" y="1620"/>
                  </a:lnTo>
                  <a:lnTo>
                    <a:pt x="223147" y="7042"/>
                  </a:lnTo>
                  <a:lnTo>
                    <a:pt x="238118" y="11908"/>
                  </a:lnTo>
                  <a:lnTo>
                    <a:pt x="254107" y="16232"/>
                  </a:lnTo>
                  <a:lnTo>
                    <a:pt x="270559" y="20026"/>
                  </a:lnTo>
                  <a:lnTo>
                    <a:pt x="276080" y="29754"/>
                  </a:lnTo>
                  <a:lnTo>
                    <a:pt x="279696" y="40245"/>
                  </a:lnTo>
                  <a:lnTo>
                    <a:pt x="281552" y="51218"/>
                  </a:lnTo>
                  <a:lnTo>
                    <a:pt x="281795" y="62391"/>
                  </a:lnTo>
                  <a:lnTo>
                    <a:pt x="274567" y="65889"/>
                  </a:lnTo>
                  <a:lnTo>
                    <a:pt x="267360" y="69502"/>
                  </a:lnTo>
                  <a:lnTo>
                    <a:pt x="260232" y="73219"/>
                  </a:lnTo>
                  <a:lnTo>
                    <a:pt x="253241" y="77026"/>
                  </a:lnTo>
                  <a:lnTo>
                    <a:pt x="254669" y="72287"/>
                  </a:lnTo>
                  <a:lnTo>
                    <a:pt x="255696" y="67453"/>
                  </a:lnTo>
                  <a:lnTo>
                    <a:pt x="256741" y="57625"/>
                  </a:lnTo>
                  <a:lnTo>
                    <a:pt x="256380" y="51110"/>
                  </a:lnTo>
                  <a:lnTo>
                    <a:pt x="229465" y="22997"/>
                  </a:lnTo>
                  <a:lnTo>
                    <a:pt x="218270" y="24476"/>
                  </a:lnTo>
                  <a:lnTo>
                    <a:pt x="184401" y="44294"/>
                  </a:lnTo>
                  <a:lnTo>
                    <a:pt x="159069" y="73015"/>
                  </a:lnTo>
                  <a:lnTo>
                    <a:pt x="157971" y="79318"/>
                  </a:lnTo>
                  <a:lnTo>
                    <a:pt x="156669" y="85498"/>
                  </a:lnTo>
                  <a:lnTo>
                    <a:pt x="150782" y="107736"/>
                  </a:lnTo>
                  <a:lnTo>
                    <a:pt x="142681" y="129238"/>
                  </a:lnTo>
                  <a:lnTo>
                    <a:pt x="132454" y="149830"/>
                  </a:lnTo>
                  <a:lnTo>
                    <a:pt x="120187" y="169341"/>
                  </a:lnTo>
                  <a:close/>
                </a:path>
              </a:pathLst>
            </a:custGeom>
            <a:solidFill>
              <a:srgbClr val="FFEB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4" name="object 64"/>
          <p:cNvSpPr txBox="1"/>
          <p:nvPr/>
        </p:nvSpPr>
        <p:spPr>
          <a:xfrm>
            <a:off x="52724" y="14981383"/>
            <a:ext cx="3220085" cy="3981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450" spc="30" dirty="0">
                <a:solidFill>
                  <a:srgbClr val="FDFDFD"/>
                </a:solidFill>
                <a:latin typeface="Lucida Sans Unicode"/>
                <a:cs typeface="Lucida Sans Unicode"/>
              </a:rPr>
              <a:t>e</a:t>
            </a:r>
            <a:r>
              <a:rPr sz="2450" b="1" spc="30" dirty="0">
                <a:solidFill>
                  <a:srgbClr val="FDFDFD"/>
                </a:solidFill>
                <a:latin typeface="Arial"/>
                <a:cs typeface="Arial"/>
              </a:rPr>
              <a:t>)</a:t>
            </a:r>
            <a:r>
              <a:rPr sz="2450" b="1" spc="3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-50" dirty="0">
                <a:solidFill>
                  <a:srgbClr val="FDFDFD"/>
                </a:solidFill>
                <a:latin typeface="Arial"/>
                <a:cs typeface="Arial"/>
              </a:rPr>
              <a:t>Access</a:t>
            </a:r>
            <a:r>
              <a:rPr sz="2450" b="1" spc="3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50" dirty="0">
                <a:solidFill>
                  <a:srgbClr val="FDFDFD"/>
                </a:solidFill>
                <a:latin typeface="Arial"/>
                <a:cs typeface="Arial"/>
              </a:rPr>
              <a:t>to</a:t>
            </a:r>
            <a:r>
              <a:rPr sz="2450" b="1" spc="4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65" dirty="0">
                <a:solidFill>
                  <a:srgbClr val="FDFDFD"/>
                </a:solidFill>
                <a:latin typeface="Arial"/>
                <a:cs typeface="Arial"/>
              </a:rPr>
              <a:t>Finance</a:t>
            </a:r>
            <a:endParaRPr sz="2450">
              <a:latin typeface="Arial"/>
              <a:cs typeface="Arial"/>
            </a:endParaRPr>
          </a:p>
        </p:txBody>
      </p:sp>
      <p:grpSp>
        <p:nvGrpSpPr>
          <p:cNvPr id="65" name="object 65"/>
          <p:cNvGrpSpPr/>
          <p:nvPr/>
        </p:nvGrpSpPr>
        <p:grpSpPr>
          <a:xfrm>
            <a:off x="5063061" y="15797358"/>
            <a:ext cx="442595" cy="501015"/>
            <a:chOff x="5063061" y="15797358"/>
            <a:chExt cx="442595" cy="501015"/>
          </a:xfrm>
        </p:grpSpPr>
        <p:sp>
          <p:nvSpPr>
            <p:cNvPr id="66" name="object 66"/>
            <p:cNvSpPr/>
            <p:nvPr/>
          </p:nvSpPr>
          <p:spPr>
            <a:xfrm>
              <a:off x="5088688" y="15833502"/>
              <a:ext cx="417195" cy="464820"/>
            </a:xfrm>
            <a:custGeom>
              <a:avLst/>
              <a:gdLst/>
              <a:ahLst/>
              <a:cxnLst/>
              <a:rect l="l" t="t" r="r" b="b"/>
              <a:pathLst>
                <a:path w="417195" h="464819">
                  <a:moveTo>
                    <a:pt x="159762" y="464489"/>
                  </a:moveTo>
                  <a:lnTo>
                    <a:pt x="192518" y="393424"/>
                  </a:lnTo>
                  <a:lnTo>
                    <a:pt x="223280" y="339161"/>
                  </a:lnTo>
                  <a:lnTo>
                    <a:pt x="254579" y="303137"/>
                  </a:lnTo>
                  <a:lnTo>
                    <a:pt x="296407" y="288065"/>
                  </a:lnTo>
                  <a:lnTo>
                    <a:pt x="350330" y="279894"/>
                  </a:lnTo>
                  <a:lnTo>
                    <a:pt x="396926" y="276529"/>
                  </a:lnTo>
                  <a:lnTo>
                    <a:pt x="416755" y="275865"/>
                  </a:lnTo>
                  <a:lnTo>
                    <a:pt x="398855" y="267311"/>
                  </a:lnTo>
                  <a:lnTo>
                    <a:pt x="357523" y="245537"/>
                  </a:lnTo>
                  <a:lnTo>
                    <a:pt x="311407" y="216421"/>
                  </a:lnTo>
                  <a:lnTo>
                    <a:pt x="279139" y="185835"/>
                  </a:lnTo>
                  <a:lnTo>
                    <a:pt x="264919" y="140281"/>
                  </a:lnTo>
                  <a:lnTo>
                    <a:pt x="258508" y="78235"/>
                  </a:lnTo>
                  <a:lnTo>
                    <a:pt x="256881" y="23531"/>
                  </a:lnTo>
                  <a:lnTo>
                    <a:pt x="257010" y="0"/>
                  </a:lnTo>
                  <a:lnTo>
                    <a:pt x="247690" y="21606"/>
                  </a:lnTo>
                  <a:lnTo>
                    <a:pt x="224255" y="71064"/>
                  </a:lnTo>
                  <a:lnTo>
                    <a:pt x="193493" y="125327"/>
                  </a:lnTo>
                  <a:lnTo>
                    <a:pt x="162193" y="161351"/>
                  </a:lnTo>
                  <a:lnTo>
                    <a:pt x="120366" y="176424"/>
                  </a:lnTo>
                  <a:lnTo>
                    <a:pt x="66443" y="184594"/>
                  </a:lnTo>
                  <a:lnTo>
                    <a:pt x="19847" y="187959"/>
                  </a:lnTo>
                  <a:lnTo>
                    <a:pt x="0" y="188615"/>
                  </a:lnTo>
                  <a:lnTo>
                    <a:pt x="17918" y="197178"/>
                  </a:lnTo>
                  <a:lnTo>
                    <a:pt x="59251" y="218952"/>
                  </a:lnTo>
                  <a:lnTo>
                    <a:pt x="105366" y="248067"/>
                  </a:lnTo>
                  <a:lnTo>
                    <a:pt x="137633" y="278653"/>
                  </a:lnTo>
                  <a:lnTo>
                    <a:pt x="151853" y="324207"/>
                  </a:lnTo>
                  <a:lnTo>
                    <a:pt x="158264" y="386253"/>
                  </a:lnTo>
                  <a:lnTo>
                    <a:pt x="159892" y="440958"/>
                  </a:lnTo>
                  <a:lnTo>
                    <a:pt x="159762" y="464489"/>
                  </a:lnTo>
                  <a:close/>
                </a:path>
              </a:pathLst>
            </a:custGeom>
            <a:solidFill>
              <a:srgbClr val="FFD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7" name="object 6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5070288" y="15797358"/>
              <a:ext cx="166824" cy="186214"/>
            </a:xfrm>
            <a:prstGeom prst="rect">
              <a:avLst/>
            </a:prstGeom>
          </p:spPr>
        </p:pic>
        <p:pic>
          <p:nvPicPr>
            <p:cNvPr id="68" name="object 68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063061" y="16101916"/>
              <a:ext cx="117201" cy="130618"/>
            </a:xfrm>
            <a:prstGeom prst="rect">
              <a:avLst/>
            </a:prstGeom>
          </p:spPr>
        </p:pic>
        <p:sp>
          <p:nvSpPr>
            <p:cNvPr id="69" name="object 69"/>
            <p:cNvSpPr/>
            <p:nvPr/>
          </p:nvSpPr>
          <p:spPr>
            <a:xfrm>
              <a:off x="5156725" y="16003035"/>
              <a:ext cx="278130" cy="175260"/>
            </a:xfrm>
            <a:custGeom>
              <a:avLst/>
              <a:gdLst/>
              <a:ahLst/>
              <a:cxnLst/>
              <a:rect l="l" t="t" r="r" b="b"/>
              <a:pathLst>
                <a:path w="278129" h="175259">
                  <a:moveTo>
                    <a:pt x="151986" y="174692"/>
                  </a:moveTo>
                  <a:lnTo>
                    <a:pt x="156533" y="167500"/>
                  </a:lnTo>
                  <a:lnTo>
                    <a:pt x="161117" y="160790"/>
                  </a:lnTo>
                  <a:lnTo>
                    <a:pt x="165652" y="154853"/>
                  </a:lnTo>
                  <a:lnTo>
                    <a:pt x="162409" y="148884"/>
                  </a:lnTo>
                  <a:lnTo>
                    <a:pt x="147753" y="110485"/>
                  </a:lnTo>
                  <a:lnTo>
                    <a:pt x="145411" y="101439"/>
                  </a:lnTo>
                  <a:lnTo>
                    <a:pt x="152495" y="113094"/>
                  </a:lnTo>
                  <a:lnTo>
                    <a:pt x="158917" y="125088"/>
                  </a:lnTo>
                  <a:lnTo>
                    <a:pt x="164602" y="137402"/>
                  </a:lnTo>
                  <a:lnTo>
                    <a:pt x="169475" y="150019"/>
                  </a:lnTo>
                  <a:lnTo>
                    <a:pt x="175356" y="142861"/>
                  </a:lnTo>
                  <a:lnTo>
                    <a:pt x="181110" y="137167"/>
                  </a:lnTo>
                  <a:lnTo>
                    <a:pt x="187009" y="133297"/>
                  </a:lnTo>
                  <a:lnTo>
                    <a:pt x="187990" y="132698"/>
                  </a:lnTo>
                  <a:lnTo>
                    <a:pt x="182503" y="119878"/>
                  </a:lnTo>
                  <a:lnTo>
                    <a:pt x="162055" y="83435"/>
                  </a:lnTo>
                  <a:lnTo>
                    <a:pt x="141704" y="56063"/>
                  </a:lnTo>
                  <a:lnTo>
                    <a:pt x="143224" y="48049"/>
                  </a:lnTo>
                  <a:lnTo>
                    <a:pt x="146036" y="40403"/>
                  </a:lnTo>
                  <a:lnTo>
                    <a:pt x="150349" y="33598"/>
                  </a:lnTo>
                  <a:lnTo>
                    <a:pt x="156374" y="28110"/>
                  </a:lnTo>
                  <a:lnTo>
                    <a:pt x="164608" y="24737"/>
                  </a:lnTo>
                  <a:lnTo>
                    <a:pt x="173048" y="24807"/>
                  </a:lnTo>
                  <a:lnTo>
                    <a:pt x="212971" y="51907"/>
                  </a:lnTo>
                  <a:lnTo>
                    <a:pt x="240783" y="83871"/>
                  </a:lnTo>
                  <a:lnTo>
                    <a:pt x="261229" y="112839"/>
                  </a:lnTo>
                  <a:lnTo>
                    <a:pt x="266857" y="112076"/>
                  </a:lnTo>
                  <a:lnTo>
                    <a:pt x="272486" y="111403"/>
                  </a:lnTo>
                  <a:lnTo>
                    <a:pt x="278026" y="110807"/>
                  </a:lnTo>
                  <a:lnTo>
                    <a:pt x="268917" y="96148"/>
                  </a:lnTo>
                  <a:lnTo>
                    <a:pt x="237929" y="54838"/>
                  </a:lnTo>
                  <a:lnTo>
                    <a:pt x="203083" y="20404"/>
                  </a:lnTo>
                  <a:lnTo>
                    <a:pt x="169302" y="6212"/>
                  </a:lnTo>
                  <a:lnTo>
                    <a:pt x="156806" y="7585"/>
                  </a:lnTo>
                  <a:lnTo>
                    <a:pt x="126317" y="36954"/>
                  </a:lnTo>
                  <a:lnTo>
                    <a:pt x="125986" y="37880"/>
                  </a:lnTo>
                  <a:lnTo>
                    <a:pt x="120342" y="31842"/>
                  </a:lnTo>
                  <a:lnTo>
                    <a:pt x="90063" y="6771"/>
                  </a:lnTo>
                  <a:lnTo>
                    <a:pt x="76926" y="0"/>
                  </a:lnTo>
                  <a:lnTo>
                    <a:pt x="63117" y="4268"/>
                  </a:lnTo>
                  <a:lnTo>
                    <a:pt x="47789" y="7851"/>
                  </a:lnTo>
                  <a:lnTo>
                    <a:pt x="31492" y="10808"/>
                  </a:lnTo>
                  <a:lnTo>
                    <a:pt x="14777" y="13198"/>
                  </a:lnTo>
                  <a:lnTo>
                    <a:pt x="8454" y="22424"/>
                  </a:lnTo>
                  <a:lnTo>
                    <a:pt x="3964" y="32571"/>
                  </a:lnTo>
                  <a:lnTo>
                    <a:pt x="1186" y="43348"/>
                  </a:lnTo>
                  <a:lnTo>
                    <a:pt x="0" y="54461"/>
                  </a:lnTo>
                  <a:lnTo>
                    <a:pt x="6906" y="58557"/>
                  </a:lnTo>
                  <a:lnTo>
                    <a:pt x="13781" y="62767"/>
                  </a:lnTo>
                  <a:lnTo>
                    <a:pt x="20570" y="67073"/>
                  </a:lnTo>
                  <a:lnTo>
                    <a:pt x="27214" y="71457"/>
                  </a:lnTo>
                  <a:lnTo>
                    <a:pt x="26192" y="66615"/>
                  </a:lnTo>
                  <a:lnTo>
                    <a:pt x="25577" y="61712"/>
                  </a:lnTo>
                  <a:lnTo>
                    <a:pt x="25366" y="51830"/>
                  </a:lnTo>
                  <a:lnTo>
                    <a:pt x="26277" y="45369"/>
                  </a:lnTo>
                  <a:lnTo>
                    <a:pt x="51264" y="19508"/>
                  </a:lnTo>
                  <a:lnTo>
                    <a:pt x="55473" y="19632"/>
                  </a:lnTo>
                  <a:lnTo>
                    <a:pt x="91652" y="38299"/>
                  </a:lnTo>
                  <a:lnTo>
                    <a:pt x="121294" y="69061"/>
                  </a:lnTo>
                  <a:lnTo>
                    <a:pt x="121388" y="75423"/>
                  </a:lnTo>
                  <a:lnTo>
                    <a:pt x="121949" y="81797"/>
                  </a:lnTo>
                  <a:lnTo>
                    <a:pt x="122724" y="88065"/>
                  </a:lnTo>
                  <a:lnTo>
                    <a:pt x="126710" y="110721"/>
                  </a:lnTo>
                  <a:lnTo>
                    <a:pt x="132963" y="132830"/>
                  </a:lnTo>
                  <a:lnTo>
                    <a:pt x="141412" y="154214"/>
                  </a:lnTo>
                  <a:lnTo>
                    <a:pt x="151986" y="174692"/>
                  </a:lnTo>
                  <a:close/>
                </a:path>
              </a:pathLst>
            </a:custGeom>
            <a:solidFill>
              <a:srgbClr val="FFEB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0" name="object 70"/>
          <p:cNvSpPr txBox="1"/>
          <p:nvPr/>
        </p:nvSpPr>
        <p:spPr>
          <a:xfrm>
            <a:off x="210904" y="15901516"/>
            <a:ext cx="4655185" cy="498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3100" b="1" spc="15" dirty="0">
                <a:solidFill>
                  <a:srgbClr val="FDFDFD"/>
                </a:solidFill>
                <a:latin typeface="Verdana"/>
                <a:cs typeface="Verdana"/>
              </a:rPr>
              <a:t>RECOMMENDATIONS</a:t>
            </a:r>
            <a:endParaRPr sz="3100">
              <a:latin typeface="Verdana"/>
              <a:cs typeface="Verdana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125464" y="16613905"/>
            <a:ext cx="6139815" cy="30346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100"/>
              </a:lnSpc>
              <a:spcBef>
                <a:spcPts val="100"/>
              </a:spcBef>
            </a:pPr>
            <a:r>
              <a:rPr sz="2450" b="1" spc="100" dirty="0">
                <a:solidFill>
                  <a:srgbClr val="FDFDFD"/>
                </a:solidFill>
                <a:latin typeface="Arial"/>
                <a:cs typeface="Arial"/>
              </a:rPr>
              <a:t>a)Strengthening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60" dirty="0">
                <a:solidFill>
                  <a:srgbClr val="FDFDFD"/>
                </a:solidFill>
                <a:latin typeface="Arial"/>
                <a:cs typeface="Arial"/>
              </a:rPr>
              <a:t>Data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Protection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40" dirty="0">
                <a:solidFill>
                  <a:srgbClr val="FDFDFD"/>
                </a:solidFill>
                <a:latin typeface="Arial"/>
                <a:cs typeface="Arial"/>
              </a:rPr>
              <a:t>Laws </a:t>
            </a:r>
            <a:r>
              <a:rPr sz="2450" b="1" spc="-66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00" dirty="0">
                <a:solidFill>
                  <a:srgbClr val="FDFDFD"/>
                </a:solidFill>
                <a:latin typeface="Arial"/>
                <a:cs typeface="Arial"/>
              </a:rPr>
              <a:t>b)Promoting </a:t>
            </a:r>
            <a:r>
              <a:rPr sz="2450" b="1" spc="125" dirty="0">
                <a:solidFill>
                  <a:srgbClr val="FDFDFD"/>
                </a:solidFill>
                <a:latin typeface="Arial"/>
                <a:cs typeface="Arial"/>
              </a:rPr>
              <a:t>innovation </a:t>
            </a:r>
            <a:r>
              <a:rPr sz="2450" b="1" spc="130" dirty="0">
                <a:solidFill>
                  <a:srgbClr val="FDFDFD"/>
                </a:solidFill>
                <a:latin typeface="Arial"/>
                <a:cs typeface="Arial"/>
              </a:rPr>
              <a:t>culture </a:t>
            </a:r>
            <a:r>
              <a:rPr sz="2450" b="1" spc="105" dirty="0">
                <a:solidFill>
                  <a:srgbClr val="FDFDFD"/>
                </a:solidFill>
                <a:latin typeface="Arial"/>
                <a:cs typeface="Arial"/>
              </a:rPr>
              <a:t>in 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 elderly</a:t>
            </a:r>
            <a:r>
              <a:rPr sz="2450" b="1" spc="4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55" dirty="0">
                <a:solidFill>
                  <a:srgbClr val="FDFDFD"/>
                </a:solidFill>
                <a:latin typeface="Arial"/>
                <a:cs typeface="Arial"/>
              </a:rPr>
              <a:t>age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85" dirty="0">
                <a:solidFill>
                  <a:srgbClr val="FDFDFD"/>
                </a:solidFill>
                <a:latin typeface="Arial"/>
                <a:cs typeface="Arial"/>
              </a:rPr>
              <a:t>grouped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90" dirty="0">
                <a:solidFill>
                  <a:srgbClr val="FDFDFD"/>
                </a:solidFill>
                <a:latin typeface="Arial"/>
                <a:cs typeface="Arial"/>
              </a:rPr>
              <a:t>people</a:t>
            </a:r>
            <a:endParaRPr sz="2450">
              <a:latin typeface="Arial"/>
              <a:cs typeface="Arial"/>
            </a:endParaRPr>
          </a:p>
          <a:p>
            <a:pPr marL="289560" indent="-277495">
              <a:lnSpc>
                <a:spcPct val="100000"/>
              </a:lnSpc>
              <a:spcBef>
                <a:spcPts val="445"/>
              </a:spcBef>
              <a:buSzPct val="95918"/>
              <a:buAutoNum type="alphaLcParenR" startAt="3"/>
              <a:tabLst>
                <a:tab pos="290195" algn="l"/>
              </a:tabLst>
            </a:pPr>
            <a:r>
              <a:rPr sz="2450" b="1" spc="40" dirty="0">
                <a:solidFill>
                  <a:srgbClr val="FDFDFD"/>
                </a:solidFill>
                <a:latin typeface="Arial"/>
                <a:cs typeface="Arial"/>
              </a:rPr>
              <a:t>Set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00" dirty="0">
                <a:solidFill>
                  <a:srgbClr val="FDFDFD"/>
                </a:solidFill>
                <a:latin typeface="Arial"/>
                <a:cs typeface="Arial"/>
              </a:rPr>
              <a:t>up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20" dirty="0">
                <a:solidFill>
                  <a:srgbClr val="FDFDFD"/>
                </a:solidFill>
                <a:latin typeface="Arial"/>
                <a:cs typeface="Arial"/>
              </a:rPr>
              <a:t>program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30" dirty="0">
                <a:solidFill>
                  <a:srgbClr val="FDFDFD"/>
                </a:solidFill>
                <a:latin typeface="Arial"/>
                <a:cs typeface="Arial"/>
              </a:rPr>
              <a:t>for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05" dirty="0">
                <a:solidFill>
                  <a:srgbClr val="FDFDFD"/>
                </a:solidFill>
                <a:latin typeface="Arial"/>
                <a:cs typeface="Arial"/>
              </a:rPr>
              <a:t>digital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14" dirty="0">
                <a:solidFill>
                  <a:srgbClr val="FDFDFD"/>
                </a:solidFill>
                <a:latin typeface="Arial"/>
                <a:cs typeface="Arial"/>
              </a:rPr>
              <a:t>Masters</a:t>
            </a:r>
            <a:endParaRPr sz="2450">
              <a:latin typeface="Arial"/>
              <a:cs typeface="Arial"/>
            </a:endParaRPr>
          </a:p>
          <a:p>
            <a:pPr marL="12700" marR="241300">
              <a:lnSpc>
                <a:spcPct val="115100"/>
              </a:lnSpc>
              <a:buSzPct val="95918"/>
              <a:buAutoNum type="alphaLcParenR" startAt="3"/>
              <a:tabLst>
                <a:tab pos="327025" algn="l"/>
              </a:tabLst>
            </a:pP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Invest</a:t>
            </a:r>
            <a:r>
              <a:rPr sz="2450" b="1" spc="3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05" dirty="0">
                <a:solidFill>
                  <a:srgbClr val="FDFDFD"/>
                </a:solidFill>
                <a:latin typeface="Arial"/>
                <a:cs typeface="Arial"/>
              </a:rPr>
              <a:t>in</a:t>
            </a:r>
            <a:r>
              <a:rPr sz="2450" b="1" spc="4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95" dirty="0">
                <a:solidFill>
                  <a:srgbClr val="FDFDFD"/>
                </a:solidFill>
                <a:latin typeface="Arial"/>
                <a:cs typeface="Arial"/>
              </a:rPr>
              <a:t>expanding</a:t>
            </a:r>
            <a:r>
              <a:rPr sz="2450" b="1" spc="4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20" dirty="0">
                <a:solidFill>
                  <a:srgbClr val="FDFDFD"/>
                </a:solidFill>
                <a:latin typeface="Arial"/>
                <a:cs typeface="Arial"/>
              </a:rPr>
              <a:t>and</a:t>
            </a:r>
            <a:r>
              <a:rPr sz="2450" b="1" spc="3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05" dirty="0">
                <a:solidFill>
                  <a:srgbClr val="FDFDFD"/>
                </a:solidFill>
                <a:latin typeface="Arial"/>
                <a:cs typeface="Arial"/>
              </a:rPr>
              <a:t>improving </a:t>
            </a:r>
            <a:r>
              <a:rPr sz="2450" b="1" spc="-66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05" dirty="0">
                <a:solidFill>
                  <a:srgbClr val="FDFDFD"/>
                </a:solidFill>
                <a:latin typeface="Arial"/>
                <a:cs typeface="Arial"/>
              </a:rPr>
              <a:t>digital</a:t>
            </a:r>
            <a:r>
              <a:rPr sz="2450" b="1" spc="4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40" dirty="0">
                <a:solidFill>
                  <a:srgbClr val="FDFDFD"/>
                </a:solidFill>
                <a:latin typeface="Arial"/>
                <a:cs typeface="Arial"/>
              </a:rPr>
              <a:t>infrastructure</a:t>
            </a:r>
            <a:endParaRPr sz="2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sz="2450" b="1" spc="125" dirty="0">
                <a:solidFill>
                  <a:srgbClr val="FDFDFD"/>
                </a:solidFill>
                <a:latin typeface="Arial"/>
                <a:cs typeface="Arial"/>
              </a:rPr>
              <a:t>Promote</a:t>
            </a:r>
            <a:r>
              <a:rPr sz="2450" b="1" spc="4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financial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90" dirty="0">
                <a:solidFill>
                  <a:srgbClr val="FDFDFD"/>
                </a:solidFill>
                <a:latin typeface="Arial"/>
                <a:cs typeface="Arial"/>
              </a:rPr>
              <a:t>mechanisms</a:t>
            </a:r>
            <a:endParaRPr sz="2450">
              <a:latin typeface="Arial"/>
              <a:cs typeface="Arial"/>
            </a:endParaRPr>
          </a:p>
        </p:txBody>
      </p:sp>
      <p:grpSp>
        <p:nvGrpSpPr>
          <p:cNvPr id="72" name="object 72"/>
          <p:cNvGrpSpPr/>
          <p:nvPr/>
        </p:nvGrpSpPr>
        <p:grpSpPr>
          <a:xfrm>
            <a:off x="6139060" y="18745497"/>
            <a:ext cx="1549400" cy="1225550"/>
            <a:chOff x="6139060" y="18745497"/>
            <a:chExt cx="1549400" cy="1225550"/>
          </a:xfrm>
        </p:grpSpPr>
        <p:sp>
          <p:nvSpPr>
            <p:cNvPr id="73" name="object 73"/>
            <p:cNvSpPr/>
            <p:nvPr/>
          </p:nvSpPr>
          <p:spPr>
            <a:xfrm>
              <a:off x="6139053" y="18745504"/>
              <a:ext cx="1549400" cy="1225550"/>
            </a:xfrm>
            <a:custGeom>
              <a:avLst/>
              <a:gdLst/>
              <a:ahLst/>
              <a:cxnLst/>
              <a:rect l="l" t="t" r="r" b="b"/>
              <a:pathLst>
                <a:path w="1549400" h="1225550">
                  <a:moveTo>
                    <a:pt x="899452" y="1100810"/>
                  </a:moveTo>
                  <a:lnTo>
                    <a:pt x="889736" y="1052322"/>
                  </a:lnTo>
                  <a:lnTo>
                    <a:pt x="863193" y="1012748"/>
                  </a:lnTo>
                  <a:lnTo>
                    <a:pt x="823798" y="986116"/>
                  </a:lnTo>
                  <a:lnTo>
                    <a:pt x="775474" y="976337"/>
                  </a:lnTo>
                  <a:lnTo>
                    <a:pt x="727392" y="986116"/>
                  </a:lnTo>
                  <a:lnTo>
                    <a:pt x="688022" y="1012685"/>
                  </a:lnTo>
                  <a:lnTo>
                    <a:pt x="661377" y="1052055"/>
                  </a:lnTo>
                  <a:lnTo>
                    <a:pt x="651471" y="1100201"/>
                  </a:lnTo>
                  <a:lnTo>
                    <a:pt x="661073" y="1148638"/>
                  </a:lnTo>
                  <a:lnTo>
                    <a:pt x="687578" y="1188275"/>
                  </a:lnTo>
                  <a:lnTo>
                    <a:pt x="726986" y="1215072"/>
                  </a:lnTo>
                  <a:lnTo>
                    <a:pt x="775258" y="1224965"/>
                  </a:lnTo>
                  <a:lnTo>
                    <a:pt x="823658" y="1215301"/>
                  </a:lnTo>
                  <a:lnTo>
                    <a:pt x="863117" y="1188758"/>
                  </a:lnTo>
                  <a:lnTo>
                    <a:pt x="889698" y="1149273"/>
                  </a:lnTo>
                  <a:lnTo>
                    <a:pt x="899452" y="1100810"/>
                  </a:lnTo>
                  <a:close/>
                </a:path>
                <a:path w="1549400" h="1225550">
                  <a:moveTo>
                    <a:pt x="1112126" y="758723"/>
                  </a:moveTo>
                  <a:lnTo>
                    <a:pt x="1074000" y="724192"/>
                  </a:lnTo>
                  <a:lnTo>
                    <a:pt x="1033640" y="694690"/>
                  </a:lnTo>
                  <a:lnTo>
                    <a:pt x="991387" y="670115"/>
                  </a:lnTo>
                  <a:lnTo>
                    <a:pt x="947610" y="650392"/>
                  </a:lnTo>
                  <a:lnTo>
                    <a:pt x="902690" y="635431"/>
                  </a:lnTo>
                  <a:lnTo>
                    <a:pt x="856970" y="625157"/>
                  </a:lnTo>
                  <a:lnTo>
                    <a:pt x="810818" y="619455"/>
                  </a:lnTo>
                  <a:lnTo>
                    <a:pt x="764603" y="618261"/>
                  </a:lnTo>
                  <a:lnTo>
                    <a:pt x="718680" y="621487"/>
                  </a:lnTo>
                  <a:lnTo>
                    <a:pt x="673417" y="629031"/>
                  </a:lnTo>
                  <a:lnTo>
                    <a:pt x="629196" y="640816"/>
                  </a:lnTo>
                  <a:lnTo>
                    <a:pt x="586359" y="656767"/>
                  </a:lnTo>
                  <a:lnTo>
                    <a:pt x="545261" y="676783"/>
                  </a:lnTo>
                  <a:lnTo>
                    <a:pt x="506298" y="700773"/>
                  </a:lnTo>
                  <a:lnTo>
                    <a:pt x="469811" y="728662"/>
                  </a:lnTo>
                  <a:lnTo>
                    <a:pt x="436168" y="760361"/>
                  </a:lnTo>
                  <a:lnTo>
                    <a:pt x="436778" y="761123"/>
                  </a:lnTo>
                  <a:lnTo>
                    <a:pt x="437337" y="761961"/>
                  </a:lnTo>
                  <a:lnTo>
                    <a:pt x="438023" y="762673"/>
                  </a:lnTo>
                  <a:lnTo>
                    <a:pt x="544639" y="869378"/>
                  </a:lnTo>
                  <a:lnTo>
                    <a:pt x="584669" y="835329"/>
                  </a:lnTo>
                  <a:lnTo>
                    <a:pt x="627634" y="808431"/>
                  </a:lnTo>
                  <a:lnTo>
                    <a:pt x="673582" y="788924"/>
                  </a:lnTo>
                  <a:lnTo>
                    <a:pt x="722566" y="777049"/>
                  </a:lnTo>
                  <a:lnTo>
                    <a:pt x="774649" y="773023"/>
                  </a:lnTo>
                  <a:lnTo>
                    <a:pt x="826820" y="777036"/>
                  </a:lnTo>
                  <a:lnTo>
                    <a:pt x="875779" y="788847"/>
                  </a:lnTo>
                  <a:lnTo>
                    <a:pt x="921512" y="808139"/>
                  </a:lnTo>
                  <a:lnTo>
                    <a:pt x="963942" y="834555"/>
                  </a:lnTo>
                  <a:lnTo>
                    <a:pt x="1003046" y="867765"/>
                  </a:lnTo>
                  <a:lnTo>
                    <a:pt x="1097813" y="773023"/>
                  </a:lnTo>
                  <a:lnTo>
                    <a:pt x="1112126" y="758723"/>
                  </a:lnTo>
                  <a:close/>
                </a:path>
                <a:path w="1549400" h="1225550">
                  <a:moveTo>
                    <a:pt x="1329931" y="540524"/>
                  </a:moveTo>
                  <a:lnTo>
                    <a:pt x="1294612" y="506806"/>
                  </a:lnTo>
                  <a:lnTo>
                    <a:pt x="1257795" y="475792"/>
                  </a:lnTo>
                  <a:lnTo>
                    <a:pt x="1219619" y="447459"/>
                  </a:lnTo>
                  <a:lnTo>
                    <a:pt x="1180211" y="421805"/>
                  </a:lnTo>
                  <a:lnTo>
                    <a:pt x="1139672" y="398818"/>
                  </a:lnTo>
                  <a:lnTo>
                    <a:pt x="1098156" y="378472"/>
                  </a:lnTo>
                  <a:lnTo>
                    <a:pt x="1055776" y="360768"/>
                  </a:lnTo>
                  <a:lnTo>
                    <a:pt x="1012659" y="345681"/>
                  </a:lnTo>
                  <a:lnTo>
                    <a:pt x="968921" y="333209"/>
                  </a:lnTo>
                  <a:lnTo>
                    <a:pt x="924687" y="323342"/>
                  </a:lnTo>
                  <a:lnTo>
                    <a:pt x="880097" y="316064"/>
                  </a:lnTo>
                  <a:lnTo>
                    <a:pt x="835279" y="311353"/>
                  </a:lnTo>
                  <a:lnTo>
                    <a:pt x="790333" y="309206"/>
                  </a:lnTo>
                  <a:lnTo>
                    <a:pt x="745388" y="309613"/>
                  </a:lnTo>
                  <a:lnTo>
                    <a:pt x="700595" y="312547"/>
                  </a:lnTo>
                  <a:lnTo>
                    <a:pt x="656056" y="318008"/>
                  </a:lnTo>
                  <a:lnTo>
                    <a:pt x="611898" y="325983"/>
                  </a:lnTo>
                  <a:lnTo>
                    <a:pt x="568248" y="336461"/>
                  </a:lnTo>
                  <a:lnTo>
                    <a:pt x="525233" y="349427"/>
                  </a:lnTo>
                  <a:lnTo>
                    <a:pt x="482993" y="364858"/>
                  </a:lnTo>
                  <a:lnTo>
                    <a:pt x="441617" y="382765"/>
                  </a:lnTo>
                  <a:lnTo>
                    <a:pt x="401256" y="403110"/>
                  </a:lnTo>
                  <a:lnTo>
                    <a:pt x="362038" y="425894"/>
                  </a:lnTo>
                  <a:lnTo>
                    <a:pt x="324065" y="451104"/>
                  </a:lnTo>
                  <a:lnTo>
                    <a:pt x="287489" y="478713"/>
                  </a:lnTo>
                  <a:lnTo>
                    <a:pt x="252412" y="508736"/>
                  </a:lnTo>
                  <a:lnTo>
                    <a:pt x="218973" y="541147"/>
                  </a:lnTo>
                  <a:lnTo>
                    <a:pt x="327609" y="649681"/>
                  </a:lnTo>
                  <a:lnTo>
                    <a:pt x="365569" y="615124"/>
                  </a:lnTo>
                  <a:lnTo>
                    <a:pt x="405028" y="583996"/>
                  </a:lnTo>
                  <a:lnTo>
                    <a:pt x="445985" y="556323"/>
                  </a:lnTo>
                  <a:lnTo>
                    <a:pt x="488442" y="532180"/>
                  </a:lnTo>
                  <a:lnTo>
                    <a:pt x="532396" y="511619"/>
                  </a:lnTo>
                  <a:lnTo>
                    <a:pt x="577875" y="494652"/>
                  </a:lnTo>
                  <a:lnTo>
                    <a:pt x="624852" y="481380"/>
                  </a:lnTo>
                  <a:lnTo>
                    <a:pt x="673341" y="471843"/>
                  </a:lnTo>
                  <a:lnTo>
                    <a:pt x="723341" y="466077"/>
                  </a:lnTo>
                  <a:lnTo>
                    <a:pt x="774852" y="464159"/>
                  </a:lnTo>
                  <a:lnTo>
                    <a:pt x="826363" y="466115"/>
                  </a:lnTo>
                  <a:lnTo>
                    <a:pt x="876338" y="471893"/>
                  </a:lnTo>
                  <a:lnTo>
                    <a:pt x="924788" y="481444"/>
                  </a:lnTo>
                  <a:lnTo>
                    <a:pt x="971727" y="494715"/>
                  </a:lnTo>
                  <a:lnTo>
                    <a:pt x="1017016" y="511606"/>
                  </a:lnTo>
                  <a:lnTo>
                    <a:pt x="1060996" y="532180"/>
                  </a:lnTo>
                  <a:lnTo>
                    <a:pt x="1103337" y="556260"/>
                  </a:lnTo>
                  <a:lnTo>
                    <a:pt x="1144155" y="583831"/>
                  </a:lnTo>
                  <a:lnTo>
                    <a:pt x="1183424" y="614819"/>
                  </a:lnTo>
                  <a:lnTo>
                    <a:pt x="1221155" y="649185"/>
                  </a:lnTo>
                  <a:lnTo>
                    <a:pt x="1329931" y="540524"/>
                  </a:lnTo>
                  <a:close/>
                </a:path>
                <a:path w="1549400" h="1225550">
                  <a:moveTo>
                    <a:pt x="1549273" y="321792"/>
                  </a:moveTo>
                  <a:lnTo>
                    <a:pt x="1544294" y="317385"/>
                  </a:lnTo>
                  <a:lnTo>
                    <a:pt x="1539113" y="313182"/>
                  </a:lnTo>
                  <a:lnTo>
                    <a:pt x="1534350" y="308546"/>
                  </a:lnTo>
                  <a:lnTo>
                    <a:pt x="1496834" y="273875"/>
                  </a:lnTo>
                  <a:lnTo>
                    <a:pt x="1458137" y="241185"/>
                  </a:lnTo>
                  <a:lnTo>
                    <a:pt x="1418259" y="210489"/>
                  </a:lnTo>
                  <a:lnTo>
                    <a:pt x="1377188" y="181775"/>
                  </a:lnTo>
                  <a:lnTo>
                    <a:pt x="1334922" y="155067"/>
                  </a:lnTo>
                  <a:lnTo>
                    <a:pt x="1291475" y="130340"/>
                  </a:lnTo>
                  <a:lnTo>
                    <a:pt x="1246835" y="107619"/>
                  </a:lnTo>
                  <a:lnTo>
                    <a:pt x="1201013" y="86906"/>
                  </a:lnTo>
                  <a:lnTo>
                    <a:pt x="1153998" y="68186"/>
                  </a:lnTo>
                  <a:lnTo>
                    <a:pt x="1105789" y="51473"/>
                  </a:lnTo>
                  <a:lnTo>
                    <a:pt x="1058875" y="37490"/>
                  </a:lnTo>
                  <a:lnTo>
                    <a:pt x="1011466" y="25704"/>
                  </a:lnTo>
                  <a:lnTo>
                    <a:pt x="963536" y="16306"/>
                  </a:lnTo>
                  <a:lnTo>
                    <a:pt x="915085" y="9461"/>
                  </a:lnTo>
                  <a:lnTo>
                    <a:pt x="867308" y="4953"/>
                  </a:lnTo>
                  <a:lnTo>
                    <a:pt x="843381" y="3022"/>
                  </a:lnTo>
                  <a:lnTo>
                    <a:pt x="817676" y="889"/>
                  </a:lnTo>
                  <a:lnTo>
                    <a:pt x="815936" y="355"/>
                  </a:lnTo>
                  <a:lnTo>
                    <a:pt x="814184" y="0"/>
                  </a:lnTo>
                  <a:lnTo>
                    <a:pt x="735114" y="0"/>
                  </a:lnTo>
                  <a:lnTo>
                    <a:pt x="707390" y="2324"/>
                  </a:lnTo>
                  <a:lnTo>
                    <a:pt x="698157" y="2946"/>
                  </a:lnTo>
                  <a:lnTo>
                    <a:pt x="651268" y="6934"/>
                  </a:lnTo>
                  <a:lnTo>
                    <a:pt x="604723" y="13157"/>
                  </a:lnTo>
                  <a:lnTo>
                    <a:pt x="558533" y="21526"/>
                  </a:lnTo>
                  <a:lnTo>
                    <a:pt x="512660" y="31902"/>
                  </a:lnTo>
                  <a:lnTo>
                    <a:pt x="460946" y="46062"/>
                  </a:lnTo>
                  <a:lnTo>
                    <a:pt x="410337" y="62611"/>
                  </a:lnTo>
                  <a:lnTo>
                    <a:pt x="360832" y="81534"/>
                  </a:lnTo>
                  <a:lnTo>
                    <a:pt x="312432" y="102831"/>
                  </a:lnTo>
                  <a:lnTo>
                    <a:pt x="265125" y="126479"/>
                  </a:lnTo>
                  <a:lnTo>
                    <a:pt x="218909" y="152476"/>
                  </a:lnTo>
                  <a:lnTo>
                    <a:pt x="173799" y="180797"/>
                  </a:lnTo>
                  <a:lnTo>
                    <a:pt x="129768" y="211455"/>
                  </a:lnTo>
                  <a:lnTo>
                    <a:pt x="97370" y="236156"/>
                  </a:lnTo>
                  <a:lnTo>
                    <a:pt x="65976" y="262051"/>
                  </a:lnTo>
                  <a:lnTo>
                    <a:pt x="35509" y="289052"/>
                  </a:lnTo>
                  <a:lnTo>
                    <a:pt x="5918" y="317080"/>
                  </a:lnTo>
                  <a:lnTo>
                    <a:pt x="4140" y="318833"/>
                  </a:lnTo>
                  <a:lnTo>
                    <a:pt x="1993" y="320230"/>
                  </a:lnTo>
                  <a:lnTo>
                    <a:pt x="0" y="321792"/>
                  </a:lnTo>
                  <a:lnTo>
                    <a:pt x="0" y="324904"/>
                  </a:lnTo>
                  <a:lnTo>
                    <a:pt x="2171" y="326567"/>
                  </a:lnTo>
                  <a:lnTo>
                    <a:pt x="4572" y="328002"/>
                  </a:lnTo>
                  <a:lnTo>
                    <a:pt x="104889" y="428536"/>
                  </a:lnTo>
                  <a:lnTo>
                    <a:pt x="108623" y="432066"/>
                  </a:lnTo>
                  <a:lnTo>
                    <a:pt x="146329" y="397090"/>
                  </a:lnTo>
                  <a:lnTo>
                    <a:pt x="184962" y="364375"/>
                  </a:lnTo>
                  <a:lnTo>
                    <a:pt x="224536" y="333971"/>
                  </a:lnTo>
                  <a:lnTo>
                    <a:pt x="265049" y="305866"/>
                  </a:lnTo>
                  <a:lnTo>
                    <a:pt x="306514" y="280098"/>
                  </a:lnTo>
                  <a:lnTo>
                    <a:pt x="348932" y="256679"/>
                  </a:lnTo>
                  <a:lnTo>
                    <a:pt x="392303" y="235648"/>
                  </a:lnTo>
                  <a:lnTo>
                    <a:pt x="436651" y="217004"/>
                  </a:lnTo>
                  <a:lnTo>
                    <a:pt x="481977" y="200787"/>
                  </a:lnTo>
                  <a:lnTo>
                    <a:pt x="528269" y="186994"/>
                  </a:lnTo>
                  <a:lnTo>
                    <a:pt x="575551" y="175666"/>
                  </a:lnTo>
                  <a:lnTo>
                    <a:pt x="623836" y="166827"/>
                  </a:lnTo>
                  <a:lnTo>
                    <a:pt x="673100" y="160477"/>
                  </a:lnTo>
                  <a:lnTo>
                    <a:pt x="723379" y="156654"/>
                  </a:lnTo>
                  <a:lnTo>
                    <a:pt x="774661" y="155384"/>
                  </a:lnTo>
                  <a:lnTo>
                    <a:pt x="825982" y="156667"/>
                  </a:lnTo>
                  <a:lnTo>
                    <a:pt x="876312" y="160489"/>
                  </a:lnTo>
                  <a:lnTo>
                    <a:pt x="925626" y="166852"/>
                  </a:lnTo>
                  <a:lnTo>
                    <a:pt x="973950" y="175717"/>
                  </a:lnTo>
                  <a:lnTo>
                    <a:pt x="1021283" y="187083"/>
                  </a:lnTo>
                  <a:lnTo>
                    <a:pt x="1067625" y="200901"/>
                  </a:lnTo>
                  <a:lnTo>
                    <a:pt x="1113002" y="217182"/>
                  </a:lnTo>
                  <a:lnTo>
                    <a:pt x="1157414" y="235889"/>
                  </a:lnTo>
                  <a:lnTo>
                    <a:pt x="1200861" y="257009"/>
                  </a:lnTo>
                  <a:lnTo>
                    <a:pt x="1243355" y="280504"/>
                  </a:lnTo>
                  <a:lnTo>
                    <a:pt x="1284909" y="306387"/>
                  </a:lnTo>
                  <a:lnTo>
                    <a:pt x="1325524" y="334606"/>
                  </a:lnTo>
                  <a:lnTo>
                    <a:pt x="1365199" y="365163"/>
                  </a:lnTo>
                  <a:lnTo>
                    <a:pt x="1403946" y="398030"/>
                  </a:lnTo>
                  <a:lnTo>
                    <a:pt x="1441780" y="433184"/>
                  </a:lnTo>
                  <a:lnTo>
                    <a:pt x="1443545" y="430720"/>
                  </a:lnTo>
                  <a:lnTo>
                    <a:pt x="1444967" y="428142"/>
                  </a:lnTo>
                  <a:lnTo>
                    <a:pt x="1470888" y="402056"/>
                  </a:lnTo>
                  <a:lnTo>
                    <a:pt x="1544726" y="328002"/>
                  </a:lnTo>
                  <a:lnTo>
                    <a:pt x="1547126" y="326567"/>
                  </a:lnTo>
                  <a:lnTo>
                    <a:pt x="1549273" y="324904"/>
                  </a:lnTo>
                  <a:lnTo>
                    <a:pt x="1549273" y="32179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4" name="object 74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790531" y="19721839"/>
              <a:ext cx="247985" cy="248625"/>
            </a:xfrm>
            <a:prstGeom prst="rect">
              <a:avLst/>
            </a:prstGeom>
          </p:spPr>
        </p:pic>
      </p:grpSp>
      <p:grpSp>
        <p:nvGrpSpPr>
          <p:cNvPr id="75" name="object 75"/>
          <p:cNvGrpSpPr/>
          <p:nvPr/>
        </p:nvGrpSpPr>
        <p:grpSpPr>
          <a:xfrm>
            <a:off x="28971" y="14393964"/>
            <a:ext cx="14182725" cy="2693670"/>
            <a:chOff x="28971" y="14393964"/>
            <a:chExt cx="14182725" cy="2693670"/>
          </a:xfrm>
        </p:grpSpPr>
        <p:sp>
          <p:nvSpPr>
            <p:cNvPr id="76" name="object 76"/>
            <p:cNvSpPr/>
            <p:nvPr/>
          </p:nvSpPr>
          <p:spPr>
            <a:xfrm>
              <a:off x="28968" y="15346413"/>
              <a:ext cx="14182725" cy="1113790"/>
            </a:xfrm>
            <a:custGeom>
              <a:avLst/>
              <a:gdLst/>
              <a:ahLst/>
              <a:cxnLst/>
              <a:rect l="l" t="t" r="r" b="b"/>
              <a:pathLst>
                <a:path w="14182725" h="1113790">
                  <a:moveTo>
                    <a:pt x="8211667" y="0"/>
                  </a:moveTo>
                  <a:lnTo>
                    <a:pt x="0" y="0"/>
                  </a:lnTo>
                  <a:lnTo>
                    <a:pt x="0" y="116420"/>
                  </a:lnTo>
                  <a:lnTo>
                    <a:pt x="8211667" y="116420"/>
                  </a:lnTo>
                  <a:lnTo>
                    <a:pt x="8211667" y="0"/>
                  </a:lnTo>
                  <a:close/>
                </a:path>
                <a:path w="14182725" h="1113790">
                  <a:moveTo>
                    <a:pt x="14182700" y="1004531"/>
                  </a:moveTo>
                  <a:lnTo>
                    <a:pt x="11004474" y="1004531"/>
                  </a:lnTo>
                  <a:lnTo>
                    <a:pt x="8199488" y="1004531"/>
                  </a:lnTo>
                  <a:lnTo>
                    <a:pt x="8199488" y="1111999"/>
                  </a:lnTo>
                  <a:lnTo>
                    <a:pt x="8199488" y="1113256"/>
                  </a:lnTo>
                  <a:lnTo>
                    <a:pt x="11004474" y="1113256"/>
                  </a:lnTo>
                  <a:lnTo>
                    <a:pt x="11004474" y="1111999"/>
                  </a:lnTo>
                  <a:lnTo>
                    <a:pt x="14182700" y="1111999"/>
                  </a:lnTo>
                  <a:lnTo>
                    <a:pt x="14182700" y="100453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7" name="object 77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199603" y="15564969"/>
              <a:ext cx="1979067" cy="1522359"/>
            </a:xfrm>
            <a:prstGeom prst="rect">
              <a:avLst/>
            </a:prstGeom>
          </p:spPr>
        </p:pic>
        <p:pic>
          <p:nvPicPr>
            <p:cNvPr id="78" name="object 78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8592205" y="14393964"/>
              <a:ext cx="107460" cy="107460"/>
            </a:xfrm>
            <a:prstGeom prst="rect">
              <a:avLst/>
            </a:prstGeom>
          </p:spPr>
        </p:pic>
        <p:pic>
          <p:nvPicPr>
            <p:cNvPr id="79" name="object 79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8592205" y="14823807"/>
              <a:ext cx="107460" cy="107460"/>
            </a:xfrm>
            <a:prstGeom prst="rect">
              <a:avLst/>
            </a:prstGeom>
          </p:spPr>
        </p:pic>
        <p:pic>
          <p:nvPicPr>
            <p:cNvPr id="80" name="object 80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8592205" y="15683492"/>
              <a:ext cx="107460" cy="107460"/>
            </a:xfrm>
            <a:prstGeom prst="rect">
              <a:avLst/>
            </a:prstGeom>
          </p:spPr>
        </p:pic>
      </p:grpSp>
      <p:sp>
        <p:nvSpPr>
          <p:cNvPr id="81" name="object 81"/>
          <p:cNvSpPr txBox="1"/>
          <p:nvPr/>
        </p:nvSpPr>
        <p:spPr>
          <a:xfrm>
            <a:off x="-4773" y="8852100"/>
            <a:ext cx="7476490" cy="6097905"/>
          </a:xfrm>
          <a:prstGeom prst="rect">
            <a:avLst/>
          </a:prstGeom>
        </p:spPr>
        <p:txBody>
          <a:bodyPr vert="horz" wrap="square" lIns="0" tIns="250190" rIns="0" bIns="0" rtlCol="0">
            <a:spAutoFit/>
          </a:bodyPr>
          <a:lstStyle/>
          <a:p>
            <a:pPr marL="142875">
              <a:lnSpc>
                <a:spcPct val="100000"/>
              </a:lnSpc>
              <a:spcBef>
                <a:spcPts val="1970"/>
              </a:spcBef>
            </a:pPr>
            <a:r>
              <a:rPr sz="3350" b="1" spc="65" dirty="0">
                <a:solidFill>
                  <a:srgbClr val="FDFDFD"/>
                </a:solidFill>
                <a:latin typeface="Verdana"/>
                <a:cs typeface="Verdana"/>
              </a:rPr>
              <a:t>OBJECTIVES</a:t>
            </a:r>
            <a:endParaRPr sz="3350">
              <a:latin typeface="Verdana"/>
              <a:cs typeface="Verdana"/>
            </a:endParaRPr>
          </a:p>
          <a:p>
            <a:pPr marL="37465" marR="854710">
              <a:lnSpc>
                <a:spcPct val="114799"/>
              </a:lnSpc>
              <a:spcBef>
                <a:spcPts val="910"/>
              </a:spcBef>
              <a:buAutoNum type="alphaLcParenR"/>
              <a:tabLst>
                <a:tab pos="431165" algn="l"/>
              </a:tabLst>
            </a:pPr>
            <a:r>
              <a:rPr sz="2450" b="1" spc="135" dirty="0">
                <a:solidFill>
                  <a:srgbClr val="FDFDFD"/>
                </a:solidFill>
                <a:latin typeface="Arial"/>
                <a:cs typeface="Arial"/>
              </a:rPr>
              <a:t>How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35" dirty="0">
                <a:solidFill>
                  <a:srgbClr val="FDFDFD"/>
                </a:solidFill>
                <a:latin typeface="Arial"/>
                <a:cs typeface="Arial"/>
              </a:rPr>
              <a:t>does</a:t>
            </a:r>
            <a:r>
              <a:rPr sz="2450" b="1" spc="5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20" dirty="0">
                <a:solidFill>
                  <a:srgbClr val="FDFDFD"/>
                </a:solidFill>
                <a:latin typeface="Arial"/>
                <a:cs typeface="Arial"/>
              </a:rPr>
              <a:t>digitalization</a:t>
            </a:r>
            <a:r>
              <a:rPr sz="2450" b="1" spc="5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14" dirty="0">
                <a:solidFill>
                  <a:srgbClr val="FDFDFD"/>
                </a:solidFill>
                <a:latin typeface="Arial"/>
                <a:cs typeface="Arial"/>
              </a:rPr>
              <a:t>help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in</a:t>
            </a:r>
            <a:r>
              <a:rPr sz="2450" b="1" spc="5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90" dirty="0">
                <a:solidFill>
                  <a:srgbClr val="FDFDFD"/>
                </a:solidFill>
                <a:latin typeface="Arial"/>
                <a:cs typeface="Arial"/>
              </a:rPr>
              <a:t>driving </a:t>
            </a:r>
            <a:r>
              <a:rPr sz="2450" b="1" spc="-66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75" dirty="0">
                <a:solidFill>
                  <a:srgbClr val="FDFDFD"/>
                </a:solidFill>
                <a:latin typeface="Arial"/>
                <a:cs typeface="Arial"/>
              </a:rPr>
              <a:t>Malaysia’s</a:t>
            </a:r>
            <a:r>
              <a:rPr sz="2450" b="1" spc="4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80" dirty="0">
                <a:solidFill>
                  <a:srgbClr val="FDFDFD"/>
                </a:solidFill>
                <a:latin typeface="Arial"/>
                <a:cs typeface="Arial"/>
              </a:rPr>
              <a:t>economic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40" dirty="0">
                <a:solidFill>
                  <a:srgbClr val="FDFDFD"/>
                </a:solidFill>
                <a:latin typeface="Arial"/>
                <a:cs typeface="Arial"/>
              </a:rPr>
              <a:t>growth</a:t>
            </a:r>
            <a:endParaRPr sz="2450">
              <a:latin typeface="Arial"/>
              <a:cs typeface="Arial"/>
            </a:endParaRPr>
          </a:p>
          <a:p>
            <a:pPr marL="37465" marR="5080">
              <a:lnSpc>
                <a:spcPct val="114799"/>
              </a:lnSpc>
              <a:buAutoNum type="alphaLcParenR"/>
              <a:tabLst>
                <a:tab pos="440055" algn="l"/>
              </a:tabLst>
            </a:pPr>
            <a:r>
              <a:rPr sz="2450" b="1" spc="60" dirty="0">
                <a:solidFill>
                  <a:srgbClr val="FDFDFD"/>
                </a:solidFill>
                <a:latin typeface="Arial"/>
                <a:cs typeface="Arial"/>
              </a:rPr>
              <a:t>Challenges </a:t>
            </a:r>
            <a:r>
              <a:rPr sz="2450" b="1" spc="95" dirty="0">
                <a:solidFill>
                  <a:srgbClr val="FDFDFD"/>
                </a:solidFill>
                <a:latin typeface="Arial"/>
                <a:cs typeface="Arial"/>
              </a:rPr>
              <a:t>faced 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in </a:t>
            </a:r>
            <a:r>
              <a:rPr sz="2450" b="1" spc="85" dirty="0">
                <a:solidFill>
                  <a:srgbClr val="FDFDFD"/>
                </a:solidFill>
                <a:latin typeface="Arial"/>
                <a:cs typeface="Arial"/>
              </a:rPr>
              <a:t>developing </a:t>
            </a:r>
            <a:r>
              <a:rPr sz="2450" b="1" spc="9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20" dirty="0">
                <a:solidFill>
                  <a:srgbClr val="FDFDFD"/>
                </a:solidFill>
                <a:latin typeface="Arial"/>
                <a:cs typeface="Arial"/>
              </a:rPr>
              <a:t>digitalization</a:t>
            </a:r>
            <a:r>
              <a:rPr sz="2450" b="1" spc="5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35" dirty="0">
                <a:solidFill>
                  <a:srgbClr val="FDFDFD"/>
                </a:solidFill>
                <a:latin typeface="Arial"/>
                <a:cs typeface="Arial"/>
              </a:rPr>
              <a:t>for</a:t>
            </a:r>
            <a:r>
              <a:rPr sz="2450" b="1" spc="5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95" dirty="0">
                <a:solidFill>
                  <a:srgbClr val="FDFDFD"/>
                </a:solidFill>
                <a:latin typeface="Arial"/>
                <a:cs typeface="Arial"/>
              </a:rPr>
              <a:t>Malaysia's</a:t>
            </a:r>
            <a:r>
              <a:rPr sz="2450" b="1" spc="5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80" dirty="0">
                <a:solidFill>
                  <a:srgbClr val="FDFDFD"/>
                </a:solidFill>
                <a:latin typeface="Arial"/>
                <a:cs typeface="Arial"/>
              </a:rPr>
              <a:t>economic</a:t>
            </a:r>
            <a:r>
              <a:rPr sz="2450" b="1" spc="5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30" dirty="0">
                <a:solidFill>
                  <a:srgbClr val="FDFDFD"/>
                </a:solidFill>
                <a:latin typeface="Arial"/>
                <a:cs typeface="Arial"/>
              </a:rPr>
              <a:t>growth.</a:t>
            </a:r>
            <a:endParaRPr sz="2450">
              <a:latin typeface="Arial"/>
              <a:cs typeface="Arial"/>
            </a:endParaRPr>
          </a:p>
          <a:p>
            <a:pPr marL="12700" marR="970280">
              <a:lnSpc>
                <a:spcPts val="3670"/>
              </a:lnSpc>
              <a:spcBef>
                <a:spcPts val="1725"/>
              </a:spcBef>
            </a:pPr>
            <a:r>
              <a:rPr sz="3100" b="1" spc="330" dirty="0">
                <a:solidFill>
                  <a:srgbClr val="FDFDFD"/>
                </a:solidFill>
                <a:latin typeface="Verdana"/>
                <a:cs typeface="Verdana"/>
              </a:rPr>
              <a:t>C</a:t>
            </a:r>
            <a:r>
              <a:rPr sz="3100" b="1" spc="-85" dirty="0">
                <a:solidFill>
                  <a:srgbClr val="FDFDFD"/>
                </a:solidFill>
                <a:latin typeface="Verdana"/>
                <a:cs typeface="Verdana"/>
              </a:rPr>
              <a:t>H</a:t>
            </a:r>
            <a:r>
              <a:rPr sz="3100" b="1" spc="80" dirty="0">
                <a:solidFill>
                  <a:srgbClr val="FDFDFD"/>
                </a:solidFill>
                <a:latin typeface="Verdana"/>
                <a:cs typeface="Verdana"/>
              </a:rPr>
              <a:t>A</a:t>
            </a:r>
            <a:r>
              <a:rPr sz="3100" b="1" spc="-240" dirty="0">
                <a:solidFill>
                  <a:srgbClr val="FDFDFD"/>
                </a:solidFill>
                <a:latin typeface="Verdana"/>
                <a:cs typeface="Verdana"/>
              </a:rPr>
              <a:t>LL</a:t>
            </a:r>
            <a:r>
              <a:rPr sz="3100" b="1" spc="-260" dirty="0">
                <a:solidFill>
                  <a:srgbClr val="FDFDFD"/>
                </a:solidFill>
                <a:latin typeface="Verdana"/>
                <a:cs typeface="Verdana"/>
              </a:rPr>
              <a:t>E</a:t>
            </a:r>
            <a:r>
              <a:rPr sz="3100" b="1" spc="10" dirty="0">
                <a:solidFill>
                  <a:srgbClr val="FDFDFD"/>
                </a:solidFill>
                <a:latin typeface="Verdana"/>
                <a:cs typeface="Verdana"/>
              </a:rPr>
              <a:t>N</a:t>
            </a:r>
            <a:r>
              <a:rPr sz="3100" b="1" spc="165" dirty="0">
                <a:solidFill>
                  <a:srgbClr val="FDFDFD"/>
                </a:solidFill>
                <a:latin typeface="Verdana"/>
                <a:cs typeface="Verdana"/>
              </a:rPr>
              <a:t>G</a:t>
            </a:r>
            <a:r>
              <a:rPr sz="3100" b="1" spc="-260" dirty="0">
                <a:solidFill>
                  <a:srgbClr val="FDFDFD"/>
                </a:solidFill>
                <a:latin typeface="Verdana"/>
                <a:cs typeface="Verdana"/>
              </a:rPr>
              <a:t>E</a:t>
            </a:r>
            <a:r>
              <a:rPr sz="3100" b="1" spc="85" dirty="0">
                <a:solidFill>
                  <a:srgbClr val="FDFDFD"/>
                </a:solidFill>
                <a:latin typeface="Verdana"/>
                <a:cs typeface="Verdana"/>
              </a:rPr>
              <a:t>S</a:t>
            </a:r>
            <a:r>
              <a:rPr sz="3100" b="1" spc="-535" dirty="0">
                <a:solidFill>
                  <a:srgbClr val="FDFDFD"/>
                </a:solidFill>
                <a:latin typeface="Verdana"/>
                <a:cs typeface="Verdana"/>
              </a:rPr>
              <a:t> </a:t>
            </a:r>
            <a:r>
              <a:rPr sz="3100" b="1" spc="-5" dirty="0">
                <a:solidFill>
                  <a:srgbClr val="FDFDFD"/>
                </a:solidFill>
                <a:latin typeface="Verdana"/>
                <a:cs typeface="Verdana"/>
              </a:rPr>
              <a:t>T</a:t>
            </a:r>
            <a:r>
              <a:rPr sz="3100" b="1" spc="60" dirty="0">
                <a:solidFill>
                  <a:srgbClr val="FDFDFD"/>
                </a:solidFill>
                <a:latin typeface="Verdana"/>
                <a:cs typeface="Verdana"/>
              </a:rPr>
              <a:t>O</a:t>
            </a:r>
            <a:r>
              <a:rPr sz="3100" b="1" spc="-535" dirty="0">
                <a:solidFill>
                  <a:srgbClr val="FDFDFD"/>
                </a:solidFill>
                <a:latin typeface="Verdana"/>
                <a:cs typeface="Verdana"/>
              </a:rPr>
              <a:t> </a:t>
            </a:r>
            <a:r>
              <a:rPr sz="3100" b="1" spc="80" dirty="0">
                <a:solidFill>
                  <a:srgbClr val="FDFDFD"/>
                </a:solidFill>
                <a:latin typeface="Verdana"/>
                <a:cs typeface="Verdana"/>
              </a:rPr>
              <a:t>A</a:t>
            </a:r>
            <a:r>
              <a:rPr sz="3100" b="1" spc="380" dirty="0">
                <a:solidFill>
                  <a:srgbClr val="FDFDFD"/>
                </a:solidFill>
                <a:latin typeface="Verdana"/>
                <a:cs typeface="Verdana"/>
              </a:rPr>
              <a:t>M</a:t>
            </a:r>
            <a:r>
              <a:rPr sz="3100" b="1" spc="50" dirty="0">
                <a:solidFill>
                  <a:srgbClr val="FDFDFD"/>
                </a:solidFill>
                <a:latin typeface="Verdana"/>
                <a:cs typeface="Verdana"/>
              </a:rPr>
              <a:t>P</a:t>
            </a:r>
            <a:r>
              <a:rPr sz="3100" b="1" spc="-240" dirty="0">
                <a:solidFill>
                  <a:srgbClr val="FDFDFD"/>
                </a:solidFill>
                <a:latin typeface="Verdana"/>
                <a:cs typeface="Verdana"/>
              </a:rPr>
              <a:t>L</a:t>
            </a:r>
            <a:r>
              <a:rPr sz="3100" b="1" spc="-580" dirty="0">
                <a:solidFill>
                  <a:srgbClr val="FDFDFD"/>
                </a:solidFill>
                <a:latin typeface="Verdana"/>
                <a:cs typeface="Verdana"/>
              </a:rPr>
              <a:t>I</a:t>
            </a:r>
            <a:r>
              <a:rPr sz="3100" b="1" spc="-175" dirty="0">
                <a:solidFill>
                  <a:srgbClr val="FDFDFD"/>
                </a:solidFill>
                <a:latin typeface="Verdana"/>
                <a:cs typeface="Verdana"/>
              </a:rPr>
              <a:t>F</a:t>
            </a:r>
            <a:r>
              <a:rPr sz="3100" b="1" spc="10" dirty="0">
                <a:solidFill>
                  <a:srgbClr val="FDFDFD"/>
                </a:solidFill>
                <a:latin typeface="Verdana"/>
                <a:cs typeface="Verdana"/>
              </a:rPr>
              <a:t>Y  </a:t>
            </a:r>
            <a:r>
              <a:rPr sz="3100" b="1" spc="-80" dirty="0">
                <a:solidFill>
                  <a:srgbClr val="FDFDFD"/>
                </a:solidFill>
                <a:latin typeface="Verdana"/>
                <a:cs typeface="Verdana"/>
              </a:rPr>
              <a:t>D</a:t>
            </a:r>
            <a:r>
              <a:rPr sz="3100" b="1" spc="-580" dirty="0">
                <a:solidFill>
                  <a:srgbClr val="FDFDFD"/>
                </a:solidFill>
                <a:latin typeface="Verdana"/>
                <a:cs typeface="Verdana"/>
              </a:rPr>
              <a:t>I</a:t>
            </a:r>
            <a:r>
              <a:rPr sz="3100" b="1" spc="165" dirty="0">
                <a:solidFill>
                  <a:srgbClr val="FDFDFD"/>
                </a:solidFill>
                <a:latin typeface="Verdana"/>
                <a:cs typeface="Verdana"/>
              </a:rPr>
              <a:t>G</a:t>
            </a:r>
            <a:r>
              <a:rPr sz="3100" b="1" spc="-580" dirty="0">
                <a:solidFill>
                  <a:srgbClr val="FDFDFD"/>
                </a:solidFill>
                <a:latin typeface="Verdana"/>
                <a:cs typeface="Verdana"/>
              </a:rPr>
              <a:t>I</a:t>
            </a:r>
            <a:r>
              <a:rPr sz="3100" b="1" spc="-5" dirty="0">
                <a:solidFill>
                  <a:srgbClr val="FDFDFD"/>
                </a:solidFill>
                <a:latin typeface="Verdana"/>
                <a:cs typeface="Verdana"/>
              </a:rPr>
              <a:t>T</a:t>
            </a:r>
            <a:r>
              <a:rPr sz="3100" b="1" spc="80" dirty="0">
                <a:solidFill>
                  <a:srgbClr val="FDFDFD"/>
                </a:solidFill>
                <a:latin typeface="Verdana"/>
                <a:cs typeface="Verdana"/>
              </a:rPr>
              <a:t>A</a:t>
            </a:r>
            <a:r>
              <a:rPr sz="3100" b="1" spc="-240" dirty="0">
                <a:solidFill>
                  <a:srgbClr val="FDFDFD"/>
                </a:solidFill>
                <a:latin typeface="Verdana"/>
                <a:cs typeface="Verdana"/>
              </a:rPr>
              <a:t>L</a:t>
            </a:r>
            <a:r>
              <a:rPr sz="3100" b="1" spc="-580" dirty="0">
                <a:solidFill>
                  <a:srgbClr val="FDFDFD"/>
                </a:solidFill>
                <a:latin typeface="Verdana"/>
                <a:cs typeface="Verdana"/>
              </a:rPr>
              <a:t>I</a:t>
            </a:r>
            <a:r>
              <a:rPr sz="3100" b="1" spc="-40" dirty="0">
                <a:solidFill>
                  <a:srgbClr val="FDFDFD"/>
                </a:solidFill>
                <a:latin typeface="Verdana"/>
                <a:cs typeface="Verdana"/>
              </a:rPr>
              <a:t>Z</a:t>
            </a:r>
            <a:r>
              <a:rPr sz="3100" b="1" spc="80" dirty="0">
                <a:solidFill>
                  <a:srgbClr val="FDFDFD"/>
                </a:solidFill>
                <a:latin typeface="Verdana"/>
                <a:cs typeface="Verdana"/>
              </a:rPr>
              <a:t>A</a:t>
            </a:r>
            <a:r>
              <a:rPr sz="3100" b="1" spc="-5" dirty="0">
                <a:solidFill>
                  <a:srgbClr val="FDFDFD"/>
                </a:solidFill>
                <a:latin typeface="Verdana"/>
                <a:cs typeface="Verdana"/>
              </a:rPr>
              <a:t>T</a:t>
            </a:r>
            <a:r>
              <a:rPr sz="3100" b="1" spc="-580" dirty="0">
                <a:solidFill>
                  <a:srgbClr val="FDFDFD"/>
                </a:solidFill>
                <a:latin typeface="Verdana"/>
                <a:cs typeface="Verdana"/>
              </a:rPr>
              <a:t>I</a:t>
            </a:r>
            <a:r>
              <a:rPr sz="3100" b="1" spc="60" dirty="0">
                <a:solidFill>
                  <a:srgbClr val="FDFDFD"/>
                </a:solidFill>
                <a:latin typeface="Verdana"/>
                <a:cs typeface="Verdana"/>
              </a:rPr>
              <a:t>O</a:t>
            </a:r>
            <a:r>
              <a:rPr sz="3100" b="1" spc="10" dirty="0">
                <a:solidFill>
                  <a:srgbClr val="FDFDFD"/>
                </a:solidFill>
                <a:latin typeface="Verdana"/>
                <a:cs typeface="Verdana"/>
              </a:rPr>
              <a:t>N</a:t>
            </a:r>
            <a:r>
              <a:rPr sz="3100" b="1" spc="-535" dirty="0">
                <a:solidFill>
                  <a:srgbClr val="FDFDFD"/>
                </a:solidFill>
                <a:latin typeface="Verdana"/>
                <a:cs typeface="Verdana"/>
              </a:rPr>
              <a:t> </a:t>
            </a:r>
            <a:r>
              <a:rPr sz="3100" b="1" spc="-580" dirty="0">
                <a:solidFill>
                  <a:srgbClr val="FDFDFD"/>
                </a:solidFill>
                <a:latin typeface="Verdana"/>
                <a:cs typeface="Verdana"/>
              </a:rPr>
              <a:t>I</a:t>
            </a:r>
            <a:r>
              <a:rPr sz="3100" b="1" spc="10" dirty="0">
                <a:solidFill>
                  <a:srgbClr val="FDFDFD"/>
                </a:solidFill>
                <a:latin typeface="Verdana"/>
                <a:cs typeface="Verdana"/>
              </a:rPr>
              <a:t>N</a:t>
            </a:r>
            <a:r>
              <a:rPr sz="3100" b="1" spc="-535" dirty="0">
                <a:solidFill>
                  <a:srgbClr val="FDFDFD"/>
                </a:solidFill>
                <a:latin typeface="Verdana"/>
                <a:cs typeface="Verdana"/>
              </a:rPr>
              <a:t> </a:t>
            </a:r>
            <a:r>
              <a:rPr sz="3100" b="1" spc="380" dirty="0">
                <a:solidFill>
                  <a:srgbClr val="FDFDFD"/>
                </a:solidFill>
                <a:latin typeface="Verdana"/>
                <a:cs typeface="Verdana"/>
              </a:rPr>
              <a:t>M</a:t>
            </a:r>
            <a:r>
              <a:rPr sz="3100" b="1" spc="80" dirty="0">
                <a:solidFill>
                  <a:srgbClr val="FDFDFD"/>
                </a:solidFill>
                <a:latin typeface="Verdana"/>
                <a:cs typeface="Verdana"/>
              </a:rPr>
              <a:t>A</a:t>
            </a:r>
            <a:r>
              <a:rPr sz="3100" b="1" spc="-240" dirty="0">
                <a:solidFill>
                  <a:srgbClr val="FDFDFD"/>
                </a:solidFill>
                <a:latin typeface="Verdana"/>
                <a:cs typeface="Verdana"/>
              </a:rPr>
              <a:t>L</a:t>
            </a:r>
            <a:r>
              <a:rPr sz="3100" b="1" spc="80" dirty="0">
                <a:solidFill>
                  <a:srgbClr val="FDFDFD"/>
                </a:solidFill>
                <a:latin typeface="Verdana"/>
                <a:cs typeface="Verdana"/>
              </a:rPr>
              <a:t>A</a:t>
            </a:r>
            <a:r>
              <a:rPr sz="3100" b="1" spc="20" dirty="0">
                <a:solidFill>
                  <a:srgbClr val="FDFDFD"/>
                </a:solidFill>
                <a:latin typeface="Verdana"/>
                <a:cs typeface="Verdana"/>
              </a:rPr>
              <a:t>Y</a:t>
            </a:r>
            <a:r>
              <a:rPr sz="3100" b="1" spc="85" dirty="0">
                <a:solidFill>
                  <a:srgbClr val="FDFDFD"/>
                </a:solidFill>
                <a:latin typeface="Verdana"/>
                <a:cs typeface="Verdana"/>
              </a:rPr>
              <a:t>S</a:t>
            </a:r>
            <a:r>
              <a:rPr sz="3100" b="1" spc="-580" dirty="0">
                <a:solidFill>
                  <a:srgbClr val="FDFDFD"/>
                </a:solidFill>
                <a:latin typeface="Verdana"/>
                <a:cs typeface="Verdana"/>
              </a:rPr>
              <a:t>I</a:t>
            </a:r>
            <a:r>
              <a:rPr sz="3100" b="1" spc="80" dirty="0">
                <a:solidFill>
                  <a:srgbClr val="FDFDFD"/>
                </a:solidFill>
                <a:latin typeface="Verdana"/>
                <a:cs typeface="Verdana"/>
              </a:rPr>
              <a:t>A</a:t>
            </a:r>
            <a:endParaRPr sz="3100">
              <a:latin typeface="Verdana"/>
              <a:cs typeface="Verdana"/>
            </a:endParaRPr>
          </a:p>
          <a:p>
            <a:pPr marL="69850" marR="4084320">
              <a:lnSpc>
                <a:spcPct val="115100"/>
              </a:lnSpc>
              <a:spcBef>
                <a:spcPts val="985"/>
              </a:spcBef>
            </a:pPr>
            <a:r>
              <a:rPr sz="2450" b="1" spc="140" dirty="0">
                <a:solidFill>
                  <a:srgbClr val="FDFDFD"/>
                </a:solidFill>
                <a:latin typeface="Arial"/>
                <a:cs typeface="Arial"/>
              </a:rPr>
              <a:t>a)Data </a:t>
            </a:r>
            <a:r>
              <a:rPr sz="2450" b="1" spc="85" dirty="0">
                <a:solidFill>
                  <a:srgbClr val="FDFDFD"/>
                </a:solidFill>
                <a:latin typeface="Arial"/>
                <a:cs typeface="Arial"/>
              </a:rPr>
              <a:t>privacy </a:t>
            </a:r>
            <a:r>
              <a:rPr sz="2450" b="1" spc="9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concerns </a:t>
            </a:r>
            <a:r>
              <a:rPr sz="2450" b="1" spc="5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20" dirty="0">
                <a:solidFill>
                  <a:srgbClr val="FDFDFD"/>
                </a:solidFill>
                <a:latin typeface="Arial"/>
                <a:cs typeface="Arial"/>
              </a:rPr>
              <a:t>b)Innovation</a:t>
            </a:r>
            <a:r>
              <a:rPr sz="2450" b="1" spc="3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30" dirty="0">
                <a:solidFill>
                  <a:srgbClr val="FDFDFD"/>
                </a:solidFill>
                <a:latin typeface="Arial"/>
                <a:cs typeface="Arial"/>
              </a:rPr>
              <a:t>culture</a:t>
            </a:r>
            <a:endParaRPr sz="2450">
              <a:latin typeface="Arial"/>
              <a:cs typeface="Arial"/>
            </a:endParaRPr>
          </a:p>
          <a:p>
            <a:pPr marL="347345" indent="-277495">
              <a:lnSpc>
                <a:spcPct val="100000"/>
              </a:lnSpc>
              <a:spcBef>
                <a:spcPts val="980"/>
              </a:spcBef>
              <a:buSzPct val="95918"/>
              <a:buAutoNum type="alphaLcParenR" startAt="3"/>
              <a:tabLst>
                <a:tab pos="347345" algn="l"/>
              </a:tabLst>
            </a:pP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Resistance</a:t>
            </a:r>
            <a:r>
              <a:rPr sz="2450" b="1" spc="3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50" dirty="0">
                <a:solidFill>
                  <a:srgbClr val="FDFDFD"/>
                </a:solidFill>
                <a:latin typeface="Arial"/>
                <a:cs typeface="Arial"/>
              </a:rPr>
              <a:t>to</a:t>
            </a:r>
            <a:r>
              <a:rPr sz="2450" b="1" spc="4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Change</a:t>
            </a:r>
            <a:endParaRPr sz="2450">
              <a:latin typeface="Arial"/>
              <a:cs typeface="Arial"/>
            </a:endParaRPr>
          </a:p>
          <a:p>
            <a:pPr marL="470534" indent="-401320">
              <a:lnSpc>
                <a:spcPct val="100000"/>
              </a:lnSpc>
              <a:spcBef>
                <a:spcPts val="445"/>
              </a:spcBef>
              <a:buSzPct val="95918"/>
              <a:buAutoNum type="alphaLcParenR" startAt="3"/>
              <a:tabLst>
                <a:tab pos="471170" algn="l"/>
              </a:tabLst>
            </a:pPr>
            <a:r>
              <a:rPr sz="2450" b="1" spc="105" dirty="0">
                <a:solidFill>
                  <a:srgbClr val="FDFDFD"/>
                </a:solidFill>
                <a:latin typeface="Arial"/>
                <a:cs typeface="Arial"/>
              </a:rPr>
              <a:t>Digital</a:t>
            </a:r>
            <a:r>
              <a:rPr sz="2450" b="1" spc="2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45" dirty="0">
                <a:solidFill>
                  <a:srgbClr val="FDFDFD"/>
                </a:solidFill>
                <a:latin typeface="Arial"/>
                <a:cs typeface="Arial"/>
              </a:rPr>
              <a:t>Infrastructure</a:t>
            </a:r>
            <a:endParaRPr sz="2450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7470224" y="3058040"/>
            <a:ext cx="6590665" cy="2461260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1238885" marR="2254250">
              <a:lnSpc>
                <a:spcPts val="3879"/>
              </a:lnSpc>
              <a:spcBef>
                <a:spcPts val="555"/>
              </a:spcBef>
            </a:pPr>
            <a:r>
              <a:rPr sz="3550" b="1" spc="-200" dirty="0">
                <a:solidFill>
                  <a:srgbClr val="FDFDFD"/>
                </a:solidFill>
                <a:latin typeface="Verdana"/>
                <a:cs typeface="Verdana"/>
              </a:rPr>
              <a:t>L</a:t>
            </a:r>
            <a:r>
              <a:rPr sz="3550" b="1" spc="-590" dirty="0">
                <a:solidFill>
                  <a:srgbClr val="FDFDFD"/>
                </a:solidFill>
                <a:latin typeface="Verdana"/>
                <a:cs typeface="Verdana"/>
              </a:rPr>
              <a:t>I</a:t>
            </a:r>
            <a:r>
              <a:rPr sz="3550" b="1" spc="70" dirty="0">
                <a:solidFill>
                  <a:srgbClr val="FDFDFD"/>
                </a:solidFill>
                <a:latin typeface="Verdana"/>
                <a:cs typeface="Verdana"/>
              </a:rPr>
              <a:t>T</a:t>
            </a:r>
            <a:r>
              <a:rPr sz="3550" b="1" spc="-220" dirty="0">
                <a:solidFill>
                  <a:srgbClr val="FDFDFD"/>
                </a:solidFill>
                <a:latin typeface="Verdana"/>
                <a:cs typeface="Verdana"/>
              </a:rPr>
              <a:t>E</a:t>
            </a:r>
            <a:r>
              <a:rPr sz="3550" b="1" spc="85" dirty="0">
                <a:solidFill>
                  <a:srgbClr val="FDFDFD"/>
                </a:solidFill>
                <a:latin typeface="Verdana"/>
                <a:cs typeface="Verdana"/>
              </a:rPr>
              <a:t>R</a:t>
            </a:r>
            <a:r>
              <a:rPr sz="3550" b="1" spc="165" dirty="0">
                <a:solidFill>
                  <a:srgbClr val="FDFDFD"/>
                </a:solidFill>
                <a:latin typeface="Verdana"/>
                <a:cs typeface="Verdana"/>
              </a:rPr>
              <a:t>A</a:t>
            </a:r>
            <a:r>
              <a:rPr sz="3550" b="1" spc="70" dirty="0">
                <a:solidFill>
                  <a:srgbClr val="FDFDFD"/>
                </a:solidFill>
                <a:latin typeface="Verdana"/>
                <a:cs typeface="Verdana"/>
              </a:rPr>
              <a:t>T</a:t>
            </a:r>
            <a:r>
              <a:rPr sz="3550" b="1" spc="35" dirty="0">
                <a:solidFill>
                  <a:srgbClr val="FDFDFD"/>
                </a:solidFill>
                <a:latin typeface="Verdana"/>
                <a:cs typeface="Verdana"/>
              </a:rPr>
              <a:t>U</a:t>
            </a:r>
            <a:r>
              <a:rPr sz="3550" b="1" spc="85" dirty="0">
                <a:solidFill>
                  <a:srgbClr val="FDFDFD"/>
                </a:solidFill>
                <a:latin typeface="Verdana"/>
                <a:cs typeface="Verdana"/>
              </a:rPr>
              <a:t>R</a:t>
            </a:r>
            <a:r>
              <a:rPr sz="3550" b="1" spc="-195" dirty="0">
                <a:solidFill>
                  <a:srgbClr val="FDFDFD"/>
                </a:solidFill>
                <a:latin typeface="Verdana"/>
                <a:cs typeface="Verdana"/>
              </a:rPr>
              <a:t>E  </a:t>
            </a:r>
            <a:r>
              <a:rPr sz="3550" b="1" spc="-45" dirty="0">
                <a:solidFill>
                  <a:srgbClr val="FDFDFD"/>
                </a:solidFill>
                <a:latin typeface="Verdana"/>
                <a:cs typeface="Verdana"/>
              </a:rPr>
              <a:t>REVIEW</a:t>
            </a:r>
            <a:endParaRPr sz="3550">
              <a:latin typeface="Verdana"/>
              <a:cs typeface="Verdana"/>
            </a:endParaRPr>
          </a:p>
          <a:p>
            <a:pPr marL="12700" marR="5080" algn="just">
              <a:lnSpc>
                <a:spcPct val="118400"/>
              </a:lnSpc>
              <a:spcBef>
                <a:spcPts val="1789"/>
              </a:spcBef>
            </a:pPr>
            <a:r>
              <a:rPr sz="2150" b="1" spc="145" dirty="0">
                <a:solidFill>
                  <a:srgbClr val="FDFDFD"/>
                </a:solidFill>
                <a:latin typeface="Arial"/>
                <a:cs typeface="Arial"/>
              </a:rPr>
              <a:t>In</a:t>
            </a:r>
            <a:r>
              <a:rPr sz="2150" b="1" spc="1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05" dirty="0">
                <a:solidFill>
                  <a:srgbClr val="FDFDFD"/>
                </a:solidFill>
                <a:latin typeface="Arial"/>
                <a:cs typeface="Arial"/>
              </a:rPr>
              <a:t>Malaysia's</a:t>
            </a:r>
            <a:r>
              <a:rPr sz="2150" b="1" spc="11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30" dirty="0">
                <a:solidFill>
                  <a:srgbClr val="FDFDFD"/>
                </a:solidFill>
                <a:latin typeface="Arial"/>
                <a:cs typeface="Arial"/>
              </a:rPr>
              <a:t>pursuit</a:t>
            </a:r>
            <a:r>
              <a:rPr sz="2150" b="1" spc="13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05" dirty="0">
                <a:solidFill>
                  <a:srgbClr val="FDFDFD"/>
                </a:solidFill>
                <a:latin typeface="Arial"/>
                <a:cs typeface="Arial"/>
              </a:rPr>
              <a:t>of</a:t>
            </a:r>
            <a:r>
              <a:rPr sz="2150" b="1" spc="11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90" dirty="0">
                <a:solidFill>
                  <a:srgbClr val="FDFDFD"/>
                </a:solidFill>
                <a:latin typeface="Arial"/>
                <a:cs typeface="Arial"/>
              </a:rPr>
              <a:t>economic</a:t>
            </a:r>
            <a:r>
              <a:rPr sz="2150" b="1" spc="9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35" dirty="0">
                <a:solidFill>
                  <a:srgbClr val="FDFDFD"/>
                </a:solidFill>
                <a:latin typeface="Arial"/>
                <a:cs typeface="Arial"/>
              </a:rPr>
              <a:t>growth, </a:t>
            </a:r>
            <a:r>
              <a:rPr sz="2150" b="1" spc="-58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25" dirty="0">
                <a:solidFill>
                  <a:srgbClr val="FDFDFD"/>
                </a:solidFill>
                <a:latin typeface="Arial"/>
                <a:cs typeface="Arial"/>
              </a:rPr>
              <a:t>digitalization </a:t>
            </a:r>
            <a:r>
              <a:rPr sz="2150" b="1" dirty="0">
                <a:solidFill>
                  <a:srgbClr val="FDFDFD"/>
                </a:solidFill>
                <a:latin typeface="Arial"/>
                <a:cs typeface="Arial"/>
              </a:rPr>
              <a:t>is </a:t>
            </a:r>
            <a:r>
              <a:rPr sz="2150" b="1" spc="85" dirty="0">
                <a:solidFill>
                  <a:srgbClr val="FDFDFD"/>
                </a:solidFill>
                <a:latin typeface="Arial"/>
                <a:cs typeface="Arial"/>
              </a:rPr>
              <a:t>recognized </a:t>
            </a:r>
            <a:r>
              <a:rPr sz="2150" b="1" spc="25" dirty="0">
                <a:solidFill>
                  <a:srgbClr val="FDFDFD"/>
                </a:solidFill>
                <a:latin typeface="Arial"/>
                <a:cs typeface="Arial"/>
              </a:rPr>
              <a:t>as </a:t>
            </a:r>
            <a:r>
              <a:rPr sz="2150" b="1" spc="125" dirty="0">
                <a:solidFill>
                  <a:srgbClr val="FDFDFD"/>
                </a:solidFill>
                <a:latin typeface="Arial"/>
                <a:cs typeface="Arial"/>
              </a:rPr>
              <a:t>a </a:t>
            </a:r>
            <a:r>
              <a:rPr sz="2150" b="1" spc="140" dirty="0">
                <a:solidFill>
                  <a:srgbClr val="FDFDFD"/>
                </a:solidFill>
                <a:latin typeface="Arial"/>
                <a:cs typeface="Arial"/>
              </a:rPr>
              <a:t>vital </a:t>
            </a:r>
            <a:r>
              <a:rPr sz="2150" b="1" spc="110" dirty="0">
                <a:solidFill>
                  <a:srgbClr val="FDFDFD"/>
                </a:solidFill>
                <a:latin typeface="Arial"/>
                <a:cs typeface="Arial"/>
              </a:rPr>
              <a:t>catalyst, </a:t>
            </a:r>
            <a:r>
              <a:rPr sz="2150" b="1" spc="-58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10" dirty="0">
                <a:solidFill>
                  <a:srgbClr val="FDFDFD"/>
                </a:solidFill>
                <a:latin typeface="Arial"/>
                <a:cs typeface="Arial"/>
              </a:rPr>
              <a:t>fostering</a:t>
            </a:r>
            <a:r>
              <a:rPr sz="2150" b="1" spc="64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25" dirty="0">
                <a:solidFill>
                  <a:srgbClr val="FDFDFD"/>
                </a:solidFill>
                <a:latin typeface="Arial"/>
                <a:cs typeface="Arial"/>
              </a:rPr>
              <a:t>productivity,</a:t>
            </a:r>
            <a:r>
              <a:rPr sz="2150" b="1" spc="64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30" dirty="0">
                <a:solidFill>
                  <a:srgbClr val="FDFDFD"/>
                </a:solidFill>
                <a:latin typeface="Arial"/>
                <a:cs typeface="Arial"/>
              </a:rPr>
              <a:t>innovation,</a:t>
            </a:r>
            <a:r>
              <a:rPr sz="2150" b="1" spc="64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30" dirty="0">
                <a:solidFill>
                  <a:srgbClr val="FDFDFD"/>
                </a:solidFill>
                <a:latin typeface="Arial"/>
                <a:cs typeface="Arial"/>
              </a:rPr>
              <a:t>and</a:t>
            </a:r>
            <a:r>
              <a:rPr sz="2150" b="1" spc="64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65" dirty="0">
                <a:solidFill>
                  <a:srgbClr val="FDFDFD"/>
                </a:solidFill>
                <a:latin typeface="Arial"/>
                <a:cs typeface="Arial"/>
              </a:rPr>
              <a:t>new</a:t>
            </a:r>
            <a:endParaRPr sz="2150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7470224" y="5493430"/>
            <a:ext cx="6590665" cy="15767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just">
              <a:lnSpc>
                <a:spcPct val="118400"/>
              </a:lnSpc>
              <a:spcBef>
                <a:spcPts val="90"/>
              </a:spcBef>
            </a:pPr>
            <a:r>
              <a:rPr sz="2150" b="1" spc="55" dirty="0">
                <a:solidFill>
                  <a:srgbClr val="FDFDFD"/>
                </a:solidFill>
                <a:latin typeface="Arial"/>
                <a:cs typeface="Arial"/>
              </a:rPr>
              <a:t>business</a:t>
            </a:r>
            <a:r>
              <a:rPr sz="2150" b="1" spc="6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25" dirty="0">
                <a:solidFill>
                  <a:srgbClr val="FDFDFD"/>
                </a:solidFill>
                <a:latin typeface="Arial"/>
                <a:cs typeface="Arial"/>
              </a:rPr>
              <a:t>opportunities. </a:t>
            </a:r>
            <a:r>
              <a:rPr sz="2150" b="1" spc="13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40" dirty="0">
                <a:solidFill>
                  <a:srgbClr val="FDFDFD"/>
                </a:solidFill>
                <a:latin typeface="Arial"/>
                <a:cs typeface="Arial"/>
              </a:rPr>
              <a:t>This </a:t>
            </a:r>
            <a:r>
              <a:rPr sz="2150" b="1" spc="4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70" dirty="0">
                <a:solidFill>
                  <a:srgbClr val="FDFDFD"/>
                </a:solidFill>
                <a:latin typeface="Arial"/>
                <a:cs typeface="Arial"/>
              </a:rPr>
              <a:t>literature </a:t>
            </a:r>
            <a:r>
              <a:rPr sz="2150" b="1" spc="17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45" dirty="0">
                <a:solidFill>
                  <a:srgbClr val="FDFDFD"/>
                </a:solidFill>
                <a:latin typeface="Arial"/>
                <a:cs typeface="Arial"/>
              </a:rPr>
              <a:t>review </a:t>
            </a:r>
            <a:r>
              <a:rPr sz="2150" b="1" spc="95" dirty="0">
                <a:solidFill>
                  <a:srgbClr val="FDFDFD"/>
                </a:solidFill>
                <a:latin typeface="Arial"/>
                <a:cs typeface="Arial"/>
              </a:rPr>
              <a:t>explores </a:t>
            </a:r>
            <a:r>
              <a:rPr sz="2150" b="1" spc="175" dirty="0">
                <a:solidFill>
                  <a:srgbClr val="FDFDFD"/>
                </a:solidFill>
                <a:latin typeface="Arial"/>
                <a:cs typeface="Arial"/>
              </a:rPr>
              <a:t>the </a:t>
            </a:r>
            <a:r>
              <a:rPr sz="2150" b="1" spc="155" dirty="0">
                <a:solidFill>
                  <a:srgbClr val="FDFDFD"/>
                </a:solidFill>
                <a:latin typeface="Arial"/>
                <a:cs typeface="Arial"/>
              </a:rPr>
              <a:t>multifaceted </a:t>
            </a:r>
            <a:r>
              <a:rPr sz="2150" b="1" spc="145" dirty="0">
                <a:solidFill>
                  <a:srgbClr val="FDFDFD"/>
                </a:solidFill>
                <a:latin typeface="Arial"/>
                <a:cs typeface="Arial"/>
              </a:rPr>
              <a:t>impact </a:t>
            </a:r>
            <a:r>
              <a:rPr sz="2150" b="1" spc="105" dirty="0">
                <a:solidFill>
                  <a:srgbClr val="FDFDFD"/>
                </a:solidFill>
                <a:latin typeface="Arial"/>
                <a:cs typeface="Arial"/>
              </a:rPr>
              <a:t>of </a:t>
            </a:r>
            <a:r>
              <a:rPr sz="2150" b="1" spc="11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14" dirty="0">
                <a:solidFill>
                  <a:srgbClr val="FDFDFD"/>
                </a:solidFill>
                <a:latin typeface="Arial"/>
                <a:cs typeface="Arial"/>
              </a:rPr>
              <a:t>digital </a:t>
            </a:r>
            <a:r>
              <a:rPr sz="2150" b="1" spc="90" dirty="0">
                <a:solidFill>
                  <a:srgbClr val="FDFDFD"/>
                </a:solidFill>
                <a:latin typeface="Arial"/>
                <a:cs typeface="Arial"/>
              </a:rPr>
              <a:t>technologies </a:t>
            </a:r>
            <a:r>
              <a:rPr sz="2150" b="1" spc="100" dirty="0">
                <a:solidFill>
                  <a:srgbClr val="FDFDFD"/>
                </a:solidFill>
                <a:latin typeface="Arial"/>
                <a:cs typeface="Arial"/>
              </a:rPr>
              <a:t>on </a:t>
            </a:r>
            <a:r>
              <a:rPr sz="2150" b="1" spc="105" dirty="0">
                <a:solidFill>
                  <a:srgbClr val="FDFDFD"/>
                </a:solidFill>
                <a:latin typeface="Arial"/>
                <a:cs typeface="Arial"/>
              </a:rPr>
              <a:t>Malaysia's economy, </a:t>
            </a:r>
            <a:r>
              <a:rPr sz="2150" b="1" spc="11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00" dirty="0">
                <a:solidFill>
                  <a:srgbClr val="FDFDFD"/>
                </a:solidFill>
                <a:latin typeface="Arial"/>
                <a:cs typeface="Arial"/>
              </a:rPr>
              <a:t>emphasizing</a:t>
            </a:r>
            <a:r>
              <a:rPr sz="2150" b="1" spc="71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90" dirty="0">
                <a:solidFill>
                  <a:srgbClr val="FDFDFD"/>
                </a:solidFill>
                <a:latin typeface="Arial"/>
                <a:cs typeface="Arial"/>
              </a:rPr>
              <a:t>crucial</a:t>
            </a:r>
            <a:r>
              <a:rPr sz="2150" b="1" spc="71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65" dirty="0">
                <a:solidFill>
                  <a:srgbClr val="FDFDFD"/>
                </a:solidFill>
                <a:latin typeface="Arial"/>
                <a:cs typeface="Arial"/>
              </a:rPr>
              <a:t>aspects</a:t>
            </a:r>
            <a:r>
              <a:rPr sz="2150" b="1" spc="71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45" dirty="0">
                <a:solidFill>
                  <a:srgbClr val="FDFDFD"/>
                </a:solidFill>
                <a:latin typeface="Arial"/>
                <a:cs typeface="Arial"/>
              </a:rPr>
              <a:t>such</a:t>
            </a:r>
            <a:r>
              <a:rPr sz="2150" b="1" spc="7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25" dirty="0">
                <a:solidFill>
                  <a:srgbClr val="FDFDFD"/>
                </a:solidFill>
                <a:latin typeface="Arial"/>
                <a:cs typeface="Arial"/>
              </a:rPr>
              <a:t>as</a:t>
            </a:r>
            <a:r>
              <a:rPr sz="2150" b="1" spc="9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14" dirty="0">
                <a:solidFill>
                  <a:srgbClr val="FDFDFD"/>
                </a:solidFill>
                <a:latin typeface="Arial"/>
                <a:cs typeface="Arial"/>
              </a:rPr>
              <a:t>digital</a:t>
            </a:r>
            <a:endParaRPr sz="2150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7470224" y="7098789"/>
            <a:ext cx="6590665" cy="35941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  <a:tabLst>
                <a:tab pos="2433955" algn="l"/>
                <a:tab pos="4282440" algn="l"/>
                <a:tab pos="6317615" algn="l"/>
              </a:tabLst>
            </a:pPr>
            <a:r>
              <a:rPr sz="21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150" b="1" spc="165" dirty="0">
                <a:solidFill>
                  <a:srgbClr val="FDFDFD"/>
                </a:solidFill>
                <a:latin typeface="Arial"/>
                <a:cs typeface="Arial"/>
              </a:rPr>
              <a:t>n</a:t>
            </a:r>
            <a:r>
              <a:rPr sz="2150" b="1" spc="170" dirty="0">
                <a:solidFill>
                  <a:srgbClr val="FDFDFD"/>
                </a:solidFill>
                <a:latin typeface="Arial"/>
                <a:cs typeface="Arial"/>
              </a:rPr>
              <a:t>f</a:t>
            </a:r>
            <a:r>
              <a:rPr sz="2150" b="1" spc="195" dirty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2150" b="1" spc="16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150" b="1" spc="-70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2150" b="1" spc="270" dirty="0">
                <a:solidFill>
                  <a:srgbClr val="FDFDFD"/>
                </a:solidFill>
                <a:latin typeface="Arial"/>
                <a:cs typeface="Arial"/>
              </a:rPr>
              <a:t>t</a:t>
            </a:r>
            <a:r>
              <a:rPr sz="2150" b="1" spc="195" dirty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2150" b="1" spc="165" dirty="0">
                <a:solidFill>
                  <a:srgbClr val="FDFDFD"/>
                </a:solidFill>
                <a:latin typeface="Arial"/>
                <a:cs typeface="Arial"/>
              </a:rPr>
              <a:t>u</a:t>
            </a:r>
            <a:r>
              <a:rPr sz="2150" b="1" spc="-35" dirty="0">
                <a:solidFill>
                  <a:srgbClr val="FDFDFD"/>
                </a:solidFill>
                <a:latin typeface="Arial"/>
                <a:cs typeface="Arial"/>
              </a:rPr>
              <a:t>c</a:t>
            </a:r>
            <a:r>
              <a:rPr sz="2150" b="1" spc="270" dirty="0">
                <a:solidFill>
                  <a:srgbClr val="FDFDFD"/>
                </a:solidFill>
                <a:latin typeface="Arial"/>
                <a:cs typeface="Arial"/>
              </a:rPr>
              <a:t>t</a:t>
            </a:r>
            <a:r>
              <a:rPr sz="2150" b="1" spc="165" dirty="0">
                <a:solidFill>
                  <a:srgbClr val="FDFDFD"/>
                </a:solidFill>
                <a:latin typeface="Arial"/>
                <a:cs typeface="Arial"/>
              </a:rPr>
              <a:t>u</a:t>
            </a:r>
            <a:r>
              <a:rPr sz="2150" b="1" spc="195" dirty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2150" b="1" spc="135" dirty="0">
                <a:solidFill>
                  <a:srgbClr val="FDFDFD"/>
                </a:solidFill>
                <a:latin typeface="Arial"/>
                <a:cs typeface="Arial"/>
              </a:rPr>
              <a:t>e</a:t>
            </a:r>
            <a:r>
              <a:rPr sz="2150" b="1" spc="35" dirty="0">
                <a:solidFill>
                  <a:srgbClr val="FDFDFD"/>
                </a:solidFill>
                <a:latin typeface="Arial"/>
                <a:cs typeface="Arial"/>
              </a:rPr>
              <a:t>,</a:t>
            </a:r>
            <a:r>
              <a:rPr sz="21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1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150" b="1" spc="165" dirty="0">
                <a:solidFill>
                  <a:srgbClr val="FDFDFD"/>
                </a:solidFill>
                <a:latin typeface="Arial"/>
                <a:cs typeface="Arial"/>
              </a:rPr>
              <a:t>nn</a:t>
            </a:r>
            <a:r>
              <a:rPr sz="2150" b="1" spc="80" dirty="0">
                <a:solidFill>
                  <a:srgbClr val="FDFDFD"/>
                </a:solidFill>
                <a:latin typeface="Arial"/>
                <a:cs typeface="Arial"/>
              </a:rPr>
              <a:t>o</a:t>
            </a:r>
            <a:r>
              <a:rPr sz="2150" b="1" spc="85" dirty="0">
                <a:solidFill>
                  <a:srgbClr val="FDFDFD"/>
                </a:solidFill>
                <a:latin typeface="Arial"/>
                <a:cs typeface="Arial"/>
              </a:rPr>
              <a:t>v</a:t>
            </a:r>
            <a:r>
              <a:rPr sz="2150" b="1" spc="16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150" b="1" spc="270" dirty="0">
                <a:solidFill>
                  <a:srgbClr val="FDFDFD"/>
                </a:solidFill>
                <a:latin typeface="Arial"/>
                <a:cs typeface="Arial"/>
              </a:rPr>
              <a:t>t</a:t>
            </a:r>
            <a:r>
              <a:rPr sz="21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150" b="1" spc="80" dirty="0">
                <a:solidFill>
                  <a:srgbClr val="FDFDFD"/>
                </a:solidFill>
                <a:latin typeface="Arial"/>
                <a:cs typeface="Arial"/>
              </a:rPr>
              <a:t>o</a:t>
            </a:r>
            <a:r>
              <a:rPr sz="2150" b="1" spc="125" dirty="0">
                <a:solidFill>
                  <a:srgbClr val="FDFDFD"/>
                </a:solidFill>
                <a:latin typeface="Arial"/>
                <a:cs typeface="Arial"/>
              </a:rPr>
              <a:t>n</a:t>
            </a:r>
            <a:r>
              <a:rPr sz="21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150" b="1" spc="135" dirty="0">
                <a:solidFill>
                  <a:srgbClr val="FDFDFD"/>
                </a:solidFill>
                <a:latin typeface="Arial"/>
                <a:cs typeface="Arial"/>
              </a:rPr>
              <a:t>e</a:t>
            </a:r>
            <a:r>
              <a:rPr sz="2150" b="1" spc="-35" dirty="0">
                <a:solidFill>
                  <a:srgbClr val="FDFDFD"/>
                </a:solidFill>
                <a:latin typeface="Arial"/>
                <a:cs typeface="Arial"/>
              </a:rPr>
              <a:t>c</a:t>
            </a:r>
            <a:r>
              <a:rPr sz="2150" b="1" spc="80" dirty="0">
                <a:solidFill>
                  <a:srgbClr val="FDFDFD"/>
                </a:solidFill>
                <a:latin typeface="Arial"/>
                <a:cs typeface="Arial"/>
              </a:rPr>
              <a:t>o</a:t>
            </a:r>
            <a:r>
              <a:rPr sz="2150" b="1" spc="-70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2150" b="1" spc="85" dirty="0">
                <a:solidFill>
                  <a:srgbClr val="FDFDFD"/>
                </a:solidFill>
                <a:latin typeface="Arial"/>
                <a:cs typeface="Arial"/>
              </a:rPr>
              <a:t>y</a:t>
            </a:r>
            <a:r>
              <a:rPr sz="2150" b="1" spc="-70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2150" b="1" spc="270" dirty="0">
                <a:solidFill>
                  <a:srgbClr val="FDFDFD"/>
                </a:solidFill>
                <a:latin typeface="Arial"/>
                <a:cs typeface="Arial"/>
              </a:rPr>
              <a:t>t</a:t>
            </a:r>
            <a:r>
              <a:rPr sz="2150" b="1" spc="135" dirty="0">
                <a:solidFill>
                  <a:srgbClr val="FDFDFD"/>
                </a:solidFill>
                <a:latin typeface="Arial"/>
                <a:cs typeface="Arial"/>
              </a:rPr>
              <a:t>e</a:t>
            </a:r>
            <a:r>
              <a:rPr sz="2150" b="1" spc="275" dirty="0">
                <a:solidFill>
                  <a:srgbClr val="FDFDFD"/>
                </a:solidFill>
                <a:latin typeface="Arial"/>
                <a:cs typeface="Arial"/>
              </a:rPr>
              <a:t>m</a:t>
            </a:r>
            <a:r>
              <a:rPr sz="2150" b="1" spc="-70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2150" b="1" spc="35" dirty="0">
                <a:solidFill>
                  <a:srgbClr val="FDFDFD"/>
                </a:solidFill>
                <a:latin typeface="Arial"/>
                <a:cs typeface="Arial"/>
              </a:rPr>
              <a:t>,</a:t>
            </a:r>
            <a:r>
              <a:rPr sz="21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150" b="1" spc="135" dirty="0">
                <a:solidFill>
                  <a:srgbClr val="FDFDFD"/>
                </a:solidFill>
                <a:latin typeface="Arial"/>
                <a:cs typeface="Arial"/>
              </a:rPr>
              <a:t>e</a:t>
            </a:r>
            <a:r>
              <a:rPr sz="2150" b="1" spc="-15" dirty="0">
                <a:solidFill>
                  <a:srgbClr val="FDFDFD"/>
                </a:solidFill>
                <a:latin typeface="Arial"/>
                <a:cs typeface="Arial"/>
              </a:rPr>
              <a:t>-</a:t>
            </a:r>
            <a:endParaRPr sz="2150">
              <a:latin typeface="Arial"/>
              <a:cs typeface="Arial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7470224" y="7486592"/>
            <a:ext cx="6590665" cy="35941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  <a:tabLst>
                <a:tab pos="1741805" algn="l"/>
                <a:tab pos="2424430" algn="l"/>
                <a:tab pos="3479800" algn="l"/>
                <a:tab pos="4441190" algn="l"/>
              </a:tabLst>
            </a:pPr>
            <a:r>
              <a:rPr sz="2150" b="1" spc="120" dirty="0">
                <a:solidFill>
                  <a:srgbClr val="FDFDFD"/>
                </a:solidFill>
                <a:latin typeface="Arial"/>
                <a:cs typeface="Arial"/>
              </a:rPr>
              <a:t>commerce,	</a:t>
            </a:r>
            <a:r>
              <a:rPr sz="2150" b="1" spc="130" dirty="0">
                <a:solidFill>
                  <a:srgbClr val="FDFDFD"/>
                </a:solidFill>
                <a:latin typeface="Arial"/>
                <a:cs typeface="Arial"/>
              </a:rPr>
              <a:t>and	</a:t>
            </a:r>
            <a:r>
              <a:rPr sz="2150" b="1" spc="114" dirty="0">
                <a:solidFill>
                  <a:srgbClr val="FDFDFD"/>
                </a:solidFill>
                <a:latin typeface="Arial"/>
                <a:cs typeface="Arial"/>
              </a:rPr>
              <a:t>digital	</a:t>
            </a:r>
            <a:r>
              <a:rPr sz="2150" b="1" spc="60" dirty="0">
                <a:solidFill>
                  <a:srgbClr val="FDFDFD"/>
                </a:solidFill>
                <a:latin typeface="Arial"/>
                <a:cs typeface="Arial"/>
              </a:rPr>
              <a:t>skills.	</a:t>
            </a:r>
            <a:r>
              <a:rPr sz="2150" b="1" spc="120" dirty="0">
                <a:solidFill>
                  <a:srgbClr val="FDFDFD"/>
                </a:solidFill>
                <a:latin typeface="Arial"/>
                <a:cs typeface="Arial"/>
              </a:rPr>
              <a:t>Understanding</a:t>
            </a:r>
            <a:endParaRPr sz="2150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7470224" y="7820247"/>
            <a:ext cx="6590665" cy="8013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8400"/>
              </a:lnSpc>
              <a:spcBef>
                <a:spcPts val="90"/>
              </a:spcBef>
            </a:pPr>
            <a:r>
              <a:rPr sz="2150" b="1" spc="120" dirty="0">
                <a:solidFill>
                  <a:srgbClr val="FDFDFD"/>
                </a:solidFill>
                <a:latin typeface="Arial"/>
                <a:cs typeface="Arial"/>
              </a:rPr>
              <a:t>these</a:t>
            </a:r>
            <a:r>
              <a:rPr sz="2150" b="1" spc="11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95" dirty="0">
                <a:solidFill>
                  <a:srgbClr val="FDFDFD"/>
                </a:solidFill>
                <a:latin typeface="Arial"/>
                <a:cs typeface="Arial"/>
              </a:rPr>
              <a:t>links</a:t>
            </a:r>
            <a:r>
              <a:rPr sz="2150" b="1" spc="114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dirty="0">
                <a:solidFill>
                  <a:srgbClr val="FDFDFD"/>
                </a:solidFill>
                <a:latin typeface="Arial"/>
                <a:cs typeface="Arial"/>
              </a:rPr>
              <a:t>is</a:t>
            </a:r>
            <a:r>
              <a:rPr sz="2150" b="1" spc="114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00" dirty="0">
                <a:solidFill>
                  <a:srgbClr val="FDFDFD"/>
                </a:solidFill>
                <a:latin typeface="Arial"/>
                <a:cs typeface="Arial"/>
              </a:rPr>
              <a:t>essential</a:t>
            </a:r>
            <a:r>
              <a:rPr sz="2150" b="1" spc="114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35" dirty="0">
                <a:solidFill>
                  <a:srgbClr val="FDFDFD"/>
                </a:solidFill>
                <a:latin typeface="Arial"/>
                <a:cs typeface="Arial"/>
              </a:rPr>
              <a:t>for</a:t>
            </a:r>
            <a:r>
              <a:rPr sz="2150" b="1" spc="114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50" dirty="0">
                <a:solidFill>
                  <a:srgbClr val="FDFDFD"/>
                </a:solidFill>
                <a:latin typeface="Arial"/>
                <a:cs typeface="Arial"/>
              </a:rPr>
              <a:t>informed</a:t>
            </a:r>
            <a:r>
              <a:rPr sz="2150" b="1" spc="11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65" dirty="0">
                <a:solidFill>
                  <a:srgbClr val="FDFDFD"/>
                </a:solidFill>
                <a:latin typeface="Arial"/>
                <a:cs typeface="Arial"/>
              </a:rPr>
              <a:t>decision- </a:t>
            </a:r>
            <a:r>
              <a:rPr sz="2150" b="1" spc="-58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40" dirty="0">
                <a:solidFill>
                  <a:srgbClr val="FDFDFD"/>
                </a:solidFill>
                <a:latin typeface="Arial"/>
                <a:cs typeface="Arial"/>
              </a:rPr>
              <a:t>making</a:t>
            </a:r>
            <a:r>
              <a:rPr sz="2150" b="1" spc="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14" dirty="0">
                <a:solidFill>
                  <a:srgbClr val="FDFDFD"/>
                </a:solidFill>
                <a:latin typeface="Arial"/>
                <a:cs typeface="Arial"/>
              </a:rPr>
              <a:t>in</a:t>
            </a:r>
            <a:r>
              <a:rPr sz="2150" b="1" spc="5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75" dirty="0">
                <a:solidFill>
                  <a:srgbClr val="FDFDFD"/>
                </a:solidFill>
                <a:latin typeface="Arial"/>
                <a:cs typeface="Arial"/>
              </a:rPr>
              <a:t>the</a:t>
            </a:r>
            <a:r>
              <a:rPr sz="2150" b="1" spc="5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114" dirty="0">
                <a:solidFill>
                  <a:srgbClr val="FDFDFD"/>
                </a:solidFill>
                <a:latin typeface="Arial"/>
                <a:cs typeface="Arial"/>
              </a:rPr>
              <a:t>digital</a:t>
            </a:r>
            <a:r>
              <a:rPr sz="2150" b="1" spc="5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150" b="1" spc="70" dirty="0">
                <a:solidFill>
                  <a:srgbClr val="FDFDFD"/>
                </a:solidFill>
                <a:latin typeface="Arial"/>
                <a:cs typeface="Arial"/>
              </a:rPr>
              <a:t>age.</a:t>
            </a:r>
            <a:endParaRPr sz="2150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125464" y="3144803"/>
            <a:ext cx="6721475" cy="17011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17550">
              <a:lnSpc>
                <a:spcPct val="100000"/>
              </a:lnSpc>
              <a:spcBef>
                <a:spcPts val="105"/>
              </a:spcBef>
            </a:pPr>
            <a:r>
              <a:rPr sz="3850" b="1" spc="-85" dirty="0">
                <a:solidFill>
                  <a:srgbClr val="FDFDFD"/>
                </a:solidFill>
                <a:latin typeface="Verdana"/>
                <a:cs typeface="Verdana"/>
              </a:rPr>
              <a:t>INTRODUCTION</a:t>
            </a:r>
            <a:endParaRPr sz="3850">
              <a:latin typeface="Verdana"/>
              <a:cs typeface="Verdana"/>
            </a:endParaRPr>
          </a:p>
          <a:p>
            <a:pPr marL="12700" marR="5080">
              <a:lnSpc>
                <a:spcPct val="115100"/>
              </a:lnSpc>
              <a:spcBef>
                <a:spcPts val="1800"/>
              </a:spcBef>
              <a:tabLst>
                <a:tab pos="1051560" algn="l"/>
                <a:tab pos="2000885" algn="l"/>
                <a:tab pos="2664460" algn="l"/>
                <a:tab pos="2707005" algn="l"/>
                <a:tab pos="3863340" algn="l"/>
                <a:tab pos="4533265" algn="l"/>
                <a:tab pos="5039995" algn="l"/>
                <a:tab pos="6036945" algn="l"/>
              </a:tabLst>
            </a:pPr>
            <a:r>
              <a:rPr sz="2450" b="1" spc="80" dirty="0">
                <a:solidFill>
                  <a:srgbClr val="FDFDFD"/>
                </a:solidFill>
                <a:latin typeface="Arial"/>
                <a:cs typeface="Arial"/>
              </a:rPr>
              <a:t>D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-75" dirty="0">
                <a:solidFill>
                  <a:srgbClr val="FDFDFD"/>
                </a:solidFill>
                <a:latin typeface="Arial"/>
                <a:cs typeface="Arial"/>
              </a:rPr>
              <a:t>g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290" dirty="0">
                <a:solidFill>
                  <a:srgbClr val="FDFDFD"/>
                </a:solidFill>
                <a:latin typeface="Arial"/>
                <a:cs typeface="Arial"/>
              </a:rPr>
              <a:t>t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li</a:t>
            </a:r>
            <a:r>
              <a:rPr sz="2450" b="1" spc="10" dirty="0">
                <a:solidFill>
                  <a:srgbClr val="FDFDFD"/>
                </a:solidFill>
                <a:latin typeface="Arial"/>
                <a:cs typeface="Arial"/>
              </a:rPr>
              <a:t>z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290" dirty="0">
                <a:solidFill>
                  <a:srgbClr val="FDFDFD"/>
                </a:solidFill>
                <a:latin typeface="Arial"/>
                <a:cs typeface="Arial"/>
              </a:rPr>
              <a:t>t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60" dirty="0">
                <a:solidFill>
                  <a:srgbClr val="FDFDFD"/>
                </a:solidFill>
                <a:latin typeface="Arial"/>
                <a:cs typeface="Arial"/>
              </a:rPr>
              <a:t>o</a:t>
            </a:r>
            <a:r>
              <a:rPr sz="2450" b="1" spc="150" dirty="0">
                <a:solidFill>
                  <a:srgbClr val="FDFDFD"/>
                </a:solidFill>
                <a:latin typeface="Arial"/>
                <a:cs typeface="Arial"/>
              </a:rPr>
              <a:t>n</a:t>
            </a:r>
            <a:r>
              <a:rPr sz="2450" b="1" spc="25" dirty="0">
                <a:solidFill>
                  <a:srgbClr val="FDFDFD"/>
                </a:solidFill>
                <a:latin typeface="Arial"/>
                <a:cs typeface="Arial"/>
              </a:rPr>
              <a:t>,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-105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2450" b="1" spc="95" dirty="0">
                <a:solidFill>
                  <a:srgbClr val="FDFDFD"/>
                </a:solidFill>
                <a:latin typeface="Arial"/>
                <a:cs typeface="Arial"/>
              </a:rPr>
              <a:t>p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150" dirty="0">
                <a:solidFill>
                  <a:srgbClr val="FDFDFD"/>
                </a:solidFill>
                <a:latin typeface="Arial"/>
                <a:cs typeface="Arial"/>
              </a:rPr>
              <a:t>nn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150" dirty="0">
                <a:solidFill>
                  <a:srgbClr val="FDFDFD"/>
                </a:solidFill>
                <a:latin typeface="Arial"/>
                <a:cs typeface="Arial"/>
              </a:rPr>
              <a:t>n</a:t>
            </a:r>
            <a:r>
              <a:rPr sz="2450" b="1" spc="-120" dirty="0">
                <a:solidFill>
                  <a:srgbClr val="FDFDFD"/>
                </a:solidFill>
                <a:latin typeface="Arial"/>
                <a:cs typeface="Arial"/>
              </a:rPr>
              <a:t>g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l</a:t>
            </a:r>
            <a:r>
              <a:rPr sz="2450" b="1" spc="265" dirty="0">
                <a:solidFill>
                  <a:srgbClr val="FDFDFD"/>
                </a:solidFill>
                <a:latin typeface="Arial"/>
                <a:cs typeface="Arial"/>
              </a:rPr>
              <a:t>m</a:t>
            </a:r>
            <a:r>
              <a:rPr sz="2450" b="1" spc="60" dirty="0">
                <a:solidFill>
                  <a:srgbClr val="FDFDFD"/>
                </a:solidFill>
                <a:latin typeface="Arial"/>
                <a:cs typeface="Arial"/>
              </a:rPr>
              <a:t>o</a:t>
            </a:r>
            <a:r>
              <a:rPr sz="2450" b="1" spc="-105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2450" b="1" spc="245" dirty="0">
                <a:solidFill>
                  <a:srgbClr val="FDFDFD"/>
                </a:solidFill>
                <a:latin typeface="Arial"/>
                <a:cs typeface="Arial"/>
              </a:rPr>
              <a:t>t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175" dirty="0">
                <a:solidFill>
                  <a:srgbClr val="FDFDFD"/>
                </a:solidFill>
                <a:latin typeface="Arial"/>
                <a:cs typeface="Arial"/>
              </a:rPr>
              <a:t>f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175" dirty="0">
                <a:solidFill>
                  <a:srgbClr val="FDFDFD"/>
                </a:solidFill>
                <a:latin typeface="Arial"/>
                <a:cs typeface="Arial"/>
              </a:rPr>
              <a:t>f</a:t>
            </a:r>
            <a:r>
              <a:rPr sz="2450" b="1" spc="290" dirty="0">
                <a:solidFill>
                  <a:srgbClr val="FDFDFD"/>
                </a:solidFill>
                <a:latin typeface="Arial"/>
                <a:cs typeface="Arial"/>
              </a:rPr>
              <a:t>t</a:t>
            </a:r>
            <a:r>
              <a:rPr sz="2450" b="1" spc="15" dirty="0">
                <a:solidFill>
                  <a:srgbClr val="FDFDFD"/>
                </a:solidFill>
                <a:latin typeface="Arial"/>
                <a:cs typeface="Arial"/>
              </a:rPr>
              <a:t>y  </a:t>
            </a:r>
            <a:r>
              <a:rPr sz="2450" b="1" spc="70" dirty="0">
                <a:solidFill>
                  <a:srgbClr val="FDFDFD"/>
                </a:solidFill>
                <a:latin typeface="Arial"/>
                <a:cs typeface="Arial"/>
              </a:rPr>
              <a:t>y</a:t>
            </a:r>
            <a:r>
              <a:rPr sz="2450" b="1" spc="125" dirty="0">
                <a:solidFill>
                  <a:srgbClr val="FDFDFD"/>
                </a:solidFill>
                <a:latin typeface="Arial"/>
                <a:cs typeface="Arial"/>
              </a:rPr>
              <a:t>e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200" dirty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2450" b="1" spc="-150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175" dirty="0">
                <a:solidFill>
                  <a:srgbClr val="FDFDFD"/>
                </a:solidFill>
                <a:latin typeface="Arial"/>
                <a:cs typeface="Arial"/>
              </a:rPr>
              <a:t>f</a:t>
            </a:r>
            <a:r>
              <a:rPr sz="2450" b="1" spc="200" dirty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2450" b="1" spc="60" dirty="0">
                <a:solidFill>
                  <a:srgbClr val="FDFDFD"/>
                </a:solidFill>
                <a:latin typeface="Arial"/>
                <a:cs typeface="Arial"/>
              </a:rPr>
              <a:t>o</a:t>
            </a:r>
            <a:r>
              <a:rPr sz="2450" b="1" spc="220" dirty="0">
                <a:solidFill>
                  <a:srgbClr val="FDFDFD"/>
                </a:solidFill>
                <a:latin typeface="Arial"/>
                <a:cs typeface="Arial"/>
              </a:rPr>
              <a:t>m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290" dirty="0">
                <a:solidFill>
                  <a:srgbClr val="FDFDFD"/>
                </a:solidFill>
                <a:latin typeface="Arial"/>
                <a:cs typeface="Arial"/>
              </a:rPr>
              <a:t>t</a:t>
            </a:r>
            <a:r>
              <a:rPr sz="2450" b="1" spc="150" dirty="0">
                <a:solidFill>
                  <a:srgbClr val="FDFDFD"/>
                </a:solidFill>
                <a:latin typeface="Arial"/>
                <a:cs typeface="Arial"/>
              </a:rPr>
              <a:t>h</a:t>
            </a:r>
            <a:r>
              <a:rPr sz="2450" b="1" spc="80" dirty="0">
                <a:solidFill>
                  <a:srgbClr val="FDFDFD"/>
                </a:solidFill>
                <a:latin typeface="Arial"/>
                <a:cs typeface="Arial"/>
              </a:rPr>
              <a:t>e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	</a:t>
            </a:r>
            <a:r>
              <a:rPr sz="2450" b="1" spc="75" dirty="0">
                <a:solidFill>
                  <a:srgbClr val="FDFDFD"/>
                </a:solidFill>
                <a:latin typeface="Arial"/>
                <a:cs typeface="Arial"/>
              </a:rPr>
              <a:t>1990</a:t>
            </a:r>
            <a:r>
              <a:rPr sz="2450" b="1" spc="-105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2450" b="1" spc="25" dirty="0">
                <a:solidFill>
                  <a:srgbClr val="FDFDFD"/>
                </a:solidFill>
                <a:latin typeface="Arial"/>
                <a:cs typeface="Arial"/>
              </a:rPr>
              <a:t>,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265" dirty="0">
                <a:solidFill>
                  <a:srgbClr val="FDFDFD"/>
                </a:solidFill>
                <a:latin typeface="Arial"/>
                <a:cs typeface="Arial"/>
              </a:rPr>
              <a:t>m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200" dirty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2450" b="1" spc="195" dirty="0">
                <a:solidFill>
                  <a:srgbClr val="FDFDFD"/>
                </a:solidFill>
                <a:latin typeface="Arial"/>
                <a:cs typeface="Arial"/>
              </a:rPr>
              <a:t>k</a:t>
            </a:r>
            <a:r>
              <a:rPr sz="2450" b="1" spc="-150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305" dirty="0">
                <a:solidFill>
                  <a:srgbClr val="FDFDFD"/>
                </a:solidFill>
                <a:latin typeface="Arial"/>
                <a:cs typeface="Arial"/>
              </a:rPr>
              <a:t>M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l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70" dirty="0">
                <a:solidFill>
                  <a:srgbClr val="FDFDFD"/>
                </a:solidFill>
                <a:latin typeface="Arial"/>
                <a:cs typeface="Arial"/>
              </a:rPr>
              <a:t>y</a:t>
            </a:r>
            <a:r>
              <a:rPr sz="2450" b="1" spc="-105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'</a:t>
            </a:r>
            <a:r>
              <a:rPr sz="2450" b="1" spc="-150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endParaRPr sz="2450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125464" y="4820522"/>
            <a:ext cx="6721475" cy="174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5100"/>
              </a:lnSpc>
              <a:spcBef>
                <a:spcPts val="100"/>
              </a:spcBef>
            </a:pPr>
            <a:r>
              <a:rPr sz="2450" b="1" spc="135" dirty="0">
                <a:solidFill>
                  <a:srgbClr val="FDFDFD"/>
                </a:solidFill>
                <a:latin typeface="Arial"/>
                <a:cs typeface="Arial"/>
              </a:rPr>
              <a:t>transition </a:t>
            </a:r>
            <a:r>
              <a:rPr sz="2450" b="1" spc="160" dirty="0">
                <a:solidFill>
                  <a:srgbClr val="FDFDFD"/>
                </a:solidFill>
                <a:latin typeface="Arial"/>
                <a:cs typeface="Arial"/>
              </a:rPr>
              <a:t>from </a:t>
            </a:r>
            <a:r>
              <a:rPr sz="2450" b="1" spc="85" dirty="0">
                <a:solidFill>
                  <a:srgbClr val="FDFDFD"/>
                </a:solidFill>
                <a:latin typeface="Arial"/>
                <a:cs typeface="Arial"/>
              </a:rPr>
              <a:t>analog </a:t>
            </a:r>
            <a:r>
              <a:rPr sz="2450" b="1" spc="150" dirty="0">
                <a:solidFill>
                  <a:srgbClr val="FDFDFD"/>
                </a:solidFill>
                <a:latin typeface="Arial"/>
                <a:cs typeface="Arial"/>
              </a:rPr>
              <a:t>to 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a </a:t>
            </a:r>
            <a:r>
              <a:rPr sz="2450" b="1" spc="100" dirty="0">
                <a:solidFill>
                  <a:srgbClr val="FDFDFD"/>
                </a:solidFill>
                <a:latin typeface="Arial"/>
                <a:cs typeface="Arial"/>
              </a:rPr>
              <a:t>knowledge- </a:t>
            </a:r>
            <a:r>
              <a:rPr sz="2450" b="1" spc="10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65" dirty="0">
                <a:solidFill>
                  <a:srgbClr val="FDFDFD"/>
                </a:solidFill>
                <a:latin typeface="Arial"/>
                <a:cs typeface="Arial"/>
              </a:rPr>
              <a:t>based </a:t>
            </a:r>
            <a:r>
              <a:rPr sz="2450" b="1" spc="105" dirty="0">
                <a:solidFill>
                  <a:srgbClr val="FDFDFD"/>
                </a:solidFill>
                <a:latin typeface="Arial"/>
                <a:cs typeface="Arial"/>
              </a:rPr>
              <a:t>digital </a:t>
            </a:r>
            <a:r>
              <a:rPr sz="2450" b="1" spc="125" dirty="0">
                <a:solidFill>
                  <a:srgbClr val="FDFDFD"/>
                </a:solidFill>
                <a:latin typeface="Arial"/>
                <a:cs typeface="Arial"/>
              </a:rPr>
              <a:t>era, </a:t>
            </a:r>
            <a:r>
              <a:rPr sz="2450" b="1" spc="120" dirty="0">
                <a:solidFill>
                  <a:srgbClr val="FDFDFD"/>
                </a:solidFill>
                <a:latin typeface="Arial"/>
                <a:cs typeface="Arial"/>
              </a:rPr>
              <a:t>fueled </a:t>
            </a:r>
            <a:r>
              <a:rPr sz="2450" b="1" spc="60" dirty="0">
                <a:solidFill>
                  <a:srgbClr val="FDFDFD"/>
                </a:solidFill>
                <a:latin typeface="Arial"/>
                <a:cs typeface="Arial"/>
              </a:rPr>
              <a:t>by </a:t>
            </a:r>
            <a:r>
              <a:rPr sz="2450" b="1" spc="75" dirty="0">
                <a:solidFill>
                  <a:srgbClr val="FDFDFD"/>
                </a:solidFill>
                <a:latin typeface="Arial"/>
                <a:cs typeface="Arial"/>
              </a:rPr>
              <a:t>technologies </a:t>
            </a:r>
            <a:r>
              <a:rPr sz="2450" b="1" spc="8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20" dirty="0">
                <a:solidFill>
                  <a:srgbClr val="FDFDFD"/>
                </a:solidFill>
                <a:latin typeface="Arial"/>
                <a:cs typeface="Arial"/>
              </a:rPr>
              <a:t>like </a:t>
            </a:r>
            <a:r>
              <a:rPr sz="2450" b="1" spc="45" dirty="0">
                <a:solidFill>
                  <a:srgbClr val="FDFDFD"/>
                </a:solidFill>
                <a:latin typeface="Arial"/>
                <a:cs typeface="Arial"/>
              </a:rPr>
              <a:t>AI </a:t>
            </a:r>
            <a:r>
              <a:rPr sz="2450" b="1" spc="120" dirty="0">
                <a:solidFill>
                  <a:srgbClr val="FDFDFD"/>
                </a:solidFill>
                <a:latin typeface="Arial"/>
                <a:cs typeface="Arial"/>
              </a:rPr>
              <a:t>and 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5G.</a:t>
            </a:r>
            <a:r>
              <a:rPr sz="2450" b="1" spc="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65" dirty="0">
                <a:solidFill>
                  <a:srgbClr val="FDFDFD"/>
                </a:solidFill>
                <a:latin typeface="Arial"/>
                <a:cs typeface="Arial"/>
              </a:rPr>
              <a:t>The </a:t>
            </a:r>
            <a:r>
              <a:rPr sz="2450" b="1" spc="35" dirty="0">
                <a:solidFill>
                  <a:srgbClr val="FDFDFD"/>
                </a:solidFill>
                <a:latin typeface="Arial"/>
                <a:cs typeface="Arial"/>
              </a:rPr>
              <a:t>COVID-19</a:t>
            </a:r>
            <a:r>
              <a:rPr sz="2450" b="1" spc="4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pandemic </a:t>
            </a:r>
            <a:r>
              <a:rPr sz="2450" b="1" spc="114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accelerated</a:t>
            </a:r>
            <a:r>
              <a:rPr sz="2450" b="1" spc="23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05" dirty="0">
                <a:solidFill>
                  <a:srgbClr val="FDFDFD"/>
                </a:solidFill>
                <a:latin typeface="Arial"/>
                <a:cs typeface="Arial"/>
              </a:rPr>
              <a:t>digital</a:t>
            </a:r>
            <a:r>
              <a:rPr sz="2450" b="1" spc="23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14" dirty="0">
                <a:solidFill>
                  <a:srgbClr val="FDFDFD"/>
                </a:solidFill>
                <a:latin typeface="Arial"/>
                <a:cs typeface="Arial"/>
              </a:rPr>
              <a:t>adoption,</a:t>
            </a:r>
            <a:r>
              <a:rPr sz="2450" b="1" spc="23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85" dirty="0">
                <a:solidFill>
                  <a:srgbClr val="FDFDFD"/>
                </a:solidFill>
                <a:latin typeface="Arial"/>
                <a:cs typeface="Arial"/>
              </a:rPr>
              <a:t>with</a:t>
            </a:r>
            <a:r>
              <a:rPr sz="2450" b="1" spc="23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55" dirty="0">
                <a:solidFill>
                  <a:srgbClr val="FDFDFD"/>
                </a:solidFill>
                <a:latin typeface="Arial"/>
                <a:cs typeface="Arial"/>
              </a:rPr>
              <a:t>97%</a:t>
            </a:r>
            <a:r>
              <a:rPr sz="2450" b="1" spc="23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95" dirty="0">
                <a:solidFill>
                  <a:srgbClr val="FDFDFD"/>
                </a:solidFill>
                <a:latin typeface="Arial"/>
                <a:cs typeface="Arial"/>
              </a:rPr>
              <a:t>of</a:t>
            </a:r>
            <a:endParaRPr sz="2450">
              <a:latin typeface="Arial"/>
              <a:cs typeface="Arial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125464" y="6597276"/>
            <a:ext cx="6721475" cy="3981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240280" algn="l"/>
                <a:tab pos="3776979" algn="l"/>
                <a:tab pos="4590415" algn="l"/>
              </a:tabLst>
            </a:pPr>
            <a:r>
              <a:rPr sz="2450" b="1" spc="95" dirty="0">
                <a:solidFill>
                  <a:srgbClr val="FDFDFD"/>
                </a:solidFill>
                <a:latin typeface="Arial"/>
                <a:cs typeface="Arial"/>
              </a:rPr>
              <a:t>Malaysians	</a:t>
            </a:r>
            <a:r>
              <a:rPr sz="2450" b="1" spc="100" dirty="0">
                <a:solidFill>
                  <a:srgbClr val="FDFDFD"/>
                </a:solidFill>
                <a:latin typeface="Arial"/>
                <a:cs typeface="Arial"/>
              </a:rPr>
              <a:t>online.	</a:t>
            </a:r>
            <a:r>
              <a:rPr sz="2450" b="1" spc="-95" dirty="0">
                <a:solidFill>
                  <a:srgbClr val="FDFDFD"/>
                </a:solidFill>
                <a:latin typeface="Arial"/>
                <a:cs typeface="Arial"/>
              </a:rPr>
              <a:t>As	</a:t>
            </a:r>
            <a:r>
              <a:rPr sz="2450" b="1" spc="114" dirty="0">
                <a:solidFill>
                  <a:srgbClr val="FDFDFD"/>
                </a:solidFill>
                <a:latin typeface="Arial"/>
                <a:cs typeface="Arial"/>
              </a:rPr>
              <a:t>digitalization</a:t>
            </a:r>
            <a:endParaRPr sz="2450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125464" y="6969735"/>
            <a:ext cx="6721475" cy="885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100"/>
              </a:lnSpc>
              <a:spcBef>
                <a:spcPts val="100"/>
              </a:spcBef>
              <a:tabLst>
                <a:tab pos="1363345" algn="l"/>
                <a:tab pos="2079625" algn="l"/>
                <a:tab pos="2480945" algn="l"/>
                <a:tab pos="2760345" algn="l"/>
                <a:tab pos="3600450" algn="l"/>
                <a:tab pos="3705860" algn="l"/>
                <a:tab pos="4318000" algn="l"/>
                <a:tab pos="4615815" algn="l"/>
                <a:tab pos="5463540" algn="l"/>
                <a:tab pos="6311900" algn="l"/>
              </a:tabLst>
            </a:pPr>
            <a:r>
              <a:rPr sz="2450" b="1" spc="-105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2450" b="1" spc="150" dirty="0">
                <a:solidFill>
                  <a:srgbClr val="FDFDFD"/>
                </a:solidFill>
                <a:latin typeface="Arial"/>
                <a:cs typeface="Arial"/>
              </a:rPr>
              <a:t>h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95" dirty="0">
                <a:solidFill>
                  <a:srgbClr val="FDFDFD"/>
                </a:solidFill>
                <a:latin typeface="Arial"/>
                <a:cs typeface="Arial"/>
              </a:rPr>
              <a:t>p</a:t>
            </a:r>
            <a:r>
              <a:rPr sz="2450" b="1" spc="125" dirty="0">
                <a:solidFill>
                  <a:srgbClr val="FDFDFD"/>
                </a:solidFill>
                <a:latin typeface="Arial"/>
                <a:cs typeface="Arial"/>
              </a:rPr>
              <a:t>e</a:t>
            </a:r>
            <a:r>
              <a:rPr sz="2450" b="1" spc="-150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-105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2450" b="1" spc="125" dirty="0">
                <a:solidFill>
                  <a:srgbClr val="FDFDFD"/>
                </a:solidFill>
                <a:latin typeface="Arial"/>
                <a:cs typeface="Arial"/>
              </a:rPr>
              <a:t>e</a:t>
            </a:r>
            <a:r>
              <a:rPr sz="2450" b="1" spc="-65" dirty="0">
                <a:solidFill>
                  <a:srgbClr val="FDFDFD"/>
                </a:solidFill>
                <a:latin typeface="Arial"/>
                <a:cs typeface="Arial"/>
              </a:rPr>
              <a:t>c</a:t>
            </a:r>
            <a:r>
              <a:rPr sz="2450" b="1" spc="290" dirty="0">
                <a:solidFill>
                  <a:srgbClr val="FDFDFD"/>
                </a:solidFill>
                <a:latin typeface="Arial"/>
                <a:cs typeface="Arial"/>
              </a:rPr>
              <a:t>t</a:t>
            </a:r>
            <a:r>
              <a:rPr sz="2450" b="1" spc="60" dirty="0">
                <a:solidFill>
                  <a:srgbClr val="FDFDFD"/>
                </a:solidFill>
                <a:latin typeface="Arial"/>
                <a:cs typeface="Arial"/>
              </a:rPr>
              <a:t>o</a:t>
            </a:r>
            <a:r>
              <a:rPr sz="2450" b="1" spc="200" dirty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2450" b="1" spc="-150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150" dirty="0">
                <a:solidFill>
                  <a:srgbClr val="FDFDFD"/>
                </a:solidFill>
                <a:latin typeface="Arial"/>
                <a:cs typeface="Arial"/>
              </a:rPr>
              <a:t>n</a:t>
            </a:r>
            <a:r>
              <a:rPr sz="2450" b="1" spc="50" dirty="0">
                <a:solidFill>
                  <a:srgbClr val="FDFDFD"/>
                </a:solidFill>
                <a:latin typeface="Arial"/>
                <a:cs typeface="Arial"/>
              </a:rPr>
              <a:t>d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95" dirty="0">
                <a:solidFill>
                  <a:srgbClr val="FDFDFD"/>
                </a:solidFill>
                <a:latin typeface="Arial"/>
                <a:cs typeface="Arial"/>
              </a:rPr>
              <a:t>d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il</a:t>
            </a:r>
            <a:r>
              <a:rPr sz="2450" b="1" spc="25" dirty="0">
                <a:solidFill>
                  <a:srgbClr val="FDFDFD"/>
                </a:solidFill>
                <a:latin typeface="Arial"/>
                <a:cs typeface="Arial"/>
              </a:rPr>
              <a:t>y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li</a:t>
            </a:r>
            <a:r>
              <a:rPr sz="2450" b="1" spc="175" dirty="0">
                <a:solidFill>
                  <a:srgbClr val="FDFDFD"/>
                </a:solidFill>
                <a:latin typeface="Arial"/>
                <a:cs typeface="Arial"/>
              </a:rPr>
              <a:t>f</a:t>
            </a:r>
            <a:r>
              <a:rPr sz="2450" b="1" spc="125" dirty="0">
                <a:solidFill>
                  <a:srgbClr val="FDFDFD"/>
                </a:solidFill>
                <a:latin typeface="Arial"/>
                <a:cs typeface="Arial"/>
              </a:rPr>
              <a:t>e</a:t>
            </a:r>
            <a:r>
              <a:rPr sz="2450" b="1" spc="25" dirty="0">
                <a:solidFill>
                  <a:srgbClr val="FDFDFD"/>
                </a:solidFill>
                <a:latin typeface="Arial"/>
                <a:cs typeface="Arial"/>
              </a:rPr>
              <a:t>,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-105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2450" b="1" spc="60" dirty="0">
                <a:solidFill>
                  <a:srgbClr val="FDFDFD"/>
                </a:solidFill>
                <a:latin typeface="Arial"/>
                <a:cs typeface="Arial"/>
              </a:rPr>
              <a:t>o</a:t>
            </a:r>
            <a:r>
              <a:rPr sz="2450" b="1" spc="-65" dirty="0">
                <a:solidFill>
                  <a:srgbClr val="FDFDFD"/>
                </a:solidFill>
                <a:latin typeface="Arial"/>
                <a:cs typeface="Arial"/>
              </a:rPr>
              <a:t>c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125" dirty="0">
                <a:solidFill>
                  <a:srgbClr val="FDFDFD"/>
                </a:solidFill>
                <a:latin typeface="Arial"/>
                <a:cs typeface="Arial"/>
              </a:rPr>
              <a:t>e</a:t>
            </a:r>
            <a:r>
              <a:rPr sz="2450" b="1" spc="290" dirty="0">
                <a:solidFill>
                  <a:srgbClr val="FDFDFD"/>
                </a:solidFill>
                <a:latin typeface="Arial"/>
                <a:cs typeface="Arial"/>
              </a:rPr>
              <a:t>t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65" dirty="0">
                <a:solidFill>
                  <a:srgbClr val="FDFDFD"/>
                </a:solidFill>
                <a:latin typeface="Arial"/>
                <a:cs typeface="Arial"/>
              </a:rPr>
              <a:t>l  </a:t>
            </a:r>
            <a:r>
              <a:rPr sz="2450" b="1" spc="95" dirty="0">
                <a:solidFill>
                  <a:srgbClr val="FDFDFD"/>
                </a:solidFill>
                <a:latin typeface="Arial"/>
                <a:cs typeface="Arial"/>
              </a:rPr>
              <a:t>p</a:t>
            </a:r>
            <a:r>
              <a:rPr sz="2450" b="1" spc="200" dirty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2450" b="1" spc="125" dirty="0">
                <a:solidFill>
                  <a:srgbClr val="FDFDFD"/>
                </a:solidFill>
                <a:latin typeface="Arial"/>
                <a:cs typeface="Arial"/>
              </a:rPr>
              <a:t>e</a:t>
            </a:r>
            <a:r>
              <a:rPr sz="2450" b="1" spc="95" dirty="0">
                <a:solidFill>
                  <a:srgbClr val="FDFDFD"/>
                </a:solidFill>
                <a:latin typeface="Arial"/>
                <a:cs typeface="Arial"/>
              </a:rPr>
              <a:t>p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200" dirty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290" dirty="0">
                <a:solidFill>
                  <a:srgbClr val="FDFDFD"/>
                </a:solidFill>
                <a:latin typeface="Arial"/>
                <a:cs typeface="Arial"/>
              </a:rPr>
              <a:t>t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60" dirty="0">
                <a:solidFill>
                  <a:srgbClr val="FDFDFD"/>
                </a:solidFill>
                <a:latin typeface="Arial"/>
                <a:cs typeface="Arial"/>
              </a:rPr>
              <a:t>o</a:t>
            </a:r>
            <a:r>
              <a:rPr sz="2450" b="1" spc="105" dirty="0">
                <a:solidFill>
                  <a:srgbClr val="FDFDFD"/>
                </a:solidFill>
                <a:latin typeface="Arial"/>
                <a:cs typeface="Arial"/>
              </a:rPr>
              <a:t>n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-150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-65" dirty="0">
                <a:solidFill>
                  <a:srgbClr val="FDFDFD"/>
                </a:solidFill>
                <a:latin typeface="Arial"/>
                <a:cs typeface="Arial"/>
              </a:rPr>
              <a:t>c</a:t>
            </a:r>
            <a:r>
              <a:rPr sz="2450" b="1" spc="200" dirty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2450" b="1" spc="150" dirty="0">
                <a:solidFill>
                  <a:srgbClr val="FDFDFD"/>
                </a:solidFill>
                <a:latin typeface="Arial"/>
                <a:cs typeface="Arial"/>
              </a:rPr>
              <a:t>u</a:t>
            </a:r>
            <a:r>
              <a:rPr sz="2450" b="1" spc="-65" dirty="0">
                <a:solidFill>
                  <a:srgbClr val="FDFDFD"/>
                </a:solidFill>
                <a:latin typeface="Arial"/>
                <a:cs typeface="Arial"/>
              </a:rPr>
              <a:t>c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65" dirty="0">
                <a:solidFill>
                  <a:srgbClr val="FDFDFD"/>
                </a:solidFill>
                <a:latin typeface="Arial"/>
                <a:cs typeface="Arial"/>
              </a:rPr>
              <a:t>l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	</a:t>
            </a:r>
            <a:r>
              <a:rPr sz="2450" b="1" spc="175" dirty="0">
                <a:solidFill>
                  <a:srgbClr val="FDFDFD"/>
                </a:solidFill>
                <a:latin typeface="Arial"/>
                <a:cs typeface="Arial"/>
              </a:rPr>
              <a:t>f</a:t>
            </a:r>
            <a:r>
              <a:rPr sz="2450" b="1" spc="60" dirty="0">
                <a:solidFill>
                  <a:srgbClr val="FDFDFD"/>
                </a:solidFill>
                <a:latin typeface="Arial"/>
                <a:cs typeface="Arial"/>
              </a:rPr>
              <a:t>o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265" dirty="0">
                <a:solidFill>
                  <a:srgbClr val="FDFDFD"/>
                </a:solidFill>
                <a:latin typeface="Arial"/>
                <a:cs typeface="Arial"/>
              </a:rPr>
              <a:t>m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95" dirty="0">
                <a:solidFill>
                  <a:srgbClr val="FDFDFD"/>
                </a:solidFill>
                <a:latin typeface="Arial"/>
                <a:cs typeface="Arial"/>
              </a:rPr>
              <a:t>x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265" dirty="0">
                <a:solidFill>
                  <a:srgbClr val="FDFDFD"/>
                </a:solidFill>
                <a:latin typeface="Arial"/>
                <a:cs typeface="Arial"/>
              </a:rPr>
              <a:t>m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10" dirty="0">
                <a:solidFill>
                  <a:srgbClr val="FDFDFD"/>
                </a:solidFill>
                <a:latin typeface="Arial"/>
                <a:cs typeface="Arial"/>
              </a:rPr>
              <a:t>z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150" dirty="0">
                <a:solidFill>
                  <a:srgbClr val="FDFDFD"/>
                </a:solidFill>
                <a:latin typeface="Arial"/>
                <a:cs typeface="Arial"/>
              </a:rPr>
              <a:t>n</a:t>
            </a:r>
            <a:r>
              <a:rPr sz="2450" b="1" spc="-120" dirty="0">
                <a:solidFill>
                  <a:srgbClr val="FDFDFD"/>
                </a:solidFill>
                <a:latin typeface="Arial"/>
                <a:cs typeface="Arial"/>
              </a:rPr>
              <a:t>g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290" dirty="0">
                <a:solidFill>
                  <a:srgbClr val="FDFDFD"/>
                </a:solidFill>
                <a:latin typeface="Arial"/>
                <a:cs typeface="Arial"/>
              </a:rPr>
              <a:t>t</a:t>
            </a:r>
            <a:r>
              <a:rPr sz="2450" b="1" spc="-150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endParaRPr sz="2450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125464" y="7829420"/>
            <a:ext cx="6721475" cy="885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100"/>
              </a:lnSpc>
              <a:spcBef>
                <a:spcPts val="100"/>
              </a:spcBef>
              <a:tabLst>
                <a:tab pos="2886075" algn="l"/>
                <a:tab pos="4857115" algn="l"/>
                <a:tab pos="6403340" algn="l"/>
              </a:tabLst>
            </a:pPr>
            <a:r>
              <a:rPr sz="2450" b="1" spc="290" dirty="0">
                <a:solidFill>
                  <a:srgbClr val="FDFDFD"/>
                </a:solidFill>
                <a:latin typeface="Arial"/>
                <a:cs typeface="Arial"/>
              </a:rPr>
              <a:t>t</a:t>
            </a:r>
            <a:r>
              <a:rPr sz="2450" b="1" spc="200" dirty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150" dirty="0">
                <a:solidFill>
                  <a:srgbClr val="FDFDFD"/>
                </a:solidFill>
                <a:latin typeface="Arial"/>
                <a:cs typeface="Arial"/>
              </a:rPr>
              <a:t>n</a:t>
            </a:r>
            <a:r>
              <a:rPr sz="2450" b="1" spc="-105" dirty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2450" b="1" spc="175" dirty="0">
                <a:solidFill>
                  <a:srgbClr val="FDFDFD"/>
                </a:solidFill>
                <a:latin typeface="Arial"/>
                <a:cs typeface="Arial"/>
              </a:rPr>
              <a:t>f</a:t>
            </a:r>
            <a:r>
              <a:rPr sz="2450" b="1" spc="60" dirty="0">
                <a:solidFill>
                  <a:srgbClr val="FDFDFD"/>
                </a:solidFill>
                <a:latin typeface="Arial"/>
                <a:cs typeface="Arial"/>
              </a:rPr>
              <a:t>o</a:t>
            </a:r>
            <a:r>
              <a:rPr sz="2450" b="1" spc="200" dirty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2450" b="1" spc="265" dirty="0">
                <a:solidFill>
                  <a:srgbClr val="FDFDFD"/>
                </a:solidFill>
                <a:latin typeface="Arial"/>
                <a:cs typeface="Arial"/>
              </a:rPr>
              <a:t>m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290" dirty="0">
                <a:solidFill>
                  <a:srgbClr val="FDFDFD"/>
                </a:solidFill>
                <a:latin typeface="Arial"/>
                <a:cs typeface="Arial"/>
              </a:rPr>
              <a:t>t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70" dirty="0">
                <a:solidFill>
                  <a:srgbClr val="FDFDFD"/>
                </a:solidFill>
                <a:latin typeface="Arial"/>
                <a:cs typeface="Arial"/>
              </a:rPr>
              <a:t>v</a:t>
            </a:r>
            <a:r>
              <a:rPr sz="2450" b="1" spc="80" dirty="0">
                <a:solidFill>
                  <a:srgbClr val="FDFDFD"/>
                </a:solidFill>
                <a:latin typeface="Arial"/>
                <a:cs typeface="Arial"/>
              </a:rPr>
              <a:t>e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125" dirty="0">
                <a:solidFill>
                  <a:srgbClr val="FDFDFD"/>
                </a:solidFill>
                <a:latin typeface="Arial"/>
                <a:cs typeface="Arial"/>
              </a:rPr>
              <a:t>e</a:t>
            </a:r>
            <a:r>
              <a:rPr sz="2450" b="1" spc="-65" dirty="0">
                <a:solidFill>
                  <a:srgbClr val="FDFDFD"/>
                </a:solidFill>
                <a:latin typeface="Arial"/>
                <a:cs typeface="Arial"/>
              </a:rPr>
              <a:t>c</a:t>
            </a:r>
            <a:r>
              <a:rPr sz="2450" b="1" spc="60" dirty="0">
                <a:solidFill>
                  <a:srgbClr val="FDFDFD"/>
                </a:solidFill>
                <a:latin typeface="Arial"/>
                <a:cs typeface="Arial"/>
              </a:rPr>
              <a:t>o</a:t>
            </a:r>
            <a:r>
              <a:rPr sz="2450" b="1" spc="150" dirty="0">
                <a:solidFill>
                  <a:srgbClr val="FDFDFD"/>
                </a:solidFill>
                <a:latin typeface="Arial"/>
                <a:cs typeface="Arial"/>
              </a:rPr>
              <a:t>n</a:t>
            </a:r>
            <a:r>
              <a:rPr sz="2450" b="1" spc="60" dirty="0">
                <a:solidFill>
                  <a:srgbClr val="FDFDFD"/>
                </a:solidFill>
                <a:latin typeface="Arial"/>
                <a:cs typeface="Arial"/>
              </a:rPr>
              <a:t>o</a:t>
            </a:r>
            <a:r>
              <a:rPr sz="2450" b="1" spc="265" dirty="0">
                <a:solidFill>
                  <a:srgbClr val="FDFDFD"/>
                </a:solidFill>
                <a:latin typeface="Arial"/>
                <a:cs typeface="Arial"/>
              </a:rPr>
              <a:t>m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-110" dirty="0">
                <a:solidFill>
                  <a:srgbClr val="FDFDFD"/>
                </a:solidFill>
                <a:latin typeface="Arial"/>
                <a:cs typeface="Arial"/>
              </a:rPr>
              <a:t>c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265" dirty="0">
                <a:solidFill>
                  <a:srgbClr val="FDFDFD"/>
                </a:solidFill>
                <a:latin typeface="Arial"/>
                <a:cs typeface="Arial"/>
              </a:rPr>
              <a:t>m</a:t>
            </a:r>
            <a:r>
              <a:rPr sz="2450" b="1" spc="95" dirty="0">
                <a:solidFill>
                  <a:srgbClr val="FDFDFD"/>
                </a:solidFill>
                <a:latin typeface="Arial"/>
                <a:cs typeface="Arial"/>
              </a:rPr>
              <a:t>p</a:t>
            </a:r>
            <a:r>
              <a:rPr sz="2450" b="1" spc="155" dirty="0">
                <a:solidFill>
                  <a:srgbClr val="FDFDFD"/>
                </a:solidFill>
                <a:latin typeface="Arial"/>
                <a:cs typeface="Arial"/>
              </a:rPr>
              <a:t>a</a:t>
            </a:r>
            <a:r>
              <a:rPr sz="2450" b="1" spc="-65" dirty="0">
                <a:solidFill>
                  <a:srgbClr val="FDFDFD"/>
                </a:solidFill>
                <a:latin typeface="Arial"/>
                <a:cs typeface="Arial"/>
              </a:rPr>
              <a:t>c</a:t>
            </a:r>
            <a:r>
              <a:rPr sz="2450" b="1" spc="245" dirty="0">
                <a:solidFill>
                  <a:srgbClr val="FDFDFD"/>
                </a:solidFill>
                <a:latin typeface="Arial"/>
                <a:cs typeface="Arial"/>
              </a:rPr>
              <a:t>t</a:t>
            </a:r>
            <a:r>
              <a:rPr sz="2450" b="1" dirty="0">
                <a:solidFill>
                  <a:srgbClr val="FDFDFD"/>
                </a:solidFill>
                <a:latin typeface="Arial"/>
                <a:cs typeface="Arial"/>
              </a:rPr>
              <a:t>	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i</a:t>
            </a:r>
            <a:r>
              <a:rPr sz="2450" b="1" spc="65" dirty="0">
                <a:solidFill>
                  <a:srgbClr val="FDFDFD"/>
                </a:solidFill>
                <a:latin typeface="Arial"/>
                <a:cs typeface="Arial"/>
              </a:rPr>
              <a:t>n  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Malaysia.</a:t>
            </a:r>
            <a:endParaRPr sz="2450">
              <a:latin typeface="Arial"/>
              <a:cs typeface="Arial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8869112" y="15464217"/>
            <a:ext cx="4693285" cy="885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lnSpc>
                <a:spcPct val="115100"/>
              </a:lnSpc>
              <a:spcBef>
                <a:spcPts val="100"/>
              </a:spcBef>
            </a:pPr>
            <a:r>
              <a:rPr sz="2450" b="1" spc="80" dirty="0">
                <a:solidFill>
                  <a:srgbClr val="FDFDFD"/>
                </a:solidFill>
                <a:latin typeface="Arial"/>
                <a:cs typeface="Arial"/>
              </a:rPr>
              <a:t>Cybersecurity </a:t>
            </a:r>
            <a:r>
              <a:rPr sz="2450" b="1" spc="-15" dirty="0">
                <a:solidFill>
                  <a:srgbClr val="FDFDFD"/>
                </a:solidFill>
                <a:latin typeface="Arial"/>
                <a:cs typeface="Arial"/>
              </a:rPr>
              <a:t>Risks </a:t>
            </a:r>
            <a:r>
              <a:rPr sz="2450" b="1" spc="120" dirty="0">
                <a:solidFill>
                  <a:srgbClr val="FDFDFD"/>
                </a:solidFill>
                <a:latin typeface="Arial"/>
                <a:cs typeface="Arial"/>
              </a:rPr>
              <a:t>and </a:t>
            </a:r>
            <a:r>
              <a:rPr sz="2450" b="1" spc="160" dirty="0">
                <a:solidFill>
                  <a:srgbClr val="FDFDFD"/>
                </a:solidFill>
                <a:latin typeface="Arial"/>
                <a:cs typeface="Arial"/>
              </a:rPr>
              <a:t>Data </a:t>
            </a:r>
            <a:r>
              <a:rPr sz="2450" b="1" spc="-67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65" dirty="0">
                <a:solidFill>
                  <a:srgbClr val="FDFDFD"/>
                </a:solidFill>
                <a:latin typeface="Arial"/>
                <a:cs typeface="Arial"/>
              </a:rPr>
              <a:t>Privacy</a:t>
            </a:r>
            <a:r>
              <a:rPr sz="2450" b="1" spc="4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40" dirty="0">
                <a:solidFill>
                  <a:srgbClr val="FDFDFD"/>
                </a:solidFill>
                <a:latin typeface="Arial"/>
                <a:cs typeface="Arial"/>
              </a:rPr>
              <a:t>Concerns</a:t>
            </a:r>
            <a:endParaRPr sz="2450">
              <a:latin typeface="Arial"/>
              <a:cs typeface="Arial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8538364" y="9080280"/>
            <a:ext cx="5369560" cy="640969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1634489">
              <a:lnSpc>
                <a:spcPct val="100000"/>
              </a:lnSpc>
              <a:spcBef>
                <a:spcPts val="135"/>
              </a:spcBef>
            </a:pPr>
            <a:r>
              <a:rPr sz="2450" b="1" spc="70" dirty="0">
                <a:solidFill>
                  <a:srgbClr val="FDFDFD"/>
                </a:solidFill>
                <a:latin typeface="Verdana"/>
                <a:cs typeface="Verdana"/>
              </a:rPr>
              <a:t>PO</a:t>
            </a:r>
            <a:r>
              <a:rPr sz="2450" b="1" spc="90" dirty="0">
                <a:solidFill>
                  <a:srgbClr val="FDFDFD"/>
                </a:solidFill>
                <a:latin typeface="Verdana"/>
                <a:cs typeface="Verdana"/>
              </a:rPr>
              <a:t>S</a:t>
            </a:r>
            <a:r>
              <a:rPr sz="2450" b="1" spc="-445" dirty="0">
                <a:solidFill>
                  <a:srgbClr val="FDFDFD"/>
                </a:solidFill>
                <a:latin typeface="Verdana"/>
                <a:cs typeface="Verdana"/>
              </a:rPr>
              <a:t>I</a:t>
            </a:r>
            <a:r>
              <a:rPr sz="2450" b="1" spc="15" dirty="0">
                <a:solidFill>
                  <a:srgbClr val="FDFDFD"/>
                </a:solidFill>
                <a:latin typeface="Verdana"/>
                <a:cs typeface="Verdana"/>
              </a:rPr>
              <a:t>T</a:t>
            </a:r>
            <a:r>
              <a:rPr sz="2450" b="1" spc="-445" dirty="0">
                <a:solidFill>
                  <a:srgbClr val="FDFDFD"/>
                </a:solidFill>
                <a:latin typeface="Verdana"/>
                <a:cs typeface="Verdana"/>
              </a:rPr>
              <a:t>I</a:t>
            </a:r>
            <a:r>
              <a:rPr sz="2450" b="1" spc="105" dirty="0">
                <a:solidFill>
                  <a:srgbClr val="FDFDFD"/>
                </a:solidFill>
                <a:latin typeface="Verdana"/>
                <a:cs typeface="Verdana"/>
              </a:rPr>
              <a:t>V</a:t>
            </a:r>
            <a:r>
              <a:rPr sz="2450" b="1" spc="-185" dirty="0">
                <a:solidFill>
                  <a:srgbClr val="FDFDFD"/>
                </a:solidFill>
                <a:latin typeface="Verdana"/>
                <a:cs typeface="Verdana"/>
              </a:rPr>
              <a:t>E</a:t>
            </a:r>
            <a:r>
              <a:rPr sz="2450" b="1" spc="5" dirty="0">
                <a:solidFill>
                  <a:srgbClr val="FDFDFD"/>
                </a:solidFill>
                <a:latin typeface="Verdana"/>
                <a:cs typeface="Verdana"/>
              </a:rPr>
              <a:t> </a:t>
            </a:r>
            <a:r>
              <a:rPr sz="2450" b="1" spc="-185" dirty="0">
                <a:solidFill>
                  <a:srgbClr val="FDFDFD"/>
                </a:solidFill>
                <a:latin typeface="Verdana"/>
                <a:cs typeface="Verdana"/>
              </a:rPr>
              <a:t>E</a:t>
            </a:r>
            <a:r>
              <a:rPr sz="2450" b="1" spc="-114" dirty="0">
                <a:solidFill>
                  <a:srgbClr val="FDFDFD"/>
                </a:solidFill>
                <a:latin typeface="Verdana"/>
                <a:cs typeface="Verdana"/>
              </a:rPr>
              <a:t>FF</a:t>
            </a:r>
            <a:r>
              <a:rPr sz="2450" b="1" spc="-185" dirty="0">
                <a:solidFill>
                  <a:srgbClr val="FDFDFD"/>
                </a:solidFill>
                <a:latin typeface="Verdana"/>
                <a:cs typeface="Verdana"/>
              </a:rPr>
              <a:t>E</a:t>
            </a:r>
            <a:r>
              <a:rPr sz="2450" b="1" spc="290" dirty="0">
                <a:solidFill>
                  <a:srgbClr val="FDFDFD"/>
                </a:solidFill>
                <a:latin typeface="Verdana"/>
                <a:cs typeface="Verdana"/>
              </a:rPr>
              <a:t>C</a:t>
            </a:r>
            <a:r>
              <a:rPr sz="2450" b="1" spc="15" dirty="0">
                <a:solidFill>
                  <a:srgbClr val="FDFDFD"/>
                </a:solidFill>
                <a:latin typeface="Verdana"/>
                <a:cs typeface="Verdana"/>
              </a:rPr>
              <a:t>T</a:t>
            </a:r>
            <a:r>
              <a:rPr sz="2450" b="1" spc="90" dirty="0">
                <a:solidFill>
                  <a:srgbClr val="FDFDFD"/>
                </a:solidFill>
                <a:latin typeface="Verdana"/>
                <a:cs typeface="Verdana"/>
              </a:rPr>
              <a:t>S</a:t>
            </a:r>
            <a:r>
              <a:rPr sz="2450" b="1" spc="-415" dirty="0">
                <a:solidFill>
                  <a:srgbClr val="FDFDFD"/>
                </a:solidFill>
                <a:latin typeface="Verdana"/>
                <a:cs typeface="Verdana"/>
              </a:rPr>
              <a:t> </a:t>
            </a:r>
            <a:r>
              <a:rPr sz="2450" b="1" spc="75" dirty="0">
                <a:solidFill>
                  <a:srgbClr val="FDFDFD"/>
                </a:solidFill>
                <a:latin typeface="Verdana"/>
                <a:cs typeface="Verdana"/>
              </a:rPr>
              <a:t>O</a:t>
            </a:r>
            <a:r>
              <a:rPr sz="2450" b="1" spc="-80" dirty="0">
                <a:solidFill>
                  <a:srgbClr val="FDFDFD"/>
                </a:solidFill>
                <a:latin typeface="Verdana"/>
                <a:cs typeface="Verdana"/>
              </a:rPr>
              <a:t>F  </a:t>
            </a:r>
            <a:r>
              <a:rPr sz="2450" b="1" spc="-100" dirty="0">
                <a:solidFill>
                  <a:srgbClr val="FDFDFD"/>
                </a:solidFill>
                <a:latin typeface="Verdana"/>
                <a:cs typeface="Verdana"/>
              </a:rPr>
              <a:t>DIGITALISATION</a:t>
            </a:r>
            <a:endParaRPr sz="2450" dirty="0">
              <a:latin typeface="Verdana"/>
              <a:cs typeface="Verdana"/>
            </a:endParaRPr>
          </a:p>
          <a:p>
            <a:pPr marL="299085" marR="615315">
              <a:lnSpc>
                <a:spcPct val="117500"/>
              </a:lnSpc>
              <a:spcBef>
                <a:spcPts val="1040"/>
              </a:spcBef>
            </a:pPr>
            <a:r>
              <a:rPr sz="2500" b="1" spc="85" dirty="0">
                <a:solidFill>
                  <a:srgbClr val="F5F5F5"/>
                </a:solidFill>
                <a:latin typeface="Arial"/>
                <a:cs typeface="Arial"/>
              </a:rPr>
              <a:t>Enhanced</a:t>
            </a:r>
            <a:r>
              <a:rPr sz="2500" b="1" spc="40" dirty="0">
                <a:solidFill>
                  <a:srgbClr val="F5F5F5"/>
                </a:solidFill>
                <a:latin typeface="Arial"/>
                <a:cs typeface="Arial"/>
              </a:rPr>
              <a:t> </a:t>
            </a:r>
            <a:r>
              <a:rPr sz="2500" b="1" spc="125" dirty="0">
                <a:solidFill>
                  <a:srgbClr val="F5F5F5"/>
                </a:solidFill>
                <a:latin typeface="Arial"/>
                <a:cs typeface="Arial"/>
              </a:rPr>
              <a:t>Productivity</a:t>
            </a:r>
            <a:r>
              <a:rPr sz="2500" b="1" spc="40" dirty="0">
                <a:solidFill>
                  <a:srgbClr val="F5F5F5"/>
                </a:solidFill>
                <a:latin typeface="Arial"/>
                <a:cs typeface="Arial"/>
              </a:rPr>
              <a:t> </a:t>
            </a:r>
            <a:r>
              <a:rPr sz="2500" b="1" spc="140" dirty="0">
                <a:solidFill>
                  <a:srgbClr val="F5F5F5"/>
                </a:solidFill>
                <a:latin typeface="Arial"/>
                <a:cs typeface="Arial"/>
              </a:rPr>
              <a:t>and </a:t>
            </a:r>
            <a:r>
              <a:rPr sz="2500" b="1" spc="-680" dirty="0">
                <a:solidFill>
                  <a:srgbClr val="F5F5F5"/>
                </a:solidFill>
                <a:latin typeface="Arial"/>
                <a:cs typeface="Arial"/>
              </a:rPr>
              <a:t> </a:t>
            </a:r>
            <a:r>
              <a:rPr sz="2500" b="1" spc="70" dirty="0">
                <a:solidFill>
                  <a:srgbClr val="F5F5F5"/>
                </a:solidFill>
                <a:latin typeface="Arial"/>
                <a:cs typeface="Arial"/>
              </a:rPr>
              <a:t>Efficiency</a:t>
            </a:r>
            <a:endParaRPr sz="2500" dirty="0">
              <a:latin typeface="Arial"/>
              <a:cs typeface="Arial"/>
            </a:endParaRPr>
          </a:p>
          <a:p>
            <a:pPr marL="299085" marR="575310">
              <a:lnSpc>
                <a:spcPct val="117500"/>
              </a:lnSpc>
            </a:pPr>
            <a:r>
              <a:rPr sz="2500" b="1" spc="155" dirty="0">
                <a:solidFill>
                  <a:srgbClr val="F5F5F5"/>
                </a:solidFill>
                <a:latin typeface="Arial"/>
                <a:cs typeface="Arial"/>
              </a:rPr>
              <a:t>Growth</a:t>
            </a:r>
            <a:r>
              <a:rPr sz="2500" b="1" spc="45" dirty="0">
                <a:solidFill>
                  <a:srgbClr val="F5F5F5"/>
                </a:solidFill>
                <a:latin typeface="Arial"/>
                <a:cs typeface="Arial"/>
              </a:rPr>
              <a:t> </a:t>
            </a:r>
            <a:r>
              <a:rPr sz="2500" b="1" spc="110" dirty="0">
                <a:solidFill>
                  <a:srgbClr val="F5F5F5"/>
                </a:solidFill>
                <a:latin typeface="Arial"/>
                <a:cs typeface="Arial"/>
              </a:rPr>
              <a:t>of</a:t>
            </a:r>
            <a:r>
              <a:rPr sz="2500" b="1" spc="45" dirty="0">
                <a:solidFill>
                  <a:srgbClr val="F5F5F5"/>
                </a:solidFill>
                <a:latin typeface="Arial"/>
                <a:cs typeface="Arial"/>
              </a:rPr>
              <a:t> </a:t>
            </a:r>
            <a:r>
              <a:rPr sz="2500" b="1" spc="85" dirty="0">
                <a:solidFill>
                  <a:srgbClr val="F5F5F5"/>
                </a:solidFill>
                <a:latin typeface="Arial"/>
                <a:cs typeface="Arial"/>
              </a:rPr>
              <a:t>E-commerce</a:t>
            </a:r>
            <a:r>
              <a:rPr sz="2500" b="1" spc="50" dirty="0">
                <a:solidFill>
                  <a:srgbClr val="F5F5F5"/>
                </a:solidFill>
                <a:latin typeface="Arial"/>
                <a:cs typeface="Arial"/>
              </a:rPr>
              <a:t> </a:t>
            </a:r>
            <a:r>
              <a:rPr sz="2500" b="1" spc="140" dirty="0">
                <a:solidFill>
                  <a:srgbClr val="F5F5F5"/>
                </a:solidFill>
                <a:latin typeface="Arial"/>
                <a:cs typeface="Arial"/>
              </a:rPr>
              <a:t>and </a:t>
            </a:r>
            <a:r>
              <a:rPr sz="2500" b="1" spc="-680" dirty="0">
                <a:solidFill>
                  <a:srgbClr val="F5F5F5"/>
                </a:solidFill>
                <a:latin typeface="Arial"/>
                <a:cs typeface="Arial"/>
              </a:rPr>
              <a:t> </a:t>
            </a:r>
            <a:r>
              <a:rPr sz="2500" b="1" spc="120" dirty="0">
                <a:solidFill>
                  <a:srgbClr val="F5F5F5"/>
                </a:solidFill>
                <a:latin typeface="Arial"/>
                <a:cs typeface="Arial"/>
              </a:rPr>
              <a:t>Digital</a:t>
            </a:r>
            <a:r>
              <a:rPr sz="2500" b="1" spc="55" dirty="0">
                <a:solidFill>
                  <a:srgbClr val="F5F5F5"/>
                </a:solidFill>
                <a:latin typeface="Arial"/>
                <a:cs typeface="Arial"/>
              </a:rPr>
              <a:t> </a:t>
            </a:r>
            <a:r>
              <a:rPr sz="2500" b="1" spc="180" dirty="0">
                <a:solidFill>
                  <a:srgbClr val="F5F5F5"/>
                </a:solidFill>
                <a:latin typeface="Arial"/>
                <a:cs typeface="Arial"/>
              </a:rPr>
              <a:t>Markets</a:t>
            </a:r>
            <a:endParaRPr sz="2500" dirty="0">
              <a:latin typeface="Arial"/>
              <a:cs typeface="Arial"/>
            </a:endParaRPr>
          </a:p>
          <a:p>
            <a:pPr marL="299085" marR="900430">
              <a:lnSpc>
                <a:spcPct val="117500"/>
              </a:lnSpc>
            </a:pPr>
            <a:r>
              <a:rPr sz="2500" b="1" spc="85" dirty="0">
                <a:solidFill>
                  <a:srgbClr val="F5F5F5"/>
                </a:solidFill>
                <a:latin typeface="Arial"/>
                <a:cs typeface="Arial"/>
              </a:rPr>
              <a:t>Fostering</a:t>
            </a:r>
            <a:r>
              <a:rPr sz="2500" b="1" spc="30" dirty="0">
                <a:solidFill>
                  <a:srgbClr val="F5F5F5"/>
                </a:solidFill>
                <a:latin typeface="Arial"/>
                <a:cs typeface="Arial"/>
              </a:rPr>
              <a:t> </a:t>
            </a:r>
            <a:r>
              <a:rPr sz="2500" b="1" spc="155" dirty="0">
                <a:solidFill>
                  <a:srgbClr val="F5F5F5"/>
                </a:solidFill>
                <a:latin typeface="Arial"/>
                <a:cs typeface="Arial"/>
              </a:rPr>
              <a:t>Innovation</a:t>
            </a:r>
            <a:r>
              <a:rPr sz="2500" b="1" spc="35" dirty="0">
                <a:solidFill>
                  <a:srgbClr val="F5F5F5"/>
                </a:solidFill>
                <a:latin typeface="Arial"/>
                <a:cs typeface="Arial"/>
              </a:rPr>
              <a:t> </a:t>
            </a:r>
            <a:r>
              <a:rPr sz="2500" b="1" spc="140" dirty="0">
                <a:solidFill>
                  <a:srgbClr val="F5F5F5"/>
                </a:solidFill>
                <a:latin typeface="Arial"/>
                <a:cs typeface="Arial"/>
              </a:rPr>
              <a:t>and </a:t>
            </a:r>
            <a:r>
              <a:rPr sz="2500" b="1" spc="-680" dirty="0">
                <a:solidFill>
                  <a:srgbClr val="F5F5F5"/>
                </a:solidFill>
                <a:latin typeface="Arial"/>
                <a:cs typeface="Arial"/>
              </a:rPr>
              <a:t> </a:t>
            </a:r>
            <a:r>
              <a:rPr sz="2500" b="1" spc="95" dirty="0">
                <a:solidFill>
                  <a:srgbClr val="F5F5F5"/>
                </a:solidFill>
                <a:latin typeface="Arial"/>
                <a:cs typeface="Arial"/>
              </a:rPr>
              <a:t>Technology-driven </a:t>
            </a:r>
            <a:r>
              <a:rPr sz="2500" b="1" spc="100" dirty="0">
                <a:solidFill>
                  <a:srgbClr val="F5F5F5"/>
                </a:solidFill>
                <a:latin typeface="Arial"/>
                <a:cs typeface="Arial"/>
              </a:rPr>
              <a:t> </a:t>
            </a:r>
            <a:r>
              <a:rPr sz="2500" b="1" spc="135" dirty="0">
                <a:solidFill>
                  <a:srgbClr val="F5F5F5"/>
                </a:solidFill>
                <a:latin typeface="Arial"/>
                <a:cs typeface="Arial"/>
              </a:rPr>
              <a:t>Entrepreneurship</a:t>
            </a:r>
            <a:endParaRPr sz="2500" dirty="0">
              <a:latin typeface="Arial"/>
              <a:cs typeface="Arial"/>
            </a:endParaRPr>
          </a:p>
          <a:p>
            <a:pPr marL="12700" marR="1426210">
              <a:lnSpc>
                <a:spcPct val="101099"/>
              </a:lnSpc>
              <a:spcBef>
                <a:spcPts val="1685"/>
              </a:spcBef>
            </a:pPr>
            <a:r>
              <a:rPr sz="2500" b="1" spc="40" dirty="0">
                <a:solidFill>
                  <a:srgbClr val="FDFDFD"/>
                </a:solidFill>
                <a:latin typeface="Verdana"/>
                <a:cs typeface="Verdana"/>
              </a:rPr>
              <a:t>N</a:t>
            </a:r>
            <a:r>
              <a:rPr sz="2500" b="1" spc="-185" dirty="0">
                <a:solidFill>
                  <a:srgbClr val="FDFDFD"/>
                </a:solidFill>
                <a:latin typeface="Verdana"/>
                <a:cs typeface="Verdana"/>
              </a:rPr>
              <a:t>E</a:t>
            </a:r>
            <a:r>
              <a:rPr sz="2500" b="1" spc="165" dirty="0">
                <a:solidFill>
                  <a:srgbClr val="FDFDFD"/>
                </a:solidFill>
                <a:latin typeface="Verdana"/>
                <a:cs typeface="Verdana"/>
              </a:rPr>
              <a:t>G</a:t>
            </a:r>
            <a:r>
              <a:rPr sz="2500" b="1" spc="90" dirty="0">
                <a:solidFill>
                  <a:srgbClr val="FDFDFD"/>
                </a:solidFill>
                <a:latin typeface="Verdana"/>
                <a:cs typeface="Verdana"/>
              </a:rPr>
              <a:t>A</a:t>
            </a:r>
            <a:r>
              <a:rPr sz="2500" b="1" spc="20" dirty="0">
                <a:solidFill>
                  <a:srgbClr val="FDFDFD"/>
                </a:solidFill>
                <a:latin typeface="Verdana"/>
                <a:cs typeface="Verdana"/>
              </a:rPr>
              <a:t>T</a:t>
            </a:r>
            <a:r>
              <a:rPr sz="2500" b="1" spc="-455" dirty="0">
                <a:solidFill>
                  <a:srgbClr val="FDFDFD"/>
                </a:solidFill>
                <a:latin typeface="Verdana"/>
                <a:cs typeface="Verdana"/>
              </a:rPr>
              <a:t>I</a:t>
            </a:r>
            <a:r>
              <a:rPr sz="2500" b="1" spc="110" dirty="0">
                <a:solidFill>
                  <a:srgbClr val="FDFDFD"/>
                </a:solidFill>
                <a:latin typeface="Verdana"/>
                <a:cs typeface="Verdana"/>
              </a:rPr>
              <a:t>V</a:t>
            </a:r>
            <a:r>
              <a:rPr sz="2500" b="1" spc="-185" dirty="0">
                <a:solidFill>
                  <a:srgbClr val="FDFDFD"/>
                </a:solidFill>
                <a:latin typeface="Verdana"/>
                <a:cs typeface="Verdana"/>
              </a:rPr>
              <a:t>E</a:t>
            </a:r>
            <a:r>
              <a:rPr sz="2500" b="1" spc="10" dirty="0">
                <a:solidFill>
                  <a:srgbClr val="FDFDFD"/>
                </a:solidFill>
                <a:latin typeface="Verdana"/>
                <a:cs typeface="Verdana"/>
              </a:rPr>
              <a:t> </a:t>
            </a:r>
            <a:r>
              <a:rPr sz="2500" b="1" spc="-185" dirty="0">
                <a:solidFill>
                  <a:srgbClr val="FDFDFD"/>
                </a:solidFill>
                <a:latin typeface="Verdana"/>
                <a:cs typeface="Verdana"/>
              </a:rPr>
              <a:t>E</a:t>
            </a:r>
            <a:r>
              <a:rPr sz="2500" b="1" spc="-120" dirty="0">
                <a:solidFill>
                  <a:srgbClr val="FDFDFD"/>
                </a:solidFill>
                <a:latin typeface="Verdana"/>
                <a:cs typeface="Verdana"/>
              </a:rPr>
              <a:t>FF</a:t>
            </a:r>
            <a:r>
              <a:rPr sz="2500" b="1" spc="-185" dirty="0">
                <a:solidFill>
                  <a:srgbClr val="FDFDFD"/>
                </a:solidFill>
                <a:latin typeface="Verdana"/>
                <a:cs typeface="Verdana"/>
              </a:rPr>
              <a:t>E</a:t>
            </a:r>
            <a:r>
              <a:rPr sz="2500" b="1" spc="300" dirty="0">
                <a:solidFill>
                  <a:srgbClr val="FDFDFD"/>
                </a:solidFill>
                <a:latin typeface="Verdana"/>
                <a:cs typeface="Verdana"/>
              </a:rPr>
              <a:t>C</a:t>
            </a:r>
            <a:r>
              <a:rPr sz="2500" b="1" spc="20" dirty="0">
                <a:solidFill>
                  <a:srgbClr val="FDFDFD"/>
                </a:solidFill>
                <a:latin typeface="Verdana"/>
                <a:cs typeface="Verdana"/>
              </a:rPr>
              <a:t>T</a:t>
            </a:r>
            <a:r>
              <a:rPr sz="2500" b="1" spc="95" dirty="0">
                <a:solidFill>
                  <a:srgbClr val="FDFDFD"/>
                </a:solidFill>
                <a:latin typeface="Verdana"/>
                <a:cs typeface="Verdana"/>
              </a:rPr>
              <a:t>S</a:t>
            </a:r>
            <a:r>
              <a:rPr sz="2500" b="1" spc="-425" dirty="0">
                <a:solidFill>
                  <a:srgbClr val="FDFDFD"/>
                </a:solidFill>
                <a:latin typeface="Verdana"/>
                <a:cs typeface="Verdana"/>
              </a:rPr>
              <a:t> </a:t>
            </a:r>
            <a:r>
              <a:rPr sz="2500" b="1" spc="80" dirty="0">
                <a:solidFill>
                  <a:srgbClr val="FDFDFD"/>
                </a:solidFill>
                <a:latin typeface="Verdana"/>
                <a:cs typeface="Verdana"/>
              </a:rPr>
              <a:t>O</a:t>
            </a:r>
            <a:r>
              <a:rPr sz="2500" b="1" spc="-80" dirty="0">
                <a:solidFill>
                  <a:srgbClr val="FDFDFD"/>
                </a:solidFill>
                <a:latin typeface="Verdana"/>
                <a:cs typeface="Verdana"/>
              </a:rPr>
              <a:t>F  </a:t>
            </a:r>
            <a:r>
              <a:rPr sz="2500" b="1" spc="-110" dirty="0">
                <a:solidFill>
                  <a:srgbClr val="FDFDFD"/>
                </a:solidFill>
                <a:latin typeface="Verdana"/>
                <a:cs typeface="Verdana"/>
              </a:rPr>
              <a:t>DIGITALIZATION</a:t>
            </a:r>
            <a:endParaRPr sz="2500" dirty="0">
              <a:latin typeface="Verdana"/>
              <a:cs typeface="Verdana"/>
            </a:endParaRPr>
          </a:p>
          <a:p>
            <a:pPr marL="330200" marR="5080">
              <a:lnSpc>
                <a:spcPct val="115100"/>
              </a:lnSpc>
              <a:spcBef>
                <a:spcPts val="730"/>
              </a:spcBef>
            </a:pPr>
            <a:r>
              <a:rPr sz="2450" b="1" spc="-135" dirty="0">
                <a:solidFill>
                  <a:srgbClr val="FDFDFD"/>
                </a:solidFill>
                <a:latin typeface="Arial"/>
                <a:cs typeface="Arial"/>
              </a:rPr>
              <a:t>Job </a:t>
            </a:r>
            <a:r>
              <a:rPr sz="2450" b="1" spc="110" dirty="0">
                <a:solidFill>
                  <a:srgbClr val="FDFDFD"/>
                </a:solidFill>
                <a:latin typeface="Arial"/>
                <a:cs typeface="Arial"/>
              </a:rPr>
              <a:t>displacement </a:t>
            </a:r>
            <a:r>
              <a:rPr sz="2450" b="1" spc="120" dirty="0">
                <a:solidFill>
                  <a:srgbClr val="FDFDFD"/>
                </a:solidFill>
                <a:latin typeface="Arial"/>
                <a:cs typeface="Arial"/>
              </a:rPr>
              <a:t>and </a:t>
            </a:r>
            <a:r>
              <a:rPr sz="2450" b="1" spc="45" dirty="0">
                <a:solidFill>
                  <a:srgbClr val="FDFDFD"/>
                </a:solidFill>
                <a:latin typeface="Arial"/>
                <a:cs typeface="Arial"/>
              </a:rPr>
              <a:t>skills gap </a:t>
            </a:r>
            <a:r>
              <a:rPr sz="2450" b="1" spc="-670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105" dirty="0">
                <a:solidFill>
                  <a:srgbClr val="FDFDFD"/>
                </a:solidFill>
                <a:latin typeface="Arial"/>
                <a:cs typeface="Arial"/>
              </a:rPr>
              <a:t>Digital </a:t>
            </a:r>
            <a:r>
              <a:rPr sz="2450" b="1" spc="140" dirty="0">
                <a:solidFill>
                  <a:srgbClr val="FDFDFD"/>
                </a:solidFill>
                <a:latin typeface="Arial"/>
                <a:cs typeface="Arial"/>
              </a:rPr>
              <a:t>Inequality </a:t>
            </a:r>
            <a:r>
              <a:rPr sz="2450" b="1" spc="120" dirty="0">
                <a:solidFill>
                  <a:srgbClr val="FDFDFD"/>
                </a:solidFill>
                <a:latin typeface="Arial"/>
                <a:cs typeface="Arial"/>
              </a:rPr>
              <a:t>and </a:t>
            </a:r>
            <a:r>
              <a:rPr sz="2450" b="1" spc="-50" dirty="0">
                <a:solidFill>
                  <a:srgbClr val="FDFDFD"/>
                </a:solidFill>
                <a:latin typeface="Arial"/>
                <a:cs typeface="Arial"/>
              </a:rPr>
              <a:t>Access </a:t>
            </a:r>
            <a:r>
              <a:rPr sz="2450" b="1" spc="-45" dirty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2450" b="1" spc="90" dirty="0">
                <a:solidFill>
                  <a:srgbClr val="FDFDFD"/>
                </a:solidFill>
                <a:latin typeface="Arial"/>
                <a:cs typeface="Arial"/>
              </a:rPr>
              <a:t>Disparities</a:t>
            </a:r>
            <a:endParaRPr sz="2450" dirty="0">
              <a:latin typeface="Arial"/>
              <a:cs typeface="Arial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7875565" y="16436474"/>
            <a:ext cx="6144260" cy="2026285"/>
          </a:xfrm>
          <a:prstGeom prst="rect">
            <a:avLst/>
          </a:prstGeom>
        </p:spPr>
        <p:txBody>
          <a:bodyPr vert="horz" wrap="square" lIns="0" tIns="132715" rIns="0" bIns="0" rtlCol="0">
            <a:spAutoFit/>
          </a:bodyPr>
          <a:lstStyle/>
          <a:p>
            <a:pPr marL="2593975">
              <a:lnSpc>
                <a:spcPct val="100000"/>
              </a:lnSpc>
              <a:spcBef>
                <a:spcPts val="1045"/>
              </a:spcBef>
            </a:pPr>
            <a:r>
              <a:rPr sz="3950" b="1" spc="125" dirty="0">
                <a:solidFill>
                  <a:srgbClr val="FFFFFF"/>
                </a:solidFill>
                <a:latin typeface="Arial"/>
                <a:cs typeface="Arial"/>
              </a:rPr>
              <a:t>CONCLUSION</a:t>
            </a:r>
            <a:endParaRPr sz="3950">
              <a:latin typeface="Arial"/>
              <a:cs typeface="Arial"/>
            </a:endParaRPr>
          </a:p>
          <a:p>
            <a:pPr marL="12700" marR="66675" algn="just">
              <a:lnSpc>
                <a:spcPct val="117500"/>
              </a:lnSpc>
              <a:spcBef>
                <a:spcPts val="120"/>
              </a:spcBef>
            </a:pPr>
            <a:r>
              <a:rPr sz="2350" b="1" spc="60" dirty="0">
                <a:solidFill>
                  <a:srgbClr val="FFFFFF"/>
                </a:solidFill>
                <a:latin typeface="Arial"/>
                <a:cs typeface="Arial"/>
              </a:rPr>
              <a:t>Digitalization </a:t>
            </a:r>
            <a:r>
              <a:rPr sz="2350" b="1" spc="45" dirty="0">
                <a:solidFill>
                  <a:srgbClr val="FFFFFF"/>
                </a:solidFill>
                <a:latin typeface="Arial"/>
                <a:cs typeface="Arial"/>
              </a:rPr>
              <a:t>fuels </a:t>
            </a:r>
            <a:r>
              <a:rPr sz="2350" b="1" spc="35" dirty="0">
                <a:solidFill>
                  <a:srgbClr val="FFFFFF"/>
                </a:solidFill>
                <a:latin typeface="Arial"/>
                <a:cs typeface="Arial"/>
              </a:rPr>
              <a:t>Malaysia's </a:t>
            </a:r>
            <a:r>
              <a:rPr sz="2350" b="1" spc="55" dirty="0">
                <a:solidFill>
                  <a:srgbClr val="FFFFFF"/>
                </a:solidFill>
                <a:latin typeface="Arial"/>
                <a:cs typeface="Arial"/>
              </a:rPr>
              <a:t>economic </a:t>
            </a:r>
            <a:r>
              <a:rPr sz="2350" b="1" spc="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50" b="1" spc="50" dirty="0">
                <a:solidFill>
                  <a:srgbClr val="FFFFFF"/>
                </a:solidFill>
                <a:latin typeface="Arial"/>
                <a:cs typeface="Arial"/>
              </a:rPr>
              <a:t>growth,</a:t>
            </a:r>
            <a:r>
              <a:rPr sz="2350" b="1" spc="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50" b="1" spc="50" dirty="0">
                <a:solidFill>
                  <a:srgbClr val="FFFFFF"/>
                </a:solidFill>
                <a:latin typeface="Arial"/>
                <a:cs typeface="Arial"/>
              </a:rPr>
              <a:t>fostering</a:t>
            </a:r>
            <a:r>
              <a:rPr sz="2350" b="1" spc="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50" b="1" spc="45" dirty="0">
                <a:solidFill>
                  <a:srgbClr val="FFFFFF"/>
                </a:solidFill>
                <a:latin typeface="Arial"/>
                <a:cs typeface="Arial"/>
              </a:rPr>
              <a:t>resilience</a:t>
            </a:r>
            <a:r>
              <a:rPr sz="2350" b="1" spc="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50" b="1" spc="70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2350" b="1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50" b="1" spc="45" dirty="0">
                <a:solidFill>
                  <a:srgbClr val="FFFFFF"/>
                </a:solidFill>
                <a:latin typeface="Arial"/>
                <a:cs typeface="Arial"/>
              </a:rPr>
              <a:t>inclusivity.</a:t>
            </a:r>
            <a:r>
              <a:rPr sz="2350" b="1" spc="5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50" b="1" spc="70" dirty="0">
                <a:solidFill>
                  <a:srgbClr val="FFFFFF"/>
                </a:solidFill>
                <a:latin typeface="Arial"/>
                <a:cs typeface="Arial"/>
              </a:rPr>
              <a:t>Accelerated</a:t>
            </a:r>
            <a:r>
              <a:rPr sz="2350" b="1" spc="5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50" b="1" spc="85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2350" b="1" spc="5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50" b="1" spc="65" dirty="0">
                <a:solidFill>
                  <a:srgbClr val="FFFFFF"/>
                </a:solidFill>
                <a:latin typeface="Arial"/>
                <a:cs typeface="Arial"/>
              </a:rPr>
              <a:t>COVID-19,</a:t>
            </a:r>
            <a:endParaRPr sz="2350">
              <a:latin typeface="Arial"/>
              <a:cs typeface="Arial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7875565" y="18437192"/>
            <a:ext cx="6082665" cy="170942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just">
              <a:lnSpc>
                <a:spcPct val="117500"/>
              </a:lnSpc>
              <a:spcBef>
                <a:spcPts val="90"/>
              </a:spcBef>
            </a:pPr>
            <a:r>
              <a:rPr sz="2350" b="1" spc="30" dirty="0">
                <a:solidFill>
                  <a:srgbClr val="FFFFFF"/>
                </a:solidFill>
                <a:latin typeface="Arial"/>
                <a:cs typeface="Arial"/>
              </a:rPr>
              <a:t>challenges </a:t>
            </a:r>
            <a:r>
              <a:rPr sz="2350" b="1" spc="45" dirty="0">
                <a:solidFill>
                  <a:srgbClr val="FFFFFF"/>
                </a:solidFill>
                <a:latin typeface="Arial"/>
                <a:cs typeface="Arial"/>
              </a:rPr>
              <a:t>like </a:t>
            </a:r>
            <a:r>
              <a:rPr sz="2350" b="1" spc="12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350" b="1" spc="55" dirty="0">
                <a:solidFill>
                  <a:srgbClr val="FFFFFF"/>
                </a:solidFill>
                <a:latin typeface="Arial"/>
                <a:cs typeface="Arial"/>
              </a:rPr>
              <a:t>digital </a:t>
            </a:r>
            <a:r>
              <a:rPr sz="2350" b="1" spc="70" dirty="0">
                <a:solidFill>
                  <a:srgbClr val="FFFFFF"/>
                </a:solidFill>
                <a:latin typeface="Arial"/>
                <a:cs typeface="Arial"/>
              </a:rPr>
              <a:t>divide </a:t>
            </a:r>
            <a:r>
              <a:rPr sz="2350" b="1" spc="114" dirty="0">
                <a:solidFill>
                  <a:srgbClr val="FFFFFF"/>
                </a:solidFill>
                <a:latin typeface="Arial"/>
                <a:cs typeface="Arial"/>
              </a:rPr>
              <a:t>prompt </a:t>
            </a:r>
            <a:r>
              <a:rPr sz="2350" b="1" spc="-6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50" b="1" spc="50" dirty="0">
                <a:solidFill>
                  <a:srgbClr val="FFFFFF"/>
                </a:solidFill>
                <a:latin typeface="Arial"/>
                <a:cs typeface="Arial"/>
              </a:rPr>
              <a:t>strategic</a:t>
            </a:r>
            <a:r>
              <a:rPr sz="2350" b="1" spc="55" dirty="0">
                <a:solidFill>
                  <a:srgbClr val="FFFFFF"/>
                </a:solidFill>
                <a:latin typeface="Arial"/>
                <a:cs typeface="Arial"/>
              </a:rPr>
              <a:t> initiatives,</a:t>
            </a:r>
            <a:r>
              <a:rPr sz="2350" b="1" spc="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50" b="1" spc="25" dirty="0">
                <a:solidFill>
                  <a:srgbClr val="FFFFFF"/>
                </a:solidFill>
                <a:latin typeface="Arial"/>
                <a:cs typeface="Arial"/>
              </a:rPr>
              <a:t>emphasizing </a:t>
            </a:r>
            <a:r>
              <a:rPr sz="2350" b="1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50" b="1" spc="70" dirty="0">
                <a:solidFill>
                  <a:srgbClr val="FFFFFF"/>
                </a:solidFill>
                <a:latin typeface="Arial"/>
                <a:cs typeface="Arial"/>
              </a:rPr>
              <a:t>collaboration</a:t>
            </a:r>
            <a:r>
              <a:rPr sz="235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50" b="1" spc="95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35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50" b="1" spc="35" dirty="0">
                <a:solidFill>
                  <a:srgbClr val="FFFFFF"/>
                </a:solidFill>
                <a:latin typeface="Arial"/>
                <a:cs typeface="Arial"/>
              </a:rPr>
              <a:t>sustained</a:t>
            </a:r>
            <a:r>
              <a:rPr sz="235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50" b="1" spc="5" dirty="0">
                <a:solidFill>
                  <a:srgbClr val="FFFFFF"/>
                </a:solidFill>
                <a:latin typeface="Arial"/>
                <a:cs typeface="Arial"/>
              </a:rPr>
              <a:t>progress</a:t>
            </a:r>
            <a:r>
              <a:rPr sz="235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50" b="1" spc="70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2350" b="1" spc="-6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50" b="1" spc="40" dirty="0">
                <a:solidFill>
                  <a:srgbClr val="FFFFFF"/>
                </a:solidFill>
                <a:latin typeface="Arial"/>
                <a:cs typeface="Arial"/>
              </a:rPr>
              <a:t>global</a:t>
            </a:r>
            <a:r>
              <a:rPr sz="2350" b="1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50" b="1" spc="55" dirty="0">
                <a:solidFill>
                  <a:srgbClr val="FFFFFF"/>
                </a:solidFill>
                <a:latin typeface="Arial"/>
                <a:cs typeface="Arial"/>
              </a:rPr>
              <a:t>competitiveness.</a:t>
            </a:r>
            <a:endParaRPr sz="2350">
              <a:latin typeface="Arial"/>
              <a:cs typeface="Arial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5204487" y="0"/>
            <a:ext cx="3543300" cy="7135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93140" marR="5080" indent="-981075">
              <a:lnSpc>
                <a:spcPct val="117300"/>
              </a:lnSpc>
              <a:spcBef>
                <a:spcPts val="95"/>
              </a:spcBef>
            </a:pPr>
            <a:r>
              <a:rPr sz="2000" b="1" spc="50" dirty="0">
                <a:solidFill>
                  <a:srgbClr val="FFFFFF"/>
                </a:solidFill>
                <a:latin typeface="Arial"/>
                <a:cs typeface="Arial"/>
              </a:rPr>
              <a:t>DINESH</a:t>
            </a:r>
            <a:r>
              <a:rPr sz="2000" b="1" spc="-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65" dirty="0">
                <a:solidFill>
                  <a:srgbClr val="FFFFFF"/>
                </a:solidFill>
                <a:latin typeface="Arial"/>
                <a:cs typeface="Arial"/>
              </a:rPr>
              <a:t>A/L</a:t>
            </a:r>
            <a:r>
              <a:rPr sz="2000" b="1" spc="-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30" dirty="0">
                <a:solidFill>
                  <a:srgbClr val="FFFFFF"/>
                </a:solidFill>
                <a:latin typeface="Arial"/>
                <a:cs typeface="Arial"/>
              </a:rPr>
              <a:t>GOVINDASAMY</a:t>
            </a:r>
            <a:endParaRPr lang="en-MY" sz="2000" b="1" spc="3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93140" marR="5080" indent="-981075">
              <a:lnSpc>
                <a:spcPct val="117300"/>
              </a:lnSpc>
              <a:spcBef>
                <a:spcPts val="95"/>
              </a:spcBef>
            </a:pPr>
            <a:r>
              <a:rPr lang="en-MY" sz="2000" b="1" spc="30">
                <a:solidFill>
                  <a:srgbClr val="FFFFFF"/>
                </a:solidFill>
                <a:latin typeface="Arial"/>
                <a:cs typeface="Arial"/>
              </a:rPr>
              <a:t> CHEONG JIA QI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342</Words>
  <Application>Microsoft Office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Lucida Sans Unicode</vt:lpstr>
      <vt:lpstr>Verdana</vt:lpstr>
      <vt:lpstr>Office Theme</vt:lpstr>
      <vt:lpstr>THE ROLE OF DIGITIZATION  IN DRIVING MALAYSIA’S  ECONOMY GROWTH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White Playful Illustration Lifestyle Poster</dc:title>
  <dc:creator>di nesh</dc:creator>
  <cp:keywords>DAF2gJ9ITSg,BAED6CYgDkQ</cp:keywords>
  <cp:lastModifiedBy>cheong jia qi</cp:lastModifiedBy>
  <cp:revision>1</cp:revision>
  <dcterms:created xsi:type="dcterms:W3CDTF">2023-12-26T11:08:46Z</dcterms:created>
  <dcterms:modified xsi:type="dcterms:W3CDTF">2023-12-26T11:09:52Z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2023-12-10T00:00:00Z</vt:filetime>
  </property>
  <property fmtid="{D5CDD505-2E9C-101B-9397-08002B2CF9AE}" pid="3" name="Creator">
    <vt:lpwstr>Canva</vt:lpwstr>
  </property>
  <property fmtid="{D5CDD505-2E9C-101B-9397-08002B2CF9AE}" pid="4" name="LastSaved">
    <vt:filetime>2023-12-26T00:00:00Z</vt:filetime>
  </property>
</Properties>
</file>