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19350"/>
  <p:notesSz cx="10693400" cy="1511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" d="100"/>
          <a:sy n="27" d="100"/>
        </p:scale>
        <p:origin x="2292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6998"/>
            <a:ext cx="9089390" cy="31750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66836"/>
            <a:ext cx="7485380" cy="37798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7450"/>
            <a:ext cx="4651629" cy="99787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7450"/>
            <a:ext cx="4651629" cy="99787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0692130" cy="15109825"/>
          </a:xfrm>
          <a:custGeom>
            <a:avLst/>
            <a:gdLst/>
            <a:ahLst/>
            <a:cxnLst/>
            <a:rect l="l" t="t" r="r" b="b"/>
            <a:pathLst>
              <a:path w="10692130" h="15109825">
                <a:moveTo>
                  <a:pt x="10691661" y="15109231"/>
                </a:moveTo>
                <a:lnTo>
                  <a:pt x="0" y="15109231"/>
                </a:lnTo>
                <a:lnTo>
                  <a:pt x="0" y="0"/>
                </a:lnTo>
                <a:lnTo>
                  <a:pt x="10691661" y="0"/>
                </a:lnTo>
                <a:lnTo>
                  <a:pt x="10691661" y="15109231"/>
                </a:lnTo>
                <a:close/>
              </a:path>
            </a:pathLst>
          </a:custGeom>
          <a:solidFill>
            <a:srgbClr val="2D00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42889" y="1083942"/>
            <a:ext cx="4861560" cy="2861945"/>
          </a:xfrm>
          <a:custGeom>
            <a:avLst/>
            <a:gdLst/>
            <a:ahLst/>
            <a:cxnLst/>
            <a:rect l="l" t="t" r="r" b="b"/>
            <a:pathLst>
              <a:path w="4861560" h="2861945">
                <a:moveTo>
                  <a:pt x="352252" y="28561"/>
                </a:moveTo>
                <a:lnTo>
                  <a:pt x="323690" y="28561"/>
                </a:lnTo>
                <a:lnTo>
                  <a:pt x="323690" y="0"/>
                </a:lnTo>
                <a:lnTo>
                  <a:pt x="352252" y="0"/>
                </a:lnTo>
                <a:lnTo>
                  <a:pt x="352252" y="28561"/>
                </a:lnTo>
                <a:close/>
              </a:path>
              <a:path w="4861560" h="2861945">
                <a:moveTo>
                  <a:pt x="409376" y="28561"/>
                </a:moveTo>
                <a:lnTo>
                  <a:pt x="380814" y="28561"/>
                </a:lnTo>
                <a:lnTo>
                  <a:pt x="380814" y="0"/>
                </a:lnTo>
                <a:lnTo>
                  <a:pt x="409376" y="0"/>
                </a:lnTo>
                <a:lnTo>
                  <a:pt x="409376" y="28561"/>
                </a:lnTo>
                <a:close/>
              </a:path>
              <a:path w="4861560" h="2861945">
                <a:moveTo>
                  <a:pt x="466499" y="28561"/>
                </a:moveTo>
                <a:lnTo>
                  <a:pt x="437937" y="28561"/>
                </a:lnTo>
                <a:lnTo>
                  <a:pt x="437937" y="0"/>
                </a:lnTo>
                <a:lnTo>
                  <a:pt x="466499" y="0"/>
                </a:lnTo>
                <a:lnTo>
                  <a:pt x="466499" y="28561"/>
                </a:lnTo>
                <a:close/>
              </a:path>
              <a:path w="4861560" h="2861945">
                <a:moveTo>
                  <a:pt x="523623" y="28561"/>
                </a:moveTo>
                <a:lnTo>
                  <a:pt x="495061" y="28561"/>
                </a:lnTo>
                <a:lnTo>
                  <a:pt x="495061" y="0"/>
                </a:lnTo>
                <a:lnTo>
                  <a:pt x="523623" y="0"/>
                </a:lnTo>
                <a:lnTo>
                  <a:pt x="523623" y="28561"/>
                </a:lnTo>
                <a:close/>
              </a:path>
              <a:path w="4861560" h="2861945">
                <a:moveTo>
                  <a:pt x="580747" y="28561"/>
                </a:moveTo>
                <a:lnTo>
                  <a:pt x="552185" y="28561"/>
                </a:lnTo>
                <a:lnTo>
                  <a:pt x="552185" y="0"/>
                </a:lnTo>
                <a:lnTo>
                  <a:pt x="580747" y="0"/>
                </a:lnTo>
                <a:lnTo>
                  <a:pt x="580747" y="28561"/>
                </a:lnTo>
                <a:close/>
              </a:path>
              <a:path w="4861560" h="2861945">
                <a:moveTo>
                  <a:pt x="637871" y="28561"/>
                </a:moveTo>
                <a:lnTo>
                  <a:pt x="609309" y="28561"/>
                </a:lnTo>
                <a:lnTo>
                  <a:pt x="609309" y="0"/>
                </a:lnTo>
                <a:lnTo>
                  <a:pt x="637871" y="0"/>
                </a:lnTo>
                <a:lnTo>
                  <a:pt x="637871" y="28561"/>
                </a:lnTo>
                <a:close/>
              </a:path>
              <a:path w="4861560" h="2861945">
                <a:moveTo>
                  <a:pt x="694994" y="28561"/>
                </a:moveTo>
                <a:lnTo>
                  <a:pt x="666432" y="28561"/>
                </a:lnTo>
                <a:lnTo>
                  <a:pt x="666432" y="0"/>
                </a:lnTo>
                <a:lnTo>
                  <a:pt x="694994" y="0"/>
                </a:lnTo>
                <a:lnTo>
                  <a:pt x="694994" y="28561"/>
                </a:lnTo>
                <a:close/>
              </a:path>
              <a:path w="4861560" h="2861945">
                <a:moveTo>
                  <a:pt x="752118" y="28561"/>
                </a:moveTo>
                <a:lnTo>
                  <a:pt x="723556" y="28561"/>
                </a:lnTo>
                <a:lnTo>
                  <a:pt x="723556" y="0"/>
                </a:lnTo>
                <a:lnTo>
                  <a:pt x="752118" y="0"/>
                </a:lnTo>
                <a:lnTo>
                  <a:pt x="752118" y="28561"/>
                </a:lnTo>
                <a:close/>
              </a:path>
              <a:path w="4861560" h="2861945">
                <a:moveTo>
                  <a:pt x="809242" y="28561"/>
                </a:moveTo>
                <a:lnTo>
                  <a:pt x="780680" y="28561"/>
                </a:lnTo>
                <a:lnTo>
                  <a:pt x="780680" y="0"/>
                </a:lnTo>
                <a:lnTo>
                  <a:pt x="809242" y="0"/>
                </a:lnTo>
                <a:lnTo>
                  <a:pt x="809242" y="28561"/>
                </a:lnTo>
                <a:close/>
              </a:path>
              <a:path w="4861560" h="2861945">
                <a:moveTo>
                  <a:pt x="866366" y="28561"/>
                </a:moveTo>
                <a:lnTo>
                  <a:pt x="837804" y="28561"/>
                </a:lnTo>
                <a:lnTo>
                  <a:pt x="837804" y="0"/>
                </a:lnTo>
                <a:lnTo>
                  <a:pt x="866366" y="0"/>
                </a:lnTo>
                <a:lnTo>
                  <a:pt x="866366" y="28561"/>
                </a:lnTo>
                <a:close/>
              </a:path>
              <a:path w="4861560" h="2861945">
                <a:moveTo>
                  <a:pt x="923489" y="28561"/>
                </a:moveTo>
                <a:lnTo>
                  <a:pt x="894927" y="28561"/>
                </a:lnTo>
                <a:lnTo>
                  <a:pt x="894927" y="0"/>
                </a:lnTo>
                <a:lnTo>
                  <a:pt x="923489" y="0"/>
                </a:lnTo>
                <a:lnTo>
                  <a:pt x="923489" y="28561"/>
                </a:lnTo>
                <a:close/>
              </a:path>
              <a:path w="4861560" h="2861945">
                <a:moveTo>
                  <a:pt x="980613" y="28561"/>
                </a:moveTo>
                <a:lnTo>
                  <a:pt x="952051" y="28561"/>
                </a:lnTo>
                <a:lnTo>
                  <a:pt x="952051" y="0"/>
                </a:lnTo>
                <a:lnTo>
                  <a:pt x="980613" y="0"/>
                </a:lnTo>
                <a:lnTo>
                  <a:pt x="980613" y="28561"/>
                </a:lnTo>
                <a:close/>
              </a:path>
              <a:path w="4861560" h="2861945">
                <a:moveTo>
                  <a:pt x="1037737" y="28561"/>
                </a:moveTo>
                <a:lnTo>
                  <a:pt x="1009175" y="28561"/>
                </a:lnTo>
                <a:lnTo>
                  <a:pt x="1009175" y="0"/>
                </a:lnTo>
                <a:lnTo>
                  <a:pt x="1037737" y="0"/>
                </a:lnTo>
                <a:lnTo>
                  <a:pt x="1037737" y="28561"/>
                </a:lnTo>
                <a:close/>
              </a:path>
              <a:path w="4861560" h="2861945">
                <a:moveTo>
                  <a:pt x="1094861" y="28561"/>
                </a:moveTo>
                <a:lnTo>
                  <a:pt x="1066299" y="28561"/>
                </a:lnTo>
                <a:lnTo>
                  <a:pt x="1066299" y="0"/>
                </a:lnTo>
                <a:lnTo>
                  <a:pt x="1094861" y="0"/>
                </a:lnTo>
                <a:lnTo>
                  <a:pt x="1094861" y="28561"/>
                </a:lnTo>
                <a:close/>
              </a:path>
              <a:path w="4861560" h="2861945">
                <a:moveTo>
                  <a:pt x="1151984" y="28561"/>
                </a:moveTo>
                <a:lnTo>
                  <a:pt x="1123422" y="28561"/>
                </a:lnTo>
                <a:lnTo>
                  <a:pt x="1123422" y="0"/>
                </a:lnTo>
                <a:lnTo>
                  <a:pt x="1151984" y="0"/>
                </a:lnTo>
                <a:lnTo>
                  <a:pt x="1151984" y="28561"/>
                </a:lnTo>
                <a:close/>
              </a:path>
              <a:path w="4861560" h="2861945">
                <a:moveTo>
                  <a:pt x="1209108" y="28561"/>
                </a:moveTo>
                <a:lnTo>
                  <a:pt x="1180546" y="28561"/>
                </a:lnTo>
                <a:lnTo>
                  <a:pt x="1180546" y="0"/>
                </a:lnTo>
                <a:lnTo>
                  <a:pt x="1209108" y="0"/>
                </a:lnTo>
                <a:lnTo>
                  <a:pt x="1209108" y="28561"/>
                </a:lnTo>
                <a:close/>
              </a:path>
              <a:path w="4861560" h="2861945">
                <a:moveTo>
                  <a:pt x="1266232" y="28561"/>
                </a:moveTo>
                <a:lnTo>
                  <a:pt x="1237670" y="28561"/>
                </a:lnTo>
                <a:lnTo>
                  <a:pt x="1237670" y="0"/>
                </a:lnTo>
                <a:lnTo>
                  <a:pt x="1266232" y="0"/>
                </a:lnTo>
                <a:lnTo>
                  <a:pt x="1266232" y="28561"/>
                </a:lnTo>
                <a:close/>
              </a:path>
              <a:path w="4861560" h="2861945">
                <a:moveTo>
                  <a:pt x="1323356" y="28561"/>
                </a:moveTo>
                <a:lnTo>
                  <a:pt x="1294794" y="28561"/>
                </a:lnTo>
                <a:lnTo>
                  <a:pt x="1294794" y="0"/>
                </a:lnTo>
                <a:lnTo>
                  <a:pt x="1323356" y="0"/>
                </a:lnTo>
                <a:lnTo>
                  <a:pt x="1323356" y="28561"/>
                </a:lnTo>
                <a:close/>
              </a:path>
              <a:path w="4861560" h="2861945">
                <a:moveTo>
                  <a:pt x="1380479" y="28561"/>
                </a:moveTo>
                <a:lnTo>
                  <a:pt x="1351917" y="28561"/>
                </a:lnTo>
                <a:lnTo>
                  <a:pt x="1351917" y="0"/>
                </a:lnTo>
                <a:lnTo>
                  <a:pt x="1380479" y="0"/>
                </a:lnTo>
                <a:lnTo>
                  <a:pt x="1380479" y="28561"/>
                </a:lnTo>
                <a:close/>
              </a:path>
              <a:path w="4861560" h="2861945">
                <a:moveTo>
                  <a:pt x="1437603" y="28561"/>
                </a:moveTo>
                <a:lnTo>
                  <a:pt x="1409041" y="28561"/>
                </a:lnTo>
                <a:lnTo>
                  <a:pt x="1409041" y="0"/>
                </a:lnTo>
                <a:lnTo>
                  <a:pt x="1437603" y="0"/>
                </a:lnTo>
                <a:lnTo>
                  <a:pt x="1437603" y="28561"/>
                </a:lnTo>
                <a:close/>
              </a:path>
              <a:path w="4861560" h="2861945">
                <a:moveTo>
                  <a:pt x="1494727" y="28561"/>
                </a:moveTo>
                <a:lnTo>
                  <a:pt x="1466165" y="28561"/>
                </a:lnTo>
                <a:lnTo>
                  <a:pt x="1466165" y="0"/>
                </a:lnTo>
                <a:lnTo>
                  <a:pt x="1494727" y="0"/>
                </a:lnTo>
                <a:lnTo>
                  <a:pt x="1494727" y="28561"/>
                </a:lnTo>
                <a:close/>
              </a:path>
              <a:path w="4861560" h="2861945">
                <a:moveTo>
                  <a:pt x="1551851" y="28561"/>
                </a:moveTo>
                <a:lnTo>
                  <a:pt x="1523289" y="28561"/>
                </a:lnTo>
                <a:lnTo>
                  <a:pt x="1523289" y="0"/>
                </a:lnTo>
                <a:lnTo>
                  <a:pt x="1551851" y="0"/>
                </a:lnTo>
                <a:lnTo>
                  <a:pt x="1551851" y="28561"/>
                </a:lnTo>
                <a:close/>
              </a:path>
              <a:path w="4861560" h="2861945">
                <a:moveTo>
                  <a:pt x="1608974" y="28561"/>
                </a:moveTo>
                <a:lnTo>
                  <a:pt x="1580412" y="28561"/>
                </a:lnTo>
                <a:lnTo>
                  <a:pt x="1580412" y="0"/>
                </a:lnTo>
                <a:lnTo>
                  <a:pt x="1608974" y="0"/>
                </a:lnTo>
                <a:lnTo>
                  <a:pt x="1608974" y="28561"/>
                </a:lnTo>
                <a:close/>
              </a:path>
              <a:path w="4861560" h="2861945">
                <a:moveTo>
                  <a:pt x="1666098" y="28561"/>
                </a:moveTo>
                <a:lnTo>
                  <a:pt x="1637536" y="28561"/>
                </a:lnTo>
                <a:lnTo>
                  <a:pt x="1637536" y="0"/>
                </a:lnTo>
                <a:lnTo>
                  <a:pt x="1666098" y="0"/>
                </a:lnTo>
                <a:lnTo>
                  <a:pt x="1666098" y="28561"/>
                </a:lnTo>
                <a:close/>
              </a:path>
              <a:path w="4861560" h="2861945">
                <a:moveTo>
                  <a:pt x="1723222" y="28561"/>
                </a:moveTo>
                <a:lnTo>
                  <a:pt x="1694660" y="28561"/>
                </a:lnTo>
                <a:lnTo>
                  <a:pt x="1694660" y="0"/>
                </a:lnTo>
                <a:lnTo>
                  <a:pt x="1723222" y="0"/>
                </a:lnTo>
                <a:lnTo>
                  <a:pt x="1723222" y="28561"/>
                </a:lnTo>
                <a:close/>
              </a:path>
              <a:path w="4861560" h="2861945">
                <a:moveTo>
                  <a:pt x="1780346" y="28561"/>
                </a:moveTo>
                <a:lnTo>
                  <a:pt x="1751784" y="28561"/>
                </a:lnTo>
                <a:lnTo>
                  <a:pt x="1751784" y="0"/>
                </a:lnTo>
                <a:lnTo>
                  <a:pt x="1780346" y="0"/>
                </a:lnTo>
                <a:lnTo>
                  <a:pt x="1780346" y="28561"/>
                </a:lnTo>
                <a:close/>
              </a:path>
              <a:path w="4861560" h="2861945">
                <a:moveTo>
                  <a:pt x="1837469" y="28561"/>
                </a:moveTo>
                <a:lnTo>
                  <a:pt x="1808907" y="28561"/>
                </a:lnTo>
                <a:lnTo>
                  <a:pt x="1808907" y="0"/>
                </a:lnTo>
                <a:lnTo>
                  <a:pt x="1837469" y="0"/>
                </a:lnTo>
                <a:lnTo>
                  <a:pt x="1837469" y="28561"/>
                </a:lnTo>
                <a:close/>
              </a:path>
              <a:path w="4861560" h="2861945">
                <a:moveTo>
                  <a:pt x="1894593" y="28561"/>
                </a:moveTo>
                <a:lnTo>
                  <a:pt x="1866031" y="28561"/>
                </a:lnTo>
                <a:lnTo>
                  <a:pt x="1866031" y="0"/>
                </a:lnTo>
                <a:lnTo>
                  <a:pt x="1894593" y="0"/>
                </a:lnTo>
                <a:lnTo>
                  <a:pt x="1894593" y="28561"/>
                </a:lnTo>
                <a:close/>
              </a:path>
              <a:path w="4861560" h="2861945">
                <a:moveTo>
                  <a:pt x="1951717" y="28561"/>
                </a:moveTo>
                <a:lnTo>
                  <a:pt x="1923155" y="28561"/>
                </a:lnTo>
                <a:lnTo>
                  <a:pt x="1923155" y="0"/>
                </a:lnTo>
                <a:lnTo>
                  <a:pt x="1951717" y="0"/>
                </a:lnTo>
                <a:lnTo>
                  <a:pt x="1951717" y="28561"/>
                </a:lnTo>
                <a:close/>
              </a:path>
              <a:path w="4861560" h="2861945">
                <a:moveTo>
                  <a:pt x="2008841" y="28561"/>
                </a:moveTo>
                <a:lnTo>
                  <a:pt x="1980279" y="28561"/>
                </a:lnTo>
                <a:lnTo>
                  <a:pt x="1980279" y="0"/>
                </a:lnTo>
                <a:lnTo>
                  <a:pt x="2008841" y="0"/>
                </a:lnTo>
                <a:lnTo>
                  <a:pt x="2008841" y="28561"/>
                </a:lnTo>
                <a:close/>
              </a:path>
              <a:path w="4861560" h="2861945">
                <a:moveTo>
                  <a:pt x="2065964" y="28561"/>
                </a:moveTo>
                <a:lnTo>
                  <a:pt x="2037402" y="28561"/>
                </a:lnTo>
                <a:lnTo>
                  <a:pt x="2037402" y="0"/>
                </a:lnTo>
                <a:lnTo>
                  <a:pt x="2065964" y="0"/>
                </a:lnTo>
                <a:lnTo>
                  <a:pt x="2065964" y="28561"/>
                </a:lnTo>
                <a:close/>
              </a:path>
              <a:path w="4861560" h="2861945">
                <a:moveTo>
                  <a:pt x="2123088" y="28561"/>
                </a:moveTo>
                <a:lnTo>
                  <a:pt x="2094526" y="28561"/>
                </a:lnTo>
                <a:lnTo>
                  <a:pt x="2094526" y="0"/>
                </a:lnTo>
                <a:lnTo>
                  <a:pt x="2123088" y="0"/>
                </a:lnTo>
                <a:lnTo>
                  <a:pt x="2123088" y="28561"/>
                </a:lnTo>
                <a:close/>
              </a:path>
              <a:path w="4861560" h="2861945">
                <a:moveTo>
                  <a:pt x="2180212" y="28561"/>
                </a:moveTo>
                <a:lnTo>
                  <a:pt x="2151650" y="28561"/>
                </a:lnTo>
                <a:lnTo>
                  <a:pt x="2151650" y="0"/>
                </a:lnTo>
                <a:lnTo>
                  <a:pt x="2180212" y="0"/>
                </a:lnTo>
                <a:lnTo>
                  <a:pt x="2180212" y="28561"/>
                </a:lnTo>
                <a:close/>
              </a:path>
              <a:path w="4861560" h="2861945">
                <a:moveTo>
                  <a:pt x="2237336" y="28561"/>
                </a:moveTo>
                <a:lnTo>
                  <a:pt x="2208774" y="28561"/>
                </a:lnTo>
                <a:lnTo>
                  <a:pt x="2208774" y="0"/>
                </a:lnTo>
                <a:lnTo>
                  <a:pt x="2237336" y="0"/>
                </a:lnTo>
                <a:lnTo>
                  <a:pt x="2237336" y="28561"/>
                </a:lnTo>
                <a:close/>
              </a:path>
              <a:path w="4861560" h="2861945">
                <a:moveTo>
                  <a:pt x="2294459" y="28561"/>
                </a:moveTo>
                <a:lnTo>
                  <a:pt x="2265897" y="28561"/>
                </a:lnTo>
                <a:lnTo>
                  <a:pt x="2265897" y="0"/>
                </a:lnTo>
                <a:lnTo>
                  <a:pt x="2294459" y="0"/>
                </a:lnTo>
                <a:lnTo>
                  <a:pt x="2294459" y="28561"/>
                </a:lnTo>
                <a:close/>
              </a:path>
              <a:path w="4861560" h="2861945">
                <a:moveTo>
                  <a:pt x="2351583" y="28561"/>
                </a:moveTo>
                <a:lnTo>
                  <a:pt x="2323021" y="28561"/>
                </a:lnTo>
                <a:lnTo>
                  <a:pt x="2323021" y="0"/>
                </a:lnTo>
                <a:lnTo>
                  <a:pt x="2351583" y="0"/>
                </a:lnTo>
                <a:lnTo>
                  <a:pt x="2351583" y="28561"/>
                </a:lnTo>
                <a:close/>
              </a:path>
              <a:path w="4861560" h="2861945">
                <a:moveTo>
                  <a:pt x="2408707" y="28561"/>
                </a:moveTo>
                <a:lnTo>
                  <a:pt x="2380145" y="28561"/>
                </a:lnTo>
                <a:lnTo>
                  <a:pt x="2380145" y="0"/>
                </a:lnTo>
                <a:lnTo>
                  <a:pt x="2408707" y="0"/>
                </a:lnTo>
                <a:lnTo>
                  <a:pt x="2408707" y="28561"/>
                </a:lnTo>
                <a:close/>
              </a:path>
              <a:path w="4861560" h="2861945">
                <a:moveTo>
                  <a:pt x="2465830" y="28561"/>
                </a:moveTo>
                <a:lnTo>
                  <a:pt x="2437269" y="28561"/>
                </a:lnTo>
                <a:lnTo>
                  <a:pt x="2437269" y="0"/>
                </a:lnTo>
                <a:lnTo>
                  <a:pt x="2465830" y="0"/>
                </a:lnTo>
                <a:lnTo>
                  <a:pt x="2465830" y="28561"/>
                </a:lnTo>
                <a:close/>
              </a:path>
              <a:path w="4861560" h="2861945">
                <a:moveTo>
                  <a:pt x="2522954" y="28561"/>
                </a:moveTo>
                <a:lnTo>
                  <a:pt x="2494392" y="28561"/>
                </a:lnTo>
                <a:lnTo>
                  <a:pt x="2494392" y="0"/>
                </a:lnTo>
                <a:lnTo>
                  <a:pt x="2522954" y="0"/>
                </a:lnTo>
                <a:lnTo>
                  <a:pt x="2522954" y="28561"/>
                </a:lnTo>
                <a:close/>
              </a:path>
              <a:path w="4861560" h="2861945">
                <a:moveTo>
                  <a:pt x="2580078" y="28561"/>
                </a:moveTo>
                <a:lnTo>
                  <a:pt x="2551516" y="28561"/>
                </a:lnTo>
                <a:lnTo>
                  <a:pt x="2551516" y="0"/>
                </a:lnTo>
                <a:lnTo>
                  <a:pt x="2580078" y="0"/>
                </a:lnTo>
                <a:lnTo>
                  <a:pt x="2580078" y="28561"/>
                </a:lnTo>
                <a:close/>
              </a:path>
              <a:path w="4861560" h="2861945">
                <a:moveTo>
                  <a:pt x="2637202" y="28561"/>
                </a:moveTo>
                <a:lnTo>
                  <a:pt x="2608640" y="28561"/>
                </a:lnTo>
                <a:lnTo>
                  <a:pt x="2608640" y="0"/>
                </a:lnTo>
                <a:lnTo>
                  <a:pt x="2637202" y="0"/>
                </a:lnTo>
                <a:lnTo>
                  <a:pt x="2637202" y="28561"/>
                </a:lnTo>
                <a:close/>
              </a:path>
              <a:path w="4861560" h="2861945">
                <a:moveTo>
                  <a:pt x="2694326" y="28561"/>
                </a:moveTo>
                <a:lnTo>
                  <a:pt x="2665763" y="28561"/>
                </a:lnTo>
                <a:lnTo>
                  <a:pt x="2665763" y="0"/>
                </a:lnTo>
                <a:lnTo>
                  <a:pt x="2694326" y="0"/>
                </a:lnTo>
                <a:lnTo>
                  <a:pt x="2694326" y="28561"/>
                </a:lnTo>
                <a:close/>
              </a:path>
              <a:path w="4861560" h="2861945">
                <a:moveTo>
                  <a:pt x="2751449" y="28561"/>
                </a:moveTo>
                <a:lnTo>
                  <a:pt x="2722887" y="28561"/>
                </a:lnTo>
                <a:lnTo>
                  <a:pt x="2722887" y="0"/>
                </a:lnTo>
                <a:lnTo>
                  <a:pt x="2751449" y="0"/>
                </a:lnTo>
                <a:lnTo>
                  <a:pt x="2751449" y="28561"/>
                </a:lnTo>
                <a:close/>
              </a:path>
              <a:path w="4861560" h="2861945">
                <a:moveTo>
                  <a:pt x="2808573" y="28561"/>
                </a:moveTo>
                <a:lnTo>
                  <a:pt x="2780011" y="28561"/>
                </a:lnTo>
                <a:lnTo>
                  <a:pt x="2780011" y="0"/>
                </a:lnTo>
                <a:lnTo>
                  <a:pt x="2808573" y="0"/>
                </a:lnTo>
                <a:lnTo>
                  <a:pt x="2808573" y="28561"/>
                </a:lnTo>
                <a:close/>
              </a:path>
              <a:path w="4861560" h="2861945">
                <a:moveTo>
                  <a:pt x="2865697" y="28561"/>
                </a:moveTo>
                <a:lnTo>
                  <a:pt x="2837135" y="28561"/>
                </a:lnTo>
                <a:lnTo>
                  <a:pt x="2837135" y="0"/>
                </a:lnTo>
                <a:lnTo>
                  <a:pt x="2865697" y="0"/>
                </a:lnTo>
                <a:lnTo>
                  <a:pt x="2865697" y="28561"/>
                </a:lnTo>
                <a:close/>
              </a:path>
              <a:path w="4861560" h="2861945">
                <a:moveTo>
                  <a:pt x="2922821" y="28561"/>
                </a:moveTo>
                <a:lnTo>
                  <a:pt x="2894259" y="28561"/>
                </a:lnTo>
                <a:lnTo>
                  <a:pt x="2894259" y="0"/>
                </a:lnTo>
                <a:lnTo>
                  <a:pt x="2922821" y="0"/>
                </a:lnTo>
                <a:lnTo>
                  <a:pt x="2922821" y="28561"/>
                </a:lnTo>
                <a:close/>
              </a:path>
              <a:path w="4861560" h="2861945">
                <a:moveTo>
                  <a:pt x="2979944" y="28561"/>
                </a:moveTo>
                <a:lnTo>
                  <a:pt x="2951382" y="28561"/>
                </a:lnTo>
                <a:lnTo>
                  <a:pt x="2951382" y="0"/>
                </a:lnTo>
                <a:lnTo>
                  <a:pt x="2979944" y="0"/>
                </a:lnTo>
                <a:lnTo>
                  <a:pt x="2979944" y="28561"/>
                </a:lnTo>
                <a:close/>
              </a:path>
              <a:path w="4861560" h="2861945">
                <a:moveTo>
                  <a:pt x="3037068" y="28561"/>
                </a:moveTo>
                <a:lnTo>
                  <a:pt x="3008506" y="28561"/>
                </a:lnTo>
                <a:lnTo>
                  <a:pt x="3008506" y="0"/>
                </a:lnTo>
                <a:lnTo>
                  <a:pt x="3037068" y="0"/>
                </a:lnTo>
                <a:lnTo>
                  <a:pt x="3037068" y="28561"/>
                </a:lnTo>
                <a:close/>
              </a:path>
              <a:path w="4861560" h="2861945">
                <a:moveTo>
                  <a:pt x="3094192" y="28561"/>
                </a:moveTo>
                <a:lnTo>
                  <a:pt x="3065630" y="28561"/>
                </a:lnTo>
                <a:lnTo>
                  <a:pt x="3065630" y="0"/>
                </a:lnTo>
                <a:lnTo>
                  <a:pt x="3094192" y="0"/>
                </a:lnTo>
                <a:lnTo>
                  <a:pt x="3094192" y="28561"/>
                </a:lnTo>
                <a:close/>
              </a:path>
              <a:path w="4861560" h="2861945">
                <a:moveTo>
                  <a:pt x="3151316" y="28561"/>
                </a:moveTo>
                <a:lnTo>
                  <a:pt x="3122754" y="28561"/>
                </a:lnTo>
                <a:lnTo>
                  <a:pt x="3122754" y="0"/>
                </a:lnTo>
                <a:lnTo>
                  <a:pt x="3151316" y="0"/>
                </a:lnTo>
                <a:lnTo>
                  <a:pt x="3151316" y="28561"/>
                </a:lnTo>
                <a:close/>
              </a:path>
              <a:path w="4861560" h="2861945">
                <a:moveTo>
                  <a:pt x="3208439" y="28561"/>
                </a:moveTo>
                <a:lnTo>
                  <a:pt x="3179877" y="28561"/>
                </a:lnTo>
                <a:lnTo>
                  <a:pt x="3179877" y="0"/>
                </a:lnTo>
                <a:lnTo>
                  <a:pt x="3208439" y="0"/>
                </a:lnTo>
                <a:lnTo>
                  <a:pt x="3208439" y="28561"/>
                </a:lnTo>
                <a:close/>
              </a:path>
              <a:path w="4861560" h="2861945">
                <a:moveTo>
                  <a:pt x="3265563" y="28561"/>
                </a:moveTo>
                <a:lnTo>
                  <a:pt x="3237001" y="28561"/>
                </a:lnTo>
                <a:lnTo>
                  <a:pt x="3237001" y="0"/>
                </a:lnTo>
                <a:lnTo>
                  <a:pt x="3265563" y="0"/>
                </a:lnTo>
                <a:lnTo>
                  <a:pt x="3265563" y="28561"/>
                </a:lnTo>
                <a:close/>
              </a:path>
              <a:path w="4861560" h="2861945">
                <a:moveTo>
                  <a:pt x="3322687" y="28561"/>
                </a:moveTo>
                <a:lnTo>
                  <a:pt x="3294125" y="28561"/>
                </a:lnTo>
                <a:lnTo>
                  <a:pt x="3294125" y="0"/>
                </a:lnTo>
                <a:lnTo>
                  <a:pt x="3322687" y="0"/>
                </a:lnTo>
                <a:lnTo>
                  <a:pt x="3322687" y="28561"/>
                </a:lnTo>
                <a:close/>
              </a:path>
              <a:path w="4861560" h="2861945">
                <a:moveTo>
                  <a:pt x="3379811" y="28561"/>
                </a:moveTo>
                <a:lnTo>
                  <a:pt x="3351249" y="28561"/>
                </a:lnTo>
                <a:lnTo>
                  <a:pt x="3351249" y="0"/>
                </a:lnTo>
                <a:lnTo>
                  <a:pt x="3379811" y="0"/>
                </a:lnTo>
                <a:lnTo>
                  <a:pt x="3379811" y="28561"/>
                </a:lnTo>
                <a:close/>
              </a:path>
              <a:path w="4861560" h="2861945">
                <a:moveTo>
                  <a:pt x="3436934" y="28561"/>
                </a:moveTo>
                <a:lnTo>
                  <a:pt x="3408372" y="28561"/>
                </a:lnTo>
                <a:lnTo>
                  <a:pt x="3408372" y="0"/>
                </a:lnTo>
                <a:lnTo>
                  <a:pt x="3436934" y="0"/>
                </a:lnTo>
                <a:lnTo>
                  <a:pt x="3436934" y="28561"/>
                </a:lnTo>
                <a:close/>
              </a:path>
              <a:path w="4861560" h="2861945">
                <a:moveTo>
                  <a:pt x="3494058" y="28561"/>
                </a:moveTo>
                <a:lnTo>
                  <a:pt x="3465496" y="28561"/>
                </a:lnTo>
                <a:lnTo>
                  <a:pt x="3465496" y="0"/>
                </a:lnTo>
                <a:lnTo>
                  <a:pt x="3494058" y="0"/>
                </a:lnTo>
                <a:lnTo>
                  <a:pt x="3494058" y="28561"/>
                </a:lnTo>
                <a:close/>
              </a:path>
              <a:path w="4861560" h="2861945">
                <a:moveTo>
                  <a:pt x="3551182" y="28561"/>
                </a:moveTo>
                <a:lnTo>
                  <a:pt x="3522620" y="28561"/>
                </a:lnTo>
                <a:lnTo>
                  <a:pt x="3522620" y="0"/>
                </a:lnTo>
                <a:lnTo>
                  <a:pt x="3551182" y="0"/>
                </a:lnTo>
                <a:lnTo>
                  <a:pt x="3551182" y="28561"/>
                </a:lnTo>
                <a:close/>
              </a:path>
              <a:path w="4861560" h="2861945">
                <a:moveTo>
                  <a:pt x="3608306" y="28561"/>
                </a:moveTo>
                <a:lnTo>
                  <a:pt x="3579744" y="28561"/>
                </a:lnTo>
                <a:lnTo>
                  <a:pt x="3579744" y="0"/>
                </a:lnTo>
                <a:lnTo>
                  <a:pt x="3608306" y="0"/>
                </a:lnTo>
                <a:lnTo>
                  <a:pt x="3608306" y="28561"/>
                </a:lnTo>
                <a:close/>
              </a:path>
              <a:path w="4861560" h="2861945">
                <a:moveTo>
                  <a:pt x="3665429" y="28561"/>
                </a:moveTo>
                <a:lnTo>
                  <a:pt x="3636867" y="28561"/>
                </a:lnTo>
                <a:lnTo>
                  <a:pt x="3636867" y="0"/>
                </a:lnTo>
                <a:lnTo>
                  <a:pt x="3665429" y="0"/>
                </a:lnTo>
                <a:lnTo>
                  <a:pt x="3665429" y="28561"/>
                </a:lnTo>
                <a:close/>
              </a:path>
              <a:path w="4861560" h="2861945">
                <a:moveTo>
                  <a:pt x="3722553" y="28561"/>
                </a:moveTo>
                <a:lnTo>
                  <a:pt x="3693991" y="28561"/>
                </a:lnTo>
                <a:lnTo>
                  <a:pt x="3693991" y="0"/>
                </a:lnTo>
                <a:lnTo>
                  <a:pt x="3722553" y="0"/>
                </a:lnTo>
                <a:lnTo>
                  <a:pt x="3722553" y="28561"/>
                </a:lnTo>
                <a:close/>
              </a:path>
              <a:path w="4861560" h="2861945">
                <a:moveTo>
                  <a:pt x="3779677" y="28561"/>
                </a:moveTo>
                <a:lnTo>
                  <a:pt x="3751115" y="28561"/>
                </a:lnTo>
                <a:lnTo>
                  <a:pt x="3751115" y="0"/>
                </a:lnTo>
                <a:lnTo>
                  <a:pt x="3779677" y="0"/>
                </a:lnTo>
                <a:lnTo>
                  <a:pt x="3779677" y="28561"/>
                </a:lnTo>
                <a:close/>
              </a:path>
              <a:path w="4861560" h="2861945">
                <a:moveTo>
                  <a:pt x="3836801" y="28561"/>
                </a:moveTo>
                <a:lnTo>
                  <a:pt x="3808239" y="28561"/>
                </a:lnTo>
                <a:lnTo>
                  <a:pt x="3808239" y="0"/>
                </a:lnTo>
                <a:lnTo>
                  <a:pt x="3836801" y="0"/>
                </a:lnTo>
                <a:lnTo>
                  <a:pt x="3836801" y="28561"/>
                </a:lnTo>
                <a:close/>
              </a:path>
              <a:path w="4861560" h="2861945">
                <a:moveTo>
                  <a:pt x="3893924" y="28561"/>
                </a:moveTo>
                <a:lnTo>
                  <a:pt x="3865362" y="28561"/>
                </a:lnTo>
                <a:lnTo>
                  <a:pt x="3865362" y="0"/>
                </a:lnTo>
                <a:lnTo>
                  <a:pt x="3893924" y="0"/>
                </a:lnTo>
                <a:lnTo>
                  <a:pt x="3893924" y="28561"/>
                </a:lnTo>
                <a:close/>
              </a:path>
              <a:path w="4861560" h="2861945">
                <a:moveTo>
                  <a:pt x="3951048" y="28561"/>
                </a:moveTo>
                <a:lnTo>
                  <a:pt x="3922486" y="28561"/>
                </a:lnTo>
                <a:lnTo>
                  <a:pt x="3922486" y="0"/>
                </a:lnTo>
                <a:lnTo>
                  <a:pt x="3951048" y="0"/>
                </a:lnTo>
                <a:lnTo>
                  <a:pt x="3951048" y="28561"/>
                </a:lnTo>
                <a:close/>
              </a:path>
              <a:path w="4861560" h="2861945">
                <a:moveTo>
                  <a:pt x="4008172" y="28561"/>
                </a:moveTo>
                <a:lnTo>
                  <a:pt x="3979610" y="28561"/>
                </a:lnTo>
                <a:lnTo>
                  <a:pt x="3979610" y="0"/>
                </a:lnTo>
                <a:lnTo>
                  <a:pt x="4008172" y="0"/>
                </a:lnTo>
                <a:lnTo>
                  <a:pt x="4008172" y="28561"/>
                </a:lnTo>
                <a:close/>
              </a:path>
              <a:path w="4861560" h="2861945">
                <a:moveTo>
                  <a:pt x="4065296" y="28561"/>
                </a:moveTo>
                <a:lnTo>
                  <a:pt x="4036734" y="28561"/>
                </a:lnTo>
                <a:lnTo>
                  <a:pt x="4036734" y="0"/>
                </a:lnTo>
                <a:lnTo>
                  <a:pt x="4065296" y="0"/>
                </a:lnTo>
                <a:lnTo>
                  <a:pt x="4065296" y="28561"/>
                </a:lnTo>
                <a:close/>
              </a:path>
              <a:path w="4861560" h="2861945">
                <a:moveTo>
                  <a:pt x="4122419" y="28561"/>
                </a:moveTo>
                <a:lnTo>
                  <a:pt x="4093857" y="28561"/>
                </a:lnTo>
                <a:lnTo>
                  <a:pt x="4093857" y="0"/>
                </a:lnTo>
                <a:lnTo>
                  <a:pt x="4122419" y="0"/>
                </a:lnTo>
                <a:lnTo>
                  <a:pt x="4122419" y="28561"/>
                </a:lnTo>
                <a:close/>
              </a:path>
              <a:path w="4861560" h="2861945">
                <a:moveTo>
                  <a:pt x="4179543" y="28561"/>
                </a:moveTo>
                <a:lnTo>
                  <a:pt x="4150981" y="28561"/>
                </a:lnTo>
                <a:lnTo>
                  <a:pt x="4150981" y="0"/>
                </a:lnTo>
                <a:lnTo>
                  <a:pt x="4179543" y="0"/>
                </a:lnTo>
                <a:lnTo>
                  <a:pt x="4179543" y="28561"/>
                </a:lnTo>
                <a:close/>
              </a:path>
              <a:path w="4861560" h="2861945">
                <a:moveTo>
                  <a:pt x="4236667" y="28561"/>
                </a:moveTo>
                <a:lnTo>
                  <a:pt x="4208105" y="28561"/>
                </a:lnTo>
                <a:lnTo>
                  <a:pt x="4208105" y="0"/>
                </a:lnTo>
                <a:lnTo>
                  <a:pt x="4236667" y="0"/>
                </a:lnTo>
                <a:lnTo>
                  <a:pt x="4236667" y="28561"/>
                </a:lnTo>
                <a:close/>
              </a:path>
              <a:path w="4861560" h="2861945">
                <a:moveTo>
                  <a:pt x="4293791" y="28561"/>
                </a:moveTo>
                <a:lnTo>
                  <a:pt x="4265229" y="28561"/>
                </a:lnTo>
                <a:lnTo>
                  <a:pt x="4265229" y="0"/>
                </a:lnTo>
                <a:lnTo>
                  <a:pt x="4293791" y="0"/>
                </a:lnTo>
                <a:lnTo>
                  <a:pt x="4293791" y="28561"/>
                </a:lnTo>
                <a:close/>
              </a:path>
              <a:path w="4861560" h="2861945">
                <a:moveTo>
                  <a:pt x="4350914" y="28561"/>
                </a:moveTo>
                <a:lnTo>
                  <a:pt x="4322352" y="28561"/>
                </a:lnTo>
                <a:lnTo>
                  <a:pt x="4322352" y="0"/>
                </a:lnTo>
                <a:lnTo>
                  <a:pt x="4350914" y="0"/>
                </a:lnTo>
                <a:lnTo>
                  <a:pt x="4350914" y="28561"/>
                </a:lnTo>
                <a:close/>
              </a:path>
              <a:path w="4861560" h="2861945">
                <a:moveTo>
                  <a:pt x="4408038" y="28561"/>
                </a:moveTo>
                <a:lnTo>
                  <a:pt x="4379476" y="28561"/>
                </a:lnTo>
                <a:lnTo>
                  <a:pt x="4379476" y="0"/>
                </a:lnTo>
                <a:lnTo>
                  <a:pt x="4408038" y="0"/>
                </a:lnTo>
                <a:lnTo>
                  <a:pt x="4408038" y="28561"/>
                </a:lnTo>
                <a:close/>
              </a:path>
              <a:path w="4861560" h="2861945">
                <a:moveTo>
                  <a:pt x="4465162" y="28561"/>
                </a:moveTo>
                <a:lnTo>
                  <a:pt x="4436600" y="28561"/>
                </a:lnTo>
                <a:lnTo>
                  <a:pt x="4436600" y="0"/>
                </a:lnTo>
                <a:lnTo>
                  <a:pt x="4465162" y="0"/>
                </a:lnTo>
                <a:lnTo>
                  <a:pt x="4465162" y="28561"/>
                </a:lnTo>
                <a:close/>
              </a:path>
              <a:path w="4861560" h="2861945">
                <a:moveTo>
                  <a:pt x="4522286" y="28561"/>
                </a:moveTo>
                <a:lnTo>
                  <a:pt x="4493724" y="28561"/>
                </a:lnTo>
                <a:lnTo>
                  <a:pt x="4493724" y="0"/>
                </a:lnTo>
                <a:lnTo>
                  <a:pt x="4522286" y="0"/>
                </a:lnTo>
                <a:lnTo>
                  <a:pt x="4522286" y="28561"/>
                </a:lnTo>
                <a:close/>
              </a:path>
              <a:path w="4861560" h="2861945">
                <a:moveTo>
                  <a:pt x="4579409" y="28561"/>
                </a:moveTo>
                <a:lnTo>
                  <a:pt x="4550847" y="28561"/>
                </a:lnTo>
                <a:lnTo>
                  <a:pt x="4550847" y="0"/>
                </a:lnTo>
                <a:lnTo>
                  <a:pt x="4579409" y="0"/>
                </a:lnTo>
                <a:lnTo>
                  <a:pt x="4579409" y="28561"/>
                </a:lnTo>
                <a:close/>
              </a:path>
              <a:path w="4861560" h="2861945">
                <a:moveTo>
                  <a:pt x="4632018" y="31492"/>
                </a:moveTo>
                <a:lnTo>
                  <a:pt x="4625701" y="30577"/>
                </a:lnTo>
                <a:lnTo>
                  <a:pt x="4619366" y="29834"/>
                </a:lnTo>
                <a:lnTo>
                  <a:pt x="4613013" y="29260"/>
                </a:lnTo>
                <a:lnTo>
                  <a:pt x="4606642" y="28857"/>
                </a:lnTo>
                <a:lnTo>
                  <a:pt x="4608015" y="1309"/>
                </a:lnTo>
                <a:lnTo>
                  <a:pt x="4636355" y="4113"/>
                </a:lnTo>
                <a:lnTo>
                  <a:pt x="4632018" y="31492"/>
                </a:lnTo>
                <a:close/>
              </a:path>
              <a:path w="4861560" h="2861945">
                <a:moveTo>
                  <a:pt x="4681191" y="44802"/>
                </a:moveTo>
                <a:lnTo>
                  <a:pt x="4675212" y="42564"/>
                </a:lnTo>
                <a:lnTo>
                  <a:pt x="4669181" y="40489"/>
                </a:lnTo>
                <a:lnTo>
                  <a:pt x="4663096" y="38576"/>
                </a:lnTo>
                <a:lnTo>
                  <a:pt x="4656958" y="36826"/>
                </a:lnTo>
                <a:lnTo>
                  <a:pt x="4664121" y="10363"/>
                </a:lnTo>
                <a:lnTo>
                  <a:pt x="4691383" y="18647"/>
                </a:lnTo>
                <a:lnTo>
                  <a:pt x="4681191" y="44802"/>
                </a:lnTo>
                <a:close/>
              </a:path>
              <a:path w="4861560" h="2861945">
                <a:moveTo>
                  <a:pt x="4726436" y="68290"/>
                </a:moveTo>
                <a:lnTo>
                  <a:pt x="4721063" y="64826"/>
                </a:lnTo>
                <a:lnTo>
                  <a:pt x="4715603" y="61509"/>
                </a:lnTo>
                <a:lnTo>
                  <a:pt x="4710055" y="58340"/>
                </a:lnTo>
                <a:lnTo>
                  <a:pt x="4704419" y="55319"/>
                </a:lnTo>
                <a:lnTo>
                  <a:pt x="4716999" y="31080"/>
                </a:lnTo>
                <a:lnTo>
                  <a:pt x="4742207" y="44538"/>
                </a:lnTo>
                <a:lnTo>
                  <a:pt x="4726436" y="68290"/>
                </a:lnTo>
                <a:close/>
              </a:path>
              <a:path w="4861560" h="2861945">
                <a:moveTo>
                  <a:pt x="4765665" y="100903"/>
                </a:moveTo>
                <a:lnTo>
                  <a:pt x="4763074" y="98271"/>
                </a:lnTo>
                <a:lnTo>
                  <a:pt x="4757892" y="93090"/>
                </a:lnTo>
                <a:lnTo>
                  <a:pt x="4752484" y="88159"/>
                </a:lnTo>
                <a:lnTo>
                  <a:pt x="4746850" y="83479"/>
                </a:lnTo>
                <a:lnTo>
                  <a:pt x="4764276" y="62500"/>
                </a:lnTo>
                <a:lnTo>
                  <a:pt x="4783270" y="78075"/>
                </a:lnTo>
                <a:lnTo>
                  <a:pt x="4785903" y="81285"/>
                </a:lnTo>
                <a:lnTo>
                  <a:pt x="4765665" y="100903"/>
                </a:lnTo>
                <a:close/>
              </a:path>
              <a:path w="4861560" h="2861945">
                <a:moveTo>
                  <a:pt x="4797026" y="141094"/>
                </a:moveTo>
                <a:lnTo>
                  <a:pt x="4793594" y="135725"/>
                </a:lnTo>
                <a:lnTo>
                  <a:pt x="4790023" y="130453"/>
                </a:lnTo>
                <a:lnTo>
                  <a:pt x="4786311" y="125278"/>
                </a:lnTo>
                <a:lnTo>
                  <a:pt x="4782460" y="120201"/>
                </a:lnTo>
                <a:lnTo>
                  <a:pt x="4804022" y="103384"/>
                </a:lnTo>
                <a:lnTo>
                  <a:pt x="4816560" y="118675"/>
                </a:lnTo>
                <a:lnTo>
                  <a:pt x="4820691" y="126413"/>
                </a:lnTo>
                <a:lnTo>
                  <a:pt x="4797026" y="141094"/>
                </a:lnTo>
                <a:close/>
              </a:path>
              <a:path w="4861560" h="2861945">
                <a:moveTo>
                  <a:pt x="4819097" y="187018"/>
                </a:moveTo>
                <a:lnTo>
                  <a:pt x="4816884" y="181035"/>
                </a:lnTo>
                <a:lnTo>
                  <a:pt x="4814514" y="175118"/>
                </a:lnTo>
                <a:lnTo>
                  <a:pt x="4811986" y="169266"/>
                </a:lnTo>
                <a:lnTo>
                  <a:pt x="4809301" y="163479"/>
                </a:lnTo>
                <a:lnTo>
                  <a:pt x="4834115" y="151556"/>
                </a:lnTo>
                <a:lnTo>
                  <a:pt x="4841055" y="164556"/>
                </a:lnTo>
                <a:lnTo>
                  <a:pt x="4845081" y="177803"/>
                </a:lnTo>
                <a:lnTo>
                  <a:pt x="4819097" y="187018"/>
                </a:lnTo>
                <a:close/>
              </a:path>
              <a:path w="4861560" h="2861945">
                <a:moveTo>
                  <a:pt x="4830887" y="236561"/>
                </a:moveTo>
                <a:lnTo>
                  <a:pt x="4829999" y="230251"/>
                </a:lnTo>
                <a:lnTo>
                  <a:pt x="4828943" y="223971"/>
                </a:lnTo>
                <a:lnTo>
                  <a:pt x="4827719" y="217721"/>
                </a:lnTo>
                <a:lnTo>
                  <a:pt x="4826328" y="211501"/>
                </a:lnTo>
                <a:lnTo>
                  <a:pt x="4853366" y="205070"/>
                </a:lnTo>
                <a:lnTo>
                  <a:pt x="4856177" y="214319"/>
                </a:lnTo>
                <a:lnTo>
                  <a:pt x="4858037" y="233112"/>
                </a:lnTo>
                <a:lnTo>
                  <a:pt x="4830887" y="236561"/>
                </a:lnTo>
                <a:close/>
              </a:path>
              <a:path w="4861560" h="2861945">
                <a:moveTo>
                  <a:pt x="4861347" y="290136"/>
                </a:moveTo>
                <a:lnTo>
                  <a:pt x="4832784" y="290136"/>
                </a:lnTo>
                <a:lnTo>
                  <a:pt x="4832742" y="262069"/>
                </a:lnTo>
                <a:lnTo>
                  <a:pt x="4860849" y="261538"/>
                </a:lnTo>
                <a:lnTo>
                  <a:pt x="4861347" y="266566"/>
                </a:lnTo>
                <a:lnTo>
                  <a:pt x="4861347" y="290136"/>
                </a:lnTo>
                <a:close/>
              </a:path>
              <a:path w="4861560" h="2861945">
                <a:moveTo>
                  <a:pt x="4861347" y="347259"/>
                </a:moveTo>
                <a:lnTo>
                  <a:pt x="4832784" y="347259"/>
                </a:lnTo>
                <a:lnTo>
                  <a:pt x="4832784" y="318697"/>
                </a:lnTo>
                <a:lnTo>
                  <a:pt x="4861347" y="318697"/>
                </a:lnTo>
                <a:lnTo>
                  <a:pt x="4861347" y="347259"/>
                </a:lnTo>
                <a:close/>
              </a:path>
              <a:path w="4861560" h="2861945">
                <a:moveTo>
                  <a:pt x="4861347" y="404383"/>
                </a:moveTo>
                <a:lnTo>
                  <a:pt x="4832784" y="404383"/>
                </a:lnTo>
                <a:lnTo>
                  <a:pt x="4832784" y="375821"/>
                </a:lnTo>
                <a:lnTo>
                  <a:pt x="4861347" y="375821"/>
                </a:lnTo>
                <a:lnTo>
                  <a:pt x="4861347" y="404383"/>
                </a:lnTo>
                <a:close/>
              </a:path>
              <a:path w="4861560" h="2861945">
                <a:moveTo>
                  <a:pt x="4861347" y="461507"/>
                </a:moveTo>
                <a:lnTo>
                  <a:pt x="4832784" y="461507"/>
                </a:lnTo>
                <a:lnTo>
                  <a:pt x="4832784" y="432945"/>
                </a:lnTo>
                <a:lnTo>
                  <a:pt x="4861347" y="432945"/>
                </a:lnTo>
                <a:lnTo>
                  <a:pt x="4861347" y="461507"/>
                </a:lnTo>
                <a:close/>
              </a:path>
              <a:path w="4861560" h="2861945">
                <a:moveTo>
                  <a:pt x="4861347" y="518631"/>
                </a:moveTo>
                <a:lnTo>
                  <a:pt x="4832784" y="518631"/>
                </a:lnTo>
                <a:lnTo>
                  <a:pt x="4832784" y="490069"/>
                </a:lnTo>
                <a:lnTo>
                  <a:pt x="4861347" y="490069"/>
                </a:lnTo>
                <a:lnTo>
                  <a:pt x="4861347" y="518631"/>
                </a:lnTo>
                <a:close/>
              </a:path>
              <a:path w="4861560" h="2861945">
                <a:moveTo>
                  <a:pt x="4861347" y="575754"/>
                </a:moveTo>
                <a:lnTo>
                  <a:pt x="4832784" y="575754"/>
                </a:lnTo>
                <a:lnTo>
                  <a:pt x="4832784" y="547193"/>
                </a:lnTo>
                <a:lnTo>
                  <a:pt x="4861347" y="547193"/>
                </a:lnTo>
                <a:lnTo>
                  <a:pt x="4861347" y="575754"/>
                </a:lnTo>
                <a:close/>
              </a:path>
              <a:path w="4861560" h="2861945">
                <a:moveTo>
                  <a:pt x="4861347" y="632878"/>
                </a:moveTo>
                <a:lnTo>
                  <a:pt x="4832784" y="632878"/>
                </a:lnTo>
                <a:lnTo>
                  <a:pt x="4832784" y="604316"/>
                </a:lnTo>
                <a:lnTo>
                  <a:pt x="4861347" y="604316"/>
                </a:lnTo>
                <a:lnTo>
                  <a:pt x="4861347" y="632878"/>
                </a:lnTo>
                <a:close/>
              </a:path>
              <a:path w="4861560" h="2861945">
                <a:moveTo>
                  <a:pt x="4861347" y="690002"/>
                </a:moveTo>
                <a:lnTo>
                  <a:pt x="4832784" y="690002"/>
                </a:lnTo>
                <a:lnTo>
                  <a:pt x="4832784" y="661440"/>
                </a:lnTo>
                <a:lnTo>
                  <a:pt x="4861347" y="661440"/>
                </a:lnTo>
                <a:lnTo>
                  <a:pt x="4861347" y="690002"/>
                </a:lnTo>
                <a:close/>
              </a:path>
              <a:path w="4861560" h="2861945">
                <a:moveTo>
                  <a:pt x="4861347" y="747126"/>
                </a:moveTo>
                <a:lnTo>
                  <a:pt x="4832784" y="747126"/>
                </a:lnTo>
                <a:lnTo>
                  <a:pt x="4832784" y="718564"/>
                </a:lnTo>
                <a:lnTo>
                  <a:pt x="4861347" y="718564"/>
                </a:lnTo>
                <a:lnTo>
                  <a:pt x="4861347" y="747126"/>
                </a:lnTo>
                <a:close/>
              </a:path>
              <a:path w="4861560" h="2861945">
                <a:moveTo>
                  <a:pt x="4861347" y="804249"/>
                </a:moveTo>
                <a:lnTo>
                  <a:pt x="4832784" y="804249"/>
                </a:lnTo>
                <a:lnTo>
                  <a:pt x="4832784" y="775688"/>
                </a:lnTo>
                <a:lnTo>
                  <a:pt x="4861347" y="775688"/>
                </a:lnTo>
                <a:lnTo>
                  <a:pt x="4861347" y="804249"/>
                </a:lnTo>
                <a:close/>
              </a:path>
              <a:path w="4861560" h="2861945">
                <a:moveTo>
                  <a:pt x="4861347" y="861373"/>
                </a:moveTo>
                <a:lnTo>
                  <a:pt x="4832784" y="861373"/>
                </a:lnTo>
                <a:lnTo>
                  <a:pt x="4832784" y="832811"/>
                </a:lnTo>
                <a:lnTo>
                  <a:pt x="4861347" y="832811"/>
                </a:lnTo>
                <a:lnTo>
                  <a:pt x="4861347" y="861373"/>
                </a:lnTo>
                <a:close/>
              </a:path>
              <a:path w="4861560" h="2861945">
                <a:moveTo>
                  <a:pt x="4861347" y="918497"/>
                </a:moveTo>
                <a:lnTo>
                  <a:pt x="4832784" y="918497"/>
                </a:lnTo>
                <a:lnTo>
                  <a:pt x="4832784" y="889935"/>
                </a:lnTo>
                <a:lnTo>
                  <a:pt x="4861347" y="889935"/>
                </a:lnTo>
                <a:lnTo>
                  <a:pt x="4861347" y="918497"/>
                </a:lnTo>
                <a:close/>
              </a:path>
              <a:path w="4861560" h="2861945">
                <a:moveTo>
                  <a:pt x="4861347" y="975621"/>
                </a:moveTo>
                <a:lnTo>
                  <a:pt x="4832784" y="975621"/>
                </a:lnTo>
                <a:lnTo>
                  <a:pt x="4832784" y="947059"/>
                </a:lnTo>
                <a:lnTo>
                  <a:pt x="4861347" y="947059"/>
                </a:lnTo>
                <a:lnTo>
                  <a:pt x="4861347" y="975621"/>
                </a:lnTo>
                <a:close/>
              </a:path>
              <a:path w="4861560" h="2861945">
                <a:moveTo>
                  <a:pt x="4861347" y="1032744"/>
                </a:moveTo>
                <a:lnTo>
                  <a:pt x="4832784" y="1032744"/>
                </a:lnTo>
                <a:lnTo>
                  <a:pt x="4832784" y="1004183"/>
                </a:lnTo>
                <a:lnTo>
                  <a:pt x="4861347" y="1004183"/>
                </a:lnTo>
                <a:lnTo>
                  <a:pt x="4861347" y="1032744"/>
                </a:lnTo>
                <a:close/>
              </a:path>
              <a:path w="4861560" h="2861945">
                <a:moveTo>
                  <a:pt x="4861347" y="1089868"/>
                </a:moveTo>
                <a:lnTo>
                  <a:pt x="4832784" y="1089868"/>
                </a:lnTo>
                <a:lnTo>
                  <a:pt x="4832784" y="1061306"/>
                </a:lnTo>
                <a:lnTo>
                  <a:pt x="4861347" y="1061306"/>
                </a:lnTo>
                <a:lnTo>
                  <a:pt x="4861347" y="1089868"/>
                </a:lnTo>
                <a:close/>
              </a:path>
              <a:path w="4861560" h="2861945">
                <a:moveTo>
                  <a:pt x="4861347" y="1146992"/>
                </a:moveTo>
                <a:lnTo>
                  <a:pt x="4832784" y="1146992"/>
                </a:lnTo>
                <a:lnTo>
                  <a:pt x="4832784" y="1118430"/>
                </a:lnTo>
                <a:lnTo>
                  <a:pt x="4861347" y="1118430"/>
                </a:lnTo>
                <a:lnTo>
                  <a:pt x="4861347" y="1146992"/>
                </a:lnTo>
                <a:close/>
              </a:path>
              <a:path w="4861560" h="2861945">
                <a:moveTo>
                  <a:pt x="4861347" y="1204116"/>
                </a:moveTo>
                <a:lnTo>
                  <a:pt x="4832784" y="1204116"/>
                </a:lnTo>
                <a:lnTo>
                  <a:pt x="4832784" y="1175554"/>
                </a:lnTo>
                <a:lnTo>
                  <a:pt x="4861347" y="1175554"/>
                </a:lnTo>
                <a:lnTo>
                  <a:pt x="4861347" y="1204116"/>
                </a:lnTo>
                <a:close/>
              </a:path>
              <a:path w="4861560" h="2861945">
                <a:moveTo>
                  <a:pt x="4861347" y="1261239"/>
                </a:moveTo>
                <a:lnTo>
                  <a:pt x="4832784" y="1261239"/>
                </a:lnTo>
                <a:lnTo>
                  <a:pt x="4832784" y="1232677"/>
                </a:lnTo>
                <a:lnTo>
                  <a:pt x="4861347" y="1232677"/>
                </a:lnTo>
                <a:lnTo>
                  <a:pt x="4861347" y="1261239"/>
                </a:lnTo>
                <a:close/>
              </a:path>
              <a:path w="4861560" h="2861945">
                <a:moveTo>
                  <a:pt x="4861347" y="1318363"/>
                </a:moveTo>
                <a:lnTo>
                  <a:pt x="4832784" y="1318363"/>
                </a:lnTo>
                <a:lnTo>
                  <a:pt x="4832784" y="1289801"/>
                </a:lnTo>
                <a:lnTo>
                  <a:pt x="4861347" y="1289801"/>
                </a:lnTo>
                <a:lnTo>
                  <a:pt x="4861347" y="1318363"/>
                </a:lnTo>
                <a:close/>
              </a:path>
              <a:path w="4861560" h="2861945">
                <a:moveTo>
                  <a:pt x="4861347" y="1375487"/>
                </a:moveTo>
                <a:lnTo>
                  <a:pt x="4832784" y="1375487"/>
                </a:lnTo>
                <a:lnTo>
                  <a:pt x="4832784" y="1346925"/>
                </a:lnTo>
                <a:lnTo>
                  <a:pt x="4861347" y="1346925"/>
                </a:lnTo>
                <a:lnTo>
                  <a:pt x="4861347" y="1375487"/>
                </a:lnTo>
                <a:close/>
              </a:path>
              <a:path w="4861560" h="2861945">
                <a:moveTo>
                  <a:pt x="4861347" y="1432611"/>
                </a:moveTo>
                <a:lnTo>
                  <a:pt x="4832784" y="1432611"/>
                </a:lnTo>
                <a:lnTo>
                  <a:pt x="4832784" y="1404049"/>
                </a:lnTo>
                <a:lnTo>
                  <a:pt x="4861347" y="1404049"/>
                </a:lnTo>
                <a:lnTo>
                  <a:pt x="4861347" y="1432611"/>
                </a:lnTo>
                <a:close/>
              </a:path>
              <a:path w="4861560" h="2861945">
                <a:moveTo>
                  <a:pt x="4861347" y="1489735"/>
                </a:moveTo>
                <a:lnTo>
                  <a:pt x="4832784" y="1489735"/>
                </a:lnTo>
                <a:lnTo>
                  <a:pt x="4832784" y="1461173"/>
                </a:lnTo>
                <a:lnTo>
                  <a:pt x="4861347" y="1461173"/>
                </a:lnTo>
                <a:lnTo>
                  <a:pt x="4861347" y="1489735"/>
                </a:lnTo>
                <a:close/>
              </a:path>
              <a:path w="4861560" h="2861945">
                <a:moveTo>
                  <a:pt x="4861347" y="1546858"/>
                </a:moveTo>
                <a:lnTo>
                  <a:pt x="4832784" y="1546858"/>
                </a:lnTo>
                <a:lnTo>
                  <a:pt x="4832784" y="1518296"/>
                </a:lnTo>
                <a:lnTo>
                  <a:pt x="4861347" y="1518296"/>
                </a:lnTo>
                <a:lnTo>
                  <a:pt x="4861347" y="1546858"/>
                </a:lnTo>
                <a:close/>
              </a:path>
              <a:path w="4861560" h="2861945">
                <a:moveTo>
                  <a:pt x="4861347" y="1603982"/>
                </a:moveTo>
                <a:lnTo>
                  <a:pt x="4832784" y="1603982"/>
                </a:lnTo>
                <a:lnTo>
                  <a:pt x="4832784" y="1575420"/>
                </a:lnTo>
                <a:lnTo>
                  <a:pt x="4861347" y="1575420"/>
                </a:lnTo>
                <a:lnTo>
                  <a:pt x="4861347" y="1603982"/>
                </a:lnTo>
                <a:close/>
              </a:path>
              <a:path w="4861560" h="2861945">
                <a:moveTo>
                  <a:pt x="4861347" y="1661106"/>
                </a:moveTo>
                <a:lnTo>
                  <a:pt x="4832784" y="1661106"/>
                </a:lnTo>
                <a:lnTo>
                  <a:pt x="4832784" y="1632544"/>
                </a:lnTo>
                <a:lnTo>
                  <a:pt x="4861347" y="1632544"/>
                </a:lnTo>
                <a:lnTo>
                  <a:pt x="4861347" y="1661106"/>
                </a:lnTo>
                <a:close/>
              </a:path>
              <a:path w="4861560" h="2861945">
                <a:moveTo>
                  <a:pt x="4861347" y="1718229"/>
                </a:moveTo>
                <a:lnTo>
                  <a:pt x="4832784" y="1718229"/>
                </a:lnTo>
                <a:lnTo>
                  <a:pt x="4832784" y="1689668"/>
                </a:lnTo>
                <a:lnTo>
                  <a:pt x="4861347" y="1689668"/>
                </a:lnTo>
                <a:lnTo>
                  <a:pt x="4861347" y="1718229"/>
                </a:lnTo>
                <a:close/>
              </a:path>
              <a:path w="4861560" h="2861945">
                <a:moveTo>
                  <a:pt x="4861347" y="1775353"/>
                </a:moveTo>
                <a:lnTo>
                  <a:pt x="4832784" y="1775353"/>
                </a:lnTo>
                <a:lnTo>
                  <a:pt x="4832784" y="1746791"/>
                </a:lnTo>
                <a:lnTo>
                  <a:pt x="4861347" y="1746791"/>
                </a:lnTo>
                <a:lnTo>
                  <a:pt x="4861347" y="1775353"/>
                </a:lnTo>
                <a:close/>
              </a:path>
              <a:path w="4861560" h="2861945">
                <a:moveTo>
                  <a:pt x="4861347" y="1832477"/>
                </a:moveTo>
                <a:lnTo>
                  <a:pt x="4832784" y="1832477"/>
                </a:lnTo>
                <a:lnTo>
                  <a:pt x="4832784" y="1803915"/>
                </a:lnTo>
                <a:lnTo>
                  <a:pt x="4861347" y="1803915"/>
                </a:lnTo>
                <a:lnTo>
                  <a:pt x="4861347" y="1832477"/>
                </a:lnTo>
                <a:close/>
              </a:path>
              <a:path w="4861560" h="2861945">
                <a:moveTo>
                  <a:pt x="4861347" y="1889601"/>
                </a:moveTo>
                <a:lnTo>
                  <a:pt x="4832784" y="1889601"/>
                </a:lnTo>
                <a:lnTo>
                  <a:pt x="4832784" y="1861039"/>
                </a:lnTo>
                <a:lnTo>
                  <a:pt x="4861347" y="1861039"/>
                </a:lnTo>
                <a:lnTo>
                  <a:pt x="4861347" y="1889601"/>
                </a:lnTo>
                <a:close/>
              </a:path>
              <a:path w="4861560" h="2861945">
                <a:moveTo>
                  <a:pt x="4861347" y="1946725"/>
                </a:moveTo>
                <a:lnTo>
                  <a:pt x="4832784" y="1946725"/>
                </a:lnTo>
                <a:lnTo>
                  <a:pt x="4832784" y="1918163"/>
                </a:lnTo>
                <a:lnTo>
                  <a:pt x="4861347" y="1918163"/>
                </a:lnTo>
                <a:lnTo>
                  <a:pt x="4861347" y="1946725"/>
                </a:lnTo>
                <a:close/>
              </a:path>
              <a:path w="4861560" h="2861945">
                <a:moveTo>
                  <a:pt x="4861347" y="2003848"/>
                </a:moveTo>
                <a:lnTo>
                  <a:pt x="4832784" y="2003848"/>
                </a:lnTo>
                <a:lnTo>
                  <a:pt x="4832784" y="1975287"/>
                </a:lnTo>
                <a:lnTo>
                  <a:pt x="4861347" y="1975287"/>
                </a:lnTo>
                <a:lnTo>
                  <a:pt x="4861347" y="2003848"/>
                </a:lnTo>
                <a:close/>
              </a:path>
              <a:path w="4861560" h="2861945">
                <a:moveTo>
                  <a:pt x="4861347" y="2060972"/>
                </a:moveTo>
                <a:lnTo>
                  <a:pt x="4832784" y="2060972"/>
                </a:lnTo>
                <a:lnTo>
                  <a:pt x="4832784" y="2032410"/>
                </a:lnTo>
                <a:lnTo>
                  <a:pt x="4861347" y="2032410"/>
                </a:lnTo>
                <a:lnTo>
                  <a:pt x="4861347" y="2060972"/>
                </a:lnTo>
                <a:close/>
              </a:path>
              <a:path w="4861560" h="2861945">
                <a:moveTo>
                  <a:pt x="4861347" y="2118096"/>
                </a:moveTo>
                <a:lnTo>
                  <a:pt x="4832784" y="2118096"/>
                </a:lnTo>
                <a:lnTo>
                  <a:pt x="4832784" y="2089534"/>
                </a:lnTo>
                <a:lnTo>
                  <a:pt x="4861347" y="2089534"/>
                </a:lnTo>
                <a:lnTo>
                  <a:pt x="4861347" y="2118096"/>
                </a:lnTo>
                <a:close/>
              </a:path>
              <a:path w="4861560" h="2861945">
                <a:moveTo>
                  <a:pt x="4861347" y="2175219"/>
                </a:moveTo>
                <a:lnTo>
                  <a:pt x="4832784" y="2175219"/>
                </a:lnTo>
                <a:lnTo>
                  <a:pt x="4832784" y="2146658"/>
                </a:lnTo>
                <a:lnTo>
                  <a:pt x="4861347" y="2146658"/>
                </a:lnTo>
                <a:lnTo>
                  <a:pt x="4861347" y="2175219"/>
                </a:lnTo>
                <a:close/>
              </a:path>
              <a:path w="4861560" h="2861945">
                <a:moveTo>
                  <a:pt x="4861347" y="2232343"/>
                </a:moveTo>
                <a:lnTo>
                  <a:pt x="4832784" y="2232343"/>
                </a:lnTo>
                <a:lnTo>
                  <a:pt x="4832784" y="2203781"/>
                </a:lnTo>
                <a:lnTo>
                  <a:pt x="4861347" y="2203781"/>
                </a:lnTo>
                <a:lnTo>
                  <a:pt x="4861347" y="2232343"/>
                </a:lnTo>
                <a:close/>
              </a:path>
              <a:path w="4861560" h="2861945">
                <a:moveTo>
                  <a:pt x="4861347" y="2289467"/>
                </a:moveTo>
                <a:lnTo>
                  <a:pt x="4832784" y="2289467"/>
                </a:lnTo>
                <a:lnTo>
                  <a:pt x="4832784" y="2260905"/>
                </a:lnTo>
                <a:lnTo>
                  <a:pt x="4861347" y="2260905"/>
                </a:lnTo>
                <a:lnTo>
                  <a:pt x="4861347" y="2289467"/>
                </a:lnTo>
                <a:close/>
              </a:path>
              <a:path w="4861560" h="2861945">
                <a:moveTo>
                  <a:pt x="4861347" y="2346591"/>
                </a:moveTo>
                <a:lnTo>
                  <a:pt x="4832784" y="2346591"/>
                </a:lnTo>
                <a:lnTo>
                  <a:pt x="4832784" y="2318029"/>
                </a:lnTo>
                <a:lnTo>
                  <a:pt x="4861347" y="2318029"/>
                </a:lnTo>
                <a:lnTo>
                  <a:pt x="4861347" y="2346591"/>
                </a:lnTo>
                <a:close/>
              </a:path>
              <a:path w="4861560" h="2861945">
                <a:moveTo>
                  <a:pt x="4861347" y="2403715"/>
                </a:moveTo>
                <a:lnTo>
                  <a:pt x="4832784" y="2403715"/>
                </a:lnTo>
                <a:lnTo>
                  <a:pt x="4832784" y="2375153"/>
                </a:lnTo>
                <a:lnTo>
                  <a:pt x="4861347" y="2375153"/>
                </a:lnTo>
                <a:lnTo>
                  <a:pt x="4861347" y="2403715"/>
                </a:lnTo>
                <a:close/>
              </a:path>
              <a:path w="4861560" h="2861945">
                <a:moveTo>
                  <a:pt x="4861347" y="2460838"/>
                </a:moveTo>
                <a:lnTo>
                  <a:pt x="4832784" y="2460838"/>
                </a:lnTo>
                <a:lnTo>
                  <a:pt x="4832784" y="2432277"/>
                </a:lnTo>
                <a:lnTo>
                  <a:pt x="4861347" y="2432277"/>
                </a:lnTo>
                <a:lnTo>
                  <a:pt x="4861347" y="2460838"/>
                </a:lnTo>
                <a:close/>
              </a:path>
              <a:path w="4861560" h="2861945">
                <a:moveTo>
                  <a:pt x="4861347" y="2517962"/>
                </a:moveTo>
                <a:lnTo>
                  <a:pt x="4832784" y="2517962"/>
                </a:lnTo>
                <a:lnTo>
                  <a:pt x="4832784" y="2489400"/>
                </a:lnTo>
                <a:lnTo>
                  <a:pt x="4861347" y="2489400"/>
                </a:lnTo>
                <a:lnTo>
                  <a:pt x="4861347" y="2517962"/>
                </a:lnTo>
                <a:close/>
              </a:path>
              <a:path w="4861560" h="2861945">
                <a:moveTo>
                  <a:pt x="4861347" y="2575086"/>
                </a:moveTo>
                <a:lnTo>
                  <a:pt x="4832784" y="2575086"/>
                </a:lnTo>
                <a:lnTo>
                  <a:pt x="4832784" y="2546524"/>
                </a:lnTo>
                <a:lnTo>
                  <a:pt x="4861347" y="2546524"/>
                </a:lnTo>
                <a:lnTo>
                  <a:pt x="4861347" y="2575086"/>
                </a:lnTo>
                <a:close/>
              </a:path>
              <a:path w="4861560" h="2861945">
                <a:moveTo>
                  <a:pt x="4857676" y="2632074"/>
                </a:moveTo>
                <a:lnTo>
                  <a:pt x="4830450" y="2628232"/>
                </a:lnTo>
                <a:lnTo>
                  <a:pt x="4831258" y="2621892"/>
                </a:lnTo>
                <a:lnTo>
                  <a:pt x="4831895" y="2615537"/>
                </a:lnTo>
                <a:lnTo>
                  <a:pt x="4832361" y="2609167"/>
                </a:lnTo>
                <a:lnTo>
                  <a:pt x="4832656" y="2602782"/>
                </a:lnTo>
                <a:lnTo>
                  <a:pt x="4860484" y="2603695"/>
                </a:lnTo>
                <a:lnTo>
                  <a:pt x="4857676" y="2632074"/>
                </a:lnTo>
                <a:close/>
              </a:path>
              <a:path w="4861560" h="2861945">
                <a:moveTo>
                  <a:pt x="4844013" y="2687254"/>
                </a:moveTo>
                <a:lnTo>
                  <a:pt x="4817977" y="2677614"/>
                </a:lnTo>
                <a:lnTo>
                  <a:pt x="4820114" y="2671596"/>
                </a:lnTo>
                <a:lnTo>
                  <a:pt x="4822088" y="2665529"/>
                </a:lnTo>
                <a:lnTo>
                  <a:pt x="4823897" y="2659410"/>
                </a:lnTo>
                <a:lnTo>
                  <a:pt x="4825543" y="2653242"/>
                </a:lnTo>
                <a:lnTo>
                  <a:pt x="4852295" y="2659997"/>
                </a:lnTo>
                <a:lnTo>
                  <a:pt x="4844013" y="2687254"/>
                </a:lnTo>
                <a:close/>
              </a:path>
              <a:path w="4861560" h="2861945">
                <a:moveTo>
                  <a:pt x="4818951" y="2738388"/>
                </a:moveTo>
                <a:lnTo>
                  <a:pt x="4795268" y="2723237"/>
                </a:lnTo>
                <a:lnTo>
                  <a:pt x="4798639" y="2717809"/>
                </a:lnTo>
                <a:lnTo>
                  <a:pt x="4801860" y="2712296"/>
                </a:lnTo>
                <a:lnTo>
                  <a:pt x="4804933" y="2706698"/>
                </a:lnTo>
                <a:lnTo>
                  <a:pt x="4807856" y="2701016"/>
                </a:lnTo>
                <a:lnTo>
                  <a:pt x="4832387" y="2713222"/>
                </a:lnTo>
                <a:lnTo>
                  <a:pt x="4818951" y="2738388"/>
                </a:lnTo>
                <a:close/>
              </a:path>
              <a:path w="4861560" h="2861945">
                <a:moveTo>
                  <a:pt x="4783541" y="2783137"/>
                </a:moveTo>
                <a:lnTo>
                  <a:pt x="4763341" y="2763003"/>
                </a:lnTo>
                <a:lnTo>
                  <a:pt x="4767806" y="2758402"/>
                </a:lnTo>
                <a:lnTo>
                  <a:pt x="4772141" y="2753687"/>
                </a:lnTo>
                <a:lnTo>
                  <a:pt x="4776346" y="2748859"/>
                </a:lnTo>
                <a:lnTo>
                  <a:pt x="4780421" y="2743918"/>
                </a:lnTo>
                <a:lnTo>
                  <a:pt x="4801700" y="2760990"/>
                </a:lnTo>
                <a:lnTo>
                  <a:pt x="4783541" y="2783137"/>
                </a:lnTo>
                <a:close/>
              </a:path>
              <a:path w="4861560" h="2861945">
                <a:moveTo>
                  <a:pt x="4738937" y="2818750"/>
                </a:moveTo>
                <a:lnTo>
                  <a:pt x="4723675" y="2795057"/>
                </a:lnTo>
                <a:lnTo>
                  <a:pt x="4728982" y="2791537"/>
                </a:lnTo>
                <a:lnTo>
                  <a:pt x="4734190" y="2787879"/>
                </a:lnTo>
                <a:lnTo>
                  <a:pt x="4739297" y="2784082"/>
                </a:lnTo>
                <a:lnTo>
                  <a:pt x="4744305" y="2780147"/>
                </a:lnTo>
                <a:lnTo>
                  <a:pt x="4761441" y="2801366"/>
                </a:lnTo>
                <a:lnTo>
                  <a:pt x="4742671" y="2816756"/>
                </a:lnTo>
                <a:lnTo>
                  <a:pt x="4738937" y="2818750"/>
                </a:lnTo>
                <a:close/>
              </a:path>
              <a:path w="4861560" h="2861945">
                <a:moveTo>
                  <a:pt x="4687861" y="2843965"/>
                </a:moveTo>
                <a:lnTo>
                  <a:pt x="4678121" y="2817912"/>
                </a:lnTo>
                <a:lnTo>
                  <a:pt x="4684066" y="2815598"/>
                </a:lnTo>
                <a:lnTo>
                  <a:pt x="4689942" y="2813128"/>
                </a:lnTo>
                <a:lnTo>
                  <a:pt x="4695751" y="2810501"/>
                </a:lnTo>
                <a:lnTo>
                  <a:pt x="4701491" y="2807717"/>
                </a:lnTo>
                <a:lnTo>
                  <a:pt x="4713765" y="2832189"/>
                </a:lnTo>
                <a:lnTo>
                  <a:pt x="4696790" y="2841251"/>
                </a:lnTo>
                <a:lnTo>
                  <a:pt x="4687861" y="2843965"/>
                </a:lnTo>
                <a:close/>
              </a:path>
              <a:path w="4861560" h="2861945">
                <a:moveTo>
                  <a:pt x="4632710" y="2857790"/>
                </a:moveTo>
                <a:lnTo>
                  <a:pt x="4628777" y="2830541"/>
                </a:lnTo>
                <a:lnTo>
                  <a:pt x="4635077" y="2829545"/>
                </a:lnTo>
                <a:lnTo>
                  <a:pt x="4641343" y="2828382"/>
                </a:lnTo>
                <a:lnTo>
                  <a:pt x="4647575" y="2827052"/>
                </a:lnTo>
                <a:lnTo>
                  <a:pt x="4653774" y="2825554"/>
                </a:lnTo>
                <a:lnTo>
                  <a:pt x="4660604" y="2852247"/>
                </a:lnTo>
                <a:lnTo>
                  <a:pt x="4647027" y="2856373"/>
                </a:lnTo>
                <a:lnTo>
                  <a:pt x="4632710" y="2857790"/>
                </a:lnTo>
                <a:close/>
              </a:path>
              <a:path w="4861560" h="2861945">
                <a:moveTo>
                  <a:pt x="4594779" y="2861542"/>
                </a:moveTo>
                <a:lnTo>
                  <a:pt x="4575730" y="2861542"/>
                </a:lnTo>
                <a:lnTo>
                  <a:pt x="4575730" y="2832980"/>
                </a:lnTo>
                <a:lnTo>
                  <a:pt x="4597639" y="2832980"/>
                </a:lnTo>
                <a:lnTo>
                  <a:pt x="4600492" y="2832929"/>
                </a:lnTo>
                <a:lnTo>
                  <a:pt x="4603340" y="2832827"/>
                </a:lnTo>
                <a:lnTo>
                  <a:pt x="4604339" y="2860597"/>
                </a:lnTo>
                <a:lnTo>
                  <a:pt x="4594779" y="2861542"/>
                </a:lnTo>
                <a:close/>
              </a:path>
              <a:path w="4861560" h="2861945">
                <a:moveTo>
                  <a:pt x="4547168" y="2861542"/>
                </a:moveTo>
                <a:lnTo>
                  <a:pt x="4518606" y="2861542"/>
                </a:lnTo>
                <a:lnTo>
                  <a:pt x="4518606" y="2832980"/>
                </a:lnTo>
                <a:lnTo>
                  <a:pt x="4547168" y="2832980"/>
                </a:lnTo>
                <a:lnTo>
                  <a:pt x="4547168" y="2861542"/>
                </a:lnTo>
                <a:close/>
              </a:path>
              <a:path w="4861560" h="2861945">
                <a:moveTo>
                  <a:pt x="4490044" y="2861542"/>
                </a:moveTo>
                <a:lnTo>
                  <a:pt x="4461482" y="2861542"/>
                </a:lnTo>
                <a:lnTo>
                  <a:pt x="4461482" y="2832980"/>
                </a:lnTo>
                <a:lnTo>
                  <a:pt x="4490044" y="2832980"/>
                </a:lnTo>
                <a:lnTo>
                  <a:pt x="4490044" y="2861542"/>
                </a:lnTo>
                <a:close/>
              </a:path>
              <a:path w="4861560" h="2861945">
                <a:moveTo>
                  <a:pt x="4432920" y="2861542"/>
                </a:moveTo>
                <a:lnTo>
                  <a:pt x="4404359" y="2861542"/>
                </a:lnTo>
                <a:lnTo>
                  <a:pt x="4404359" y="2832980"/>
                </a:lnTo>
                <a:lnTo>
                  <a:pt x="4432920" y="2832980"/>
                </a:lnTo>
                <a:lnTo>
                  <a:pt x="4432920" y="2861542"/>
                </a:lnTo>
                <a:close/>
              </a:path>
              <a:path w="4861560" h="2861945">
                <a:moveTo>
                  <a:pt x="4375797" y="2861542"/>
                </a:moveTo>
                <a:lnTo>
                  <a:pt x="4347235" y="2861542"/>
                </a:lnTo>
                <a:lnTo>
                  <a:pt x="4347235" y="2832980"/>
                </a:lnTo>
                <a:lnTo>
                  <a:pt x="4375797" y="2832980"/>
                </a:lnTo>
                <a:lnTo>
                  <a:pt x="4375797" y="2861542"/>
                </a:lnTo>
                <a:close/>
              </a:path>
              <a:path w="4861560" h="2861945">
                <a:moveTo>
                  <a:pt x="4318673" y="2861542"/>
                </a:moveTo>
                <a:lnTo>
                  <a:pt x="4290111" y="2861542"/>
                </a:lnTo>
                <a:lnTo>
                  <a:pt x="4290111" y="2832980"/>
                </a:lnTo>
                <a:lnTo>
                  <a:pt x="4318673" y="2832980"/>
                </a:lnTo>
                <a:lnTo>
                  <a:pt x="4318673" y="2861542"/>
                </a:lnTo>
                <a:close/>
              </a:path>
              <a:path w="4861560" h="2861945">
                <a:moveTo>
                  <a:pt x="4261549" y="2861542"/>
                </a:moveTo>
                <a:lnTo>
                  <a:pt x="4232987" y="2861542"/>
                </a:lnTo>
                <a:lnTo>
                  <a:pt x="4232987" y="2832980"/>
                </a:lnTo>
                <a:lnTo>
                  <a:pt x="4261549" y="2832980"/>
                </a:lnTo>
                <a:lnTo>
                  <a:pt x="4261549" y="2861542"/>
                </a:lnTo>
                <a:close/>
              </a:path>
              <a:path w="4861560" h="2861945">
                <a:moveTo>
                  <a:pt x="4204425" y="2861542"/>
                </a:moveTo>
                <a:lnTo>
                  <a:pt x="4175864" y="2861542"/>
                </a:lnTo>
                <a:lnTo>
                  <a:pt x="4175864" y="2832980"/>
                </a:lnTo>
                <a:lnTo>
                  <a:pt x="4204425" y="2832980"/>
                </a:lnTo>
                <a:lnTo>
                  <a:pt x="4204425" y="2861542"/>
                </a:lnTo>
                <a:close/>
              </a:path>
              <a:path w="4861560" h="2861945">
                <a:moveTo>
                  <a:pt x="4147302" y="2861542"/>
                </a:moveTo>
                <a:lnTo>
                  <a:pt x="4118740" y="2861542"/>
                </a:lnTo>
                <a:lnTo>
                  <a:pt x="4118740" y="2832980"/>
                </a:lnTo>
                <a:lnTo>
                  <a:pt x="4147302" y="2832980"/>
                </a:lnTo>
                <a:lnTo>
                  <a:pt x="4147302" y="2861542"/>
                </a:lnTo>
                <a:close/>
              </a:path>
              <a:path w="4861560" h="2861945">
                <a:moveTo>
                  <a:pt x="4090178" y="2861542"/>
                </a:moveTo>
                <a:lnTo>
                  <a:pt x="4061616" y="2861542"/>
                </a:lnTo>
                <a:lnTo>
                  <a:pt x="4061616" y="2832980"/>
                </a:lnTo>
                <a:lnTo>
                  <a:pt x="4090178" y="2832980"/>
                </a:lnTo>
                <a:lnTo>
                  <a:pt x="4090178" y="2861542"/>
                </a:lnTo>
                <a:close/>
              </a:path>
              <a:path w="4861560" h="2861945">
                <a:moveTo>
                  <a:pt x="4033054" y="2861542"/>
                </a:moveTo>
                <a:lnTo>
                  <a:pt x="4004492" y="2861542"/>
                </a:lnTo>
                <a:lnTo>
                  <a:pt x="4004492" y="2832980"/>
                </a:lnTo>
                <a:lnTo>
                  <a:pt x="4033054" y="2832980"/>
                </a:lnTo>
                <a:lnTo>
                  <a:pt x="4033054" y="2861542"/>
                </a:lnTo>
                <a:close/>
              </a:path>
              <a:path w="4861560" h="2861945">
                <a:moveTo>
                  <a:pt x="3975930" y="2861542"/>
                </a:moveTo>
                <a:lnTo>
                  <a:pt x="3947369" y="2861542"/>
                </a:lnTo>
                <a:lnTo>
                  <a:pt x="3947369" y="2832980"/>
                </a:lnTo>
                <a:lnTo>
                  <a:pt x="3975930" y="2832980"/>
                </a:lnTo>
                <a:lnTo>
                  <a:pt x="3975930" y="2861542"/>
                </a:lnTo>
                <a:close/>
              </a:path>
              <a:path w="4861560" h="2861945">
                <a:moveTo>
                  <a:pt x="3918807" y="2861542"/>
                </a:moveTo>
                <a:lnTo>
                  <a:pt x="3890245" y="2861542"/>
                </a:lnTo>
                <a:lnTo>
                  <a:pt x="3890245" y="2832980"/>
                </a:lnTo>
                <a:lnTo>
                  <a:pt x="3918807" y="2832980"/>
                </a:lnTo>
                <a:lnTo>
                  <a:pt x="3918807" y="2861542"/>
                </a:lnTo>
                <a:close/>
              </a:path>
              <a:path w="4861560" h="2861945">
                <a:moveTo>
                  <a:pt x="3861683" y="2861542"/>
                </a:moveTo>
                <a:lnTo>
                  <a:pt x="3833121" y="2861542"/>
                </a:lnTo>
                <a:lnTo>
                  <a:pt x="3833121" y="2832980"/>
                </a:lnTo>
                <a:lnTo>
                  <a:pt x="3861683" y="2832980"/>
                </a:lnTo>
                <a:lnTo>
                  <a:pt x="3861683" y="2861542"/>
                </a:lnTo>
                <a:close/>
              </a:path>
              <a:path w="4861560" h="2861945">
                <a:moveTo>
                  <a:pt x="3804559" y="2861542"/>
                </a:moveTo>
                <a:lnTo>
                  <a:pt x="3775997" y="2861542"/>
                </a:lnTo>
                <a:lnTo>
                  <a:pt x="3775997" y="2832980"/>
                </a:lnTo>
                <a:lnTo>
                  <a:pt x="3804559" y="2832980"/>
                </a:lnTo>
                <a:lnTo>
                  <a:pt x="3804559" y="2861542"/>
                </a:lnTo>
                <a:close/>
              </a:path>
              <a:path w="4861560" h="2861945">
                <a:moveTo>
                  <a:pt x="3747435" y="2861542"/>
                </a:moveTo>
                <a:lnTo>
                  <a:pt x="3718874" y="2861542"/>
                </a:lnTo>
                <a:lnTo>
                  <a:pt x="3718874" y="2832980"/>
                </a:lnTo>
                <a:lnTo>
                  <a:pt x="3747435" y="2832980"/>
                </a:lnTo>
                <a:lnTo>
                  <a:pt x="3747435" y="2861542"/>
                </a:lnTo>
                <a:close/>
              </a:path>
              <a:path w="4861560" h="2861945">
                <a:moveTo>
                  <a:pt x="3690312" y="2861542"/>
                </a:moveTo>
                <a:lnTo>
                  <a:pt x="3661750" y="2861542"/>
                </a:lnTo>
                <a:lnTo>
                  <a:pt x="3661750" y="2832980"/>
                </a:lnTo>
                <a:lnTo>
                  <a:pt x="3690312" y="2832980"/>
                </a:lnTo>
                <a:lnTo>
                  <a:pt x="3690312" y="2861542"/>
                </a:lnTo>
                <a:close/>
              </a:path>
              <a:path w="4861560" h="2861945">
                <a:moveTo>
                  <a:pt x="3633188" y="2861542"/>
                </a:moveTo>
                <a:lnTo>
                  <a:pt x="3604626" y="2861542"/>
                </a:lnTo>
                <a:lnTo>
                  <a:pt x="3604626" y="2832980"/>
                </a:lnTo>
                <a:lnTo>
                  <a:pt x="3633188" y="2832980"/>
                </a:lnTo>
                <a:lnTo>
                  <a:pt x="3633188" y="2861542"/>
                </a:lnTo>
                <a:close/>
              </a:path>
              <a:path w="4861560" h="2861945">
                <a:moveTo>
                  <a:pt x="3576064" y="2861542"/>
                </a:moveTo>
                <a:lnTo>
                  <a:pt x="3547502" y="2861542"/>
                </a:lnTo>
                <a:lnTo>
                  <a:pt x="3547502" y="2832980"/>
                </a:lnTo>
                <a:lnTo>
                  <a:pt x="3576064" y="2832980"/>
                </a:lnTo>
                <a:lnTo>
                  <a:pt x="3576064" y="2861542"/>
                </a:lnTo>
                <a:close/>
              </a:path>
              <a:path w="4861560" h="2861945">
                <a:moveTo>
                  <a:pt x="3518940" y="2861542"/>
                </a:moveTo>
                <a:lnTo>
                  <a:pt x="3490379" y="2861542"/>
                </a:lnTo>
                <a:lnTo>
                  <a:pt x="3490379" y="2832980"/>
                </a:lnTo>
                <a:lnTo>
                  <a:pt x="3518940" y="2832980"/>
                </a:lnTo>
                <a:lnTo>
                  <a:pt x="3518940" y="2861542"/>
                </a:lnTo>
                <a:close/>
              </a:path>
              <a:path w="4861560" h="2861945">
                <a:moveTo>
                  <a:pt x="3461817" y="2861542"/>
                </a:moveTo>
                <a:lnTo>
                  <a:pt x="3433255" y="2861542"/>
                </a:lnTo>
                <a:lnTo>
                  <a:pt x="3433255" y="2832980"/>
                </a:lnTo>
                <a:lnTo>
                  <a:pt x="3461817" y="2832980"/>
                </a:lnTo>
                <a:lnTo>
                  <a:pt x="3461817" y="2861542"/>
                </a:lnTo>
                <a:close/>
              </a:path>
              <a:path w="4861560" h="2861945">
                <a:moveTo>
                  <a:pt x="3404693" y="2861542"/>
                </a:moveTo>
                <a:lnTo>
                  <a:pt x="3376131" y="2861542"/>
                </a:lnTo>
                <a:lnTo>
                  <a:pt x="3376131" y="2832980"/>
                </a:lnTo>
                <a:lnTo>
                  <a:pt x="3404693" y="2832980"/>
                </a:lnTo>
                <a:lnTo>
                  <a:pt x="3404693" y="2861542"/>
                </a:lnTo>
                <a:close/>
              </a:path>
              <a:path w="4861560" h="2861945">
                <a:moveTo>
                  <a:pt x="3347569" y="2861542"/>
                </a:moveTo>
                <a:lnTo>
                  <a:pt x="3319007" y="2861542"/>
                </a:lnTo>
                <a:lnTo>
                  <a:pt x="3319007" y="2832980"/>
                </a:lnTo>
                <a:lnTo>
                  <a:pt x="3347569" y="2832980"/>
                </a:lnTo>
                <a:lnTo>
                  <a:pt x="3347569" y="2861542"/>
                </a:lnTo>
                <a:close/>
              </a:path>
              <a:path w="4861560" h="2861945">
                <a:moveTo>
                  <a:pt x="3290446" y="2861542"/>
                </a:moveTo>
                <a:lnTo>
                  <a:pt x="3261884" y="2861542"/>
                </a:lnTo>
                <a:lnTo>
                  <a:pt x="3261884" y="2832980"/>
                </a:lnTo>
                <a:lnTo>
                  <a:pt x="3290446" y="2832980"/>
                </a:lnTo>
                <a:lnTo>
                  <a:pt x="3290446" y="2861542"/>
                </a:lnTo>
                <a:close/>
              </a:path>
              <a:path w="4861560" h="2861945">
                <a:moveTo>
                  <a:pt x="3233322" y="2861542"/>
                </a:moveTo>
                <a:lnTo>
                  <a:pt x="3204760" y="2861542"/>
                </a:lnTo>
                <a:lnTo>
                  <a:pt x="3204760" y="2832980"/>
                </a:lnTo>
                <a:lnTo>
                  <a:pt x="3233322" y="2832980"/>
                </a:lnTo>
                <a:lnTo>
                  <a:pt x="3233322" y="2861542"/>
                </a:lnTo>
                <a:close/>
              </a:path>
              <a:path w="4861560" h="2861945">
                <a:moveTo>
                  <a:pt x="3176198" y="2861542"/>
                </a:moveTo>
                <a:lnTo>
                  <a:pt x="3147636" y="2861542"/>
                </a:lnTo>
                <a:lnTo>
                  <a:pt x="3147636" y="2832980"/>
                </a:lnTo>
                <a:lnTo>
                  <a:pt x="3176198" y="2832980"/>
                </a:lnTo>
                <a:lnTo>
                  <a:pt x="3176198" y="2861542"/>
                </a:lnTo>
                <a:close/>
              </a:path>
              <a:path w="4861560" h="2861945">
                <a:moveTo>
                  <a:pt x="3119074" y="2861542"/>
                </a:moveTo>
                <a:lnTo>
                  <a:pt x="3090512" y="2861542"/>
                </a:lnTo>
                <a:lnTo>
                  <a:pt x="3090512" y="2832980"/>
                </a:lnTo>
                <a:lnTo>
                  <a:pt x="3119074" y="2832980"/>
                </a:lnTo>
                <a:lnTo>
                  <a:pt x="3119074" y="2861542"/>
                </a:lnTo>
                <a:close/>
              </a:path>
              <a:path w="4861560" h="2861945">
                <a:moveTo>
                  <a:pt x="3061951" y="2861542"/>
                </a:moveTo>
                <a:lnTo>
                  <a:pt x="3033389" y="2861542"/>
                </a:lnTo>
                <a:lnTo>
                  <a:pt x="3033389" y="2832980"/>
                </a:lnTo>
                <a:lnTo>
                  <a:pt x="3061951" y="2832980"/>
                </a:lnTo>
                <a:lnTo>
                  <a:pt x="3061951" y="2861542"/>
                </a:lnTo>
                <a:close/>
              </a:path>
              <a:path w="4861560" h="2861945">
                <a:moveTo>
                  <a:pt x="3004827" y="2861542"/>
                </a:moveTo>
                <a:lnTo>
                  <a:pt x="2976265" y="2861542"/>
                </a:lnTo>
                <a:lnTo>
                  <a:pt x="2976265" y="2832980"/>
                </a:lnTo>
                <a:lnTo>
                  <a:pt x="3004827" y="2832980"/>
                </a:lnTo>
                <a:lnTo>
                  <a:pt x="3004827" y="2861542"/>
                </a:lnTo>
                <a:close/>
              </a:path>
              <a:path w="4861560" h="2861945">
                <a:moveTo>
                  <a:pt x="2947703" y="2861542"/>
                </a:moveTo>
                <a:lnTo>
                  <a:pt x="2919141" y="2861542"/>
                </a:lnTo>
                <a:lnTo>
                  <a:pt x="2919141" y="2832980"/>
                </a:lnTo>
                <a:lnTo>
                  <a:pt x="2947703" y="2832980"/>
                </a:lnTo>
                <a:lnTo>
                  <a:pt x="2947703" y="2861542"/>
                </a:lnTo>
                <a:close/>
              </a:path>
              <a:path w="4861560" h="2861945">
                <a:moveTo>
                  <a:pt x="2890579" y="2861542"/>
                </a:moveTo>
                <a:lnTo>
                  <a:pt x="2862017" y="2861542"/>
                </a:lnTo>
                <a:lnTo>
                  <a:pt x="2862017" y="2832980"/>
                </a:lnTo>
                <a:lnTo>
                  <a:pt x="2890579" y="2832980"/>
                </a:lnTo>
                <a:lnTo>
                  <a:pt x="2890579" y="2861542"/>
                </a:lnTo>
                <a:close/>
              </a:path>
              <a:path w="4861560" h="2861945">
                <a:moveTo>
                  <a:pt x="2833456" y="2861542"/>
                </a:moveTo>
                <a:lnTo>
                  <a:pt x="2804894" y="2861542"/>
                </a:lnTo>
                <a:lnTo>
                  <a:pt x="2804894" y="2832980"/>
                </a:lnTo>
                <a:lnTo>
                  <a:pt x="2833456" y="2832980"/>
                </a:lnTo>
                <a:lnTo>
                  <a:pt x="2833456" y="2861542"/>
                </a:lnTo>
                <a:close/>
              </a:path>
              <a:path w="4861560" h="2861945">
                <a:moveTo>
                  <a:pt x="2776332" y="2861542"/>
                </a:moveTo>
                <a:lnTo>
                  <a:pt x="2747770" y="2861542"/>
                </a:lnTo>
                <a:lnTo>
                  <a:pt x="2747770" y="2832980"/>
                </a:lnTo>
                <a:lnTo>
                  <a:pt x="2776332" y="2832980"/>
                </a:lnTo>
                <a:lnTo>
                  <a:pt x="2776332" y="2861542"/>
                </a:lnTo>
                <a:close/>
              </a:path>
              <a:path w="4861560" h="2861945">
                <a:moveTo>
                  <a:pt x="2719208" y="2861542"/>
                </a:moveTo>
                <a:lnTo>
                  <a:pt x="2690646" y="2861542"/>
                </a:lnTo>
                <a:lnTo>
                  <a:pt x="2690646" y="2832980"/>
                </a:lnTo>
                <a:lnTo>
                  <a:pt x="2719208" y="2832980"/>
                </a:lnTo>
                <a:lnTo>
                  <a:pt x="2719208" y="2861542"/>
                </a:lnTo>
                <a:close/>
              </a:path>
              <a:path w="4861560" h="2861945">
                <a:moveTo>
                  <a:pt x="2662084" y="2861542"/>
                </a:moveTo>
                <a:lnTo>
                  <a:pt x="2633522" y="2861542"/>
                </a:lnTo>
                <a:lnTo>
                  <a:pt x="2633522" y="2832980"/>
                </a:lnTo>
                <a:lnTo>
                  <a:pt x="2662084" y="2832980"/>
                </a:lnTo>
                <a:lnTo>
                  <a:pt x="2662084" y="2861542"/>
                </a:lnTo>
                <a:close/>
              </a:path>
              <a:path w="4861560" h="2861945">
                <a:moveTo>
                  <a:pt x="2604961" y="2861542"/>
                </a:moveTo>
                <a:lnTo>
                  <a:pt x="2576399" y="2861542"/>
                </a:lnTo>
                <a:lnTo>
                  <a:pt x="2576399" y="2832980"/>
                </a:lnTo>
                <a:lnTo>
                  <a:pt x="2604961" y="2832980"/>
                </a:lnTo>
                <a:lnTo>
                  <a:pt x="2604961" y="2861542"/>
                </a:lnTo>
                <a:close/>
              </a:path>
              <a:path w="4861560" h="2861945">
                <a:moveTo>
                  <a:pt x="2547837" y="2861542"/>
                </a:moveTo>
                <a:lnTo>
                  <a:pt x="2519275" y="2861542"/>
                </a:lnTo>
                <a:lnTo>
                  <a:pt x="2519275" y="2832980"/>
                </a:lnTo>
                <a:lnTo>
                  <a:pt x="2547837" y="2832980"/>
                </a:lnTo>
                <a:lnTo>
                  <a:pt x="2547837" y="2861542"/>
                </a:lnTo>
                <a:close/>
              </a:path>
              <a:path w="4861560" h="2861945">
                <a:moveTo>
                  <a:pt x="2490713" y="2861542"/>
                </a:moveTo>
                <a:lnTo>
                  <a:pt x="2462151" y="2861542"/>
                </a:lnTo>
                <a:lnTo>
                  <a:pt x="2462151" y="2832980"/>
                </a:lnTo>
                <a:lnTo>
                  <a:pt x="2490713" y="2832980"/>
                </a:lnTo>
                <a:lnTo>
                  <a:pt x="2490713" y="2861542"/>
                </a:lnTo>
                <a:close/>
              </a:path>
              <a:path w="4861560" h="2861945">
                <a:moveTo>
                  <a:pt x="2433589" y="2861542"/>
                </a:moveTo>
                <a:lnTo>
                  <a:pt x="2405027" y="2861542"/>
                </a:lnTo>
                <a:lnTo>
                  <a:pt x="2405027" y="2832980"/>
                </a:lnTo>
                <a:lnTo>
                  <a:pt x="2433589" y="2832980"/>
                </a:lnTo>
                <a:lnTo>
                  <a:pt x="2433589" y="2861542"/>
                </a:lnTo>
                <a:close/>
              </a:path>
              <a:path w="4861560" h="2861945">
                <a:moveTo>
                  <a:pt x="2376465" y="2861542"/>
                </a:moveTo>
                <a:lnTo>
                  <a:pt x="2347904" y="2861542"/>
                </a:lnTo>
                <a:lnTo>
                  <a:pt x="2347904" y="2832980"/>
                </a:lnTo>
                <a:lnTo>
                  <a:pt x="2376465" y="2832980"/>
                </a:lnTo>
                <a:lnTo>
                  <a:pt x="2376465" y="2861542"/>
                </a:lnTo>
                <a:close/>
              </a:path>
              <a:path w="4861560" h="2861945">
                <a:moveTo>
                  <a:pt x="2319342" y="2861542"/>
                </a:moveTo>
                <a:lnTo>
                  <a:pt x="2290780" y="2861542"/>
                </a:lnTo>
                <a:lnTo>
                  <a:pt x="2290780" y="2832980"/>
                </a:lnTo>
                <a:lnTo>
                  <a:pt x="2319342" y="2832980"/>
                </a:lnTo>
                <a:lnTo>
                  <a:pt x="2319342" y="2861542"/>
                </a:lnTo>
                <a:close/>
              </a:path>
              <a:path w="4861560" h="2861945">
                <a:moveTo>
                  <a:pt x="2262218" y="2861542"/>
                </a:moveTo>
                <a:lnTo>
                  <a:pt x="2233656" y="2861542"/>
                </a:lnTo>
                <a:lnTo>
                  <a:pt x="2233656" y="2832980"/>
                </a:lnTo>
                <a:lnTo>
                  <a:pt x="2262218" y="2832980"/>
                </a:lnTo>
                <a:lnTo>
                  <a:pt x="2262218" y="2861542"/>
                </a:lnTo>
                <a:close/>
              </a:path>
              <a:path w="4861560" h="2861945">
                <a:moveTo>
                  <a:pt x="2205094" y="2861542"/>
                </a:moveTo>
                <a:lnTo>
                  <a:pt x="2176532" y="2861542"/>
                </a:lnTo>
                <a:lnTo>
                  <a:pt x="2176532" y="2832980"/>
                </a:lnTo>
                <a:lnTo>
                  <a:pt x="2205094" y="2832980"/>
                </a:lnTo>
                <a:lnTo>
                  <a:pt x="2205094" y="2861542"/>
                </a:lnTo>
                <a:close/>
              </a:path>
              <a:path w="4861560" h="2861945">
                <a:moveTo>
                  <a:pt x="2147971" y="2861542"/>
                </a:moveTo>
                <a:lnTo>
                  <a:pt x="2119409" y="2861542"/>
                </a:lnTo>
                <a:lnTo>
                  <a:pt x="2119409" y="2832980"/>
                </a:lnTo>
                <a:lnTo>
                  <a:pt x="2147971" y="2832980"/>
                </a:lnTo>
                <a:lnTo>
                  <a:pt x="2147971" y="2861542"/>
                </a:lnTo>
                <a:close/>
              </a:path>
              <a:path w="4861560" h="2861945">
                <a:moveTo>
                  <a:pt x="2090847" y="2861542"/>
                </a:moveTo>
                <a:lnTo>
                  <a:pt x="2062285" y="2861542"/>
                </a:lnTo>
                <a:lnTo>
                  <a:pt x="2062285" y="2832980"/>
                </a:lnTo>
                <a:lnTo>
                  <a:pt x="2090847" y="2832980"/>
                </a:lnTo>
                <a:lnTo>
                  <a:pt x="2090847" y="2861542"/>
                </a:lnTo>
                <a:close/>
              </a:path>
              <a:path w="4861560" h="2861945">
                <a:moveTo>
                  <a:pt x="2033723" y="2861542"/>
                </a:moveTo>
                <a:lnTo>
                  <a:pt x="2005161" y="2861542"/>
                </a:lnTo>
                <a:lnTo>
                  <a:pt x="2005161" y="2832980"/>
                </a:lnTo>
                <a:lnTo>
                  <a:pt x="2033723" y="2832980"/>
                </a:lnTo>
                <a:lnTo>
                  <a:pt x="2033723" y="2861542"/>
                </a:lnTo>
                <a:close/>
              </a:path>
              <a:path w="4861560" h="2861945">
                <a:moveTo>
                  <a:pt x="1976599" y="2861542"/>
                </a:moveTo>
                <a:lnTo>
                  <a:pt x="1948037" y="2861542"/>
                </a:lnTo>
                <a:lnTo>
                  <a:pt x="1948037" y="2832980"/>
                </a:lnTo>
                <a:lnTo>
                  <a:pt x="1976599" y="2832980"/>
                </a:lnTo>
                <a:lnTo>
                  <a:pt x="1976599" y="2861542"/>
                </a:lnTo>
                <a:close/>
              </a:path>
              <a:path w="4861560" h="2861945">
                <a:moveTo>
                  <a:pt x="1919476" y="2861542"/>
                </a:moveTo>
                <a:lnTo>
                  <a:pt x="1890914" y="2861542"/>
                </a:lnTo>
                <a:lnTo>
                  <a:pt x="1890914" y="2832980"/>
                </a:lnTo>
                <a:lnTo>
                  <a:pt x="1919476" y="2832980"/>
                </a:lnTo>
                <a:lnTo>
                  <a:pt x="1919476" y="2861542"/>
                </a:lnTo>
                <a:close/>
              </a:path>
              <a:path w="4861560" h="2861945">
                <a:moveTo>
                  <a:pt x="1862352" y="2861542"/>
                </a:moveTo>
                <a:lnTo>
                  <a:pt x="1833790" y="2861542"/>
                </a:lnTo>
                <a:lnTo>
                  <a:pt x="1833790" y="2832980"/>
                </a:lnTo>
                <a:lnTo>
                  <a:pt x="1862352" y="2832980"/>
                </a:lnTo>
                <a:lnTo>
                  <a:pt x="1862352" y="2861542"/>
                </a:lnTo>
                <a:close/>
              </a:path>
              <a:path w="4861560" h="2861945">
                <a:moveTo>
                  <a:pt x="1805228" y="2861542"/>
                </a:moveTo>
                <a:lnTo>
                  <a:pt x="1776666" y="2861542"/>
                </a:lnTo>
                <a:lnTo>
                  <a:pt x="1776666" y="2832980"/>
                </a:lnTo>
                <a:lnTo>
                  <a:pt x="1805228" y="2832980"/>
                </a:lnTo>
                <a:lnTo>
                  <a:pt x="1805228" y="2861542"/>
                </a:lnTo>
                <a:close/>
              </a:path>
              <a:path w="4861560" h="2861945">
                <a:moveTo>
                  <a:pt x="1748104" y="2861542"/>
                </a:moveTo>
                <a:lnTo>
                  <a:pt x="1719542" y="2861542"/>
                </a:lnTo>
                <a:lnTo>
                  <a:pt x="1719542" y="2832980"/>
                </a:lnTo>
                <a:lnTo>
                  <a:pt x="1748104" y="2832980"/>
                </a:lnTo>
                <a:lnTo>
                  <a:pt x="1748104" y="2861542"/>
                </a:lnTo>
                <a:close/>
              </a:path>
              <a:path w="4861560" h="2861945">
                <a:moveTo>
                  <a:pt x="1690981" y="2861542"/>
                </a:moveTo>
                <a:lnTo>
                  <a:pt x="1662419" y="2861542"/>
                </a:lnTo>
                <a:lnTo>
                  <a:pt x="1662419" y="2832980"/>
                </a:lnTo>
                <a:lnTo>
                  <a:pt x="1690981" y="2832980"/>
                </a:lnTo>
                <a:lnTo>
                  <a:pt x="1690981" y="2861542"/>
                </a:lnTo>
                <a:close/>
              </a:path>
              <a:path w="4861560" h="2861945">
                <a:moveTo>
                  <a:pt x="1633857" y="2861542"/>
                </a:moveTo>
                <a:lnTo>
                  <a:pt x="1605295" y="2861542"/>
                </a:lnTo>
                <a:lnTo>
                  <a:pt x="1605295" y="2832980"/>
                </a:lnTo>
                <a:lnTo>
                  <a:pt x="1633857" y="2832980"/>
                </a:lnTo>
                <a:lnTo>
                  <a:pt x="1633857" y="2861542"/>
                </a:lnTo>
                <a:close/>
              </a:path>
              <a:path w="4861560" h="2861945">
                <a:moveTo>
                  <a:pt x="1576733" y="2861542"/>
                </a:moveTo>
                <a:lnTo>
                  <a:pt x="1548171" y="2861542"/>
                </a:lnTo>
                <a:lnTo>
                  <a:pt x="1548171" y="2832980"/>
                </a:lnTo>
                <a:lnTo>
                  <a:pt x="1576733" y="2832980"/>
                </a:lnTo>
                <a:lnTo>
                  <a:pt x="1576733" y="2861542"/>
                </a:lnTo>
                <a:close/>
              </a:path>
              <a:path w="4861560" h="2861945">
                <a:moveTo>
                  <a:pt x="1519609" y="2861542"/>
                </a:moveTo>
                <a:lnTo>
                  <a:pt x="1491047" y="2861542"/>
                </a:lnTo>
                <a:lnTo>
                  <a:pt x="1491047" y="2832980"/>
                </a:lnTo>
                <a:lnTo>
                  <a:pt x="1519609" y="2832980"/>
                </a:lnTo>
                <a:lnTo>
                  <a:pt x="1519609" y="2861542"/>
                </a:lnTo>
                <a:close/>
              </a:path>
              <a:path w="4861560" h="2861945">
                <a:moveTo>
                  <a:pt x="1462485" y="2861542"/>
                </a:moveTo>
                <a:lnTo>
                  <a:pt x="1433924" y="2861542"/>
                </a:lnTo>
                <a:lnTo>
                  <a:pt x="1433924" y="2832980"/>
                </a:lnTo>
                <a:lnTo>
                  <a:pt x="1462485" y="2832980"/>
                </a:lnTo>
                <a:lnTo>
                  <a:pt x="1462485" y="2861542"/>
                </a:lnTo>
                <a:close/>
              </a:path>
              <a:path w="4861560" h="2861945">
                <a:moveTo>
                  <a:pt x="1405362" y="2861542"/>
                </a:moveTo>
                <a:lnTo>
                  <a:pt x="1376800" y="2861542"/>
                </a:lnTo>
                <a:lnTo>
                  <a:pt x="1376800" y="2832980"/>
                </a:lnTo>
                <a:lnTo>
                  <a:pt x="1405362" y="2832980"/>
                </a:lnTo>
                <a:lnTo>
                  <a:pt x="1405362" y="2861542"/>
                </a:lnTo>
                <a:close/>
              </a:path>
              <a:path w="4861560" h="2861945">
                <a:moveTo>
                  <a:pt x="1348238" y="2861542"/>
                </a:moveTo>
                <a:lnTo>
                  <a:pt x="1319676" y="2861542"/>
                </a:lnTo>
                <a:lnTo>
                  <a:pt x="1319676" y="2832980"/>
                </a:lnTo>
                <a:lnTo>
                  <a:pt x="1348238" y="2832980"/>
                </a:lnTo>
                <a:lnTo>
                  <a:pt x="1348238" y="2861542"/>
                </a:lnTo>
                <a:close/>
              </a:path>
              <a:path w="4861560" h="2861945">
                <a:moveTo>
                  <a:pt x="1291114" y="2861542"/>
                </a:moveTo>
                <a:lnTo>
                  <a:pt x="1262552" y="2861542"/>
                </a:lnTo>
                <a:lnTo>
                  <a:pt x="1262552" y="2832980"/>
                </a:lnTo>
                <a:lnTo>
                  <a:pt x="1291114" y="2832980"/>
                </a:lnTo>
                <a:lnTo>
                  <a:pt x="1291114" y="2861542"/>
                </a:lnTo>
                <a:close/>
              </a:path>
              <a:path w="4861560" h="2861945">
                <a:moveTo>
                  <a:pt x="1233991" y="2861542"/>
                </a:moveTo>
                <a:lnTo>
                  <a:pt x="1205429" y="2861542"/>
                </a:lnTo>
                <a:lnTo>
                  <a:pt x="1205429" y="2832980"/>
                </a:lnTo>
                <a:lnTo>
                  <a:pt x="1233991" y="2832980"/>
                </a:lnTo>
                <a:lnTo>
                  <a:pt x="1233991" y="2861542"/>
                </a:lnTo>
                <a:close/>
              </a:path>
              <a:path w="4861560" h="2861945">
                <a:moveTo>
                  <a:pt x="1176867" y="2861542"/>
                </a:moveTo>
                <a:lnTo>
                  <a:pt x="1148305" y="2861542"/>
                </a:lnTo>
                <a:lnTo>
                  <a:pt x="1148305" y="2832980"/>
                </a:lnTo>
                <a:lnTo>
                  <a:pt x="1176867" y="2832980"/>
                </a:lnTo>
                <a:lnTo>
                  <a:pt x="1176867" y="2861542"/>
                </a:lnTo>
                <a:close/>
              </a:path>
              <a:path w="4861560" h="2861945">
                <a:moveTo>
                  <a:pt x="1119743" y="2861542"/>
                </a:moveTo>
                <a:lnTo>
                  <a:pt x="1091181" y="2861542"/>
                </a:lnTo>
                <a:lnTo>
                  <a:pt x="1091181" y="2832980"/>
                </a:lnTo>
                <a:lnTo>
                  <a:pt x="1119743" y="2832980"/>
                </a:lnTo>
                <a:lnTo>
                  <a:pt x="1119743" y="2861542"/>
                </a:lnTo>
                <a:close/>
              </a:path>
              <a:path w="4861560" h="2861945">
                <a:moveTo>
                  <a:pt x="1062619" y="2861542"/>
                </a:moveTo>
                <a:lnTo>
                  <a:pt x="1034057" y="2861542"/>
                </a:lnTo>
                <a:lnTo>
                  <a:pt x="1034057" y="2832980"/>
                </a:lnTo>
                <a:lnTo>
                  <a:pt x="1062619" y="2832980"/>
                </a:lnTo>
                <a:lnTo>
                  <a:pt x="1062619" y="2861542"/>
                </a:lnTo>
                <a:close/>
              </a:path>
              <a:path w="4861560" h="2861945">
                <a:moveTo>
                  <a:pt x="1005496" y="2861542"/>
                </a:moveTo>
                <a:lnTo>
                  <a:pt x="976934" y="2861542"/>
                </a:lnTo>
                <a:lnTo>
                  <a:pt x="976934" y="2832980"/>
                </a:lnTo>
                <a:lnTo>
                  <a:pt x="1005496" y="2832980"/>
                </a:lnTo>
                <a:lnTo>
                  <a:pt x="1005496" y="2861542"/>
                </a:lnTo>
                <a:close/>
              </a:path>
              <a:path w="4861560" h="2861945">
                <a:moveTo>
                  <a:pt x="948372" y="2861542"/>
                </a:moveTo>
                <a:lnTo>
                  <a:pt x="919810" y="2861542"/>
                </a:lnTo>
                <a:lnTo>
                  <a:pt x="919810" y="2832980"/>
                </a:lnTo>
                <a:lnTo>
                  <a:pt x="948372" y="2832980"/>
                </a:lnTo>
                <a:lnTo>
                  <a:pt x="948372" y="2861542"/>
                </a:lnTo>
                <a:close/>
              </a:path>
              <a:path w="4861560" h="2861945">
                <a:moveTo>
                  <a:pt x="891248" y="2861542"/>
                </a:moveTo>
                <a:lnTo>
                  <a:pt x="862686" y="2861542"/>
                </a:lnTo>
                <a:lnTo>
                  <a:pt x="862686" y="2832980"/>
                </a:lnTo>
                <a:lnTo>
                  <a:pt x="891248" y="2832980"/>
                </a:lnTo>
                <a:lnTo>
                  <a:pt x="891248" y="2861542"/>
                </a:lnTo>
                <a:close/>
              </a:path>
              <a:path w="4861560" h="2861945">
                <a:moveTo>
                  <a:pt x="834124" y="2861542"/>
                </a:moveTo>
                <a:lnTo>
                  <a:pt x="805562" y="2861542"/>
                </a:lnTo>
                <a:lnTo>
                  <a:pt x="805562" y="2832980"/>
                </a:lnTo>
                <a:lnTo>
                  <a:pt x="834124" y="2832980"/>
                </a:lnTo>
                <a:lnTo>
                  <a:pt x="834124" y="2861542"/>
                </a:lnTo>
                <a:close/>
              </a:path>
              <a:path w="4861560" h="2861945">
                <a:moveTo>
                  <a:pt x="777001" y="2861542"/>
                </a:moveTo>
                <a:lnTo>
                  <a:pt x="748439" y="2861542"/>
                </a:lnTo>
                <a:lnTo>
                  <a:pt x="748439" y="2832980"/>
                </a:lnTo>
                <a:lnTo>
                  <a:pt x="777001" y="2832980"/>
                </a:lnTo>
                <a:lnTo>
                  <a:pt x="777001" y="2861542"/>
                </a:lnTo>
                <a:close/>
              </a:path>
              <a:path w="4861560" h="2861945">
                <a:moveTo>
                  <a:pt x="719877" y="2861542"/>
                </a:moveTo>
                <a:lnTo>
                  <a:pt x="691315" y="2861542"/>
                </a:lnTo>
                <a:lnTo>
                  <a:pt x="691315" y="2832980"/>
                </a:lnTo>
                <a:lnTo>
                  <a:pt x="719877" y="2832980"/>
                </a:lnTo>
                <a:lnTo>
                  <a:pt x="719877" y="2861542"/>
                </a:lnTo>
                <a:close/>
              </a:path>
              <a:path w="4861560" h="2861945">
                <a:moveTo>
                  <a:pt x="662753" y="2861542"/>
                </a:moveTo>
                <a:lnTo>
                  <a:pt x="634191" y="2861542"/>
                </a:lnTo>
                <a:lnTo>
                  <a:pt x="634191" y="2832980"/>
                </a:lnTo>
                <a:lnTo>
                  <a:pt x="662753" y="2832980"/>
                </a:lnTo>
                <a:lnTo>
                  <a:pt x="662753" y="2861542"/>
                </a:lnTo>
                <a:close/>
              </a:path>
              <a:path w="4861560" h="2861945">
                <a:moveTo>
                  <a:pt x="605629" y="2861542"/>
                </a:moveTo>
                <a:lnTo>
                  <a:pt x="577067" y="2861542"/>
                </a:lnTo>
                <a:lnTo>
                  <a:pt x="577067" y="2832980"/>
                </a:lnTo>
                <a:lnTo>
                  <a:pt x="605629" y="2832980"/>
                </a:lnTo>
                <a:lnTo>
                  <a:pt x="605629" y="2861542"/>
                </a:lnTo>
                <a:close/>
              </a:path>
              <a:path w="4861560" h="2861945">
                <a:moveTo>
                  <a:pt x="548506" y="2861542"/>
                </a:moveTo>
                <a:lnTo>
                  <a:pt x="519944" y="2861542"/>
                </a:lnTo>
                <a:lnTo>
                  <a:pt x="519944" y="2832980"/>
                </a:lnTo>
                <a:lnTo>
                  <a:pt x="548506" y="2832980"/>
                </a:lnTo>
                <a:lnTo>
                  <a:pt x="548506" y="2861542"/>
                </a:lnTo>
                <a:close/>
              </a:path>
              <a:path w="4861560" h="2861945">
                <a:moveTo>
                  <a:pt x="491382" y="2861542"/>
                </a:moveTo>
                <a:lnTo>
                  <a:pt x="462820" y="2861542"/>
                </a:lnTo>
                <a:lnTo>
                  <a:pt x="462820" y="2832980"/>
                </a:lnTo>
                <a:lnTo>
                  <a:pt x="491382" y="2832980"/>
                </a:lnTo>
                <a:lnTo>
                  <a:pt x="491382" y="2861542"/>
                </a:lnTo>
                <a:close/>
              </a:path>
              <a:path w="4861560" h="2861945">
                <a:moveTo>
                  <a:pt x="434258" y="2861542"/>
                </a:moveTo>
                <a:lnTo>
                  <a:pt x="405696" y="2861542"/>
                </a:lnTo>
                <a:lnTo>
                  <a:pt x="405696" y="2832980"/>
                </a:lnTo>
                <a:lnTo>
                  <a:pt x="434258" y="2832980"/>
                </a:lnTo>
                <a:lnTo>
                  <a:pt x="434258" y="2861542"/>
                </a:lnTo>
                <a:close/>
              </a:path>
              <a:path w="4861560" h="2861945">
                <a:moveTo>
                  <a:pt x="377134" y="2861542"/>
                </a:moveTo>
                <a:lnTo>
                  <a:pt x="348572" y="2861542"/>
                </a:lnTo>
                <a:lnTo>
                  <a:pt x="348572" y="2832980"/>
                </a:lnTo>
                <a:lnTo>
                  <a:pt x="377134" y="2832980"/>
                </a:lnTo>
                <a:lnTo>
                  <a:pt x="377134" y="2861542"/>
                </a:lnTo>
                <a:close/>
              </a:path>
              <a:path w="4861560" h="2861945">
                <a:moveTo>
                  <a:pt x="320011" y="2861542"/>
                </a:moveTo>
                <a:lnTo>
                  <a:pt x="291449" y="2861542"/>
                </a:lnTo>
                <a:lnTo>
                  <a:pt x="291449" y="2832980"/>
                </a:lnTo>
                <a:lnTo>
                  <a:pt x="320011" y="2832980"/>
                </a:lnTo>
                <a:lnTo>
                  <a:pt x="320011" y="2861542"/>
                </a:lnTo>
                <a:close/>
              </a:path>
              <a:path w="4861560" h="2861945">
                <a:moveTo>
                  <a:pt x="262858" y="2861175"/>
                </a:moveTo>
                <a:lnTo>
                  <a:pt x="234413" y="2858361"/>
                </a:lnTo>
                <a:lnTo>
                  <a:pt x="237724" y="2831227"/>
                </a:lnTo>
                <a:lnTo>
                  <a:pt x="244088" y="2831917"/>
                </a:lnTo>
                <a:lnTo>
                  <a:pt x="250464" y="2832436"/>
                </a:lnTo>
                <a:lnTo>
                  <a:pt x="256851" y="2832782"/>
                </a:lnTo>
                <a:lnTo>
                  <a:pt x="263251" y="2832957"/>
                </a:lnTo>
                <a:lnTo>
                  <a:pt x="262858" y="2861175"/>
                </a:lnTo>
                <a:close/>
              </a:path>
              <a:path w="4861560" h="2861945">
                <a:moveTo>
                  <a:pt x="206329" y="2853945"/>
                </a:moveTo>
                <a:lnTo>
                  <a:pt x="179056" y="2845658"/>
                </a:lnTo>
                <a:lnTo>
                  <a:pt x="188124" y="2819683"/>
                </a:lnTo>
                <a:lnTo>
                  <a:pt x="194182" y="2821707"/>
                </a:lnTo>
                <a:lnTo>
                  <a:pt x="200289" y="2823567"/>
                </a:lnTo>
                <a:lnTo>
                  <a:pt x="206443" y="2825262"/>
                </a:lnTo>
                <a:lnTo>
                  <a:pt x="212647" y="2826793"/>
                </a:lnTo>
                <a:lnTo>
                  <a:pt x="206329" y="2853945"/>
                </a:lnTo>
                <a:close/>
              </a:path>
              <a:path w="4861560" h="2861945">
                <a:moveTo>
                  <a:pt x="152712" y="2834928"/>
                </a:moveTo>
                <a:lnTo>
                  <a:pt x="127574" y="2821507"/>
                </a:lnTo>
                <a:lnTo>
                  <a:pt x="142095" y="2797839"/>
                </a:lnTo>
                <a:lnTo>
                  <a:pt x="147583" y="2801106"/>
                </a:lnTo>
                <a:lnTo>
                  <a:pt x="153152" y="2804222"/>
                </a:lnTo>
                <a:lnTo>
                  <a:pt x="158804" y="2807188"/>
                </a:lnTo>
                <a:lnTo>
                  <a:pt x="164538" y="2810003"/>
                </a:lnTo>
                <a:lnTo>
                  <a:pt x="152712" y="2834928"/>
                </a:lnTo>
                <a:close/>
              </a:path>
              <a:path w="4861560" h="2861945">
                <a:moveTo>
                  <a:pt x="104395" y="2805048"/>
                </a:moveTo>
                <a:lnTo>
                  <a:pt x="82311" y="2786940"/>
                </a:lnTo>
                <a:lnTo>
                  <a:pt x="101755" y="2766684"/>
                </a:lnTo>
                <a:lnTo>
                  <a:pt x="106430" y="2771053"/>
                </a:lnTo>
                <a:lnTo>
                  <a:pt x="111218" y="2775291"/>
                </a:lnTo>
                <a:lnTo>
                  <a:pt x="116117" y="2779398"/>
                </a:lnTo>
                <a:lnTo>
                  <a:pt x="121127" y="2783375"/>
                </a:lnTo>
                <a:lnTo>
                  <a:pt x="104395" y="2805048"/>
                </a:lnTo>
                <a:close/>
              </a:path>
              <a:path w="4861560" h="2861945">
                <a:moveTo>
                  <a:pt x="63331" y="2765485"/>
                </a:moveTo>
                <a:lnTo>
                  <a:pt x="45288" y="2743480"/>
                </a:lnTo>
                <a:lnTo>
                  <a:pt x="68941" y="2727607"/>
                </a:lnTo>
                <a:lnTo>
                  <a:pt x="72559" y="2732846"/>
                </a:lnTo>
                <a:lnTo>
                  <a:pt x="76314" y="2737983"/>
                </a:lnTo>
                <a:lnTo>
                  <a:pt x="80205" y="2743017"/>
                </a:lnTo>
                <a:lnTo>
                  <a:pt x="84231" y="2747948"/>
                </a:lnTo>
                <a:lnTo>
                  <a:pt x="63331" y="2765485"/>
                </a:lnTo>
                <a:close/>
              </a:path>
              <a:path w="4861560" h="2861945">
                <a:moveTo>
                  <a:pt x="31696" y="2718350"/>
                </a:moveTo>
                <a:lnTo>
                  <a:pt x="20291" y="2696986"/>
                </a:lnTo>
                <a:lnTo>
                  <a:pt x="19030" y="2692838"/>
                </a:lnTo>
                <a:lnTo>
                  <a:pt x="45231" y="2682479"/>
                </a:lnTo>
                <a:lnTo>
                  <a:pt x="47656" y="2688381"/>
                </a:lnTo>
                <a:lnTo>
                  <a:pt x="50236" y="2694211"/>
                </a:lnTo>
                <a:lnTo>
                  <a:pt x="52971" y="2699969"/>
                </a:lnTo>
                <a:lnTo>
                  <a:pt x="55862" y="2705657"/>
                </a:lnTo>
                <a:lnTo>
                  <a:pt x="31696" y="2718350"/>
                </a:lnTo>
                <a:close/>
              </a:path>
              <a:path w="4861560" h="2861945">
                <a:moveTo>
                  <a:pt x="10745" y="2665572"/>
                </a:moveTo>
                <a:lnTo>
                  <a:pt x="5169" y="2647223"/>
                </a:lnTo>
                <a:lnTo>
                  <a:pt x="4242" y="2637854"/>
                </a:lnTo>
                <a:lnTo>
                  <a:pt x="31677" y="2633369"/>
                </a:lnTo>
                <a:lnTo>
                  <a:pt x="32791" y="2639653"/>
                </a:lnTo>
                <a:lnTo>
                  <a:pt x="34072" y="2645901"/>
                </a:lnTo>
                <a:lnTo>
                  <a:pt x="35521" y="2652113"/>
                </a:lnTo>
                <a:lnTo>
                  <a:pt x="37136" y="2658288"/>
                </a:lnTo>
                <a:lnTo>
                  <a:pt x="10745" y="2665572"/>
                </a:lnTo>
                <a:close/>
              </a:path>
              <a:path w="4861560" h="2861945">
                <a:moveTo>
                  <a:pt x="1439" y="2609522"/>
                </a:moveTo>
                <a:lnTo>
                  <a:pt x="0" y="2594976"/>
                </a:lnTo>
                <a:lnTo>
                  <a:pt x="0" y="2580920"/>
                </a:lnTo>
                <a:lnTo>
                  <a:pt x="28561" y="2580920"/>
                </a:lnTo>
                <a:lnTo>
                  <a:pt x="28680" y="2603673"/>
                </a:lnTo>
                <a:lnTo>
                  <a:pt x="28919" y="2608016"/>
                </a:lnTo>
                <a:lnTo>
                  <a:pt x="1439" y="2609522"/>
                </a:lnTo>
                <a:close/>
              </a:path>
              <a:path w="4861560" h="2861945">
                <a:moveTo>
                  <a:pt x="28561" y="2552358"/>
                </a:moveTo>
                <a:lnTo>
                  <a:pt x="0" y="2552358"/>
                </a:lnTo>
                <a:lnTo>
                  <a:pt x="0" y="2523796"/>
                </a:lnTo>
                <a:lnTo>
                  <a:pt x="28561" y="2523796"/>
                </a:lnTo>
                <a:lnTo>
                  <a:pt x="28561" y="2552358"/>
                </a:lnTo>
                <a:close/>
              </a:path>
              <a:path w="4861560" h="2861945">
                <a:moveTo>
                  <a:pt x="28561" y="2495234"/>
                </a:moveTo>
                <a:lnTo>
                  <a:pt x="0" y="2495234"/>
                </a:lnTo>
                <a:lnTo>
                  <a:pt x="0" y="2466673"/>
                </a:lnTo>
                <a:lnTo>
                  <a:pt x="28561" y="2466673"/>
                </a:lnTo>
                <a:lnTo>
                  <a:pt x="28561" y="2495234"/>
                </a:lnTo>
                <a:close/>
              </a:path>
              <a:path w="4861560" h="2861945">
                <a:moveTo>
                  <a:pt x="28561" y="2438111"/>
                </a:moveTo>
                <a:lnTo>
                  <a:pt x="0" y="2438111"/>
                </a:lnTo>
                <a:lnTo>
                  <a:pt x="0" y="2409549"/>
                </a:lnTo>
                <a:lnTo>
                  <a:pt x="28561" y="2409549"/>
                </a:lnTo>
                <a:lnTo>
                  <a:pt x="28561" y="2438111"/>
                </a:lnTo>
                <a:close/>
              </a:path>
              <a:path w="4861560" h="2861945">
                <a:moveTo>
                  <a:pt x="28561" y="2380987"/>
                </a:moveTo>
                <a:lnTo>
                  <a:pt x="0" y="2380987"/>
                </a:lnTo>
                <a:lnTo>
                  <a:pt x="0" y="2352425"/>
                </a:lnTo>
                <a:lnTo>
                  <a:pt x="28561" y="2352425"/>
                </a:lnTo>
                <a:lnTo>
                  <a:pt x="28561" y="2380987"/>
                </a:lnTo>
                <a:close/>
              </a:path>
              <a:path w="4861560" h="2861945">
                <a:moveTo>
                  <a:pt x="28561" y="2323863"/>
                </a:moveTo>
                <a:lnTo>
                  <a:pt x="0" y="2323863"/>
                </a:lnTo>
                <a:lnTo>
                  <a:pt x="0" y="2295301"/>
                </a:lnTo>
                <a:lnTo>
                  <a:pt x="28561" y="2295301"/>
                </a:lnTo>
                <a:lnTo>
                  <a:pt x="28561" y="2323863"/>
                </a:lnTo>
                <a:close/>
              </a:path>
              <a:path w="4861560" h="2861945">
                <a:moveTo>
                  <a:pt x="28561" y="2266739"/>
                </a:moveTo>
                <a:lnTo>
                  <a:pt x="0" y="2266739"/>
                </a:lnTo>
                <a:lnTo>
                  <a:pt x="0" y="2238178"/>
                </a:lnTo>
                <a:lnTo>
                  <a:pt x="28561" y="2238178"/>
                </a:lnTo>
                <a:lnTo>
                  <a:pt x="28561" y="2266739"/>
                </a:lnTo>
                <a:close/>
              </a:path>
              <a:path w="4861560" h="2861945">
                <a:moveTo>
                  <a:pt x="28561" y="2209616"/>
                </a:moveTo>
                <a:lnTo>
                  <a:pt x="0" y="2209616"/>
                </a:lnTo>
                <a:lnTo>
                  <a:pt x="0" y="2181054"/>
                </a:lnTo>
                <a:lnTo>
                  <a:pt x="28561" y="2181054"/>
                </a:lnTo>
                <a:lnTo>
                  <a:pt x="28561" y="2209616"/>
                </a:lnTo>
                <a:close/>
              </a:path>
              <a:path w="4861560" h="2861945">
                <a:moveTo>
                  <a:pt x="28561" y="2152492"/>
                </a:moveTo>
                <a:lnTo>
                  <a:pt x="0" y="2152492"/>
                </a:lnTo>
                <a:lnTo>
                  <a:pt x="0" y="2123930"/>
                </a:lnTo>
                <a:lnTo>
                  <a:pt x="28561" y="2123930"/>
                </a:lnTo>
                <a:lnTo>
                  <a:pt x="28561" y="2152492"/>
                </a:lnTo>
                <a:close/>
              </a:path>
              <a:path w="4861560" h="2861945">
                <a:moveTo>
                  <a:pt x="28561" y="2095368"/>
                </a:moveTo>
                <a:lnTo>
                  <a:pt x="0" y="2095368"/>
                </a:lnTo>
                <a:lnTo>
                  <a:pt x="0" y="2066806"/>
                </a:lnTo>
                <a:lnTo>
                  <a:pt x="28561" y="2066806"/>
                </a:lnTo>
                <a:lnTo>
                  <a:pt x="28561" y="2095368"/>
                </a:lnTo>
                <a:close/>
              </a:path>
              <a:path w="4861560" h="2861945">
                <a:moveTo>
                  <a:pt x="28561" y="2038244"/>
                </a:moveTo>
                <a:lnTo>
                  <a:pt x="0" y="2038244"/>
                </a:lnTo>
                <a:lnTo>
                  <a:pt x="0" y="2009682"/>
                </a:lnTo>
                <a:lnTo>
                  <a:pt x="28561" y="2009682"/>
                </a:lnTo>
                <a:lnTo>
                  <a:pt x="28561" y="2038244"/>
                </a:lnTo>
                <a:close/>
              </a:path>
              <a:path w="4861560" h="2861945">
                <a:moveTo>
                  <a:pt x="28561" y="1981121"/>
                </a:moveTo>
                <a:lnTo>
                  <a:pt x="0" y="1981121"/>
                </a:lnTo>
                <a:lnTo>
                  <a:pt x="0" y="1952559"/>
                </a:lnTo>
                <a:lnTo>
                  <a:pt x="28561" y="1952559"/>
                </a:lnTo>
                <a:lnTo>
                  <a:pt x="28561" y="1981121"/>
                </a:lnTo>
                <a:close/>
              </a:path>
              <a:path w="4861560" h="2861945">
                <a:moveTo>
                  <a:pt x="28561" y="1923997"/>
                </a:moveTo>
                <a:lnTo>
                  <a:pt x="0" y="1923997"/>
                </a:lnTo>
                <a:lnTo>
                  <a:pt x="0" y="1895435"/>
                </a:lnTo>
                <a:lnTo>
                  <a:pt x="28561" y="1895435"/>
                </a:lnTo>
                <a:lnTo>
                  <a:pt x="28561" y="1923997"/>
                </a:lnTo>
                <a:close/>
              </a:path>
              <a:path w="4861560" h="2861945">
                <a:moveTo>
                  <a:pt x="28561" y="1866873"/>
                </a:moveTo>
                <a:lnTo>
                  <a:pt x="0" y="1866873"/>
                </a:lnTo>
                <a:lnTo>
                  <a:pt x="0" y="1838311"/>
                </a:lnTo>
                <a:lnTo>
                  <a:pt x="28561" y="1838311"/>
                </a:lnTo>
                <a:lnTo>
                  <a:pt x="28561" y="1866873"/>
                </a:lnTo>
                <a:close/>
              </a:path>
              <a:path w="4861560" h="2861945">
                <a:moveTo>
                  <a:pt x="28561" y="1809749"/>
                </a:moveTo>
                <a:lnTo>
                  <a:pt x="0" y="1809749"/>
                </a:lnTo>
                <a:lnTo>
                  <a:pt x="0" y="1781187"/>
                </a:lnTo>
                <a:lnTo>
                  <a:pt x="28561" y="1781187"/>
                </a:lnTo>
                <a:lnTo>
                  <a:pt x="28561" y="1809749"/>
                </a:lnTo>
                <a:close/>
              </a:path>
              <a:path w="4861560" h="2861945">
                <a:moveTo>
                  <a:pt x="28561" y="1752625"/>
                </a:moveTo>
                <a:lnTo>
                  <a:pt x="0" y="1752625"/>
                </a:lnTo>
                <a:lnTo>
                  <a:pt x="0" y="1724064"/>
                </a:lnTo>
                <a:lnTo>
                  <a:pt x="28561" y="1724064"/>
                </a:lnTo>
                <a:lnTo>
                  <a:pt x="28561" y="1752625"/>
                </a:lnTo>
                <a:close/>
              </a:path>
              <a:path w="4861560" h="2861945">
                <a:moveTo>
                  <a:pt x="28561" y="1695502"/>
                </a:moveTo>
                <a:lnTo>
                  <a:pt x="0" y="1695502"/>
                </a:lnTo>
                <a:lnTo>
                  <a:pt x="0" y="1666940"/>
                </a:lnTo>
                <a:lnTo>
                  <a:pt x="28561" y="1666940"/>
                </a:lnTo>
                <a:lnTo>
                  <a:pt x="28561" y="1695502"/>
                </a:lnTo>
                <a:close/>
              </a:path>
              <a:path w="4861560" h="2861945">
                <a:moveTo>
                  <a:pt x="28561" y="1638378"/>
                </a:moveTo>
                <a:lnTo>
                  <a:pt x="0" y="1638378"/>
                </a:lnTo>
                <a:lnTo>
                  <a:pt x="0" y="1609816"/>
                </a:lnTo>
                <a:lnTo>
                  <a:pt x="28561" y="1609816"/>
                </a:lnTo>
                <a:lnTo>
                  <a:pt x="28561" y="1638378"/>
                </a:lnTo>
                <a:close/>
              </a:path>
              <a:path w="4861560" h="2861945">
                <a:moveTo>
                  <a:pt x="28561" y="1581254"/>
                </a:moveTo>
                <a:lnTo>
                  <a:pt x="0" y="1581254"/>
                </a:lnTo>
                <a:lnTo>
                  <a:pt x="0" y="1552692"/>
                </a:lnTo>
                <a:lnTo>
                  <a:pt x="28561" y="1552692"/>
                </a:lnTo>
                <a:lnTo>
                  <a:pt x="28561" y="1581254"/>
                </a:lnTo>
                <a:close/>
              </a:path>
              <a:path w="4861560" h="2861945">
                <a:moveTo>
                  <a:pt x="28561" y="1524130"/>
                </a:moveTo>
                <a:lnTo>
                  <a:pt x="0" y="1524130"/>
                </a:lnTo>
                <a:lnTo>
                  <a:pt x="0" y="1495569"/>
                </a:lnTo>
                <a:lnTo>
                  <a:pt x="28561" y="1495569"/>
                </a:lnTo>
                <a:lnTo>
                  <a:pt x="28561" y="1524130"/>
                </a:lnTo>
                <a:close/>
              </a:path>
              <a:path w="4861560" h="2861945">
                <a:moveTo>
                  <a:pt x="28561" y="1467007"/>
                </a:moveTo>
                <a:lnTo>
                  <a:pt x="0" y="1467007"/>
                </a:lnTo>
                <a:lnTo>
                  <a:pt x="0" y="1438445"/>
                </a:lnTo>
                <a:lnTo>
                  <a:pt x="28561" y="1438445"/>
                </a:lnTo>
                <a:lnTo>
                  <a:pt x="28561" y="1467007"/>
                </a:lnTo>
                <a:close/>
              </a:path>
              <a:path w="4861560" h="2861945">
                <a:moveTo>
                  <a:pt x="28561" y="1409883"/>
                </a:moveTo>
                <a:lnTo>
                  <a:pt x="0" y="1409883"/>
                </a:lnTo>
                <a:lnTo>
                  <a:pt x="0" y="1381321"/>
                </a:lnTo>
                <a:lnTo>
                  <a:pt x="28561" y="1381321"/>
                </a:lnTo>
                <a:lnTo>
                  <a:pt x="28561" y="1409883"/>
                </a:lnTo>
                <a:close/>
              </a:path>
              <a:path w="4861560" h="2861945">
                <a:moveTo>
                  <a:pt x="28561" y="1352759"/>
                </a:moveTo>
                <a:lnTo>
                  <a:pt x="0" y="1352759"/>
                </a:lnTo>
                <a:lnTo>
                  <a:pt x="0" y="1324197"/>
                </a:lnTo>
                <a:lnTo>
                  <a:pt x="28561" y="1324197"/>
                </a:lnTo>
                <a:lnTo>
                  <a:pt x="28561" y="1352759"/>
                </a:lnTo>
                <a:close/>
              </a:path>
              <a:path w="4861560" h="2861945">
                <a:moveTo>
                  <a:pt x="28561" y="1295635"/>
                </a:moveTo>
                <a:lnTo>
                  <a:pt x="0" y="1295635"/>
                </a:lnTo>
                <a:lnTo>
                  <a:pt x="0" y="1267074"/>
                </a:lnTo>
                <a:lnTo>
                  <a:pt x="28561" y="1267074"/>
                </a:lnTo>
                <a:lnTo>
                  <a:pt x="28561" y="1295635"/>
                </a:lnTo>
                <a:close/>
              </a:path>
              <a:path w="4861560" h="2861945">
                <a:moveTo>
                  <a:pt x="28561" y="1238512"/>
                </a:moveTo>
                <a:lnTo>
                  <a:pt x="0" y="1238512"/>
                </a:lnTo>
                <a:lnTo>
                  <a:pt x="0" y="1209950"/>
                </a:lnTo>
                <a:lnTo>
                  <a:pt x="28561" y="1209950"/>
                </a:lnTo>
                <a:lnTo>
                  <a:pt x="28561" y="1238512"/>
                </a:lnTo>
                <a:close/>
              </a:path>
              <a:path w="4861560" h="2861945">
                <a:moveTo>
                  <a:pt x="28561" y="1181388"/>
                </a:moveTo>
                <a:lnTo>
                  <a:pt x="0" y="1181388"/>
                </a:lnTo>
                <a:lnTo>
                  <a:pt x="0" y="1152826"/>
                </a:lnTo>
                <a:lnTo>
                  <a:pt x="28561" y="1152826"/>
                </a:lnTo>
                <a:lnTo>
                  <a:pt x="28561" y="1181388"/>
                </a:lnTo>
                <a:close/>
              </a:path>
              <a:path w="4861560" h="2861945">
                <a:moveTo>
                  <a:pt x="28561" y="1124264"/>
                </a:moveTo>
                <a:lnTo>
                  <a:pt x="0" y="1124264"/>
                </a:lnTo>
                <a:lnTo>
                  <a:pt x="0" y="1095702"/>
                </a:lnTo>
                <a:lnTo>
                  <a:pt x="28561" y="1095702"/>
                </a:lnTo>
                <a:lnTo>
                  <a:pt x="28561" y="1124264"/>
                </a:lnTo>
                <a:close/>
              </a:path>
              <a:path w="4861560" h="2861945">
                <a:moveTo>
                  <a:pt x="28561" y="1067140"/>
                </a:moveTo>
                <a:lnTo>
                  <a:pt x="0" y="1067140"/>
                </a:lnTo>
                <a:lnTo>
                  <a:pt x="0" y="1038579"/>
                </a:lnTo>
                <a:lnTo>
                  <a:pt x="28561" y="1038579"/>
                </a:lnTo>
                <a:lnTo>
                  <a:pt x="28561" y="1067140"/>
                </a:lnTo>
                <a:close/>
              </a:path>
              <a:path w="4861560" h="2861945">
                <a:moveTo>
                  <a:pt x="28561" y="1010017"/>
                </a:moveTo>
                <a:lnTo>
                  <a:pt x="0" y="1010017"/>
                </a:lnTo>
                <a:lnTo>
                  <a:pt x="0" y="981455"/>
                </a:lnTo>
                <a:lnTo>
                  <a:pt x="28561" y="981455"/>
                </a:lnTo>
                <a:lnTo>
                  <a:pt x="28561" y="1010017"/>
                </a:lnTo>
                <a:close/>
              </a:path>
              <a:path w="4861560" h="2861945">
                <a:moveTo>
                  <a:pt x="28561" y="952893"/>
                </a:moveTo>
                <a:lnTo>
                  <a:pt x="0" y="952893"/>
                </a:lnTo>
                <a:lnTo>
                  <a:pt x="0" y="924331"/>
                </a:lnTo>
                <a:lnTo>
                  <a:pt x="28561" y="924331"/>
                </a:lnTo>
                <a:lnTo>
                  <a:pt x="28561" y="952893"/>
                </a:lnTo>
                <a:close/>
              </a:path>
              <a:path w="4861560" h="2861945">
                <a:moveTo>
                  <a:pt x="28561" y="895769"/>
                </a:moveTo>
                <a:lnTo>
                  <a:pt x="0" y="895769"/>
                </a:lnTo>
                <a:lnTo>
                  <a:pt x="0" y="867207"/>
                </a:lnTo>
                <a:lnTo>
                  <a:pt x="28561" y="867207"/>
                </a:lnTo>
                <a:lnTo>
                  <a:pt x="28561" y="895769"/>
                </a:lnTo>
                <a:close/>
              </a:path>
              <a:path w="4861560" h="2861945">
                <a:moveTo>
                  <a:pt x="28561" y="838645"/>
                </a:moveTo>
                <a:lnTo>
                  <a:pt x="0" y="838645"/>
                </a:lnTo>
                <a:lnTo>
                  <a:pt x="0" y="810083"/>
                </a:lnTo>
                <a:lnTo>
                  <a:pt x="28561" y="810083"/>
                </a:lnTo>
                <a:lnTo>
                  <a:pt x="28561" y="838645"/>
                </a:lnTo>
                <a:close/>
              </a:path>
              <a:path w="4861560" h="2861945">
                <a:moveTo>
                  <a:pt x="28561" y="781522"/>
                </a:moveTo>
                <a:lnTo>
                  <a:pt x="0" y="781522"/>
                </a:lnTo>
                <a:lnTo>
                  <a:pt x="0" y="752960"/>
                </a:lnTo>
                <a:lnTo>
                  <a:pt x="28561" y="752960"/>
                </a:lnTo>
                <a:lnTo>
                  <a:pt x="28561" y="781522"/>
                </a:lnTo>
                <a:close/>
              </a:path>
              <a:path w="4861560" h="2861945">
                <a:moveTo>
                  <a:pt x="28561" y="724398"/>
                </a:moveTo>
                <a:lnTo>
                  <a:pt x="0" y="724398"/>
                </a:lnTo>
                <a:lnTo>
                  <a:pt x="0" y="695836"/>
                </a:lnTo>
                <a:lnTo>
                  <a:pt x="28561" y="695836"/>
                </a:lnTo>
                <a:lnTo>
                  <a:pt x="28561" y="724398"/>
                </a:lnTo>
                <a:close/>
              </a:path>
              <a:path w="4861560" h="2861945">
                <a:moveTo>
                  <a:pt x="28561" y="667274"/>
                </a:moveTo>
                <a:lnTo>
                  <a:pt x="0" y="667274"/>
                </a:lnTo>
                <a:lnTo>
                  <a:pt x="0" y="638712"/>
                </a:lnTo>
                <a:lnTo>
                  <a:pt x="28561" y="638712"/>
                </a:lnTo>
                <a:lnTo>
                  <a:pt x="28561" y="667274"/>
                </a:lnTo>
                <a:close/>
              </a:path>
              <a:path w="4861560" h="2861945">
                <a:moveTo>
                  <a:pt x="28561" y="610150"/>
                </a:moveTo>
                <a:lnTo>
                  <a:pt x="0" y="610150"/>
                </a:lnTo>
                <a:lnTo>
                  <a:pt x="0" y="581588"/>
                </a:lnTo>
                <a:lnTo>
                  <a:pt x="28561" y="581588"/>
                </a:lnTo>
                <a:lnTo>
                  <a:pt x="28561" y="610150"/>
                </a:lnTo>
                <a:close/>
              </a:path>
              <a:path w="4861560" h="2861945">
                <a:moveTo>
                  <a:pt x="28561" y="553026"/>
                </a:moveTo>
                <a:lnTo>
                  <a:pt x="0" y="553026"/>
                </a:lnTo>
                <a:lnTo>
                  <a:pt x="0" y="524465"/>
                </a:lnTo>
                <a:lnTo>
                  <a:pt x="28561" y="524465"/>
                </a:lnTo>
                <a:lnTo>
                  <a:pt x="28561" y="553026"/>
                </a:lnTo>
                <a:close/>
              </a:path>
              <a:path w="4861560" h="2861945">
                <a:moveTo>
                  <a:pt x="28561" y="495903"/>
                </a:moveTo>
                <a:lnTo>
                  <a:pt x="0" y="495903"/>
                </a:lnTo>
                <a:lnTo>
                  <a:pt x="0" y="467341"/>
                </a:lnTo>
                <a:lnTo>
                  <a:pt x="28561" y="467341"/>
                </a:lnTo>
                <a:lnTo>
                  <a:pt x="28561" y="495903"/>
                </a:lnTo>
                <a:close/>
              </a:path>
              <a:path w="4861560" h="2861945">
                <a:moveTo>
                  <a:pt x="28561" y="438779"/>
                </a:moveTo>
                <a:lnTo>
                  <a:pt x="0" y="438779"/>
                </a:lnTo>
                <a:lnTo>
                  <a:pt x="0" y="410217"/>
                </a:lnTo>
                <a:lnTo>
                  <a:pt x="28561" y="410217"/>
                </a:lnTo>
                <a:lnTo>
                  <a:pt x="28561" y="438779"/>
                </a:lnTo>
                <a:close/>
              </a:path>
              <a:path w="4861560" h="2861945">
                <a:moveTo>
                  <a:pt x="28561" y="381655"/>
                </a:moveTo>
                <a:lnTo>
                  <a:pt x="0" y="381655"/>
                </a:lnTo>
                <a:lnTo>
                  <a:pt x="0" y="353093"/>
                </a:lnTo>
                <a:lnTo>
                  <a:pt x="28561" y="353093"/>
                </a:lnTo>
                <a:lnTo>
                  <a:pt x="28561" y="381655"/>
                </a:lnTo>
                <a:close/>
              </a:path>
              <a:path w="4861560" h="2861945">
                <a:moveTo>
                  <a:pt x="28561" y="324531"/>
                </a:moveTo>
                <a:lnTo>
                  <a:pt x="0" y="324531"/>
                </a:lnTo>
                <a:lnTo>
                  <a:pt x="0" y="295970"/>
                </a:lnTo>
                <a:lnTo>
                  <a:pt x="28561" y="295970"/>
                </a:lnTo>
                <a:lnTo>
                  <a:pt x="28561" y="324531"/>
                </a:lnTo>
                <a:close/>
              </a:path>
              <a:path w="4861560" h="2861945">
                <a:moveTo>
                  <a:pt x="28561" y="267408"/>
                </a:moveTo>
                <a:lnTo>
                  <a:pt x="0" y="267408"/>
                </a:lnTo>
                <a:lnTo>
                  <a:pt x="0" y="266566"/>
                </a:lnTo>
                <a:lnTo>
                  <a:pt x="2738" y="238891"/>
                </a:lnTo>
                <a:lnTo>
                  <a:pt x="29859" y="241735"/>
                </a:lnTo>
                <a:lnTo>
                  <a:pt x="28994" y="249987"/>
                </a:lnTo>
                <a:lnTo>
                  <a:pt x="28561" y="258264"/>
                </a:lnTo>
                <a:lnTo>
                  <a:pt x="28561" y="267408"/>
                </a:lnTo>
                <a:close/>
              </a:path>
              <a:path w="4861560" h="2861945">
                <a:moveTo>
                  <a:pt x="33865" y="216599"/>
                </a:moveTo>
                <a:lnTo>
                  <a:pt x="6276" y="210674"/>
                </a:lnTo>
                <a:lnTo>
                  <a:pt x="14574" y="183369"/>
                </a:lnTo>
                <a:lnTo>
                  <a:pt x="40560" y="191949"/>
                </a:lnTo>
                <a:lnTo>
                  <a:pt x="38638" y="198044"/>
                </a:lnTo>
                <a:lnTo>
                  <a:pt x="36881" y="204185"/>
                </a:lnTo>
                <a:lnTo>
                  <a:pt x="35220" y="210674"/>
                </a:lnTo>
                <a:lnTo>
                  <a:pt x="33865" y="216599"/>
                </a:lnTo>
                <a:close/>
              </a:path>
              <a:path w="4861560" h="2861945">
                <a:moveTo>
                  <a:pt x="49839" y="168201"/>
                </a:moveTo>
                <a:lnTo>
                  <a:pt x="24487" y="156695"/>
                </a:lnTo>
                <a:lnTo>
                  <a:pt x="37904" y="131565"/>
                </a:lnTo>
                <a:lnTo>
                  <a:pt x="61615" y="145563"/>
                </a:lnTo>
                <a:lnTo>
                  <a:pt x="58444" y="151104"/>
                </a:lnTo>
                <a:lnTo>
                  <a:pt x="55424" y="156723"/>
                </a:lnTo>
                <a:lnTo>
                  <a:pt x="52556" y="162422"/>
                </a:lnTo>
                <a:lnTo>
                  <a:pt x="49839" y="168201"/>
                </a:lnTo>
                <a:close/>
              </a:path>
              <a:path w="4861560" h="2861945">
                <a:moveTo>
                  <a:pt x="75731" y="124338"/>
                </a:moveTo>
                <a:lnTo>
                  <a:pt x="53642" y="107874"/>
                </a:lnTo>
                <a:lnTo>
                  <a:pt x="71715" y="85832"/>
                </a:lnTo>
                <a:lnTo>
                  <a:pt x="92068" y="104712"/>
                </a:lnTo>
                <a:lnTo>
                  <a:pt x="87786" y="109454"/>
                </a:lnTo>
                <a:lnTo>
                  <a:pt x="83636" y="114306"/>
                </a:lnTo>
                <a:lnTo>
                  <a:pt x="79617" y="119267"/>
                </a:lnTo>
                <a:lnTo>
                  <a:pt x="75731" y="124338"/>
                </a:lnTo>
                <a:close/>
              </a:path>
              <a:path w="4861560" h="2861945">
                <a:moveTo>
                  <a:pt x="110515" y="86859"/>
                </a:moveTo>
                <a:lnTo>
                  <a:pt x="92567" y="66192"/>
                </a:lnTo>
                <a:lnTo>
                  <a:pt x="114571" y="48151"/>
                </a:lnTo>
                <a:lnTo>
                  <a:pt x="130617" y="71209"/>
                </a:lnTo>
                <a:lnTo>
                  <a:pt x="125434" y="74919"/>
                </a:lnTo>
                <a:lnTo>
                  <a:pt x="120357" y="78764"/>
                </a:lnTo>
                <a:lnTo>
                  <a:pt x="115383" y="82744"/>
                </a:lnTo>
                <a:lnTo>
                  <a:pt x="110515" y="86859"/>
                </a:lnTo>
                <a:close/>
              </a:path>
              <a:path w="4861560" h="2861945">
                <a:moveTo>
                  <a:pt x="152323" y="57772"/>
                </a:moveTo>
                <a:lnTo>
                  <a:pt x="139218" y="33818"/>
                </a:lnTo>
                <a:lnTo>
                  <a:pt x="164378" y="20385"/>
                </a:lnTo>
                <a:lnTo>
                  <a:pt x="175321" y="46747"/>
                </a:lnTo>
                <a:lnTo>
                  <a:pt x="169460" y="49272"/>
                </a:lnTo>
                <a:lnTo>
                  <a:pt x="163674" y="51951"/>
                </a:lnTo>
                <a:lnTo>
                  <a:pt x="157961" y="54784"/>
                </a:lnTo>
                <a:lnTo>
                  <a:pt x="152323" y="57772"/>
                </a:lnTo>
                <a:close/>
              </a:path>
              <a:path w="4861560" h="2861945">
                <a:moveTo>
                  <a:pt x="199366" y="38245"/>
                </a:moveTo>
                <a:lnTo>
                  <a:pt x="191656" y="12055"/>
                </a:lnTo>
                <a:lnTo>
                  <a:pt x="214319" y="5169"/>
                </a:lnTo>
                <a:lnTo>
                  <a:pt x="219203" y="4686"/>
                </a:lnTo>
                <a:lnTo>
                  <a:pt x="224208" y="32360"/>
                </a:lnTo>
                <a:lnTo>
                  <a:pt x="217939" y="33581"/>
                </a:lnTo>
                <a:lnTo>
                  <a:pt x="211708" y="34969"/>
                </a:lnTo>
                <a:lnTo>
                  <a:pt x="205517" y="36523"/>
                </a:lnTo>
                <a:lnTo>
                  <a:pt x="199366" y="38245"/>
                </a:lnTo>
                <a:close/>
              </a:path>
              <a:path w="4861560" h="2861945">
                <a:moveTo>
                  <a:pt x="249482" y="29175"/>
                </a:moveTo>
                <a:lnTo>
                  <a:pt x="247519" y="1884"/>
                </a:lnTo>
                <a:lnTo>
                  <a:pt x="266566" y="0"/>
                </a:lnTo>
                <a:lnTo>
                  <a:pt x="295128" y="0"/>
                </a:lnTo>
                <a:lnTo>
                  <a:pt x="295128" y="28561"/>
                </a:lnTo>
                <a:lnTo>
                  <a:pt x="260862" y="28561"/>
                </a:lnTo>
                <a:lnTo>
                  <a:pt x="255168" y="28766"/>
                </a:lnTo>
                <a:lnTo>
                  <a:pt x="249482" y="29175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54549" y="122145"/>
            <a:ext cx="10272395" cy="819150"/>
          </a:xfrm>
          <a:custGeom>
            <a:avLst/>
            <a:gdLst/>
            <a:ahLst/>
            <a:cxnLst/>
            <a:rect l="l" t="t" r="r" b="b"/>
            <a:pathLst>
              <a:path w="10272395" h="819150">
                <a:moveTo>
                  <a:pt x="10271783" y="818987"/>
                </a:moveTo>
                <a:lnTo>
                  <a:pt x="0" y="818987"/>
                </a:lnTo>
                <a:lnTo>
                  <a:pt x="0" y="0"/>
                </a:lnTo>
                <a:lnTo>
                  <a:pt x="10271783" y="0"/>
                </a:lnTo>
                <a:lnTo>
                  <a:pt x="10271783" y="818987"/>
                </a:lnTo>
                <a:close/>
              </a:path>
            </a:pathLst>
          </a:custGeom>
          <a:solidFill>
            <a:srgbClr val="FA3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75881" y="4469820"/>
            <a:ext cx="2625725" cy="2070735"/>
          </a:xfrm>
          <a:custGeom>
            <a:avLst/>
            <a:gdLst/>
            <a:ahLst/>
            <a:cxnLst/>
            <a:rect l="l" t="t" r="r" b="b"/>
            <a:pathLst>
              <a:path w="2625725" h="2070734">
                <a:moveTo>
                  <a:pt x="2625212" y="2070211"/>
                </a:moveTo>
                <a:lnTo>
                  <a:pt x="0" y="2070211"/>
                </a:lnTo>
                <a:lnTo>
                  <a:pt x="0" y="0"/>
                </a:lnTo>
                <a:lnTo>
                  <a:pt x="2625212" y="0"/>
                </a:lnTo>
                <a:lnTo>
                  <a:pt x="2625212" y="2070211"/>
                </a:lnTo>
                <a:close/>
              </a:path>
            </a:pathLst>
          </a:custGeom>
          <a:solidFill>
            <a:srgbClr val="FAF7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845257" y="4468570"/>
            <a:ext cx="7694930" cy="2072005"/>
          </a:xfrm>
          <a:custGeom>
            <a:avLst/>
            <a:gdLst/>
            <a:ahLst/>
            <a:cxnLst/>
            <a:rect l="l" t="t" r="r" b="b"/>
            <a:pathLst>
              <a:path w="7694930" h="2072004">
                <a:moveTo>
                  <a:pt x="2521801" y="1257"/>
                </a:moveTo>
                <a:lnTo>
                  <a:pt x="0" y="1257"/>
                </a:lnTo>
                <a:lnTo>
                  <a:pt x="0" y="2071471"/>
                </a:lnTo>
                <a:lnTo>
                  <a:pt x="2521801" y="2071471"/>
                </a:lnTo>
                <a:lnTo>
                  <a:pt x="2521801" y="1257"/>
                </a:lnTo>
                <a:close/>
              </a:path>
              <a:path w="7694930" h="2072004">
                <a:moveTo>
                  <a:pt x="5260060" y="0"/>
                </a:moveTo>
                <a:lnTo>
                  <a:pt x="2565476" y="0"/>
                </a:lnTo>
                <a:lnTo>
                  <a:pt x="2565476" y="2070214"/>
                </a:lnTo>
                <a:lnTo>
                  <a:pt x="5260060" y="2070214"/>
                </a:lnTo>
                <a:lnTo>
                  <a:pt x="5260060" y="0"/>
                </a:lnTo>
                <a:close/>
              </a:path>
              <a:path w="7694930" h="2072004">
                <a:moveTo>
                  <a:pt x="7694790" y="0"/>
                </a:moveTo>
                <a:lnTo>
                  <a:pt x="5298135" y="0"/>
                </a:lnTo>
                <a:lnTo>
                  <a:pt x="5298135" y="2071471"/>
                </a:lnTo>
                <a:lnTo>
                  <a:pt x="7694790" y="2071471"/>
                </a:lnTo>
                <a:lnTo>
                  <a:pt x="7694790" y="0"/>
                </a:lnTo>
                <a:close/>
              </a:path>
            </a:pathLst>
          </a:custGeom>
          <a:solidFill>
            <a:srgbClr val="FAF7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19986" y="4147024"/>
            <a:ext cx="10492105" cy="4626610"/>
          </a:xfrm>
          <a:custGeom>
            <a:avLst/>
            <a:gdLst/>
            <a:ahLst/>
            <a:cxnLst/>
            <a:rect l="l" t="t" r="r" b="b"/>
            <a:pathLst>
              <a:path w="10492105" h="4626609">
                <a:moveTo>
                  <a:pt x="352259" y="28560"/>
                </a:moveTo>
                <a:lnTo>
                  <a:pt x="323697" y="28560"/>
                </a:lnTo>
                <a:lnTo>
                  <a:pt x="323697" y="0"/>
                </a:lnTo>
                <a:lnTo>
                  <a:pt x="352259" y="0"/>
                </a:lnTo>
                <a:lnTo>
                  <a:pt x="352259" y="28560"/>
                </a:lnTo>
                <a:close/>
              </a:path>
              <a:path w="10492105" h="4626609">
                <a:moveTo>
                  <a:pt x="409382" y="28560"/>
                </a:moveTo>
                <a:lnTo>
                  <a:pt x="380820" y="28560"/>
                </a:lnTo>
                <a:lnTo>
                  <a:pt x="380820" y="0"/>
                </a:lnTo>
                <a:lnTo>
                  <a:pt x="409382" y="0"/>
                </a:lnTo>
                <a:lnTo>
                  <a:pt x="409382" y="28560"/>
                </a:lnTo>
                <a:close/>
              </a:path>
              <a:path w="10492105" h="4626609">
                <a:moveTo>
                  <a:pt x="466506" y="28560"/>
                </a:moveTo>
                <a:lnTo>
                  <a:pt x="437944" y="28560"/>
                </a:lnTo>
                <a:lnTo>
                  <a:pt x="437944" y="0"/>
                </a:lnTo>
                <a:lnTo>
                  <a:pt x="466506" y="0"/>
                </a:lnTo>
                <a:lnTo>
                  <a:pt x="466506" y="28560"/>
                </a:lnTo>
                <a:close/>
              </a:path>
              <a:path w="10492105" h="4626609">
                <a:moveTo>
                  <a:pt x="523630" y="28560"/>
                </a:moveTo>
                <a:lnTo>
                  <a:pt x="495068" y="28560"/>
                </a:lnTo>
                <a:lnTo>
                  <a:pt x="495068" y="0"/>
                </a:lnTo>
                <a:lnTo>
                  <a:pt x="523630" y="0"/>
                </a:lnTo>
                <a:lnTo>
                  <a:pt x="523630" y="28560"/>
                </a:lnTo>
                <a:close/>
              </a:path>
              <a:path w="10492105" h="4626609">
                <a:moveTo>
                  <a:pt x="580754" y="28560"/>
                </a:moveTo>
                <a:lnTo>
                  <a:pt x="552192" y="28560"/>
                </a:lnTo>
                <a:lnTo>
                  <a:pt x="552192" y="0"/>
                </a:lnTo>
                <a:lnTo>
                  <a:pt x="580754" y="0"/>
                </a:lnTo>
                <a:lnTo>
                  <a:pt x="580754" y="28560"/>
                </a:lnTo>
                <a:close/>
              </a:path>
              <a:path w="10492105" h="4626609">
                <a:moveTo>
                  <a:pt x="637877" y="28560"/>
                </a:moveTo>
                <a:lnTo>
                  <a:pt x="609315" y="28560"/>
                </a:lnTo>
                <a:lnTo>
                  <a:pt x="609315" y="0"/>
                </a:lnTo>
                <a:lnTo>
                  <a:pt x="637877" y="0"/>
                </a:lnTo>
                <a:lnTo>
                  <a:pt x="637877" y="28560"/>
                </a:lnTo>
                <a:close/>
              </a:path>
              <a:path w="10492105" h="4626609">
                <a:moveTo>
                  <a:pt x="695001" y="28560"/>
                </a:moveTo>
                <a:lnTo>
                  <a:pt x="666439" y="28560"/>
                </a:lnTo>
                <a:lnTo>
                  <a:pt x="666439" y="0"/>
                </a:lnTo>
                <a:lnTo>
                  <a:pt x="695001" y="0"/>
                </a:lnTo>
                <a:lnTo>
                  <a:pt x="695001" y="28560"/>
                </a:lnTo>
                <a:close/>
              </a:path>
              <a:path w="10492105" h="4626609">
                <a:moveTo>
                  <a:pt x="752125" y="28560"/>
                </a:moveTo>
                <a:lnTo>
                  <a:pt x="723563" y="28560"/>
                </a:lnTo>
                <a:lnTo>
                  <a:pt x="723563" y="0"/>
                </a:lnTo>
                <a:lnTo>
                  <a:pt x="752125" y="0"/>
                </a:lnTo>
                <a:lnTo>
                  <a:pt x="752125" y="28560"/>
                </a:lnTo>
                <a:close/>
              </a:path>
              <a:path w="10492105" h="4626609">
                <a:moveTo>
                  <a:pt x="809249" y="28560"/>
                </a:moveTo>
                <a:lnTo>
                  <a:pt x="780687" y="28560"/>
                </a:lnTo>
                <a:lnTo>
                  <a:pt x="780687" y="0"/>
                </a:lnTo>
                <a:lnTo>
                  <a:pt x="809249" y="0"/>
                </a:lnTo>
                <a:lnTo>
                  <a:pt x="809249" y="28560"/>
                </a:lnTo>
                <a:close/>
              </a:path>
              <a:path w="10492105" h="4626609">
                <a:moveTo>
                  <a:pt x="866372" y="28560"/>
                </a:moveTo>
                <a:lnTo>
                  <a:pt x="837810" y="28560"/>
                </a:lnTo>
                <a:lnTo>
                  <a:pt x="837810" y="0"/>
                </a:lnTo>
                <a:lnTo>
                  <a:pt x="866372" y="0"/>
                </a:lnTo>
                <a:lnTo>
                  <a:pt x="866372" y="28560"/>
                </a:lnTo>
                <a:close/>
              </a:path>
              <a:path w="10492105" h="4626609">
                <a:moveTo>
                  <a:pt x="923496" y="28560"/>
                </a:moveTo>
                <a:lnTo>
                  <a:pt x="894934" y="28560"/>
                </a:lnTo>
                <a:lnTo>
                  <a:pt x="894934" y="0"/>
                </a:lnTo>
                <a:lnTo>
                  <a:pt x="923496" y="0"/>
                </a:lnTo>
                <a:lnTo>
                  <a:pt x="923496" y="28560"/>
                </a:lnTo>
                <a:close/>
              </a:path>
              <a:path w="10492105" h="4626609">
                <a:moveTo>
                  <a:pt x="980620" y="28560"/>
                </a:moveTo>
                <a:lnTo>
                  <a:pt x="952058" y="28560"/>
                </a:lnTo>
                <a:lnTo>
                  <a:pt x="952058" y="0"/>
                </a:lnTo>
                <a:lnTo>
                  <a:pt x="980620" y="0"/>
                </a:lnTo>
                <a:lnTo>
                  <a:pt x="980620" y="28560"/>
                </a:lnTo>
                <a:close/>
              </a:path>
              <a:path w="10492105" h="4626609">
                <a:moveTo>
                  <a:pt x="1037744" y="28560"/>
                </a:moveTo>
                <a:lnTo>
                  <a:pt x="1009182" y="28560"/>
                </a:lnTo>
                <a:lnTo>
                  <a:pt x="1009182" y="0"/>
                </a:lnTo>
                <a:lnTo>
                  <a:pt x="1037744" y="0"/>
                </a:lnTo>
                <a:lnTo>
                  <a:pt x="1037744" y="28560"/>
                </a:lnTo>
                <a:close/>
              </a:path>
              <a:path w="10492105" h="4626609">
                <a:moveTo>
                  <a:pt x="1094867" y="28560"/>
                </a:moveTo>
                <a:lnTo>
                  <a:pt x="1066305" y="28560"/>
                </a:lnTo>
                <a:lnTo>
                  <a:pt x="1066305" y="0"/>
                </a:lnTo>
                <a:lnTo>
                  <a:pt x="1094867" y="0"/>
                </a:lnTo>
                <a:lnTo>
                  <a:pt x="1094867" y="28560"/>
                </a:lnTo>
                <a:close/>
              </a:path>
              <a:path w="10492105" h="4626609">
                <a:moveTo>
                  <a:pt x="1151991" y="28560"/>
                </a:moveTo>
                <a:lnTo>
                  <a:pt x="1123429" y="28560"/>
                </a:lnTo>
                <a:lnTo>
                  <a:pt x="1123429" y="0"/>
                </a:lnTo>
                <a:lnTo>
                  <a:pt x="1151991" y="0"/>
                </a:lnTo>
                <a:lnTo>
                  <a:pt x="1151991" y="28560"/>
                </a:lnTo>
                <a:close/>
              </a:path>
              <a:path w="10492105" h="4626609">
                <a:moveTo>
                  <a:pt x="1209115" y="28560"/>
                </a:moveTo>
                <a:lnTo>
                  <a:pt x="1180553" y="28560"/>
                </a:lnTo>
                <a:lnTo>
                  <a:pt x="1180553" y="0"/>
                </a:lnTo>
                <a:lnTo>
                  <a:pt x="1209115" y="0"/>
                </a:lnTo>
                <a:lnTo>
                  <a:pt x="1209115" y="28560"/>
                </a:lnTo>
                <a:close/>
              </a:path>
              <a:path w="10492105" h="4626609">
                <a:moveTo>
                  <a:pt x="1266239" y="28560"/>
                </a:moveTo>
                <a:lnTo>
                  <a:pt x="1237677" y="28560"/>
                </a:lnTo>
                <a:lnTo>
                  <a:pt x="1237677" y="0"/>
                </a:lnTo>
                <a:lnTo>
                  <a:pt x="1266239" y="0"/>
                </a:lnTo>
                <a:lnTo>
                  <a:pt x="1266239" y="28560"/>
                </a:lnTo>
                <a:close/>
              </a:path>
              <a:path w="10492105" h="4626609">
                <a:moveTo>
                  <a:pt x="1323362" y="28560"/>
                </a:moveTo>
                <a:lnTo>
                  <a:pt x="1294800" y="28560"/>
                </a:lnTo>
                <a:lnTo>
                  <a:pt x="1294800" y="0"/>
                </a:lnTo>
                <a:lnTo>
                  <a:pt x="1323362" y="0"/>
                </a:lnTo>
                <a:lnTo>
                  <a:pt x="1323362" y="28560"/>
                </a:lnTo>
                <a:close/>
              </a:path>
              <a:path w="10492105" h="4626609">
                <a:moveTo>
                  <a:pt x="1380486" y="28560"/>
                </a:moveTo>
                <a:lnTo>
                  <a:pt x="1351924" y="28560"/>
                </a:lnTo>
                <a:lnTo>
                  <a:pt x="1351924" y="0"/>
                </a:lnTo>
                <a:lnTo>
                  <a:pt x="1380486" y="0"/>
                </a:lnTo>
                <a:lnTo>
                  <a:pt x="1380486" y="28560"/>
                </a:lnTo>
                <a:close/>
              </a:path>
              <a:path w="10492105" h="4626609">
                <a:moveTo>
                  <a:pt x="1437610" y="28560"/>
                </a:moveTo>
                <a:lnTo>
                  <a:pt x="1409048" y="28560"/>
                </a:lnTo>
                <a:lnTo>
                  <a:pt x="1409048" y="0"/>
                </a:lnTo>
                <a:lnTo>
                  <a:pt x="1437610" y="0"/>
                </a:lnTo>
                <a:lnTo>
                  <a:pt x="1437610" y="28560"/>
                </a:lnTo>
                <a:close/>
              </a:path>
              <a:path w="10492105" h="4626609">
                <a:moveTo>
                  <a:pt x="1494734" y="28560"/>
                </a:moveTo>
                <a:lnTo>
                  <a:pt x="1466172" y="28560"/>
                </a:lnTo>
                <a:lnTo>
                  <a:pt x="1466172" y="0"/>
                </a:lnTo>
                <a:lnTo>
                  <a:pt x="1494734" y="0"/>
                </a:lnTo>
                <a:lnTo>
                  <a:pt x="1494734" y="28560"/>
                </a:lnTo>
                <a:close/>
              </a:path>
              <a:path w="10492105" h="4626609">
                <a:moveTo>
                  <a:pt x="1551857" y="28560"/>
                </a:moveTo>
                <a:lnTo>
                  <a:pt x="1523296" y="28560"/>
                </a:lnTo>
                <a:lnTo>
                  <a:pt x="1523296" y="0"/>
                </a:lnTo>
                <a:lnTo>
                  <a:pt x="1551857" y="0"/>
                </a:lnTo>
                <a:lnTo>
                  <a:pt x="1551857" y="28560"/>
                </a:lnTo>
                <a:close/>
              </a:path>
              <a:path w="10492105" h="4626609">
                <a:moveTo>
                  <a:pt x="1608981" y="28560"/>
                </a:moveTo>
                <a:lnTo>
                  <a:pt x="1580419" y="28560"/>
                </a:lnTo>
                <a:lnTo>
                  <a:pt x="1580419" y="0"/>
                </a:lnTo>
                <a:lnTo>
                  <a:pt x="1608981" y="0"/>
                </a:lnTo>
                <a:lnTo>
                  <a:pt x="1608981" y="28560"/>
                </a:lnTo>
                <a:close/>
              </a:path>
              <a:path w="10492105" h="4626609">
                <a:moveTo>
                  <a:pt x="1666105" y="28560"/>
                </a:moveTo>
                <a:lnTo>
                  <a:pt x="1637543" y="28560"/>
                </a:lnTo>
                <a:lnTo>
                  <a:pt x="1637543" y="0"/>
                </a:lnTo>
                <a:lnTo>
                  <a:pt x="1666105" y="0"/>
                </a:lnTo>
                <a:lnTo>
                  <a:pt x="1666105" y="28560"/>
                </a:lnTo>
                <a:close/>
              </a:path>
              <a:path w="10492105" h="4626609">
                <a:moveTo>
                  <a:pt x="1723229" y="28560"/>
                </a:moveTo>
                <a:lnTo>
                  <a:pt x="1694667" y="28560"/>
                </a:lnTo>
                <a:lnTo>
                  <a:pt x="1694667" y="0"/>
                </a:lnTo>
                <a:lnTo>
                  <a:pt x="1723229" y="0"/>
                </a:lnTo>
                <a:lnTo>
                  <a:pt x="1723229" y="28560"/>
                </a:lnTo>
                <a:close/>
              </a:path>
              <a:path w="10492105" h="4626609">
                <a:moveTo>
                  <a:pt x="1780352" y="28560"/>
                </a:moveTo>
                <a:lnTo>
                  <a:pt x="1751790" y="28560"/>
                </a:lnTo>
                <a:lnTo>
                  <a:pt x="1751790" y="0"/>
                </a:lnTo>
                <a:lnTo>
                  <a:pt x="1780352" y="0"/>
                </a:lnTo>
                <a:lnTo>
                  <a:pt x="1780352" y="28560"/>
                </a:lnTo>
                <a:close/>
              </a:path>
              <a:path w="10492105" h="4626609">
                <a:moveTo>
                  <a:pt x="1837476" y="28560"/>
                </a:moveTo>
                <a:lnTo>
                  <a:pt x="1808914" y="28560"/>
                </a:lnTo>
                <a:lnTo>
                  <a:pt x="1808914" y="0"/>
                </a:lnTo>
                <a:lnTo>
                  <a:pt x="1837476" y="0"/>
                </a:lnTo>
                <a:lnTo>
                  <a:pt x="1837476" y="28560"/>
                </a:lnTo>
                <a:close/>
              </a:path>
              <a:path w="10492105" h="4626609">
                <a:moveTo>
                  <a:pt x="1894600" y="28560"/>
                </a:moveTo>
                <a:lnTo>
                  <a:pt x="1866038" y="28560"/>
                </a:lnTo>
                <a:lnTo>
                  <a:pt x="1866038" y="0"/>
                </a:lnTo>
                <a:lnTo>
                  <a:pt x="1894600" y="0"/>
                </a:lnTo>
                <a:lnTo>
                  <a:pt x="1894600" y="28560"/>
                </a:lnTo>
                <a:close/>
              </a:path>
              <a:path w="10492105" h="4626609">
                <a:moveTo>
                  <a:pt x="1951724" y="28560"/>
                </a:moveTo>
                <a:lnTo>
                  <a:pt x="1923162" y="28560"/>
                </a:lnTo>
                <a:lnTo>
                  <a:pt x="1923162" y="0"/>
                </a:lnTo>
                <a:lnTo>
                  <a:pt x="1951724" y="0"/>
                </a:lnTo>
                <a:lnTo>
                  <a:pt x="1951724" y="28560"/>
                </a:lnTo>
                <a:close/>
              </a:path>
              <a:path w="10492105" h="4626609">
                <a:moveTo>
                  <a:pt x="2008847" y="28560"/>
                </a:moveTo>
                <a:lnTo>
                  <a:pt x="1980286" y="28560"/>
                </a:lnTo>
                <a:lnTo>
                  <a:pt x="1980286" y="0"/>
                </a:lnTo>
                <a:lnTo>
                  <a:pt x="2008847" y="0"/>
                </a:lnTo>
                <a:lnTo>
                  <a:pt x="2008847" y="28560"/>
                </a:lnTo>
                <a:close/>
              </a:path>
              <a:path w="10492105" h="4626609">
                <a:moveTo>
                  <a:pt x="2065971" y="28560"/>
                </a:moveTo>
                <a:lnTo>
                  <a:pt x="2037409" y="28560"/>
                </a:lnTo>
                <a:lnTo>
                  <a:pt x="2037409" y="0"/>
                </a:lnTo>
                <a:lnTo>
                  <a:pt x="2065971" y="0"/>
                </a:lnTo>
                <a:lnTo>
                  <a:pt x="2065971" y="28560"/>
                </a:lnTo>
                <a:close/>
              </a:path>
              <a:path w="10492105" h="4626609">
                <a:moveTo>
                  <a:pt x="2123095" y="28560"/>
                </a:moveTo>
                <a:lnTo>
                  <a:pt x="2094533" y="28560"/>
                </a:lnTo>
                <a:lnTo>
                  <a:pt x="2094533" y="0"/>
                </a:lnTo>
                <a:lnTo>
                  <a:pt x="2123095" y="0"/>
                </a:lnTo>
                <a:lnTo>
                  <a:pt x="2123095" y="28560"/>
                </a:lnTo>
                <a:close/>
              </a:path>
              <a:path w="10492105" h="4626609">
                <a:moveTo>
                  <a:pt x="2180219" y="28560"/>
                </a:moveTo>
                <a:lnTo>
                  <a:pt x="2151657" y="28560"/>
                </a:lnTo>
                <a:lnTo>
                  <a:pt x="2151657" y="0"/>
                </a:lnTo>
                <a:lnTo>
                  <a:pt x="2180219" y="0"/>
                </a:lnTo>
                <a:lnTo>
                  <a:pt x="2180219" y="28560"/>
                </a:lnTo>
                <a:close/>
              </a:path>
              <a:path w="10492105" h="4626609">
                <a:moveTo>
                  <a:pt x="2237342" y="28560"/>
                </a:moveTo>
                <a:lnTo>
                  <a:pt x="2208781" y="28560"/>
                </a:lnTo>
                <a:lnTo>
                  <a:pt x="2208781" y="0"/>
                </a:lnTo>
                <a:lnTo>
                  <a:pt x="2237342" y="0"/>
                </a:lnTo>
                <a:lnTo>
                  <a:pt x="2237342" y="28560"/>
                </a:lnTo>
                <a:close/>
              </a:path>
              <a:path w="10492105" h="4626609">
                <a:moveTo>
                  <a:pt x="2294466" y="28560"/>
                </a:moveTo>
                <a:lnTo>
                  <a:pt x="2265904" y="28560"/>
                </a:lnTo>
                <a:lnTo>
                  <a:pt x="2265904" y="0"/>
                </a:lnTo>
                <a:lnTo>
                  <a:pt x="2294466" y="0"/>
                </a:lnTo>
                <a:lnTo>
                  <a:pt x="2294466" y="28560"/>
                </a:lnTo>
                <a:close/>
              </a:path>
              <a:path w="10492105" h="4626609">
                <a:moveTo>
                  <a:pt x="2351590" y="28560"/>
                </a:moveTo>
                <a:lnTo>
                  <a:pt x="2323028" y="28560"/>
                </a:lnTo>
                <a:lnTo>
                  <a:pt x="2323028" y="0"/>
                </a:lnTo>
                <a:lnTo>
                  <a:pt x="2351590" y="0"/>
                </a:lnTo>
                <a:lnTo>
                  <a:pt x="2351590" y="28560"/>
                </a:lnTo>
                <a:close/>
              </a:path>
              <a:path w="10492105" h="4626609">
                <a:moveTo>
                  <a:pt x="2408714" y="28560"/>
                </a:moveTo>
                <a:lnTo>
                  <a:pt x="2380152" y="28560"/>
                </a:lnTo>
                <a:lnTo>
                  <a:pt x="2380152" y="0"/>
                </a:lnTo>
                <a:lnTo>
                  <a:pt x="2408714" y="0"/>
                </a:lnTo>
                <a:lnTo>
                  <a:pt x="2408714" y="28560"/>
                </a:lnTo>
                <a:close/>
              </a:path>
              <a:path w="10492105" h="4626609">
                <a:moveTo>
                  <a:pt x="2465837" y="28560"/>
                </a:moveTo>
                <a:lnTo>
                  <a:pt x="2437276" y="28560"/>
                </a:lnTo>
                <a:lnTo>
                  <a:pt x="2437276" y="0"/>
                </a:lnTo>
                <a:lnTo>
                  <a:pt x="2465837" y="0"/>
                </a:lnTo>
                <a:lnTo>
                  <a:pt x="2465837" y="28560"/>
                </a:lnTo>
                <a:close/>
              </a:path>
              <a:path w="10492105" h="4626609">
                <a:moveTo>
                  <a:pt x="2522961" y="28560"/>
                </a:moveTo>
                <a:lnTo>
                  <a:pt x="2494399" y="28560"/>
                </a:lnTo>
                <a:lnTo>
                  <a:pt x="2494399" y="0"/>
                </a:lnTo>
                <a:lnTo>
                  <a:pt x="2522961" y="0"/>
                </a:lnTo>
                <a:lnTo>
                  <a:pt x="2522961" y="28560"/>
                </a:lnTo>
                <a:close/>
              </a:path>
              <a:path w="10492105" h="4626609">
                <a:moveTo>
                  <a:pt x="2580085" y="28560"/>
                </a:moveTo>
                <a:lnTo>
                  <a:pt x="2551523" y="28560"/>
                </a:lnTo>
                <a:lnTo>
                  <a:pt x="2551523" y="0"/>
                </a:lnTo>
                <a:lnTo>
                  <a:pt x="2580085" y="0"/>
                </a:lnTo>
                <a:lnTo>
                  <a:pt x="2580085" y="28560"/>
                </a:lnTo>
                <a:close/>
              </a:path>
              <a:path w="10492105" h="4626609">
                <a:moveTo>
                  <a:pt x="2637209" y="28560"/>
                </a:moveTo>
                <a:lnTo>
                  <a:pt x="2608647" y="28560"/>
                </a:lnTo>
                <a:lnTo>
                  <a:pt x="2608647" y="0"/>
                </a:lnTo>
                <a:lnTo>
                  <a:pt x="2637209" y="0"/>
                </a:lnTo>
                <a:lnTo>
                  <a:pt x="2637209" y="28560"/>
                </a:lnTo>
                <a:close/>
              </a:path>
              <a:path w="10492105" h="4626609">
                <a:moveTo>
                  <a:pt x="2694332" y="28560"/>
                </a:moveTo>
                <a:lnTo>
                  <a:pt x="2665771" y="28560"/>
                </a:lnTo>
                <a:lnTo>
                  <a:pt x="2665771" y="0"/>
                </a:lnTo>
                <a:lnTo>
                  <a:pt x="2694332" y="0"/>
                </a:lnTo>
                <a:lnTo>
                  <a:pt x="2694332" y="28560"/>
                </a:lnTo>
                <a:close/>
              </a:path>
              <a:path w="10492105" h="4626609">
                <a:moveTo>
                  <a:pt x="2751456" y="28560"/>
                </a:moveTo>
                <a:lnTo>
                  <a:pt x="2722894" y="28560"/>
                </a:lnTo>
                <a:lnTo>
                  <a:pt x="2722894" y="0"/>
                </a:lnTo>
                <a:lnTo>
                  <a:pt x="2751456" y="0"/>
                </a:lnTo>
                <a:lnTo>
                  <a:pt x="2751456" y="28560"/>
                </a:lnTo>
                <a:close/>
              </a:path>
              <a:path w="10492105" h="4626609">
                <a:moveTo>
                  <a:pt x="2808580" y="28560"/>
                </a:moveTo>
                <a:lnTo>
                  <a:pt x="2780018" y="28560"/>
                </a:lnTo>
                <a:lnTo>
                  <a:pt x="2780018" y="0"/>
                </a:lnTo>
                <a:lnTo>
                  <a:pt x="2808580" y="0"/>
                </a:lnTo>
                <a:lnTo>
                  <a:pt x="2808580" y="28560"/>
                </a:lnTo>
                <a:close/>
              </a:path>
              <a:path w="10492105" h="4626609">
                <a:moveTo>
                  <a:pt x="2865704" y="28560"/>
                </a:moveTo>
                <a:lnTo>
                  <a:pt x="2837142" y="28560"/>
                </a:lnTo>
                <a:lnTo>
                  <a:pt x="2837142" y="0"/>
                </a:lnTo>
                <a:lnTo>
                  <a:pt x="2865704" y="0"/>
                </a:lnTo>
                <a:lnTo>
                  <a:pt x="2865704" y="28560"/>
                </a:lnTo>
                <a:close/>
              </a:path>
              <a:path w="10492105" h="4626609">
                <a:moveTo>
                  <a:pt x="2922827" y="28560"/>
                </a:moveTo>
                <a:lnTo>
                  <a:pt x="2894266" y="28560"/>
                </a:lnTo>
                <a:lnTo>
                  <a:pt x="2894266" y="0"/>
                </a:lnTo>
                <a:lnTo>
                  <a:pt x="2922827" y="0"/>
                </a:lnTo>
                <a:lnTo>
                  <a:pt x="2922827" y="28560"/>
                </a:lnTo>
                <a:close/>
              </a:path>
              <a:path w="10492105" h="4626609">
                <a:moveTo>
                  <a:pt x="2979951" y="28560"/>
                </a:moveTo>
                <a:lnTo>
                  <a:pt x="2951389" y="28560"/>
                </a:lnTo>
                <a:lnTo>
                  <a:pt x="2951389" y="0"/>
                </a:lnTo>
                <a:lnTo>
                  <a:pt x="2979951" y="0"/>
                </a:lnTo>
                <a:lnTo>
                  <a:pt x="2979951" y="28560"/>
                </a:lnTo>
                <a:close/>
              </a:path>
              <a:path w="10492105" h="4626609">
                <a:moveTo>
                  <a:pt x="3037075" y="28560"/>
                </a:moveTo>
                <a:lnTo>
                  <a:pt x="3008513" y="28560"/>
                </a:lnTo>
                <a:lnTo>
                  <a:pt x="3008513" y="0"/>
                </a:lnTo>
                <a:lnTo>
                  <a:pt x="3037075" y="0"/>
                </a:lnTo>
                <a:lnTo>
                  <a:pt x="3037075" y="28560"/>
                </a:lnTo>
                <a:close/>
              </a:path>
              <a:path w="10492105" h="4626609">
                <a:moveTo>
                  <a:pt x="3094199" y="28560"/>
                </a:moveTo>
                <a:lnTo>
                  <a:pt x="3065637" y="28560"/>
                </a:lnTo>
                <a:lnTo>
                  <a:pt x="3065637" y="0"/>
                </a:lnTo>
                <a:lnTo>
                  <a:pt x="3094199" y="0"/>
                </a:lnTo>
                <a:lnTo>
                  <a:pt x="3094199" y="28560"/>
                </a:lnTo>
                <a:close/>
              </a:path>
              <a:path w="10492105" h="4626609">
                <a:moveTo>
                  <a:pt x="3151322" y="28560"/>
                </a:moveTo>
                <a:lnTo>
                  <a:pt x="3122761" y="28560"/>
                </a:lnTo>
                <a:lnTo>
                  <a:pt x="3122761" y="0"/>
                </a:lnTo>
                <a:lnTo>
                  <a:pt x="3151322" y="0"/>
                </a:lnTo>
                <a:lnTo>
                  <a:pt x="3151322" y="28560"/>
                </a:lnTo>
                <a:close/>
              </a:path>
              <a:path w="10492105" h="4626609">
                <a:moveTo>
                  <a:pt x="3208446" y="28560"/>
                </a:moveTo>
                <a:lnTo>
                  <a:pt x="3179884" y="28560"/>
                </a:lnTo>
                <a:lnTo>
                  <a:pt x="3179884" y="0"/>
                </a:lnTo>
                <a:lnTo>
                  <a:pt x="3208446" y="0"/>
                </a:lnTo>
                <a:lnTo>
                  <a:pt x="3208446" y="28560"/>
                </a:lnTo>
                <a:close/>
              </a:path>
              <a:path w="10492105" h="4626609">
                <a:moveTo>
                  <a:pt x="3265570" y="28560"/>
                </a:moveTo>
                <a:lnTo>
                  <a:pt x="3237008" y="28560"/>
                </a:lnTo>
                <a:lnTo>
                  <a:pt x="3237008" y="0"/>
                </a:lnTo>
                <a:lnTo>
                  <a:pt x="3265570" y="0"/>
                </a:lnTo>
                <a:lnTo>
                  <a:pt x="3265570" y="28560"/>
                </a:lnTo>
                <a:close/>
              </a:path>
              <a:path w="10492105" h="4626609">
                <a:moveTo>
                  <a:pt x="3322694" y="28560"/>
                </a:moveTo>
                <a:lnTo>
                  <a:pt x="3294132" y="28560"/>
                </a:lnTo>
                <a:lnTo>
                  <a:pt x="3294132" y="0"/>
                </a:lnTo>
                <a:lnTo>
                  <a:pt x="3322694" y="0"/>
                </a:lnTo>
                <a:lnTo>
                  <a:pt x="3322694" y="28560"/>
                </a:lnTo>
                <a:close/>
              </a:path>
              <a:path w="10492105" h="4626609">
                <a:moveTo>
                  <a:pt x="3379817" y="28560"/>
                </a:moveTo>
                <a:lnTo>
                  <a:pt x="3351256" y="28560"/>
                </a:lnTo>
                <a:lnTo>
                  <a:pt x="3351256" y="0"/>
                </a:lnTo>
                <a:lnTo>
                  <a:pt x="3379817" y="0"/>
                </a:lnTo>
                <a:lnTo>
                  <a:pt x="3379817" y="28560"/>
                </a:lnTo>
                <a:close/>
              </a:path>
              <a:path w="10492105" h="4626609">
                <a:moveTo>
                  <a:pt x="3436941" y="28560"/>
                </a:moveTo>
                <a:lnTo>
                  <a:pt x="3408379" y="28560"/>
                </a:lnTo>
                <a:lnTo>
                  <a:pt x="3408379" y="0"/>
                </a:lnTo>
                <a:lnTo>
                  <a:pt x="3436941" y="0"/>
                </a:lnTo>
                <a:lnTo>
                  <a:pt x="3436941" y="28560"/>
                </a:lnTo>
                <a:close/>
              </a:path>
              <a:path w="10492105" h="4626609">
                <a:moveTo>
                  <a:pt x="3494065" y="28560"/>
                </a:moveTo>
                <a:lnTo>
                  <a:pt x="3465503" y="28560"/>
                </a:lnTo>
                <a:lnTo>
                  <a:pt x="3465503" y="0"/>
                </a:lnTo>
                <a:lnTo>
                  <a:pt x="3494065" y="0"/>
                </a:lnTo>
                <a:lnTo>
                  <a:pt x="3494065" y="28560"/>
                </a:lnTo>
                <a:close/>
              </a:path>
              <a:path w="10492105" h="4626609">
                <a:moveTo>
                  <a:pt x="3551189" y="28560"/>
                </a:moveTo>
                <a:lnTo>
                  <a:pt x="3522627" y="28560"/>
                </a:lnTo>
                <a:lnTo>
                  <a:pt x="3522627" y="0"/>
                </a:lnTo>
                <a:lnTo>
                  <a:pt x="3551189" y="0"/>
                </a:lnTo>
                <a:lnTo>
                  <a:pt x="3551189" y="28560"/>
                </a:lnTo>
                <a:close/>
              </a:path>
              <a:path w="10492105" h="4626609">
                <a:moveTo>
                  <a:pt x="3608312" y="28560"/>
                </a:moveTo>
                <a:lnTo>
                  <a:pt x="3579751" y="28560"/>
                </a:lnTo>
                <a:lnTo>
                  <a:pt x="3579751" y="0"/>
                </a:lnTo>
                <a:lnTo>
                  <a:pt x="3608312" y="0"/>
                </a:lnTo>
                <a:lnTo>
                  <a:pt x="3608312" y="28560"/>
                </a:lnTo>
                <a:close/>
              </a:path>
              <a:path w="10492105" h="4626609">
                <a:moveTo>
                  <a:pt x="3665436" y="28560"/>
                </a:moveTo>
                <a:lnTo>
                  <a:pt x="3636874" y="28560"/>
                </a:lnTo>
                <a:lnTo>
                  <a:pt x="3636874" y="0"/>
                </a:lnTo>
                <a:lnTo>
                  <a:pt x="3665436" y="0"/>
                </a:lnTo>
                <a:lnTo>
                  <a:pt x="3665436" y="28560"/>
                </a:lnTo>
                <a:close/>
              </a:path>
              <a:path w="10492105" h="4626609">
                <a:moveTo>
                  <a:pt x="3722560" y="28560"/>
                </a:moveTo>
                <a:lnTo>
                  <a:pt x="3693998" y="28560"/>
                </a:lnTo>
                <a:lnTo>
                  <a:pt x="3693998" y="0"/>
                </a:lnTo>
                <a:lnTo>
                  <a:pt x="3722560" y="0"/>
                </a:lnTo>
                <a:lnTo>
                  <a:pt x="3722560" y="28560"/>
                </a:lnTo>
                <a:close/>
              </a:path>
              <a:path w="10492105" h="4626609">
                <a:moveTo>
                  <a:pt x="3779684" y="28560"/>
                </a:moveTo>
                <a:lnTo>
                  <a:pt x="3751122" y="28560"/>
                </a:lnTo>
                <a:lnTo>
                  <a:pt x="3751122" y="0"/>
                </a:lnTo>
                <a:lnTo>
                  <a:pt x="3779684" y="0"/>
                </a:lnTo>
                <a:lnTo>
                  <a:pt x="3779684" y="28560"/>
                </a:lnTo>
                <a:close/>
              </a:path>
              <a:path w="10492105" h="4626609">
                <a:moveTo>
                  <a:pt x="3836807" y="28560"/>
                </a:moveTo>
                <a:lnTo>
                  <a:pt x="3808246" y="28560"/>
                </a:lnTo>
                <a:lnTo>
                  <a:pt x="3808246" y="0"/>
                </a:lnTo>
                <a:lnTo>
                  <a:pt x="3836807" y="0"/>
                </a:lnTo>
                <a:lnTo>
                  <a:pt x="3836807" y="28560"/>
                </a:lnTo>
                <a:close/>
              </a:path>
              <a:path w="10492105" h="4626609">
                <a:moveTo>
                  <a:pt x="3893931" y="28560"/>
                </a:moveTo>
                <a:lnTo>
                  <a:pt x="3865369" y="28560"/>
                </a:lnTo>
                <a:lnTo>
                  <a:pt x="3865369" y="0"/>
                </a:lnTo>
                <a:lnTo>
                  <a:pt x="3893931" y="0"/>
                </a:lnTo>
                <a:lnTo>
                  <a:pt x="3893931" y="28560"/>
                </a:lnTo>
                <a:close/>
              </a:path>
              <a:path w="10492105" h="4626609">
                <a:moveTo>
                  <a:pt x="3951055" y="28560"/>
                </a:moveTo>
                <a:lnTo>
                  <a:pt x="3922493" y="28560"/>
                </a:lnTo>
                <a:lnTo>
                  <a:pt x="3922493" y="0"/>
                </a:lnTo>
                <a:lnTo>
                  <a:pt x="3951055" y="0"/>
                </a:lnTo>
                <a:lnTo>
                  <a:pt x="3951055" y="28560"/>
                </a:lnTo>
                <a:close/>
              </a:path>
              <a:path w="10492105" h="4626609">
                <a:moveTo>
                  <a:pt x="4008179" y="28560"/>
                </a:moveTo>
                <a:lnTo>
                  <a:pt x="3979617" y="28560"/>
                </a:lnTo>
                <a:lnTo>
                  <a:pt x="3979617" y="0"/>
                </a:lnTo>
                <a:lnTo>
                  <a:pt x="4008179" y="0"/>
                </a:lnTo>
                <a:lnTo>
                  <a:pt x="4008179" y="28560"/>
                </a:lnTo>
                <a:close/>
              </a:path>
              <a:path w="10492105" h="4626609">
                <a:moveTo>
                  <a:pt x="4065302" y="28560"/>
                </a:moveTo>
                <a:lnTo>
                  <a:pt x="4036741" y="28560"/>
                </a:lnTo>
                <a:lnTo>
                  <a:pt x="4036741" y="0"/>
                </a:lnTo>
                <a:lnTo>
                  <a:pt x="4065302" y="0"/>
                </a:lnTo>
                <a:lnTo>
                  <a:pt x="4065302" y="28560"/>
                </a:lnTo>
                <a:close/>
              </a:path>
              <a:path w="10492105" h="4626609">
                <a:moveTo>
                  <a:pt x="4122426" y="28560"/>
                </a:moveTo>
                <a:lnTo>
                  <a:pt x="4093864" y="28560"/>
                </a:lnTo>
                <a:lnTo>
                  <a:pt x="4093864" y="0"/>
                </a:lnTo>
                <a:lnTo>
                  <a:pt x="4122426" y="0"/>
                </a:lnTo>
                <a:lnTo>
                  <a:pt x="4122426" y="28560"/>
                </a:lnTo>
                <a:close/>
              </a:path>
              <a:path w="10492105" h="4626609">
                <a:moveTo>
                  <a:pt x="4179550" y="28560"/>
                </a:moveTo>
                <a:lnTo>
                  <a:pt x="4150988" y="28560"/>
                </a:lnTo>
                <a:lnTo>
                  <a:pt x="4150988" y="0"/>
                </a:lnTo>
                <a:lnTo>
                  <a:pt x="4179550" y="0"/>
                </a:lnTo>
                <a:lnTo>
                  <a:pt x="4179550" y="28560"/>
                </a:lnTo>
                <a:close/>
              </a:path>
              <a:path w="10492105" h="4626609">
                <a:moveTo>
                  <a:pt x="4236674" y="28560"/>
                </a:moveTo>
                <a:lnTo>
                  <a:pt x="4208112" y="28560"/>
                </a:lnTo>
                <a:lnTo>
                  <a:pt x="4208112" y="0"/>
                </a:lnTo>
                <a:lnTo>
                  <a:pt x="4236674" y="0"/>
                </a:lnTo>
                <a:lnTo>
                  <a:pt x="4236674" y="28560"/>
                </a:lnTo>
                <a:close/>
              </a:path>
              <a:path w="10492105" h="4626609">
                <a:moveTo>
                  <a:pt x="4293798" y="28560"/>
                </a:moveTo>
                <a:lnTo>
                  <a:pt x="4265236" y="28560"/>
                </a:lnTo>
                <a:lnTo>
                  <a:pt x="4265236" y="0"/>
                </a:lnTo>
                <a:lnTo>
                  <a:pt x="4293798" y="0"/>
                </a:lnTo>
                <a:lnTo>
                  <a:pt x="4293798" y="28560"/>
                </a:lnTo>
                <a:close/>
              </a:path>
              <a:path w="10492105" h="4626609">
                <a:moveTo>
                  <a:pt x="4350921" y="28560"/>
                </a:moveTo>
                <a:lnTo>
                  <a:pt x="4322359" y="28560"/>
                </a:lnTo>
                <a:lnTo>
                  <a:pt x="4322359" y="0"/>
                </a:lnTo>
                <a:lnTo>
                  <a:pt x="4350921" y="0"/>
                </a:lnTo>
                <a:lnTo>
                  <a:pt x="4350921" y="28560"/>
                </a:lnTo>
                <a:close/>
              </a:path>
              <a:path w="10492105" h="4626609">
                <a:moveTo>
                  <a:pt x="4408045" y="28560"/>
                </a:moveTo>
                <a:lnTo>
                  <a:pt x="4379483" y="28560"/>
                </a:lnTo>
                <a:lnTo>
                  <a:pt x="4379483" y="0"/>
                </a:lnTo>
                <a:lnTo>
                  <a:pt x="4408045" y="0"/>
                </a:lnTo>
                <a:lnTo>
                  <a:pt x="4408045" y="28560"/>
                </a:lnTo>
                <a:close/>
              </a:path>
              <a:path w="10492105" h="4626609">
                <a:moveTo>
                  <a:pt x="4465169" y="28560"/>
                </a:moveTo>
                <a:lnTo>
                  <a:pt x="4436607" y="28560"/>
                </a:lnTo>
                <a:lnTo>
                  <a:pt x="4436607" y="0"/>
                </a:lnTo>
                <a:lnTo>
                  <a:pt x="4465169" y="0"/>
                </a:lnTo>
                <a:lnTo>
                  <a:pt x="4465169" y="28560"/>
                </a:lnTo>
                <a:close/>
              </a:path>
              <a:path w="10492105" h="4626609">
                <a:moveTo>
                  <a:pt x="4522293" y="28560"/>
                </a:moveTo>
                <a:lnTo>
                  <a:pt x="4493731" y="28560"/>
                </a:lnTo>
                <a:lnTo>
                  <a:pt x="4493731" y="0"/>
                </a:lnTo>
                <a:lnTo>
                  <a:pt x="4522293" y="0"/>
                </a:lnTo>
                <a:lnTo>
                  <a:pt x="4522293" y="28560"/>
                </a:lnTo>
                <a:close/>
              </a:path>
              <a:path w="10492105" h="4626609">
                <a:moveTo>
                  <a:pt x="4579416" y="28560"/>
                </a:moveTo>
                <a:lnTo>
                  <a:pt x="4550854" y="28560"/>
                </a:lnTo>
                <a:lnTo>
                  <a:pt x="4550854" y="0"/>
                </a:lnTo>
                <a:lnTo>
                  <a:pt x="4579416" y="0"/>
                </a:lnTo>
                <a:lnTo>
                  <a:pt x="4579416" y="28560"/>
                </a:lnTo>
                <a:close/>
              </a:path>
              <a:path w="10492105" h="4626609">
                <a:moveTo>
                  <a:pt x="4636540" y="28560"/>
                </a:moveTo>
                <a:lnTo>
                  <a:pt x="4607978" y="28560"/>
                </a:lnTo>
                <a:lnTo>
                  <a:pt x="4607978" y="0"/>
                </a:lnTo>
                <a:lnTo>
                  <a:pt x="4636540" y="0"/>
                </a:lnTo>
                <a:lnTo>
                  <a:pt x="4636540" y="28560"/>
                </a:lnTo>
                <a:close/>
              </a:path>
              <a:path w="10492105" h="4626609">
                <a:moveTo>
                  <a:pt x="4693664" y="28560"/>
                </a:moveTo>
                <a:lnTo>
                  <a:pt x="4665102" y="28560"/>
                </a:lnTo>
                <a:lnTo>
                  <a:pt x="4665102" y="0"/>
                </a:lnTo>
                <a:lnTo>
                  <a:pt x="4693664" y="0"/>
                </a:lnTo>
                <a:lnTo>
                  <a:pt x="4693664" y="28560"/>
                </a:lnTo>
                <a:close/>
              </a:path>
              <a:path w="10492105" h="4626609">
                <a:moveTo>
                  <a:pt x="4750788" y="28560"/>
                </a:moveTo>
                <a:lnTo>
                  <a:pt x="4722226" y="28560"/>
                </a:lnTo>
                <a:lnTo>
                  <a:pt x="4722226" y="0"/>
                </a:lnTo>
                <a:lnTo>
                  <a:pt x="4750788" y="0"/>
                </a:lnTo>
                <a:lnTo>
                  <a:pt x="4750788" y="28560"/>
                </a:lnTo>
                <a:close/>
              </a:path>
              <a:path w="10492105" h="4626609">
                <a:moveTo>
                  <a:pt x="4807911" y="28560"/>
                </a:moveTo>
                <a:lnTo>
                  <a:pt x="4779349" y="28560"/>
                </a:lnTo>
                <a:lnTo>
                  <a:pt x="4779349" y="0"/>
                </a:lnTo>
                <a:lnTo>
                  <a:pt x="4807911" y="0"/>
                </a:lnTo>
                <a:lnTo>
                  <a:pt x="4807911" y="28560"/>
                </a:lnTo>
                <a:close/>
              </a:path>
              <a:path w="10492105" h="4626609">
                <a:moveTo>
                  <a:pt x="4865035" y="28560"/>
                </a:moveTo>
                <a:lnTo>
                  <a:pt x="4836473" y="28560"/>
                </a:lnTo>
                <a:lnTo>
                  <a:pt x="4836473" y="0"/>
                </a:lnTo>
                <a:lnTo>
                  <a:pt x="4865035" y="0"/>
                </a:lnTo>
                <a:lnTo>
                  <a:pt x="4865035" y="28560"/>
                </a:lnTo>
                <a:close/>
              </a:path>
              <a:path w="10492105" h="4626609">
                <a:moveTo>
                  <a:pt x="4922159" y="28560"/>
                </a:moveTo>
                <a:lnTo>
                  <a:pt x="4893597" y="28560"/>
                </a:lnTo>
                <a:lnTo>
                  <a:pt x="4893597" y="0"/>
                </a:lnTo>
                <a:lnTo>
                  <a:pt x="4922159" y="0"/>
                </a:lnTo>
                <a:lnTo>
                  <a:pt x="4922159" y="28560"/>
                </a:lnTo>
                <a:close/>
              </a:path>
              <a:path w="10492105" h="4626609">
                <a:moveTo>
                  <a:pt x="4979283" y="28560"/>
                </a:moveTo>
                <a:lnTo>
                  <a:pt x="4950721" y="28560"/>
                </a:lnTo>
                <a:lnTo>
                  <a:pt x="4950721" y="0"/>
                </a:lnTo>
                <a:lnTo>
                  <a:pt x="4979283" y="0"/>
                </a:lnTo>
                <a:lnTo>
                  <a:pt x="4979283" y="28560"/>
                </a:lnTo>
                <a:close/>
              </a:path>
              <a:path w="10492105" h="4626609">
                <a:moveTo>
                  <a:pt x="5036406" y="28560"/>
                </a:moveTo>
                <a:lnTo>
                  <a:pt x="5007844" y="28560"/>
                </a:lnTo>
                <a:lnTo>
                  <a:pt x="5007844" y="0"/>
                </a:lnTo>
                <a:lnTo>
                  <a:pt x="5036406" y="0"/>
                </a:lnTo>
                <a:lnTo>
                  <a:pt x="5036406" y="28560"/>
                </a:lnTo>
                <a:close/>
              </a:path>
              <a:path w="10492105" h="4626609">
                <a:moveTo>
                  <a:pt x="5093530" y="28560"/>
                </a:moveTo>
                <a:lnTo>
                  <a:pt x="5064968" y="28560"/>
                </a:lnTo>
                <a:lnTo>
                  <a:pt x="5064968" y="0"/>
                </a:lnTo>
                <a:lnTo>
                  <a:pt x="5093530" y="0"/>
                </a:lnTo>
                <a:lnTo>
                  <a:pt x="5093530" y="28560"/>
                </a:lnTo>
                <a:close/>
              </a:path>
              <a:path w="10492105" h="4626609">
                <a:moveTo>
                  <a:pt x="5150654" y="28560"/>
                </a:moveTo>
                <a:lnTo>
                  <a:pt x="5122092" y="28560"/>
                </a:lnTo>
                <a:lnTo>
                  <a:pt x="5122092" y="0"/>
                </a:lnTo>
                <a:lnTo>
                  <a:pt x="5150654" y="0"/>
                </a:lnTo>
                <a:lnTo>
                  <a:pt x="5150654" y="28560"/>
                </a:lnTo>
                <a:close/>
              </a:path>
              <a:path w="10492105" h="4626609">
                <a:moveTo>
                  <a:pt x="5207778" y="28560"/>
                </a:moveTo>
                <a:lnTo>
                  <a:pt x="5179216" y="28560"/>
                </a:lnTo>
                <a:lnTo>
                  <a:pt x="5179216" y="0"/>
                </a:lnTo>
                <a:lnTo>
                  <a:pt x="5207778" y="0"/>
                </a:lnTo>
                <a:lnTo>
                  <a:pt x="5207778" y="28560"/>
                </a:lnTo>
                <a:close/>
              </a:path>
              <a:path w="10492105" h="4626609">
                <a:moveTo>
                  <a:pt x="5264901" y="28560"/>
                </a:moveTo>
                <a:lnTo>
                  <a:pt x="5236339" y="28560"/>
                </a:lnTo>
                <a:lnTo>
                  <a:pt x="5236339" y="0"/>
                </a:lnTo>
                <a:lnTo>
                  <a:pt x="5264901" y="0"/>
                </a:lnTo>
                <a:lnTo>
                  <a:pt x="5264901" y="28560"/>
                </a:lnTo>
                <a:close/>
              </a:path>
              <a:path w="10492105" h="4626609">
                <a:moveTo>
                  <a:pt x="5322025" y="28560"/>
                </a:moveTo>
                <a:lnTo>
                  <a:pt x="5293463" y="28560"/>
                </a:lnTo>
                <a:lnTo>
                  <a:pt x="5293463" y="0"/>
                </a:lnTo>
                <a:lnTo>
                  <a:pt x="5322025" y="0"/>
                </a:lnTo>
                <a:lnTo>
                  <a:pt x="5322025" y="28560"/>
                </a:lnTo>
                <a:close/>
              </a:path>
              <a:path w="10492105" h="4626609">
                <a:moveTo>
                  <a:pt x="5379149" y="28560"/>
                </a:moveTo>
                <a:lnTo>
                  <a:pt x="5350587" y="28560"/>
                </a:lnTo>
                <a:lnTo>
                  <a:pt x="5350587" y="0"/>
                </a:lnTo>
                <a:lnTo>
                  <a:pt x="5379149" y="0"/>
                </a:lnTo>
                <a:lnTo>
                  <a:pt x="5379149" y="28560"/>
                </a:lnTo>
                <a:close/>
              </a:path>
              <a:path w="10492105" h="4626609">
                <a:moveTo>
                  <a:pt x="5436273" y="28560"/>
                </a:moveTo>
                <a:lnTo>
                  <a:pt x="5407711" y="28560"/>
                </a:lnTo>
                <a:lnTo>
                  <a:pt x="5407711" y="0"/>
                </a:lnTo>
                <a:lnTo>
                  <a:pt x="5436273" y="0"/>
                </a:lnTo>
                <a:lnTo>
                  <a:pt x="5436273" y="28560"/>
                </a:lnTo>
                <a:close/>
              </a:path>
              <a:path w="10492105" h="4626609">
                <a:moveTo>
                  <a:pt x="5493396" y="28560"/>
                </a:moveTo>
                <a:lnTo>
                  <a:pt x="5464834" y="28560"/>
                </a:lnTo>
                <a:lnTo>
                  <a:pt x="5464834" y="0"/>
                </a:lnTo>
                <a:lnTo>
                  <a:pt x="5493396" y="0"/>
                </a:lnTo>
                <a:lnTo>
                  <a:pt x="5493396" y="28560"/>
                </a:lnTo>
                <a:close/>
              </a:path>
              <a:path w="10492105" h="4626609">
                <a:moveTo>
                  <a:pt x="5550520" y="28560"/>
                </a:moveTo>
                <a:lnTo>
                  <a:pt x="5521958" y="28560"/>
                </a:lnTo>
                <a:lnTo>
                  <a:pt x="5521958" y="0"/>
                </a:lnTo>
                <a:lnTo>
                  <a:pt x="5550520" y="0"/>
                </a:lnTo>
                <a:lnTo>
                  <a:pt x="5550520" y="28560"/>
                </a:lnTo>
                <a:close/>
              </a:path>
              <a:path w="10492105" h="4626609">
                <a:moveTo>
                  <a:pt x="5607644" y="28560"/>
                </a:moveTo>
                <a:lnTo>
                  <a:pt x="5579082" y="28560"/>
                </a:lnTo>
                <a:lnTo>
                  <a:pt x="5579082" y="0"/>
                </a:lnTo>
                <a:lnTo>
                  <a:pt x="5607644" y="0"/>
                </a:lnTo>
                <a:lnTo>
                  <a:pt x="5607644" y="28560"/>
                </a:lnTo>
                <a:close/>
              </a:path>
              <a:path w="10492105" h="4626609">
                <a:moveTo>
                  <a:pt x="5664768" y="28560"/>
                </a:moveTo>
                <a:lnTo>
                  <a:pt x="5636206" y="28560"/>
                </a:lnTo>
                <a:lnTo>
                  <a:pt x="5636206" y="0"/>
                </a:lnTo>
                <a:lnTo>
                  <a:pt x="5664768" y="0"/>
                </a:lnTo>
                <a:lnTo>
                  <a:pt x="5664768" y="28560"/>
                </a:lnTo>
                <a:close/>
              </a:path>
              <a:path w="10492105" h="4626609">
                <a:moveTo>
                  <a:pt x="5721891" y="28560"/>
                </a:moveTo>
                <a:lnTo>
                  <a:pt x="5693329" y="28560"/>
                </a:lnTo>
                <a:lnTo>
                  <a:pt x="5693329" y="0"/>
                </a:lnTo>
                <a:lnTo>
                  <a:pt x="5721891" y="0"/>
                </a:lnTo>
                <a:lnTo>
                  <a:pt x="5721891" y="28560"/>
                </a:lnTo>
                <a:close/>
              </a:path>
              <a:path w="10492105" h="4626609">
                <a:moveTo>
                  <a:pt x="5779015" y="28560"/>
                </a:moveTo>
                <a:lnTo>
                  <a:pt x="5750453" y="28560"/>
                </a:lnTo>
                <a:lnTo>
                  <a:pt x="5750453" y="0"/>
                </a:lnTo>
                <a:lnTo>
                  <a:pt x="5779015" y="0"/>
                </a:lnTo>
                <a:lnTo>
                  <a:pt x="5779015" y="28560"/>
                </a:lnTo>
                <a:close/>
              </a:path>
              <a:path w="10492105" h="4626609">
                <a:moveTo>
                  <a:pt x="5836139" y="28560"/>
                </a:moveTo>
                <a:lnTo>
                  <a:pt x="5807577" y="28560"/>
                </a:lnTo>
                <a:lnTo>
                  <a:pt x="5807577" y="0"/>
                </a:lnTo>
                <a:lnTo>
                  <a:pt x="5836139" y="0"/>
                </a:lnTo>
                <a:lnTo>
                  <a:pt x="5836139" y="28560"/>
                </a:lnTo>
                <a:close/>
              </a:path>
              <a:path w="10492105" h="4626609">
                <a:moveTo>
                  <a:pt x="5893263" y="28560"/>
                </a:moveTo>
                <a:lnTo>
                  <a:pt x="5864701" y="28560"/>
                </a:lnTo>
                <a:lnTo>
                  <a:pt x="5864701" y="0"/>
                </a:lnTo>
                <a:lnTo>
                  <a:pt x="5893263" y="0"/>
                </a:lnTo>
                <a:lnTo>
                  <a:pt x="5893263" y="28560"/>
                </a:lnTo>
                <a:close/>
              </a:path>
              <a:path w="10492105" h="4626609">
                <a:moveTo>
                  <a:pt x="5950386" y="28560"/>
                </a:moveTo>
                <a:lnTo>
                  <a:pt x="5921824" y="28560"/>
                </a:lnTo>
                <a:lnTo>
                  <a:pt x="5921824" y="0"/>
                </a:lnTo>
                <a:lnTo>
                  <a:pt x="5950386" y="0"/>
                </a:lnTo>
                <a:lnTo>
                  <a:pt x="5950386" y="28560"/>
                </a:lnTo>
                <a:close/>
              </a:path>
              <a:path w="10492105" h="4626609">
                <a:moveTo>
                  <a:pt x="6007510" y="28560"/>
                </a:moveTo>
                <a:lnTo>
                  <a:pt x="5978948" y="28560"/>
                </a:lnTo>
                <a:lnTo>
                  <a:pt x="5978948" y="0"/>
                </a:lnTo>
                <a:lnTo>
                  <a:pt x="6007510" y="0"/>
                </a:lnTo>
                <a:lnTo>
                  <a:pt x="6007510" y="28560"/>
                </a:lnTo>
                <a:close/>
              </a:path>
              <a:path w="10492105" h="4626609">
                <a:moveTo>
                  <a:pt x="6064634" y="28560"/>
                </a:moveTo>
                <a:lnTo>
                  <a:pt x="6036072" y="28560"/>
                </a:lnTo>
                <a:lnTo>
                  <a:pt x="6036072" y="0"/>
                </a:lnTo>
                <a:lnTo>
                  <a:pt x="6064634" y="0"/>
                </a:lnTo>
                <a:lnTo>
                  <a:pt x="6064634" y="28560"/>
                </a:lnTo>
                <a:close/>
              </a:path>
              <a:path w="10492105" h="4626609">
                <a:moveTo>
                  <a:pt x="6121758" y="28560"/>
                </a:moveTo>
                <a:lnTo>
                  <a:pt x="6093196" y="28560"/>
                </a:lnTo>
                <a:lnTo>
                  <a:pt x="6093196" y="0"/>
                </a:lnTo>
                <a:lnTo>
                  <a:pt x="6121758" y="0"/>
                </a:lnTo>
                <a:lnTo>
                  <a:pt x="6121758" y="28560"/>
                </a:lnTo>
                <a:close/>
              </a:path>
              <a:path w="10492105" h="4626609">
                <a:moveTo>
                  <a:pt x="6178881" y="28560"/>
                </a:moveTo>
                <a:lnTo>
                  <a:pt x="6150319" y="28560"/>
                </a:lnTo>
                <a:lnTo>
                  <a:pt x="6150319" y="0"/>
                </a:lnTo>
                <a:lnTo>
                  <a:pt x="6178881" y="0"/>
                </a:lnTo>
                <a:lnTo>
                  <a:pt x="6178881" y="28560"/>
                </a:lnTo>
                <a:close/>
              </a:path>
              <a:path w="10492105" h="4626609">
                <a:moveTo>
                  <a:pt x="6236005" y="28560"/>
                </a:moveTo>
                <a:lnTo>
                  <a:pt x="6207443" y="28560"/>
                </a:lnTo>
                <a:lnTo>
                  <a:pt x="6207443" y="0"/>
                </a:lnTo>
                <a:lnTo>
                  <a:pt x="6236005" y="0"/>
                </a:lnTo>
                <a:lnTo>
                  <a:pt x="6236005" y="28560"/>
                </a:lnTo>
                <a:close/>
              </a:path>
              <a:path w="10492105" h="4626609">
                <a:moveTo>
                  <a:pt x="6293129" y="28560"/>
                </a:moveTo>
                <a:lnTo>
                  <a:pt x="6264567" y="28560"/>
                </a:lnTo>
                <a:lnTo>
                  <a:pt x="6264567" y="0"/>
                </a:lnTo>
                <a:lnTo>
                  <a:pt x="6293129" y="0"/>
                </a:lnTo>
                <a:lnTo>
                  <a:pt x="6293129" y="28560"/>
                </a:lnTo>
                <a:close/>
              </a:path>
              <a:path w="10492105" h="4626609">
                <a:moveTo>
                  <a:pt x="6350253" y="28560"/>
                </a:moveTo>
                <a:lnTo>
                  <a:pt x="6321691" y="28560"/>
                </a:lnTo>
                <a:lnTo>
                  <a:pt x="6321691" y="0"/>
                </a:lnTo>
                <a:lnTo>
                  <a:pt x="6350253" y="0"/>
                </a:lnTo>
                <a:lnTo>
                  <a:pt x="6350253" y="28560"/>
                </a:lnTo>
                <a:close/>
              </a:path>
              <a:path w="10492105" h="4626609">
                <a:moveTo>
                  <a:pt x="6407376" y="28560"/>
                </a:moveTo>
                <a:lnTo>
                  <a:pt x="6378814" y="28560"/>
                </a:lnTo>
                <a:lnTo>
                  <a:pt x="6378814" y="0"/>
                </a:lnTo>
                <a:lnTo>
                  <a:pt x="6407376" y="0"/>
                </a:lnTo>
                <a:lnTo>
                  <a:pt x="6407376" y="28560"/>
                </a:lnTo>
                <a:close/>
              </a:path>
              <a:path w="10492105" h="4626609">
                <a:moveTo>
                  <a:pt x="6464500" y="28560"/>
                </a:moveTo>
                <a:lnTo>
                  <a:pt x="6435938" y="28560"/>
                </a:lnTo>
                <a:lnTo>
                  <a:pt x="6435938" y="0"/>
                </a:lnTo>
                <a:lnTo>
                  <a:pt x="6464500" y="0"/>
                </a:lnTo>
                <a:lnTo>
                  <a:pt x="6464500" y="28560"/>
                </a:lnTo>
                <a:close/>
              </a:path>
              <a:path w="10492105" h="4626609">
                <a:moveTo>
                  <a:pt x="6521624" y="28560"/>
                </a:moveTo>
                <a:lnTo>
                  <a:pt x="6493062" y="28560"/>
                </a:lnTo>
                <a:lnTo>
                  <a:pt x="6493062" y="0"/>
                </a:lnTo>
                <a:lnTo>
                  <a:pt x="6521624" y="0"/>
                </a:lnTo>
                <a:lnTo>
                  <a:pt x="6521624" y="28560"/>
                </a:lnTo>
                <a:close/>
              </a:path>
              <a:path w="10492105" h="4626609">
                <a:moveTo>
                  <a:pt x="6578748" y="28560"/>
                </a:moveTo>
                <a:lnTo>
                  <a:pt x="6550186" y="28560"/>
                </a:lnTo>
                <a:lnTo>
                  <a:pt x="6550186" y="0"/>
                </a:lnTo>
                <a:lnTo>
                  <a:pt x="6578748" y="0"/>
                </a:lnTo>
                <a:lnTo>
                  <a:pt x="6578748" y="28560"/>
                </a:lnTo>
                <a:close/>
              </a:path>
              <a:path w="10492105" h="4626609">
                <a:moveTo>
                  <a:pt x="6635871" y="28560"/>
                </a:moveTo>
                <a:lnTo>
                  <a:pt x="6607310" y="28560"/>
                </a:lnTo>
                <a:lnTo>
                  <a:pt x="6607310" y="0"/>
                </a:lnTo>
                <a:lnTo>
                  <a:pt x="6635871" y="0"/>
                </a:lnTo>
                <a:lnTo>
                  <a:pt x="6635871" y="28560"/>
                </a:lnTo>
                <a:close/>
              </a:path>
              <a:path w="10492105" h="4626609">
                <a:moveTo>
                  <a:pt x="6692995" y="28560"/>
                </a:moveTo>
                <a:lnTo>
                  <a:pt x="6664433" y="28560"/>
                </a:lnTo>
                <a:lnTo>
                  <a:pt x="6664433" y="0"/>
                </a:lnTo>
                <a:lnTo>
                  <a:pt x="6692995" y="0"/>
                </a:lnTo>
                <a:lnTo>
                  <a:pt x="6692995" y="28560"/>
                </a:lnTo>
                <a:close/>
              </a:path>
              <a:path w="10492105" h="4626609">
                <a:moveTo>
                  <a:pt x="6750119" y="28560"/>
                </a:moveTo>
                <a:lnTo>
                  <a:pt x="6721557" y="28560"/>
                </a:lnTo>
                <a:lnTo>
                  <a:pt x="6721557" y="0"/>
                </a:lnTo>
                <a:lnTo>
                  <a:pt x="6750119" y="0"/>
                </a:lnTo>
                <a:lnTo>
                  <a:pt x="6750119" y="28560"/>
                </a:lnTo>
                <a:close/>
              </a:path>
              <a:path w="10492105" h="4626609">
                <a:moveTo>
                  <a:pt x="6807243" y="28560"/>
                </a:moveTo>
                <a:lnTo>
                  <a:pt x="6778681" y="28560"/>
                </a:lnTo>
                <a:lnTo>
                  <a:pt x="6778681" y="0"/>
                </a:lnTo>
                <a:lnTo>
                  <a:pt x="6807243" y="0"/>
                </a:lnTo>
                <a:lnTo>
                  <a:pt x="6807243" y="28560"/>
                </a:lnTo>
                <a:close/>
              </a:path>
              <a:path w="10492105" h="4626609">
                <a:moveTo>
                  <a:pt x="6864366" y="28560"/>
                </a:moveTo>
                <a:lnTo>
                  <a:pt x="6835805" y="28560"/>
                </a:lnTo>
                <a:lnTo>
                  <a:pt x="6835805" y="0"/>
                </a:lnTo>
                <a:lnTo>
                  <a:pt x="6864366" y="0"/>
                </a:lnTo>
                <a:lnTo>
                  <a:pt x="6864366" y="28560"/>
                </a:lnTo>
                <a:close/>
              </a:path>
              <a:path w="10492105" h="4626609">
                <a:moveTo>
                  <a:pt x="6921490" y="28560"/>
                </a:moveTo>
                <a:lnTo>
                  <a:pt x="6892928" y="28560"/>
                </a:lnTo>
                <a:lnTo>
                  <a:pt x="6892928" y="0"/>
                </a:lnTo>
                <a:lnTo>
                  <a:pt x="6921490" y="0"/>
                </a:lnTo>
                <a:lnTo>
                  <a:pt x="6921490" y="28560"/>
                </a:lnTo>
                <a:close/>
              </a:path>
              <a:path w="10492105" h="4626609">
                <a:moveTo>
                  <a:pt x="6978614" y="28560"/>
                </a:moveTo>
                <a:lnTo>
                  <a:pt x="6950052" y="28560"/>
                </a:lnTo>
                <a:lnTo>
                  <a:pt x="6950052" y="0"/>
                </a:lnTo>
                <a:lnTo>
                  <a:pt x="6978614" y="0"/>
                </a:lnTo>
                <a:lnTo>
                  <a:pt x="6978614" y="28560"/>
                </a:lnTo>
                <a:close/>
              </a:path>
              <a:path w="10492105" h="4626609">
                <a:moveTo>
                  <a:pt x="7035738" y="28560"/>
                </a:moveTo>
                <a:lnTo>
                  <a:pt x="7007176" y="28560"/>
                </a:lnTo>
                <a:lnTo>
                  <a:pt x="7007176" y="0"/>
                </a:lnTo>
                <a:lnTo>
                  <a:pt x="7035738" y="0"/>
                </a:lnTo>
                <a:lnTo>
                  <a:pt x="7035738" y="28560"/>
                </a:lnTo>
                <a:close/>
              </a:path>
              <a:path w="10492105" h="4626609">
                <a:moveTo>
                  <a:pt x="7092861" y="28560"/>
                </a:moveTo>
                <a:lnTo>
                  <a:pt x="7064300" y="28560"/>
                </a:lnTo>
                <a:lnTo>
                  <a:pt x="7064300" y="0"/>
                </a:lnTo>
                <a:lnTo>
                  <a:pt x="7092861" y="0"/>
                </a:lnTo>
                <a:lnTo>
                  <a:pt x="7092861" y="28560"/>
                </a:lnTo>
                <a:close/>
              </a:path>
              <a:path w="10492105" h="4626609">
                <a:moveTo>
                  <a:pt x="7149985" y="28560"/>
                </a:moveTo>
                <a:lnTo>
                  <a:pt x="7121423" y="28560"/>
                </a:lnTo>
                <a:lnTo>
                  <a:pt x="7121423" y="0"/>
                </a:lnTo>
                <a:lnTo>
                  <a:pt x="7149985" y="0"/>
                </a:lnTo>
                <a:lnTo>
                  <a:pt x="7149985" y="28560"/>
                </a:lnTo>
                <a:close/>
              </a:path>
              <a:path w="10492105" h="4626609">
                <a:moveTo>
                  <a:pt x="7207109" y="28560"/>
                </a:moveTo>
                <a:lnTo>
                  <a:pt x="7178547" y="28560"/>
                </a:lnTo>
                <a:lnTo>
                  <a:pt x="7178547" y="0"/>
                </a:lnTo>
                <a:lnTo>
                  <a:pt x="7207109" y="0"/>
                </a:lnTo>
                <a:lnTo>
                  <a:pt x="7207109" y="28560"/>
                </a:lnTo>
                <a:close/>
              </a:path>
              <a:path w="10492105" h="4626609">
                <a:moveTo>
                  <a:pt x="7264233" y="28560"/>
                </a:moveTo>
                <a:lnTo>
                  <a:pt x="7235671" y="28560"/>
                </a:lnTo>
                <a:lnTo>
                  <a:pt x="7235671" y="0"/>
                </a:lnTo>
                <a:lnTo>
                  <a:pt x="7264233" y="0"/>
                </a:lnTo>
                <a:lnTo>
                  <a:pt x="7264233" y="28560"/>
                </a:lnTo>
                <a:close/>
              </a:path>
              <a:path w="10492105" h="4626609">
                <a:moveTo>
                  <a:pt x="7321356" y="28560"/>
                </a:moveTo>
                <a:lnTo>
                  <a:pt x="7292795" y="28560"/>
                </a:lnTo>
                <a:lnTo>
                  <a:pt x="7292795" y="0"/>
                </a:lnTo>
                <a:lnTo>
                  <a:pt x="7321356" y="0"/>
                </a:lnTo>
                <a:lnTo>
                  <a:pt x="7321356" y="28560"/>
                </a:lnTo>
                <a:close/>
              </a:path>
              <a:path w="10492105" h="4626609">
                <a:moveTo>
                  <a:pt x="7378480" y="28560"/>
                </a:moveTo>
                <a:lnTo>
                  <a:pt x="7349918" y="28560"/>
                </a:lnTo>
                <a:lnTo>
                  <a:pt x="7349918" y="0"/>
                </a:lnTo>
                <a:lnTo>
                  <a:pt x="7378480" y="0"/>
                </a:lnTo>
                <a:lnTo>
                  <a:pt x="7378480" y="28560"/>
                </a:lnTo>
                <a:close/>
              </a:path>
              <a:path w="10492105" h="4626609">
                <a:moveTo>
                  <a:pt x="7435604" y="28560"/>
                </a:moveTo>
                <a:lnTo>
                  <a:pt x="7407042" y="28560"/>
                </a:lnTo>
                <a:lnTo>
                  <a:pt x="7407042" y="0"/>
                </a:lnTo>
                <a:lnTo>
                  <a:pt x="7435604" y="0"/>
                </a:lnTo>
                <a:lnTo>
                  <a:pt x="7435604" y="28560"/>
                </a:lnTo>
                <a:close/>
              </a:path>
              <a:path w="10492105" h="4626609">
                <a:moveTo>
                  <a:pt x="7492728" y="28560"/>
                </a:moveTo>
                <a:lnTo>
                  <a:pt x="7464166" y="28560"/>
                </a:lnTo>
                <a:lnTo>
                  <a:pt x="7464166" y="0"/>
                </a:lnTo>
                <a:lnTo>
                  <a:pt x="7492728" y="0"/>
                </a:lnTo>
                <a:lnTo>
                  <a:pt x="7492728" y="28560"/>
                </a:lnTo>
                <a:close/>
              </a:path>
              <a:path w="10492105" h="4626609">
                <a:moveTo>
                  <a:pt x="7549852" y="28560"/>
                </a:moveTo>
                <a:lnTo>
                  <a:pt x="7521290" y="28560"/>
                </a:lnTo>
                <a:lnTo>
                  <a:pt x="7521290" y="0"/>
                </a:lnTo>
                <a:lnTo>
                  <a:pt x="7549852" y="0"/>
                </a:lnTo>
                <a:lnTo>
                  <a:pt x="7549852" y="28560"/>
                </a:lnTo>
                <a:close/>
              </a:path>
              <a:path w="10492105" h="4626609">
                <a:moveTo>
                  <a:pt x="7606975" y="28560"/>
                </a:moveTo>
                <a:lnTo>
                  <a:pt x="7578413" y="28560"/>
                </a:lnTo>
                <a:lnTo>
                  <a:pt x="7578413" y="0"/>
                </a:lnTo>
                <a:lnTo>
                  <a:pt x="7606975" y="0"/>
                </a:lnTo>
                <a:lnTo>
                  <a:pt x="7606975" y="28560"/>
                </a:lnTo>
                <a:close/>
              </a:path>
              <a:path w="10492105" h="4626609">
                <a:moveTo>
                  <a:pt x="7664099" y="28560"/>
                </a:moveTo>
                <a:lnTo>
                  <a:pt x="7635537" y="28560"/>
                </a:lnTo>
                <a:lnTo>
                  <a:pt x="7635537" y="0"/>
                </a:lnTo>
                <a:lnTo>
                  <a:pt x="7664099" y="0"/>
                </a:lnTo>
                <a:lnTo>
                  <a:pt x="7664099" y="28560"/>
                </a:lnTo>
                <a:close/>
              </a:path>
              <a:path w="10492105" h="4626609">
                <a:moveTo>
                  <a:pt x="7721223" y="28560"/>
                </a:moveTo>
                <a:lnTo>
                  <a:pt x="7692661" y="28560"/>
                </a:lnTo>
                <a:lnTo>
                  <a:pt x="7692661" y="0"/>
                </a:lnTo>
                <a:lnTo>
                  <a:pt x="7721223" y="0"/>
                </a:lnTo>
                <a:lnTo>
                  <a:pt x="7721223" y="28560"/>
                </a:lnTo>
                <a:close/>
              </a:path>
              <a:path w="10492105" h="4626609">
                <a:moveTo>
                  <a:pt x="7778346" y="28560"/>
                </a:moveTo>
                <a:lnTo>
                  <a:pt x="7749785" y="28560"/>
                </a:lnTo>
                <a:lnTo>
                  <a:pt x="7749785" y="0"/>
                </a:lnTo>
                <a:lnTo>
                  <a:pt x="7778346" y="0"/>
                </a:lnTo>
                <a:lnTo>
                  <a:pt x="7778346" y="28560"/>
                </a:lnTo>
                <a:close/>
              </a:path>
              <a:path w="10492105" h="4626609">
                <a:moveTo>
                  <a:pt x="7835470" y="28560"/>
                </a:moveTo>
                <a:lnTo>
                  <a:pt x="7806908" y="28560"/>
                </a:lnTo>
                <a:lnTo>
                  <a:pt x="7806908" y="0"/>
                </a:lnTo>
                <a:lnTo>
                  <a:pt x="7835470" y="0"/>
                </a:lnTo>
                <a:lnTo>
                  <a:pt x="7835470" y="28560"/>
                </a:lnTo>
                <a:close/>
              </a:path>
              <a:path w="10492105" h="4626609">
                <a:moveTo>
                  <a:pt x="7892594" y="28560"/>
                </a:moveTo>
                <a:lnTo>
                  <a:pt x="7864032" y="28560"/>
                </a:lnTo>
                <a:lnTo>
                  <a:pt x="7864032" y="0"/>
                </a:lnTo>
                <a:lnTo>
                  <a:pt x="7892594" y="0"/>
                </a:lnTo>
                <a:lnTo>
                  <a:pt x="7892594" y="28560"/>
                </a:lnTo>
                <a:close/>
              </a:path>
              <a:path w="10492105" h="4626609">
                <a:moveTo>
                  <a:pt x="7949718" y="28560"/>
                </a:moveTo>
                <a:lnTo>
                  <a:pt x="7921156" y="28560"/>
                </a:lnTo>
                <a:lnTo>
                  <a:pt x="7921156" y="0"/>
                </a:lnTo>
                <a:lnTo>
                  <a:pt x="7949718" y="0"/>
                </a:lnTo>
                <a:lnTo>
                  <a:pt x="7949718" y="28560"/>
                </a:lnTo>
                <a:close/>
              </a:path>
              <a:path w="10492105" h="4626609">
                <a:moveTo>
                  <a:pt x="8006841" y="28560"/>
                </a:moveTo>
                <a:lnTo>
                  <a:pt x="7978280" y="28560"/>
                </a:lnTo>
                <a:lnTo>
                  <a:pt x="7978280" y="0"/>
                </a:lnTo>
                <a:lnTo>
                  <a:pt x="8006841" y="0"/>
                </a:lnTo>
                <a:lnTo>
                  <a:pt x="8006841" y="28560"/>
                </a:lnTo>
                <a:close/>
              </a:path>
              <a:path w="10492105" h="4626609">
                <a:moveTo>
                  <a:pt x="8063965" y="28560"/>
                </a:moveTo>
                <a:lnTo>
                  <a:pt x="8035403" y="28560"/>
                </a:lnTo>
                <a:lnTo>
                  <a:pt x="8035403" y="0"/>
                </a:lnTo>
                <a:lnTo>
                  <a:pt x="8063965" y="0"/>
                </a:lnTo>
                <a:lnTo>
                  <a:pt x="8063965" y="28560"/>
                </a:lnTo>
                <a:close/>
              </a:path>
              <a:path w="10492105" h="4626609">
                <a:moveTo>
                  <a:pt x="8121089" y="28560"/>
                </a:moveTo>
                <a:lnTo>
                  <a:pt x="8092527" y="28560"/>
                </a:lnTo>
                <a:lnTo>
                  <a:pt x="8092527" y="0"/>
                </a:lnTo>
                <a:lnTo>
                  <a:pt x="8121089" y="0"/>
                </a:lnTo>
                <a:lnTo>
                  <a:pt x="8121089" y="28560"/>
                </a:lnTo>
                <a:close/>
              </a:path>
              <a:path w="10492105" h="4626609">
                <a:moveTo>
                  <a:pt x="8178213" y="28560"/>
                </a:moveTo>
                <a:lnTo>
                  <a:pt x="8149651" y="28560"/>
                </a:lnTo>
                <a:lnTo>
                  <a:pt x="8149651" y="0"/>
                </a:lnTo>
                <a:lnTo>
                  <a:pt x="8178213" y="0"/>
                </a:lnTo>
                <a:lnTo>
                  <a:pt x="8178213" y="28560"/>
                </a:lnTo>
                <a:close/>
              </a:path>
              <a:path w="10492105" h="4626609">
                <a:moveTo>
                  <a:pt x="8235336" y="28560"/>
                </a:moveTo>
                <a:lnTo>
                  <a:pt x="8206775" y="28560"/>
                </a:lnTo>
                <a:lnTo>
                  <a:pt x="8206775" y="0"/>
                </a:lnTo>
                <a:lnTo>
                  <a:pt x="8235336" y="0"/>
                </a:lnTo>
                <a:lnTo>
                  <a:pt x="8235336" y="28560"/>
                </a:lnTo>
                <a:close/>
              </a:path>
              <a:path w="10492105" h="4626609">
                <a:moveTo>
                  <a:pt x="8292460" y="28560"/>
                </a:moveTo>
                <a:lnTo>
                  <a:pt x="8263898" y="28560"/>
                </a:lnTo>
                <a:lnTo>
                  <a:pt x="8263898" y="0"/>
                </a:lnTo>
                <a:lnTo>
                  <a:pt x="8292460" y="0"/>
                </a:lnTo>
                <a:lnTo>
                  <a:pt x="8292460" y="28560"/>
                </a:lnTo>
                <a:close/>
              </a:path>
              <a:path w="10492105" h="4626609">
                <a:moveTo>
                  <a:pt x="8349584" y="28560"/>
                </a:moveTo>
                <a:lnTo>
                  <a:pt x="8321022" y="28560"/>
                </a:lnTo>
                <a:lnTo>
                  <a:pt x="8321022" y="0"/>
                </a:lnTo>
                <a:lnTo>
                  <a:pt x="8349584" y="0"/>
                </a:lnTo>
                <a:lnTo>
                  <a:pt x="8349584" y="28560"/>
                </a:lnTo>
                <a:close/>
              </a:path>
              <a:path w="10492105" h="4626609">
                <a:moveTo>
                  <a:pt x="8406708" y="28560"/>
                </a:moveTo>
                <a:lnTo>
                  <a:pt x="8378146" y="28560"/>
                </a:lnTo>
                <a:lnTo>
                  <a:pt x="8378146" y="0"/>
                </a:lnTo>
                <a:lnTo>
                  <a:pt x="8406708" y="0"/>
                </a:lnTo>
                <a:lnTo>
                  <a:pt x="8406708" y="28560"/>
                </a:lnTo>
                <a:close/>
              </a:path>
              <a:path w="10492105" h="4626609">
                <a:moveTo>
                  <a:pt x="8463831" y="28560"/>
                </a:moveTo>
                <a:lnTo>
                  <a:pt x="8435270" y="28560"/>
                </a:lnTo>
                <a:lnTo>
                  <a:pt x="8435270" y="0"/>
                </a:lnTo>
                <a:lnTo>
                  <a:pt x="8463831" y="0"/>
                </a:lnTo>
                <a:lnTo>
                  <a:pt x="8463831" y="28560"/>
                </a:lnTo>
                <a:close/>
              </a:path>
              <a:path w="10492105" h="4626609">
                <a:moveTo>
                  <a:pt x="8520955" y="28560"/>
                </a:moveTo>
                <a:lnTo>
                  <a:pt x="8492393" y="28560"/>
                </a:lnTo>
                <a:lnTo>
                  <a:pt x="8492393" y="0"/>
                </a:lnTo>
                <a:lnTo>
                  <a:pt x="8520955" y="0"/>
                </a:lnTo>
                <a:lnTo>
                  <a:pt x="8520955" y="28560"/>
                </a:lnTo>
                <a:close/>
              </a:path>
              <a:path w="10492105" h="4626609">
                <a:moveTo>
                  <a:pt x="8578079" y="28560"/>
                </a:moveTo>
                <a:lnTo>
                  <a:pt x="8549517" y="28560"/>
                </a:lnTo>
                <a:lnTo>
                  <a:pt x="8549517" y="0"/>
                </a:lnTo>
                <a:lnTo>
                  <a:pt x="8578079" y="0"/>
                </a:lnTo>
                <a:lnTo>
                  <a:pt x="8578079" y="28560"/>
                </a:lnTo>
                <a:close/>
              </a:path>
              <a:path w="10492105" h="4626609">
                <a:moveTo>
                  <a:pt x="8635203" y="28560"/>
                </a:moveTo>
                <a:lnTo>
                  <a:pt x="8606641" y="28560"/>
                </a:lnTo>
                <a:lnTo>
                  <a:pt x="8606641" y="0"/>
                </a:lnTo>
                <a:lnTo>
                  <a:pt x="8635203" y="0"/>
                </a:lnTo>
                <a:lnTo>
                  <a:pt x="8635203" y="28560"/>
                </a:lnTo>
                <a:close/>
              </a:path>
              <a:path w="10492105" h="4626609">
                <a:moveTo>
                  <a:pt x="8692326" y="28560"/>
                </a:moveTo>
                <a:lnTo>
                  <a:pt x="8663765" y="28560"/>
                </a:lnTo>
                <a:lnTo>
                  <a:pt x="8663765" y="0"/>
                </a:lnTo>
                <a:lnTo>
                  <a:pt x="8692326" y="0"/>
                </a:lnTo>
                <a:lnTo>
                  <a:pt x="8692326" y="28560"/>
                </a:lnTo>
                <a:close/>
              </a:path>
              <a:path w="10492105" h="4626609">
                <a:moveTo>
                  <a:pt x="8749450" y="28560"/>
                </a:moveTo>
                <a:lnTo>
                  <a:pt x="8720888" y="28560"/>
                </a:lnTo>
                <a:lnTo>
                  <a:pt x="8720888" y="0"/>
                </a:lnTo>
                <a:lnTo>
                  <a:pt x="8749450" y="0"/>
                </a:lnTo>
                <a:lnTo>
                  <a:pt x="8749450" y="28560"/>
                </a:lnTo>
                <a:close/>
              </a:path>
              <a:path w="10492105" h="4626609">
                <a:moveTo>
                  <a:pt x="8806574" y="28560"/>
                </a:moveTo>
                <a:lnTo>
                  <a:pt x="8778012" y="28560"/>
                </a:lnTo>
                <a:lnTo>
                  <a:pt x="8778012" y="0"/>
                </a:lnTo>
                <a:lnTo>
                  <a:pt x="8806574" y="0"/>
                </a:lnTo>
                <a:lnTo>
                  <a:pt x="8806574" y="28560"/>
                </a:lnTo>
                <a:close/>
              </a:path>
              <a:path w="10492105" h="4626609">
                <a:moveTo>
                  <a:pt x="8863698" y="28560"/>
                </a:moveTo>
                <a:lnTo>
                  <a:pt x="8835136" y="28560"/>
                </a:lnTo>
                <a:lnTo>
                  <a:pt x="8835136" y="0"/>
                </a:lnTo>
                <a:lnTo>
                  <a:pt x="8863698" y="0"/>
                </a:lnTo>
                <a:lnTo>
                  <a:pt x="8863698" y="28560"/>
                </a:lnTo>
                <a:close/>
              </a:path>
              <a:path w="10492105" h="4626609">
                <a:moveTo>
                  <a:pt x="8920821" y="28560"/>
                </a:moveTo>
                <a:lnTo>
                  <a:pt x="8892260" y="28560"/>
                </a:lnTo>
                <a:lnTo>
                  <a:pt x="8892260" y="0"/>
                </a:lnTo>
                <a:lnTo>
                  <a:pt x="8920821" y="0"/>
                </a:lnTo>
                <a:lnTo>
                  <a:pt x="8920821" y="28560"/>
                </a:lnTo>
                <a:close/>
              </a:path>
              <a:path w="10492105" h="4626609">
                <a:moveTo>
                  <a:pt x="8977945" y="28560"/>
                </a:moveTo>
                <a:lnTo>
                  <a:pt x="8949383" y="28560"/>
                </a:lnTo>
                <a:lnTo>
                  <a:pt x="8949383" y="0"/>
                </a:lnTo>
                <a:lnTo>
                  <a:pt x="8977945" y="0"/>
                </a:lnTo>
                <a:lnTo>
                  <a:pt x="8977945" y="28560"/>
                </a:lnTo>
                <a:close/>
              </a:path>
              <a:path w="10492105" h="4626609">
                <a:moveTo>
                  <a:pt x="9035069" y="28560"/>
                </a:moveTo>
                <a:lnTo>
                  <a:pt x="9006507" y="28560"/>
                </a:lnTo>
                <a:lnTo>
                  <a:pt x="9006507" y="0"/>
                </a:lnTo>
                <a:lnTo>
                  <a:pt x="9035069" y="0"/>
                </a:lnTo>
                <a:lnTo>
                  <a:pt x="9035069" y="28560"/>
                </a:lnTo>
                <a:close/>
              </a:path>
              <a:path w="10492105" h="4626609">
                <a:moveTo>
                  <a:pt x="9092193" y="28560"/>
                </a:moveTo>
                <a:lnTo>
                  <a:pt x="9063631" y="28560"/>
                </a:lnTo>
                <a:lnTo>
                  <a:pt x="9063631" y="0"/>
                </a:lnTo>
                <a:lnTo>
                  <a:pt x="9092193" y="0"/>
                </a:lnTo>
                <a:lnTo>
                  <a:pt x="9092193" y="28560"/>
                </a:lnTo>
                <a:close/>
              </a:path>
              <a:path w="10492105" h="4626609">
                <a:moveTo>
                  <a:pt x="9149317" y="28560"/>
                </a:moveTo>
                <a:lnTo>
                  <a:pt x="9120755" y="28560"/>
                </a:lnTo>
                <a:lnTo>
                  <a:pt x="9120755" y="0"/>
                </a:lnTo>
                <a:lnTo>
                  <a:pt x="9149317" y="0"/>
                </a:lnTo>
                <a:lnTo>
                  <a:pt x="9149317" y="28560"/>
                </a:lnTo>
                <a:close/>
              </a:path>
              <a:path w="10492105" h="4626609">
                <a:moveTo>
                  <a:pt x="9206440" y="28560"/>
                </a:moveTo>
                <a:lnTo>
                  <a:pt x="9177878" y="28560"/>
                </a:lnTo>
                <a:lnTo>
                  <a:pt x="9177878" y="0"/>
                </a:lnTo>
                <a:lnTo>
                  <a:pt x="9206440" y="0"/>
                </a:lnTo>
                <a:lnTo>
                  <a:pt x="9206440" y="28560"/>
                </a:lnTo>
                <a:close/>
              </a:path>
              <a:path w="10492105" h="4626609">
                <a:moveTo>
                  <a:pt x="9263564" y="28560"/>
                </a:moveTo>
                <a:lnTo>
                  <a:pt x="9235002" y="28560"/>
                </a:lnTo>
                <a:lnTo>
                  <a:pt x="9235002" y="0"/>
                </a:lnTo>
                <a:lnTo>
                  <a:pt x="9263564" y="0"/>
                </a:lnTo>
                <a:lnTo>
                  <a:pt x="9263564" y="28560"/>
                </a:lnTo>
                <a:close/>
              </a:path>
              <a:path w="10492105" h="4626609">
                <a:moveTo>
                  <a:pt x="9320688" y="28560"/>
                </a:moveTo>
                <a:lnTo>
                  <a:pt x="9292126" y="28560"/>
                </a:lnTo>
                <a:lnTo>
                  <a:pt x="9292126" y="0"/>
                </a:lnTo>
                <a:lnTo>
                  <a:pt x="9320688" y="0"/>
                </a:lnTo>
                <a:lnTo>
                  <a:pt x="9320688" y="28560"/>
                </a:lnTo>
                <a:close/>
              </a:path>
              <a:path w="10492105" h="4626609">
                <a:moveTo>
                  <a:pt x="9377812" y="28560"/>
                </a:moveTo>
                <a:lnTo>
                  <a:pt x="9349250" y="28560"/>
                </a:lnTo>
                <a:lnTo>
                  <a:pt x="9349250" y="0"/>
                </a:lnTo>
                <a:lnTo>
                  <a:pt x="9377812" y="0"/>
                </a:lnTo>
                <a:lnTo>
                  <a:pt x="9377812" y="28560"/>
                </a:lnTo>
                <a:close/>
              </a:path>
              <a:path w="10492105" h="4626609">
                <a:moveTo>
                  <a:pt x="9434935" y="28560"/>
                </a:moveTo>
                <a:lnTo>
                  <a:pt x="9406373" y="28560"/>
                </a:lnTo>
                <a:lnTo>
                  <a:pt x="9406373" y="0"/>
                </a:lnTo>
                <a:lnTo>
                  <a:pt x="9434935" y="0"/>
                </a:lnTo>
                <a:lnTo>
                  <a:pt x="9434935" y="28560"/>
                </a:lnTo>
                <a:close/>
              </a:path>
              <a:path w="10492105" h="4626609">
                <a:moveTo>
                  <a:pt x="9492059" y="28560"/>
                </a:moveTo>
                <a:lnTo>
                  <a:pt x="9463497" y="28560"/>
                </a:lnTo>
                <a:lnTo>
                  <a:pt x="9463497" y="0"/>
                </a:lnTo>
                <a:lnTo>
                  <a:pt x="9492059" y="0"/>
                </a:lnTo>
                <a:lnTo>
                  <a:pt x="9492059" y="28560"/>
                </a:lnTo>
                <a:close/>
              </a:path>
              <a:path w="10492105" h="4626609">
                <a:moveTo>
                  <a:pt x="9549183" y="28560"/>
                </a:moveTo>
                <a:lnTo>
                  <a:pt x="9520621" y="28560"/>
                </a:lnTo>
                <a:lnTo>
                  <a:pt x="9520621" y="0"/>
                </a:lnTo>
                <a:lnTo>
                  <a:pt x="9549183" y="0"/>
                </a:lnTo>
                <a:lnTo>
                  <a:pt x="9549183" y="28560"/>
                </a:lnTo>
                <a:close/>
              </a:path>
              <a:path w="10492105" h="4626609">
                <a:moveTo>
                  <a:pt x="9606307" y="28560"/>
                </a:moveTo>
                <a:lnTo>
                  <a:pt x="9577745" y="28560"/>
                </a:lnTo>
                <a:lnTo>
                  <a:pt x="9577745" y="0"/>
                </a:lnTo>
                <a:lnTo>
                  <a:pt x="9606307" y="0"/>
                </a:lnTo>
                <a:lnTo>
                  <a:pt x="9606307" y="28560"/>
                </a:lnTo>
                <a:close/>
              </a:path>
              <a:path w="10492105" h="4626609">
                <a:moveTo>
                  <a:pt x="9663430" y="28560"/>
                </a:moveTo>
                <a:lnTo>
                  <a:pt x="9634868" y="28560"/>
                </a:lnTo>
                <a:lnTo>
                  <a:pt x="9634868" y="0"/>
                </a:lnTo>
                <a:lnTo>
                  <a:pt x="9663430" y="0"/>
                </a:lnTo>
                <a:lnTo>
                  <a:pt x="9663430" y="28560"/>
                </a:lnTo>
                <a:close/>
              </a:path>
              <a:path w="10492105" h="4626609">
                <a:moveTo>
                  <a:pt x="9720554" y="28560"/>
                </a:moveTo>
                <a:lnTo>
                  <a:pt x="9691992" y="28560"/>
                </a:lnTo>
                <a:lnTo>
                  <a:pt x="9691992" y="0"/>
                </a:lnTo>
                <a:lnTo>
                  <a:pt x="9720554" y="0"/>
                </a:lnTo>
                <a:lnTo>
                  <a:pt x="9720554" y="28560"/>
                </a:lnTo>
                <a:close/>
              </a:path>
              <a:path w="10492105" h="4626609">
                <a:moveTo>
                  <a:pt x="9777677" y="28560"/>
                </a:moveTo>
                <a:lnTo>
                  <a:pt x="9749116" y="28560"/>
                </a:lnTo>
                <a:lnTo>
                  <a:pt x="9749116" y="0"/>
                </a:lnTo>
                <a:lnTo>
                  <a:pt x="9777677" y="0"/>
                </a:lnTo>
                <a:lnTo>
                  <a:pt x="9777677" y="28560"/>
                </a:lnTo>
                <a:close/>
              </a:path>
              <a:path w="10492105" h="4626609">
                <a:moveTo>
                  <a:pt x="9834801" y="28560"/>
                </a:moveTo>
                <a:lnTo>
                  <a:pt x="9806239" y="28560"/>
                </a:lnTo>
                <a:lnTo>
                  <a:pt x="9806239" y="0"/>
                </a:lnTo>
                <a:lnTo>
                  <a:pt x="9834801" y="0"/>
                </a:lnTo>
                <a:lnTo>
                  <a:pt x="9834801" y="28560"/>
                </a:lnTo>
                <a:close/>
              </a:path>
              <a:path w="10492105" h="4626609">
                <a:moveTo>
                  <a:pt x="9891925" y="28560"/>
                </a:moveTo>
                <a:lnTo>
                  <a:pt x="9863363" y="28560"/>
                </a:lnTo>
                <a:lnTo>
                  <a:pt x="9863363" y="0"/>
                </a:lnTo>
                <a:lnTo>
                  <a:pt x="9891925" y="0"/>
                </a:lnTo>
                <a:lnTo>
                  <a:pt x="9891925" y="28560"/>
                </a:lnTo>
                <a:close/>
              </a:path>
              <a:path w="10492105" h="4626609">
                <a:moveTo>
                  <a:pt x="9949048" y="28560"/>
                </a:moveTo>
                <a:lnTo>
                  <a:pt x="9920487" y="28560"/>
                </a:lnTo>
                <a:lnTo>
                  <a:pt x="9920487" y="0"/>
                </a:lnTo>
                <a:lnTo>
                  <a:pt x="9949048" y="0"/>
                </a:lnTo>
                <a:lnTo>
                  <a:pt x="9949048" y="28560"/>
                </a:lnTo>
                <a:close/>
              </a:path>
              <a:path w="10492105" h="4626609">
                <a:moveTo>
                  <a:pt x="10006172" y="28560"/>
                </a:moveTo>
                <a:lnTo>
                  <a:pt x="9977610" y="28560"/>
                </a:lnTo>
                <a:lnTo>
                  <a:pt x="9977610" y="0"/>
                </a:lnTo>
                <a:lnTo>
                  <a:pt x="10006172" y="0"/>
                </a:lnTo>
                <a:lnTo>
                  <a:pt x="10006172" y="28560"/>
                </a:lnTo>
                <a:close/>
              </a:path>
              <a:path w="10492105" h="4626609">
                <a:moveTo>
                  <a:pt x="10063296" y="28560"/>
                </a:moveTo>
                <a:lnTo>
                  <a:pt x="10034734" y="28560"/>
                </a:lnTo>
                <a:lnTo>
                  <a:pt x="10034734" y="0"/>
                </a:lnTo>
                <a:lnTo>
                  <a:pt x="10063296" y="0"/>
                </a:lnTo>
                <a:lnTo>
                  <a:pt x="10063296" y="28560"/>
                </a:lnTo>
                <a:close/>
              </a:path>
              <a:path w="10492105" h="4626609">
                <a:moveTo>
                  <a:pt x="10120420" y="28560"/>
                </a:moveTo>
                <a:lnTo>
                  <a:pt x="10091858" y="28560"/>
                </a:lnTo>
                <a:lnTo>
                  <a:pt x="10091858" y="0"/>
                </a:lnTo>
                <a:lnTo>
                  <a:pt x="10120420" y="0"/>
                </a:lnTo>
                <a:lnTo>
                  <a:pt x="10120420" y="28560"/>
                </a:lnTo>
                <a:close/>
              </a:path>
              <a:path w="10492105" h="4626609">
                <a:moveTo>
                  <a:pt x="10177543" y="28560"/>
                </a:moveTo>
                <a:lnTo>
                  <a:pt x="10148982" y="28560"/>
                </a:lnTo>
                <a:lnTo>
                  <a:pt x="10148982" y="0"/>
                </a:lnTo>
                <a:lnTo>
                  <a:pt x="10177543" y="0"/>
                </a:lnTo>
                <a:lnTo>
                  <a:pt x="10177543" y="28560"/>
                </a:lnTo>
                <a:close/>
              </a:path>
              <a:path w="10492105" h="4626609">
                <a:moveTo>
                  <a:pt x="10233959" y="28647"/>
                </a:moveTo>
                <a:lnTo>
                  <a:pt x="10231822" y="28589"/>
                </a:lnTo>
                <a:lnTo>
                  <a:pt x="10229686" y="28560"/>
                </a:lnTo>
                <a:lnTo>
                  <a:pt x="10206105" y="28560"/>
                </a:lnTo>
                <a:lnTo>
                  <a:pt x="10206105" y="0"/>
                </a:lnTo>
                <a:lnTo>
                  <a:pt x="10227548" y="0"/>
                </a:lnTo>
                <a:lnTo>
                  <a:pt x="10234711" y="708"/>
                </a:lnTo>
                <a:lnTo>
                  <a:pt x="10233959" y="28647"/>
                </a:lnTo>
                <a:close/>
              </a:path>
              <a:path w="10492105" h="4626609">
                <a:moveTo>
                  <a:pt x="10284465" y="35465"/>
                </a:moveTo>
                <a:lnTo>
                  <a:pt x="10278254" y="34023"/>
                </a:lnTo>
                <a:lnTo>
                  <a:pt x="10272012" y="32749"/>
                </a:lnTo>
                <a:lnTo>
                  <a:pt x="10265738" y="31643"/>
                </a:lnTo>
                <a:lnTo>
                  <a:pt x="10259433" y="30705"/>
                </a:lnTo>
                <a:lnTo>
                  <a:pt x="10263108" y="3518"/>
                </a:lnTo>
                <a:lnTo>
                  <a:pt x="10279797" y="5169"/>
                </a:lnTo>
                <a:lnTo>
                  <a:pt x="10291081" y="8598"/>
                </a:lnTo>
                <a:lnTo>
                  <a:pt x="10284465" y="35465"/>
                </a:lnTo>
                <a:close/>
              </a:path>
              <a:path w="10492105" h="4626609">
                <a:moveTo>
                  <a:pt x="10332343" y="52872"/>
                </a:moveTo>
                <a:lnTo>
                  <a:pt x="10326579" y="50141"/>
                </a:lnTo>
                <a:lnTo>
                  <a:pt x="10320748" y="47566"/>
                </a:lnTo>
                <a:lnTo>
                  <a:pt x="10314850" y="45149"/>
                </a:lnTo>
                <a:lnTo>
                  <a:pt x="10308884" y="42889"/>
                </a:lnTo>
                <a:lnTo>
                  <a:pt x="10318342" y="16882"/>
                </a:lnTo>
                <a:lnTo>
                  <a:pt x="10329562" y="20291"/>
                </a:lnTo>
                <a:lnTo>
                  <a:pt x="10344429" y="28228"/>
                </a:lnTo>
                <a:lnTo>
                  <a:pt x="10332343" y="52872"/>
                </a:lnTo>
                <a:close/>
              </a:path>
              <a:path w="10492105" h="4626609">
                <a:moveTo>
                  <a:pt x="10375409" y="80057"/>
                </a:moveTo>
                <a:lnTo>
                  <a:pt x="10370364" y="76167"/>
                </a:lnTo>
                <a:lnTo>
                  <a:pt x="10365220" y="72415"/>
                </a:lnTo>
                <a:lnTo>
                  <a:pt x="10359977" y="68802"/>
                </a:lnTo>
                <a:lnTo>
                  <a:pt x="10354636" y="65329"/>
                </a:lnTo>
                <a:lnTo>
                  <a:pt x="10369584" y="41658"/>
                </a:lnTo>
                <a:lnTo>
                  <a:pt x="10375444" y="44787"/>
                </a:lnTo>
                <a:lnTo>
                  <a:pt x="10392368" y="58664"/>
                </a:lnTo>
                <a:lnTo>
                  <a:pt x="10375409" y="80057"/>
                </a:lnTo>
                <a:close/>
              </a:path>
              <a:path w="10492105" h="4626609">
                <a:moveTo>
                  <a:pt x="10411848" y="115960"/>
                </a:moveTo>
                <a:lnTo>
                  <a:pt x="10406813" y="109799"/>
                </a:lnTo>
                <a:lnTo>
                  <a:pt x="10401490" y="103913"/>
                </a:lnTo>
                <a:lnTo>
                  <a:pt x="10394527" y="96961"/>
                </a:lnTo>
                <a:lnTo>
                  <a:pt x="10414492" y="76804"/>
                </a:lnTo>
                <a:lnTo>
                  <a:pt x="10416044" y="78077"/>
                </a:lnTo>
                <a:lnTo>
                  <a:pt x="10432959" y="98706"/>
                </a:lnTo>
                <a:lnTo>
                  <a:pt x="10411848" y="115960"/>
                </a:lnTo>
                <a:close/>
              </a:path>
              <a:path w="10492105" h="4626609">
                <a:moveTo>
                  <a:pt x="10439669" y="158614"/>
                </a:moveTo>
                <a:lnTo>
                  <a:pt x="10436692" y="152955"/>
                </a:lnTo>
                <a:lnTo>
                  <a:pt x="10433568" y="147383"/>
                </a:lnTo>
                <a:lnTo>
                  <a:pt x="10430296" y="141897"/>
                </a:lnTo>
                <a:lnTo>
                  <a:pt x="10426875" y="136498"/>
                </a:lnTo>
                <a:lnTo>
                  <a:pt x="10450588" y="121026"/>
                </a:lnTo>
                <a:lnTo>
                  <a:pt x="10464035" y="146212"/>
                </a:lnTo>
                <a:lnTo>
                  <a:pt x="10439669" y="158614"/>
                </a:lnTo>
                <a:close/>
              </a:path>
              <a:path w="10492105" h="4626609">
                <a:moveTo>
                  <a:pt x="10457783" y="206222"/>
                </a:moveTo>
                <a:lnTo>
                  <a:pt x="10456081" y="200066"/>
                </a:lnTo>
                <a:lnTo>
                  <a:pt x="10454216" y="193965"/>
                </a:lnTo>
                <a:lnTo>
                  <a:pt x="10452189" y="187918"/>
                </a:lnTo>
                <a:lnTo>
                  <a:pt x="10449999" y="181926"/>
                </a:lnTo>
                <a:lnTo>
                  <a:pt x="10476089" y="171994"/>
                </a:lnTo>
                <a:lnTo>
                  <a:pt x="10484372" y="199251"/>
                </a:lnTo>
                <a:lnTo>
                  <a:pt x="10457783" y="206222"/>
                </a:lnTo>
                <a:close/>
              </a:path>
              <a:path w="10492105" h="4626609">
                <a:moveTo>
                  <a:pt x="10465352" y="256607"/>
                </a:moveTo>
                <a:lnTo>
                  <a:pt x="10464999" y="250228"/>
                </a:lnTo>
                <a:lnTo>
                  <a:pt x="10464476" y="243867"/>
                </a:lnTo>
                <a:lnTo>
                  <a:pt x="10463782" y="237522"/>
                </a:lnTo>
                <a:lnTo>
                  <a:pt x="10462917" y="231195"/>
                </a:lnTo>
                <a:lnTo>
                  <a:pt x="10490216" y="227092"/>
                </a:lnTo>
                <a:lnTo>
                  <a:pt x="10491660" y="241693"/>
                </a:lnTo>
                <a:lnTo>
                  <a:pt x="10491660" y="255505"/>
                </a:lnTo>
                <a:lnTo>
                  <a:pt x="10465352" y="256607"/>
                </a:lnTo>
                <a:close/>
              </a:path>
              <a:path w="10492105" h="4626609">
                <a:moveTo>
                  <a:pt x="10491660" y="312619"/>
                </a:moveTo>
                <a:lnTo>
                  <a:pt x="10465560" y="312619"/>
                </a:lnTo>
                <a:lnTo>
                  <a:pt x="10465560" y="284057"/>
                </a:lnTo>
                <a:lnTo>
                  <a:pt x="10491660" y="284057"/>
                </a:lnTo>
                <a:lnTo>
                  <a:pt x="10491660" y="312619"/>
                </a:lnTo>
                <a:close/>
              </a:path>
              <a:path w="10492105" h="4626609">
                <a:moveTo>
                  <a:pt x="10491660" y="369743"/>
                </a:moveTo>
                <a:lnTo>
                  <a:pt x="10465560" y="369743"/>
                </a:lnTo>
                <a:lnTo>
                  <a:pt x="10465560" y="341181"/>
                </a:lnTo>
                <a:lnTo>
                  <a:pt x="10491660" y="341181"/>
                </a:lnTo>
                <a:lnTo>
                  <a:pt x="10491660" y="369743"/>
                </a:lnTo>
                <a:close/>
              </a:path>
              <a:path w="10492105" h="4626609">
                <a:moveTo>
                  <a:pt x="10491660" y="426866"/>
                </a:moveTo>
                <a:lnTo>
                  <a:pt x="10465560" y="426866"/>
                </a:lnTo>
                <a:lnTo>
                  <a:pt x="10465560" y="398304"/>
                </a:lnTo>
                <a:lnTo>
                  <a:pt x="10491660" y="398304"/>
                </a:lnTo>
                <a:lnTo>
                  <a:pt x="10491660" y="426866"/>
                </a:lnTo>
                <a:close/>
              </a:path>
              <a:path w="10492105" h="4626609">
                <a:moveTo>
                  <a:pt x="10491660" y="483990"/>
                </a:moveTo>
                <a:lnTo>
                  <a:pt x="10465560" y="483990"/>
                </a:lnTo>
                <a:lnTo>
                  <a:pt x="10465560" y="455428"/>
                </a:lnTo>
                <a:lnTo>
                  <a:pt x="10491660" y="455428"/>
                </a:lnTo>
                <a:lnTo>
                  <a:pt x="10491660" y="483990"/>
                </a:lnTo>
                <a:close/>
              </a:path>
              <a:path w="10492105" h="4626609">
                <a:moveTo>
                  <a:pt x="10491660" y="541114"/>
                </a:moveTo>
                <a:lnTo>
                  <a:pt x="10465560" y="541114"/>
                </a:lnTo>
                <a:lnTo>
                  <a:pt x="10465560" y="512552"/>
                </a:lnTo>
                <a:lnTo>
                  <a:pt x="10491660" y="512552"/>
                </a:lnTo>
                <a:lnTo>
                  <a:pt x="10491660" y="541114"/>
                </a:lnTo>
                <a:close/>
              </a:path>
              <a:path w="10492105" h="4626609">
                <a:moveTo>
                  <a:pt x="10491660" y="598238"/>
                </a:moveTo>
                <a:lnTo>
                  <a:pt x="10465560" y="598238"/>
                </a:lnTo>
                <a:lnTo>
                  <a:pt x="10465560" y="569676"/>
                </a:lnTo>
                <a:lnTo>
                  <a:pt x="10491660" y="569676"/>
                </a:lnTo>
                <a:lnTo>
                  <a:pt x="10491660" y="598238"/>
                </a:lnTo>
                <a:close/>
              </a:path>
              <a:path w="10492105" h="4626609">
                <a:moveTo>
                  <a:pt x="10491660" y="655361"/>
                </a:moveTo>
                <a:lnTo>
                  <a:pt x="10465560" y="655361"/>
                </a:lnTo>
                <a:lnTo>
                  <a:pt x="10465560" y="626799"/>
                </a:lnTo>
                <a:lnTo>
                  <a:pt x="10491660" y="626799"/>
                </a:lnTo>
                <a:lnTo>
                  <a:pt x="10491660" y="655361"/>
                </a:lnTo>
                <a:close/>
              </a:path>
              <a:path w="10492105" h="4626609">
                <a:moveTo>
                  <a:pt x="10491660" y="712485"/>
                </a:moveTo>
                <a:lnTo>
                  <a:pt x="10465560" y="712485"/>
                </a:lnTo>
                <a:lnTo>
                  <a:pt x="10465560" y="683923"/>
                </a:lnTo>
                <a:lnTo>
                  <a:pt x="10491660" y="683923"/>
                </a:lnTo>
                <a:lnTo>
                  <a:pt x="10491660" y="712485"/>
                </a:lnTo>
                <a:close/>
              </a:path>
              <a:path w="10492105" h="4626609">
                <a:moveTo>
                  <a:pt x="10491660" y="769609"/>
                </a:moveTo>
                <a:lnTo>
                  <a:pt x="10465560" y="769609"/>
                </a:lnTo>
                <a:lnTo>
                  <a:pt x="10465560" y="741047"/>
                </a:lnTo>
                <a:lnTo>
                  <a:pt x="10491660" y="741047"/>
                </a:lnTo>
                <a:lnTo>
                  <a:pt x="10491660" y="769609"/>
                </a:lnTo>
                <a:close/>
              </a:path>
              <a:path w="10492105" h="4626609">
                <a:moveTo>
                  <a:pt x="10491660" y="826733"/>
                </a:moveTo>
                <a:lnTo>
                  <a:pt x="10465560" y="826733"/>
                </a:lnTo>
                <a:lnTo>
                  <a:pt x="10465560" y="798171"/>
                </a:lnTo>
                <a:lnTo>
                  <a:pt x="10491660" y="798171"/>
                </a:lnTo>
                <a:lnTo>
                  <a:pt x="10491660" y="826733"/>
                </a:lnTo>
                <a:close/>
              </a:path>
              <a:path w="10492105" h="4626609">
                <a:moveTo>
                  <a:pt x="10491660" y="883856"/>
                </a:moveTo>
                <a:lnTo>
                  <a:pt x="10465560" y="883856"/>
                </a:lnTo>
                <a:lnTo>
                  <a:pt x="10465560" y="855295"/>
                </a:lnTo>
                <a:lnTo>
                  <a:pt x="10491660" y="855295"/>
                </a:lnTo>
                <a:lnTo>
                  <a:pt x="10491660" y="883856"/>
                </a:lnTo>
                <a:close/>
              </a:path>
              <a:path w="10492105" h="4626609">
                <a:moveTo>
                  <a:pt x="10491660" y="940980"/>
                </a:moveTo>
                <a:lnTo>
                  <a:pt x="10465560" y="940980"/>
                </a:lnTo>
                <a:lnTo>
                  <a:pt x="10465560" y="912418"/>
                </a:lnTo>
                <a:lnTo>
                  <a:pt x="10491660" y="912418"/>
                </a:lnTo>
                <a:lnTo>
                  <a:pt x="10491660" y="940980"/>
                </a:lnTo>
                <a:close/>
              </a:path>
              <a:path w="10492105" h="4626609">
                <a:moveTo>
                  <a:pt x="10491660" y="998104"/>
                </a:moveTo>
                <a:lnTo>
                  <a:pt x="10465560" y="998104"/>
                </a:lnTo>
                <a:lnTo>
                  <a:pt x="10465560" y="969542"/>
                </a:lnTo>
                <a:lnTo>
                  <a:pt x="10491660" y="969542"/>
                </a:lnTo>
                <a:lnTo>
                  <a:pt x="10491660" y="998104"/>
                </a:lnTo>
                <a:close/>
              </a:path>
              <a:path w="10492105" h="4626609">
                <a:moveTo>
                  <a:pt x="10491660" y="1055228"/>
                </a:moveTo>
                <a:lnTo>
                  <a:pt x="10465560" y="1055228"/>
                </a:lnTo>
                <a:lnTo>
                  <a:pt x="10465560" y="1026666"/>
                </a:lnTo>
                <a:lnTo>
                  <a:pt x="10491660" y="1026666"/>
                </a:lnTo>
                <a:lnTo>
                  <a:pt x="10491660" y="1055228"/>
                </a:lnTo>
                <a:close/>
              </a:path>
              <a:path w="10492105" h="4626609">
                <a:moveTo>
                  <a:pt x="10491660" y="1112351"/>
                </a:moveTo>
                <a:lnTo>
                  <a:pt x="10465560" y="1112351"/>
                </a:lnTo>
                <a:lnTo>
                  <a:pt x="10465560" y="1083790"/>
                </a:lnTo>
                <a:lnTo>
                  <a:pt x="10491660" y="1083790"/>
                </a:lnTo>
                <a:lnTo>
                  <a:pt x="10491660" y="1112351"/>
                </a:lnTo>
                <a:close/>
              </a:path>
              <a:path w="10492105" h="4626609">
                <a:moveTo>
                  <a:pt x="10491660" y="1169475"/>
                </a:moveTo>
                <a:lnTo>
                  <a:pt x="10465560" y="1169475"/>
                </a:lnTo>
                <a:lnTo>
                  <a:pt x="10465560" y="1140913"/>
                </a:lnTo>
                <a:lnTo>
                  <a:pt x="10491660" y="1140913"/>
                </a:lnTo>
                <a:lnTo>
                  <a:pt x="10491660" y="1169475"/>
                </a:lnTo>
                <a:close/>
              </a:path>
              <a:path w="10492105" h="4626609">
                <a:moveTo>
                  <a:pt x="10491660" y="1226599"/>
                </a:moveTo>
                <a:lnTo>
                  <a:pt x="10465560" y="1226599"/>
                </a:lnTo>
                <a:lnTo>
                  <a:pt x="10465560" y="1198037"/>
                </a:lnTo>
                <a:lnTo>
                  <a:pt x="10491660" y="1198037"/>
                </a:lnTo>
                <a:lnTo>
                  <a:pt x="10491660" y="1226599"/>
                </a:lnTo>
                <a:close/>
              </a:path>
              <a:path w="10492105" h="4626609">
                <a:moveTo>
                  <a:pt x="10491660" y="1283723"/>
                </a:moveTo>
                <a:lnTo>
                  <a:pt x="10465560" y="1283723"/>
                </a:lnTo>
                <a:lnTo>
                  <a:pt x="10465560" y="1255161"/>
                </a:lnTo>
                <a:lnTo>
                  <a:pt x="10491660" y="1255161"/>
                </a:lnTo>
                <a:lnTo>
                  <a:pt x="10491660" y="1283723"/>
                </a:lnTo>
                <a:close/>
              </a:path>
              <a:path w="10492105" h="4626609">
                <a:moveTo>
                  <a:pt x="10491660" y="1340846"/>
                </a:moveTo>
                <a:lnTo>
                  <a:pt x="10465560" y="1340846"/>
                </a:lnTo>
                <a:lnTo>
                  <a:pt x="10465560" y="1312285"/>
                </a:lnTo>
                <a:lnTo>
                  <a:pt x="10491660" y="1312285"/>
                </a:lnTo>
                <a:lnTo>
                  <a:pt x="10491660" y="1340846"/>
                </a:lnTo>
                <a:close/>
              </a:path>
              <a:path w="10492105" h="4626609">
                <a:moveTo>
                  <a:pt x="10491660" y="1397970"/>
                </a:moveTo>
                <a:lnTo>
                  <a:pt x="10465560" y="1397970"/>
                </a:lnTo>
                <a:lnTo>
                  <a:pt x="10465560" y="1369408"/>
                </a:lnTo>
                <a:lnTo>
                  <a:pt x="10491660" y="1369408"/>
                </a:lnTo>
                <a:lnTo>
                  <a:pt x="10491660" y="1397970"/>
                </a:lnTo>
                <a:close/>
              </a:path>
              <a:path w="10492105" h="4626609">
                <a:moveTo>
                  <a:pt x="10491660" y="1455094"/>
                </a:moveTo>
                <a:lnTo>
                  <a:pt x="10465560" y="1455094"/>
                </a:lnTo>
                <a:lnTo>
                  <a:pt x="10465560" y="1426532"/>
                </a:lnTo>
                <a:lnTo>
                  <a:pt x="10491660" y="1426532"/>
                </a:lnTo>
                <a:lnTo>
                  <a:pt x="10491660" y="1455094"/>
                </a:lnTo>
                <a:close/>
              </a:path>
              <a:path w="10492105" h="4626609">
                <a:moveTo>
                  <a:pt x="10491660" y="1512218"/>
                </a:moveTo>
                <a:lnTo>
                  <a:pt x="10465560" y="1512218"/>
                </a:lnTo>
                <a:lnTo>
                  <a:pt x="10465560" y="1483656"/>
                </a:lnTo>
                <a:lnTo>
                  <a:pt x="10491660" y="1483656"/>
                </a:lnTo>
                <a:lnTo>
                  <a:pt x="10491660" y="1512218"/>
                </a:lnTo>
                <a:close/>
              </a:path>
              <a:path w="10492105" h="4626609">
                <a:moveTo>
                  <a:pt x="10491660" y="1569341"/>
                </a:moveTo>
                <a:lnTo>
                  <a:pt x="10465560" y="1569341"/>
                </a:lnTo>
                <a:lnTo>
                  <a:pt x="10465560" y="1540780"/>
                </a:lnTo>
                <a:lnTo>
                  <a:pt x="10491660" y="1540780"/>
                </a:lnTo>
                <a:lnTo>
                  <a:pt x="10491660" y="1569341"/>
                </a:lnTo>
                <a:close/>
              </a:path>
              <a:path w="10492105" h="4626609">
                <a:moveTo>
                  <a:pt x="10491660" y="1626465"/>
                </a:moveTo>
                <a:lnTo>
                  <a:pt x="10465560" y="1626465"/>
                </a:lnTo>
                <a:lnTo>
                  <a:pt x="10465560" y="1597903"/>
                </a:lnTo>
                <a:lnTo>
                  <a:pt x="10491660" y="1597903"/>
                </a:lnTo>
                <a:lnTo>
                  <a:pt x="10491660" y="1626465"/>
                </a:lnTo>
                <a:close/>
              </a:path>
              <a:path w="10492105" h="4626609">
                <a:moveTo>
                  <a:pt x="10491660" y="1683589"/>
                </a:moveTo>
                <a:lnTo>
                  <a:pt x="10465560" y="1683589"/>
                </a:lnTo>
                <a:lnTo>
                  <a:pt x="10465560" y="1655027"/>
                </a:lnTo>
                <a:lnTo>
                  <a:pt x="10491660" y="1655027"/>
                </a:lnTo>
                <a:lnTo>
                  <a:pt x="10491660" y="1683589"/>
                </a:lnTo>
                <a:close/>
              </a:path>
              <a:path w="10492105" h="4626609">
                <a:moveTo>
                  <a:pt x="10491660" y="1740713"/>
                </a:moveTo>
                <a:lnTo>
                  <a:pt x="10465560" y="1740713"/>
                </a:lnTo>
                <a:lnTo>
                  <a:pt x="10465560" y="1712151"/>
                </a:lnTo>
                <a:lnTo>
                  <a:pt x="10491660" y="1712151"/>
                </a:lnTo>
                <a:lnTo>
                  <a:pt x="10491660" y="1740713"/>
                </a:lnTo>
                <a:close/>
              </a:path>
              <a:path w="10492105" h="4626609">
                <a:moveTo>
                  <a:pt x="10491660" y="1797836"/>
                </a:moveTo>
                <a:lnTo>
                  <a:pt x="10465560" y="1797836"/>
                </a:lnTo>
                <a:lnTo>
                  <a:pt x="10465560" y="1769275"/>
                </a:lnTo>
                <a:lnTo>
                  <a:pt x="10491660" y="1769275"/>
                </a:lnTo>
                <a:lnTo>
                  <a:pt x="10491660" y="1797836"/>
                </a:lnTo>
                <a:close/>
              </a:path>
              <a:path w="10492105" h="4626609">
                <a:moveTo>
                  <a:pt x="10491660" y="1854960"/>
                </a:moveTo>
                <a:lnTo>
                  <a:pt x="10465560" y="1854960"/>
                </a:lnTo>
                <a:lnTo>
                  <a:pt x="10465560" y="1826398"/>
                </a:lnTo>
                <a:lnTo>
                  <a:pt x="10491660" y="1826398"/>
                </a:lnTo>
                <a:lnTo>
                  <a:pt x="10491660" y="1854960"/>
                </a:lnTo>
                <a:close/>
              </a:path>
              <a:path w="10492105" h="4626609">
                <a:moveTo>
                  <a:pt x="10491660" y="1912084"/>
                </a:moveTo>
                <a:lnTo>
                  <a:pt x="10465560" y="1912084"/>
                </a:lnTo>
                <a:lnTo>
                  <a:pt x="10465560" y="1883522"/>
                </a:lnTo>
                <a:lnTo>
                  <a:pt x="10491660" y="1883522"/>
                </a:lnTo>
                <a:lnTo>
                  <a:pt x="10491660" y="1912084"/>
                </a:lnTo>
                <a:close/>
              </a:path>
              <a:path w="10492105" h="4626609">
                <a:moveTo>
                  <a:pt x="10491660" y="1969208"/>
                </a:moveTo>
                <a:lnTo>
                  <a:pt x="10465560" y="1969208"/>
                </a:lnTo>
                <a:lnTo>
                  <a:pt x="10465560" y="1940646"/>
                </a:lnTo>
                <a:lnTo>
                  <a:pt x="10491660" y="1940646"/>
                </a:lnTo>
                <a:lnTo>
                  <a:pt x="10491660" y="1969208"/>
                </a:lnTo>
                <a:close/>
              </a:path>
              <a:path w="10492105" h="4626609">
                <a:moveTo>
                  <a:pt x="10491660" y="2026332"/>
                </a:moveTo>
                <a:lnTo>
                  <a:pt x="10465560" y="2026332"/>
                </a:lnTo>
                <a:lnTo>
                  <a:pt x="10465560" y="1997770"/>
                </a:lnTo>
                <a:lnTo>
                  <a:pt x="10491660" y="1997770"/>
                </a:lnTo>
                <a:lnTo>
                  <a:pt x="10491660" y="2026332"/>
                </a:lnTo>
                <a:close/>
              </a:path>
              <a:path w="10492105" h="4626609">
                <a:moveTo>
                  <a:pt x="10491660" y="2083455"/>
                </a:moveTo>
                <a:lnTo>
                  <a:pt x="10465560" y="2083455"/>
                </a:lnTo>
                <a:lnTo>
                  <a:pt x="10465560" y="2054893"/>
                </a:lnTo>
                <a:lnTo>
                  <a:pt x="10491660" y="2054893"/>
                </a:lnTo>
                <a:lnTo>
                  <a:pt x="10491660" y="2083455"/>
                </a:lnTo>
                <a:close/>
              </a:path>
              <a:path w="10492105" h="4626609">
                <a:moveTo>
                  <a:pt x="10491660" y="2140579"/>
                </a:moveTo>
                <a:lnTo>
                  <a:pt x="10465560" y="2140579"/>
                </a:lnTo>
                <a:lnTo>
                  <a:pt x="10465560" y="2112017"/>
                </a:lnTo>
                <a:lnTo>
                  <a:pt x="10491660" y="2112017"/>
                </a:lnTo>
                <a:lnTo>
                  <a:pt x="10491660" y="2140579"/>
                </a:lnTo>
                <a:close/>
              </a:path>
              <a:path w="10492105" h="4626609">
                <a:moveTo>
                  <a:pt x="10491660" y="2197703"/>
                </a:moveTo>
                <a:lnTo>
                  <a:pt x="10465560" y="2197703"/>
                </a:lnTo>
                <a:lnTo>
                  <a:pt x="10465560" y="2169141"/>
                </a:lnTo>
                <a:lnTo>
                  <a:pt x="10491660" y="2169141"/>
                </a:lnTo>
                <a:lnTo>
                  <a:pt x="10491660" y="2197703"/>
                </a:lnTo>
                <a:close/>
              </a:path>
              <a:path w="10492105" h="4626609">
                <a:moveTo>
                  <a:pt x="10491660" y="2254827"/>
                </a:moveTo>
                <a:lnTo>
                  <a:pt x="10465560" y="2254827"/>
                </a:lnTo>
                <a:lnTo>
                  <a:pt x="10465560" y="2226265"/>
                </a:lnTo>
                <a:lnTo>
                  <a:pt x="10491660" y="2226265"/>
                </a:lnTo>
                <a:lnTo>
                  <a:pt x="10491660" y="2254827"/>
                </a:lnTo>
                <a:close/>
              </a:path>
              <a:path w="10492105" h="4626609">
                <a:moveTo>
                  <a:pt x="10491660" y="2311950"/>
                </a:moveTo>
                <a:lnTo>
                  <a:pt x="10465560" y="2311950"/>
                </a:lnTo>
                <a:lnTo>
                  <a:pt x="10465560" y="2283388"/>
                </a:lnTo>
                <a:lnTo>
                  <a:pt x="10491660" y="2283388"/>
                </a:lnTo>
                <a:lnTo>
                  <a:pt x="10491660" y="2311950"/>
                </a:lnTo>
                <a:close/>
              </a:path>
              <a:path w="10492105" h="4626609">
                <a:moveTo>
                  <a:pt x="10491660" y="2369074"/>
                </a:moveTo>
                <a:lnTo>
                  <a:pt x="10465560" y="2369074"/>
                </a:lnTo>
                <a:lnTo>
                  <a:pt x="10465560" y="2340512"/>
                </a:lnTo>
                <a:lnTo>
                  <a:pt x="10491660" y="2340512"/>
                </a:lnTo>
                <a:lnTo>
                  <a:pt x="10491660" y="2369074"/>
                </a:lnTo>
                <a:close/>
              </a:path>
              <a:path w="10492105" h="4626609">
                <a:moveTo>
                  <a:pt x="10491660" y="2426198"/>
                </a:moveTo>
                <a:lnTo>
                  <a:pt x="10465560" y="2426198"/>
                </a:lnTo>
                <a:lnTo>
                  <a:pt x="10465560" y="2397636"/>
                </a:lnTo>
                <a:lnTo>
                  <a:pt x="10491660" y="2397636"/>
                </a:lnTo>
                <a:lnTo>
                  <a:pt x="10491660" y="2426198"/>
                </a:lnTo>
                <a:close/>
              </a:path>
              <a:path w="10492105" h="4626609">
                <a:moveTo>
                  <a:pt x="10491660" y="2483321"/>
                </a:moveTo>
                <a:lnTo>
                  <a:pt x="10465560" y="2483321"/>
                </a:lnTo>
                <a:lnTo>
                  <a:pt x="10465560" y="2454760"/>
                </a:lnTo>
                <a:lnTo>
                  <a:pt x="10491660" y="2454760"/>
                </a:lnTo>
                <a:lnTo>
                  <a:pt x="10491660" y="2483321"/>
                </a:lnTo>
                <a:close/>
              </a:path>
              <a:path w="10492105" h="4626609">
                <a:moveTo>
                  <a:pt x="10491660" y="2540445"/>
                </a:moveTo>
                <a:lnTo>
                  <a:pt x="10465560" y="2540445"/>
                </a:lnTo>
                <a:lnTo>
                  <a:pt x="10465560" y="2511883"/>
                </a:lnTo>
                <a:lnTo>
                  <a:pt x="10491660" y="2511883"/>
                </a:lnTo>
                <a:lnTo>
                  <a:pt x="10491660" y="2540445"/>
                </a:lnTo>
                <a:close/>
              </a:path>
              <a:path w="10492105" h="4626609">
                <a:moveTo>
                  <a:pt x="10491660" y="2597569"/>
                </a:moveTo>
                <a:lnTo>
                  <a:pt x="10465560" y="2597569"/>
                </a:lnTo>
                <a:lnTo>
                  <a:pt x="10465560" y="2569007"/>
                </a:lnTo>
                <a:lnTo>
                  <a:pt x="10491660" y="2569007"/>
                </a:lnTo>
                <a:lnTo>
                  <a:pt x="10491660" y="2597569"/>
                </a:lnTo>
                <a:close/>
              </a:path>
              <a:path w="10492105" h="4626609">
                <a:moveTo>
                  <a:pt x="10491660" y="2654693"/>
                </a:moveTo>
                <a:lnTo>
                  <a:pt x="10465560" y="2654693"/>
                </a:lnTo>
                <a:lnTo>
                  <a:pt x="10465560" y="2626131"/>
                </a:lnTo>
                <a:lnTo>
                  <a:pt x="10491660" y="2626131"/>
                </a:lnTo>
                <a:lnTo>
                  <a:pt x="10491660" y="2654693"/>
                </a:lnTo>
                <a:close/>
              </a:path>
              <a:path w="10492105" h="4626609">
                <a:moveTo>
                  <a:pt x="10491660" y="2711817"/>
                </a:moveTo>
                <a:lnTo>
                  <a:pt x="10465560" y="2711817"/>
                </a:lnTo>
                <a:lnTo>
                  <a:pt x="10465560" y="2683255"/>
                </a:lnTo>
                <a:lnTo>
                  <a:pt x="10491660" y="2683255"/>
                </a:lnTo>
                <a:lnTo>
                  <a:pt x="10491660" y="2711817"/>
                </a:lnTo>
                <a:close/>
              </a:path>
              <a:path w="10492105" h="4626609">
                <a:moveTo>
                  <a:pt x="10491660" y="2768940"/>
                </a:moveTo>
                <a:lnTo>
                  <a:pt x="10465560" y="2768940"/>
                </a:lnTo>
                <a:lnTo>
                  <a:pt x="10465560" y="2740378"/>
                </a:lnTo>
                <a:lnTo>
                  <a:pt x="10491660" y="2740378"/>
                </a:lnTo>
                <a:lnTo>
                  <a:pt x="10491660" y="2768940"/>
                </a:lnTo>
                <a:close/>
              </a:path>
              <a:path w="10492105" h="4626609">
                <a:moveTo>
                  <a:pt x="10491660" y="2826064"/>
                </a:moveTo>
                <a:lnTo>
                  <a:pt x="10465560" y="2826064"/>
                </a:lnTo>
                <a:lnTo>
                  <a:pt x="10465560" y="2797502"/>
                </a:lnTo>
                <a:lnTo>
                  <a:pt x="10491660" y="2797502"/>
                </a:lnTo>
                <a:lnTo>
                  <a:pt x="10491660" y="2826064"/>
                </a:lnTo>
                <a:close/>
              </a:path>
              <a:path w="10492105" h="4626609">
                <a:moveTo>
                  <a:pt x="10491660" y="2883188"/>
                </a:moveTo>
                <a:lnTo>
                  <a:pt x="10465560" y="2883188"/>
                </a:lnTo>
                <a:lnTo>
                  <a:pt x="10465560" y="2854626"/>
                </a:lnTo>
                <a:lnTo>
                  <a:pt x="10491660" y="2854626"/>
                </a:lnTo>
                <a:lnTo>
                  <a:pt x="10491660" y="2883188"/>
                </a:lnTo>
                <a:close/>
              </a:path>
              <a:path w="10492105" h="4626609">
                <a:moveTo>
                  <a:pt x="10491660" y="2940312"/>
                </a:moveTo>
                <a:lnTo>
                  <a:pt x="10465560" y="2940312"/>
                </a:lnTo>
                <a:lnTo>
                  <a:pt x="10465560" y="2911750"/>
                </a:lnTo>
                <a:lnTo>
                  <a:pt x="10491660" y="2911750"/>
                </a:lnTo>
                <a:lnTo>
                  <a:pt x="10491660" y="2940312"/>
                </a:lnTo>
                <a:close/>
              </a:path>
              <a:path w="10492105" h="4626609">
                <a:moveTo>
                  <a:pt x="10491660" y="2997435"/>
                </a:moveTo>
                <a:lnTo>
                  <a:pt x="10465560" y="2997435"/>
                </a:lnTo>
                <a:lnTo>
                  <a:pt x="10465560" y="2968873"/>
                </a:lnTo>
                <a:lnTo>
                  <a:pt x="10491660" y="2968873"/>
                </a:lnTo>
                <a:lnTo>
                  <a:pt x="10491660" y="2997435"/>
                </a:lnTo>
                <a:close/>
              </a:path>
              <a:path w="10492105" h="4626609">
                <a:moveTo>
                  <a:pt x="10491660" y="3054559"/>
                </a:moveTo>
                <a:lnTo>
                  <a:pt x="10465560" y="3054559"/>
                </a:lnTo>
                <a:lnTo>
                  <a:pt x="10465560" y="3025997"/>
                </a:lnTo>
                <a:lnTo>
                  <a:pt x="10491660" y="3025997"/>
                </a:lnTo>
                <a:lnTo>
                  <a:pt x="10491660" y="3054559"/>
                </a:lnTo>
                <a:close/>
              </a:path>
              <a:path w="10492105" h="4626609">
                <a:moveTo>
                  <a:pt x="10491660" y="3111683"/>
                </a:moveTo>
                <a:lnTo>
                  <a:pt x="10465560" y="3111683"/>
                </a:lnTo>
                <a:lnTo>
                  <a:pt x="10465560" y="3083121"/>
                </a:lnTo>
                <a:lnTo>
                  <a:pt x="10491660" y="3083121"/>
                </a:lnTo>
                <a:lnTo>
                  <a:pt x="10491660" y="3111683"/>
                </a:lnTo>
                <a:close/>
              </a:path>
              <a:path w="10492105" h="4626609">
                <a:moveTo>
                  <a:pt x="10491660" y="3168807"/>
                </a:moveTo>
                <a:lnTo>
                  <a:pt x="10465560" y="3168807"/>
                </a:lnTo>
                <a:lnTo>
                  <a:pt x="10465560" y="3140245"/>
                </a:lnTo>
                <a:lnTo>
                  <a:pt x="10491660" y="3140245"/>
                </a:lnTo>
                <a:lnTo>
                  <a:pt x="10491660" y="3168807"/>
                </a:lnTo>
                <a:close/>
              </a:path>
              <a:path w="10492105" h="4626609">
                <a:moveTo>
                  <a:pt x="10491660" y="3225930"/>
                </a:moveTo>
                <a:lnTo>
                  <a:pt x="10465560" y="3225930"/>
                </a:lnTo>
                <a:lnTo>
                  <a:pt x="10465560" y="3197368"/>
                </a:lnTo>
                <a:lnTo>
                  <a:pt x="10491660" y="3197368"/>
                </a:lnTo>
                <a:lnTo>
                  <a:pt x="10491660" y="3225930"/>
                </a:lnTo>
                <a:close/>
              </a:path>
              <a:path w="10492105" h="4626609">
                <a:moveTo>
                  <a:pt x="10491660" y="3283054"/>
                </a:moveTo>
                <a:lnTo>
                  <a:pt x="10465560" y="3283054"/>
                </a:lnTo>
                <a:lnTo>
                  <a:pt x="10465560" y="3254492"/>
                </a:lnTo>
                <a:lnTo>
                  <a:pt x="10491660" y="3254492"/>
                </a:lnTo>
                <a:lnTo>
                  <a:pt x="10491660" y="3283054"/>
                </a:lnTo>
                <a:close/>
              </a:path>
              <a:path w="10492105" h="4626609">
                <a:moveTo>
                  <a:pt x="10491660" y="3340178"/>
                </a:moveTo>
                <a:lnTo>
                  <a:pt x="10465560" y="3340178"/>
                </a:lnTo>
                <a:lnTo>
                  <a:pt x="10465560" y="3311616"/>
                </a:lnTo>
                <a:lnTo>
                  <a:pt x="10491660" y="3311616"/>
                </a:lnTo>
                <a:lnTo>
                  <a:pt x="10491660" y="3340178"/>
                </a:lnTo>
                <a:close/>
              </a:path>
              <a:path w="10492105" h="4626609">
                <a:moveTo>
                  <a:pt x="10491660" y="3397302"/>
                </a:moveTo>
                <a:lnTo>
                  <a:pt x="10465560" y="3397302"/>
                </a:lnTo>
                <a:lnTo>
                  <a:pt x="10465560" y="3368740"/>
                </a:lnTo>
                <a:lnTo>
                  <a:pt x="10491660" y="3368740"/>
                </a:lnTo>
                <a:lnTo>
                  <a:pt x="10491660" y="3397302"/>
                </a:lnTo>
                <a:close/>
              </a:path>
              <a:path w="10492105" h="4626609">
                <a:moveTo>
                  <a:pt x="10491660" y="3454425"/>
                </a:moveTo>
                <a:lnTo>
                  <a:pt x="10465560" y="3454425"/>
                </a:lnTo>
                <a:lnTo>
                  <a:pt x="10465560" y="3425863"/>
                </a:lnTo>
                <a:lnTo>
                  <a:pt x="10491660" y="3425863"/>
                </a:lnTo>
                <a:lnTo>
                  <a:pt x="10491660" y="3454425"/>
                </a:lnTo>
                <a:close/>
              </a:path>
              <a:path w="10492105" h="4626609">
                <a:moveTo>
                  <a:pt x="10491660" y="3511549"/>
                </a:moveTo>
                <a:lnTo>
                  <a:pt x="10465560" y="3511549"/>
                </a:lnTo>
                <a:lnTo>
                  <a:pt x="10465560" y="3482987"/>
                </a:lnTo>
                <a:lnTo>
                  <a:pt x="10491660" y="3482987"/>
                </a:lnTo>
                <a:lnTo>
                  <a:pt x="10491660" y="3511549"/>
                </a:lnTo>
                <a:close/>
              </a:path>
              <a:path w="10492105" h="4626609">
                <a:moveTo>
                  <a:pt x="10491660" y="3568673"/>
                </a:moveTo>
                <a:lnTo>
                  <a:pt x="10465560" y="3568673"/>
                </a:lnTo>
                <a:lnTo>
                  <a:pt x="10465560" y="3540111"/>
                </a:lnTo>
                <a:lnTo>
                  <a:pt x="10491660" y="3540111"/>
                </a:lnTo>
                <a:lnTo>
                  <a:pt x="10491660" y="3568673"/>
                </a:lnTo>
                <a:close/>
              </a:path>
              <a:path w="10492105" h="4626609">
                <a:moveTo>
                  <a:pt x="10491660" y="3625797"/>
                </a:moveTo>
                <a:lnTo>
                  <a:pt x="10465560" y="3625797"/>
                </a:lnTo>
                <a:lnTo>
                  <a:pt x="10465560" y="3597235"/>
                </a:lnTo>
                <a:lnTo>
                  <a:pt x="10491660" y="3597235"/>
                </a:lnTo>
                <a:lnTo>
                  <a:pt x="10491660" y="3625797"/>
                </a:lnTo>
                <a:close/>
              </a:path>
              <a:path w="10492105" h="4626609">
                <a:moveTo>
                  <a:pt x="10491660" y="3682920"/>
                </a:moveTo>
                <a:lnTo>
                  <a:pt x="10465560" y="3682920"/>
                </a:lnTo>
                <a:lnTo>
                  <a:pt x="10465560" y="3654358"/>
                </a:lnTo>
                <a:lnTo>
                  <a:pt x="10491660" y="3654358"/>
                </a:lnTo>
                <a:lnTo>
                  <a:pt x="10491660" y="3682920"/>
                </a:lnTo>
                <a:close/>
              </a:path>
              <a:path w="10492105" h="4626609">
                <a:moveTo>
                  <a:pt x="10491660" y="3740044"/>
                </a:moveTo>
                <a:lnTo>
                  <a:pt x="10465560" y="3740044"/>
                </a:lnTo>
                <a:lnTo>
                  <a:pt x="10465560" y="3711482"/>
                </a:lnTo>
                <a:lnTo>
                  <a:pt x="10491660" y="3711482"/>
                </a:lnTo>
                <a:lnTo>
                  <a:pt x="10491660" y="3740044"/>
                </a:lnTo>
                <a:close/>
              </a:path>
              <a:path w="10492105" h="4626609">
                <a:moveTo>
                  <a:pt x="10491660" y="3797168"/>
                </a:moveTo>
                <a:lnTo>
                  <a:pt x="10465560" y="3797168"/>
                </a:lnTo>
                <a:lnTo>
                  <a:pt x="10465560" y="3768606"/>
                </a:lnTo>
                <a:lnTo>
                  <a:pt x="10491660" y="3768606"/>
                </a:lnTo>
                <a:lnTo>
                  <a:pt x="10491660" y="3797168"/>
                </a:lnTo>
                <a:close/>
              </a:path>
              <a:path w="10492105" h="4626609">
                <a:moveTo>
                  <a:pt x="10491660" y="3854292"/>
                </a:moveTo>
                <a:lnTo>
                  <a:pt x="10465560" y="3854292"/>
                </a:lnTo>
                <a:lnTo>
                  <a:pt x="10465560" y="3825730"/>
                </a:lnTo>
                <a:lnTo>
                  <a:pt x="10491660" y="3825730"/>
                </a:lnTo>
                <a:lnTo>
                  <a:pt x="10491660" y="3854292"/>
                </a:lnTo>
                <a:close/>
              </a:path>
              <a:path w="10492105" h="4626609">
                <a:moveTo>
                  <a:pt x="10491660" y="3911415"/>
                </a:moveTo>
                <a:lnTo>
                  <a:pt x="10465560" y="3911415"/>
                </a:lnTo>
                <a:lnTo>
                  <a:pt x="10465560" y="3882853"/>
                </a:lnTo>
                <a:lnTo>
                  <a:pt x="10491660" y="3882853"/>
                </a:lnTo>
                <a:lnTo>
                  <a:pt x="10491660" y="3911415"/>
                </a:lnTo>
                <a:close/>
              </a:path>
              <a:path w="10492105" h="4626609">
                <a:moveTo>
                  <a:pt x="10491660" y="3968539"/>
                </a:moveTo>
                <a:lnTo>
                  <a:pt x="10465560" y="3968539"/>
                </a:lnTo>
                <a:lnTo>
                  <a:pt x="10465560" y="3939977"/>
                </a:lnTo>
                <a:lnTo>
                  <a:pt x="10491660" y="3939977"/>
                </a:lnTo>
                <a:lnTo>
                  <a:pt x="10491660" y="3968539"/>
                </a:lnTo>
                <a:close/>
              </a:path>
              <a:path w="10492105" h="4626609">
                <a:moveTo>
                  <a:pt x="10491660" y="4025663"/>
                </a:moveTo>
                <a:lnTo>
                  <a:pt x="10465560" y="4025663"/>
                </a:lnTo>
                <a:lnTo>
                  <a:pt x="10465560" y="3997101"/>
                </a:lnTo>
                <a:lnTo>
                  <a:pt x="10491660" y="3997101"/>
                </a:lnTo>
                <a:lnTo>
                  <a:pt x="10491660" y="4025663"/>
                </a:lnTo>
                <a:close/>
              </a:path>
              <a:path w="10492105" h="4626609">
                <a:moveTo>
                  <a:pt x="10491660" y="4082787"/>
                </a:moveTo>
                <a:lnTo>
                  <a:pt x="10465560" y="4082787"/>
                </a:lnTo>
                <a:lnTo>
                  <a:pt x="10465560" y="4054225"/>
                </a:lnTo>
                <a:lnTo>
                  <a:pt x="10491660" y="4054225"/>
                </a:lnTo>
                <a:lnTo>
                  <a:pt x="10491660" y="4082787"/>
                </a:lnTo>
                <a:close/>
              </a:path>
              <a:path w="10492105" h="4626609">
                <a:moveTo>
                  <a:pt x="10491660" y="4139910"/>
                </a:moveTo>
                <a:lnTo>
                  <a:pt x="10465560" y="4139910"/>
                </a:lnTo>
                <a:lnTo>
                  <a:pt x="10465560" y="4111348"/>
                </a:lnTo>
                <a:lnTo>
                  <a:pt x="10491660" y="4111348"/>
                </a:lnTo>
                <a:lnTo>
                  <a:pt x="10491660" y="4139910"/>
                </a:lnTo>
                <a:close/>
              </a:path>
              <a:path w="10492105" h="4626609">
                <a:moveTo>
                  <a:pt x="10491660" y="4197034"/>
                </a:moveTo>
                <a:lnTo>
                  <a:pt x="10465560" y="4197034"/>
                </a:lnTo>
                <a:lnTo>
                  <a:pt x="10465560" y="4168472"/>
                </a:lnTo>
                <a:lnTo>
                  <a:pt x="10491660" y="4168472"/>
                </a:lnTo>
                <a:lnTo>
                  <a:pt x="10491660" y="4197034"/>
                </a:lnTo>
                <a:close/>
              </a:path>
              <a:path w="10492105" h="4626609">
                <a:moveTo>
                  <a:pt x="10491660" y="4254158"/>
                </a:moveTo>
                <a:lnTo>
                  <a:pt x="10465560" y="4254158"/>
                </a:lnTo>
                <a:lnTo>
                  <a:pt x="10465560" y="4225596"/>
                </a:lnTo>
                <a:lnTo>
                  <a:pt x="10491660" y="4225596"/>
                </a:lnTo>
                <a:lnTo>
                  <a:pt x="10491660" y="4254158"/>
                </a:lnTo>
                <a:close/>
              </a:path>
              <a:path w="10492105" h="4626609">
                <a:moveTo>
                  <a:pt x="10491660" y="4311282"/>
                </a:moveTo>
                <a:lnTo>
                  <a:pt x="10465560" y="4311282"/>
                </a:lnTo>
                <a:lnTo>
                  <a:pt x="10465560" y="4282720"/>
                </a:lnTo>
                <a:lnTo>
                  <a:pt x="10491660" y="4282720"/>
                </a:lnTo>
                <a:lnTo>
                  <a:pt x="10491660" y="4311282"/>
                </a:lnTo>
                <a:close/>
              </a:path>
              <a:path w="10492105" h="4626609">
                <a:moveTo>
                  <a:pt x="10491660" y="4368399"/>
                </a:moveTo>
                <a:lnTo>
                  <a:pt x="10465431" y="4367532"/>
                </a:lnTo>
                <a:lnTo>
                  <a:pt x="10465517" y="4364930"/>
                </a:lnTo>
                <a:lnTo>
                  <a:pt x="10465560" y="4339844"/>
                </a:lnTo>
                <a:lnTo>
                  <a:pt x="10491660" y="4339844"/>
                </a:lnTo>
                <a:lnTo>
                  <a:pt x="10491660" y="4368399"/>
                </a:lnTo>
                <a:close/>
              </a:path>
              <a:path w="10492105" h="4626609">
                <a:moveTo>
                  <a:pt x="10485063" y="4424753"/>
                </a:moveTo>
                <a:lnTo>
                  <a:pt x="10458312" y="4417994"/>
                </a:lnTo>
                <a:lnTo>
                  <a:pt x="10459791" y="4411793"/>
                </a:lnTo>
                <a:lnTo>
                  <a:pt x="10461103" y="4405557"/>
                </a:lnTo>
                <a:lnTo>
                  <a:pt x="10462247" y="4399288"/>
                </a:lnTo>
                <a:lnTo>
                  <a:pt x="10463224" y="4392985"/>
                </a:lnTo>
                <a:lnTo>
                  <a:pt x="10490449" y="4396831"/>
                </a:lnTo>
                <a:lnTo>
                  <a:pt x="10488952" y="4411955"/>
                </a:lnTo>
                <a:lnTo>
                  <a:pt x="10485063" y="4424753"/>
                </a:lnTo>
                <a:close/>
              </a:path>
              <a:path w="10492105" h="4626609">
                <a:moveTo>
                  <a:pt x="10465150" y="4477977"/>
                </a:moveTo>
                <a:lnTo>
                  <a:pt x="10440622" y="4465767"/>
                </a:lnTo>
                <a:lnTo>
                  <a:pt x="10443387" y="4460021"/>
                </a:lnTo>
                <a:lnTo>
                  <a:pt x="10445995" y="4454205"/>
                </a:lnTo>
                <a:lnTo>
                  <a:pt x="10448448" y="4448321"/>
                </a:lnTo>
                <a:lnTo>
                  <a:pt x="10450744" y="4442367"/>
                </a:lnTo>
                <a:lnTo>
                  <a:pt x="10476781" y="4452010"/>
                </a:lnTo>
                <a:lnTo>
                  <a:pt x="10473830" y="4461720"/>
                </a:lnTo>
                <a:lnTo>
                  <a:pt x="10465150" y="4477977"/>
                </a:lnTo>
                <a:close/>
              </a:path>
              <a:path w="10492105" h="4626609">
                <a:moveTo>
                  <a:pt x="10434460" y="4525742"/>
                </a:moveTo>
                <a:lnTo>
                  <a:pt x="10413184" y="4508667"/>
                </a:lnTo>
                <a:lnTo>
                  <a:pt x="10417101" y="4503649"/>
                </a:lnTo>
                <a:lnTo>
                  <a:pt x="10420882" y="4498530"/>
                </a:lnTo>
                <a:lnTo>
                  <a:pt x="10424525" y="4493310"/>
                </a:lnTo>
                <a:lnTo>
                  <a:pt x="10428032" y="4487988"/>
                </a:lnTo>
                <a:lnTo>
                  <a:pt x="10451715" y="4503142"/>
                </a:lnTo>
                <a:lnTo>
                  <a:pt x="10449334" y="4507601"/>
                </a:lnTo>
                <a:lnTo>
                  <a:pt x="10434460" y="4525742"/>
                </a:lnTo>
                <a:close/>
              </a:path>
              <a:path w="10492105" h="4626609">
                <a:moveTo>
                  <a:pt x="10394198" y="4566115"/>
                </a:moveTo>
                <a:lnTo>
                  <a:pt x="10377064" y="4544894"/>
                </a:lnTo>
                <a:lnTo>
                  <a:pt x="10383626" y="4539596"/>
                </a:lnTo>
                <a:lnTo>
                  <a:pt x="10389881" y="4533973"/>
                </a:lnTo>
                <a:lnTo>
                  <a:pt x="10396111" y="4527742"/>
                </a:lnTo>
                <a:lnTo>
                  <a:pt x="10416301" y="4547889"/>
                </a:lnTo>
                <a:lnTo>
                  <a:pt x="10416044" y="4548202"/>
                </a:lnTo>
                <a:lnTo>
                  <a:pt x="10394198" y="4566115"/>
                </a:lnTo>
                <a:close/>
              </a:path>
              <a:path w="10492105" h="4626609">
                <a:moveTo>
                  <a:pt x="10346519" y="4596935"/>
                </a:moveTo>
                <a:lnTo>
                  <a:pt x="10334247" y="4572462"/>
                </a:lnTo>
                <a:lnTo>
                  <a:pt x="10339919" y="4569521"/>
                </a:lnTo>
                <a:lnTo>
                  <a:pt x="10345507" y="4566431"/>
                </a:lnTo>
                <a:lnTo>
                  <a:pt x="10351011" y="4563192"/>
                </a:lnTo>
                <a:lnTo>
                  <a:pt x="10356431" y="4559803"/>
                </a:lnTo>
                <a:lnTo>
                  <a:pt x="10371691" y="4583496"/>
                </a:lnTo>
                <a:lnTo>
                  <a:pt x="10346519" y="4596935"/>
                </a:lnTo>
                <a:close/>
              </a:path>
              <a:path w="10492105" h="4626609">
                <a:moveTo>
                  <a:pt x="10293358" y="4616989"/>
                </a:moveTo>
                <a:lnTo>
                  <a:pt x="10286529" y="4590294"/>
                </a:lnTo>
                <a:lnTo>
                  <a:pt x="10292691" y="4588629"/>
                </a:lnTo>
                <a:lnTo>
                  <a:pt x="10298803" y="4586801"/>
                </a:lnTo>
                <a:lnTo>
                  <a:pt x="10304865" y="4584809"/>
                </a:lnTo>
                <a:lnTo>
                  <a:pt x="10310876" y="4582654"/>
                </a:lnTo>
                <a:lnTo>
                  <a:pt x="10320614" y="4608707"/>
                </a:lnTo>
                <a:lnTo>
                  <a:pt x="10293358" y="4616989"/>
                </a:lnTo>
                <a:close/>
              </a:path>
              <a:path w="10492105" h="4626609">
                <a:moveTo>
                  <a:pt x="10237091" y="4625336"/>
                </a:moveTo>
                <a:lnTo>
                  <a:pt x="10236093" y="4597563"/>
                </a:lnTo>
                <a:lnTo>
                  <a:pt x="10242478" y="4597249"/>
                </a:lnTo>
                <a:lnTo>
                  <a:pt x="10248846" y="4596763"/>
                </a:lnTo>
                <a:lnTo>
                  <a:pt x="10255197" y="4596106"/>
                </a:lnTo>
                <a:lnTo>
                  <a:pt x="10261531" y="4595279"/>
                </a:lnTo>
                <a:lnTo>
                  <a:pt x="10265462" y="4622528"/>
                </a:lnTo>
                <a:lnTo>
                  <a:pt x="10237091" y="4625336"/>
                </a:lnTo>
                <a:close/>
              </a:path>
              <a:path w="10492105" h="4626609">
                <a:moveTo>
                  <a:pt x="10208482" y="4626280"/>
                </a:moveTo>
                <a:lnTo>
                  <a:pt x="10179920" y="4626280"/>
                </a:lnTo>
                <a:lnTo>
                  <a:pt x="10179920" y="4597717"/>
                </a:lnTo>
                <a:lnTo>
                  <a:pt x="10208482" y="4597717"/>
                </a:lnTo>
                <a:lnTo>
                  <a:pt x="10208482" y="4626280"/>
                </a:lnTo>
                <a:close/>
              </a:path>
              <a:path w="10492105" h="4626609">
                <a:moveTo>
                  <a:pt x="10151358" y="4626280"/>
                </a:moveTo>
                <a:lnTo>
                  <a:pt x="10122796" y="4626280"/>
                </a:lnTo>
                <a:lnTo>
                  <a:pt x="10122796" y="4597717"/>
                </a:lnTo>
                <a:lnTo>
                  <a:pt x="10151358" y="4597717"/>
                </a:lnTo>
                <a:lnTo>
                  <a:pt x="10151358" y="4626280"/>
                </a:lnTo>
                <a:close/>
              </a:path>
              <a:path w="10492105" h="4626609">
                <a:moveTo>
                  <a:pt x="10094235" y="4626280"/>
                </a:moveTo>
                <a:lnTo>
                  <a:pt x="10065673" y="4626280"/>
                </a:lnTo>
                <a:lnTo>
                  <a:pt x="10065673" y="4597717"/>
                </a:lnTo>
                <a:lnTo>
                  <a:pt x="10094235" y="4597717"/>
                </a:lnTo>
                <a:lnTo>
                  <a:pt x="10094235" y="4626280"/>
                </a:lnTo>
                <a:close/>
              </a:path>
              <a:path w="10492105" h="4626609">
                <a:moveTo>
                  <a:pt x="10037111" y="4626280"/>
                </a:moveTo>
                <a:lnTo>
                  <a:pt x="10008549" y="4626280"/>
                </a:lnTo>
                <a:lnTo>
                  <a:pt x="10008549" y="4597717"/>
                </a:lnTo>
                <a:lnTo>
                  <a:pt x="10037111" y="4597717"/>
                </a:lnTo>
                <a:lnTo>
                  <a:pt x="10037111" y="4626280"/>
                </a:lnTo>
                <a:close/>
              </a:path>
              <a:path w="10492105" h="4626609">
                <a:moveTo>
                  <a:pt x="9979987" y="4626280"/>
                </a:moveTo>
                <a:lnTo>
                  <a:pt x="9951425" y="4626280"/>
                </a:lnTo>
                <a:lnTo>
                  <a:pt x="9951425" y="4597717"/>
                </a:lnTo>
                <a:lnTo>
                  <a:pt x="9979987" y="4597717"/>
                </a:lnTo>
                <a:lnTo>
                  <a:pt x="9979987" y="4626280"/>
                </a:lnTo>
                <a:close/>
              </a:path>
              <a:path w="10492105" h="4626609">
                <a:moveTo>
                  <a:pt x="9922863" y="4626280"/>
                </a:moveTo>
                <a:lnTo>
                  <a:pt x="9894301" y="4626280"/>
                </a:lnTo>
                <a:lnTo>
                  <a:pt x="9894301" y="4597717"/>
                </a:lnTo>
                <a:lnTo>
                  <a:pt x="9922863" y="4597717"/>
                </a:lnTo>
                <a:lnTo>
                  <a:pt x="9922863" y="4626280"/>
                </a:lnTo>
                <a:close/>
              </a:path>
              <a:path w="10492105" h="4626609">
                <a:moveTo>
                  <a:pt x="9865740" y="4626280"/>
                </a:moveTo>
                <a:lnTo>
                  <a:pt x="9837178" y="4626280"/>
                </a:lnTo>
                <a:lnTo>
                  <a:pt x="9837178" y="4597717"/>
                </a:lnTo>
                <a:lnTo>
                  <a:pt x="9865740" y="4597717"/>
                </a:lnTo>
                <a:lnTo>
                  <a:pt x="9865740" y="4626280"/>
                </a:lnTo>
                <a:close/>
              </a:path>
              <a:path w="10492105" h="4626609">
                <a:moveTo>
                  <a:pt x="9808616" y="4626280"/>
                </a:moveTo>
                <a:lnTo>
                  <a:pt x="9780054" y="4626280"/>
                </a:lnTo>
                <a:lnTo>
                  <a:pt x="9780054" y="4597717"/>
                </a:lnTo>
                <a:lnTo>
                  <a:pt x="9808616" y="4597717"/>
                </a:lnTo>
                <a:lnTo>
                  <a:pt x="9808616" y="4626280"/>
                </a:lnTo>
                <a:close/>
              </a:path>
              <a:path w="10492105" h="4626609">
                <a:moveTo>
                  <a:pt x="9751492" y="4626280"/>
                </a:moveTo>
                <a:lnTo>
                  <a:pt x="9722930" y="4626280"/>
                </a:lnTo>
                <a:lnTo>
                  <a:pt x="9722930" y="4597717"/>
                </a:lnTo>
                <a:lnTo>
                  <a:pt x="9751492" y="4597717"/>
                </a:lnTo>
                <a:lnTo>
                  <a:pt x="9751492" y="4626280"/>
                </a:lnTo>
                <a:close/>
              </a:path>
              <a:path w="10492105" h="4626609">
                <a:moveTo>
                  <a:pt x="9694368" y="4626280"/>
                </a:moveTo>
                <a:lnTo>
                  <a:pt x="9665806" y="4626280"/>
                </a:lnTo>
                <a:lnTo>
                  <a:pt x="9665806" y="4597717"/>
                </a:lnTo>
                <a:lnTo>
                  <a:pt x="9694368" y="4597717"/>
                </a:lnTo>
                <a:lnTo>
                  <a:pt x="9694368" y="4626280"/>
                </a:lnTo>
                <a:close/>
              </a:path>
              <a:path w="10492105" h="4626609">
                <a:moveTo>
                  <a:pt x="9637245" y="4626280"/>
                </a:moveTo>
                <a:lnTo>
                  <a:pt x="9608683" y="4626280"/>
                </a:lnTo>
                <a:lnTo>
                  <a:pt x="9608683" y="4597717"/>
                </a:lnTo>
                <a:lnTo>
                  <a:pt x="9637245" y="4597717"/>
                </a:lnTo>
                <a:lnTo>
                  <a:pt x="9637245" y="4626280"/>
                </a:lnTo>
                <a:close/>
              </a:path>
              <a:path w="10492105" h="4626609">
                <a:moveTo>
                  <a:pt x="9580121" y="4626280"/>
                </a:moveTo>
                <a:lnTo>
                  <a:pt x="9551559" y="4626280"/>
                </a:lnTo>
                <a:lnTo>
                  <a:pt x="9551559" y="4597717"/>
                </a:lnTo>
                <a:lnTo>
                  <a:pt x="9580121" y="4597717"/>
                </a:lnTo>
                <a:lnTo>
                  <a:pt x="9580121" y="4626280"/>
                </a:lnTo>
                <a:close/>
              </a:path>
              <a:path w="10492105" h="4626609">
                <a:moveTo>
                  <a:pt x="9522997" y="4626280"/>
                </a:moveTo>
                <a:lnTo>
                  <a:pt x="9494435" y="4626280"/>
                </a:lnTo>
                <a:lnTo>
                  <a:pt x="9494435" y="4597717"/>
                </a:lnTo>
                <a:lnTo>
                  <a:pt x="9522997" y="4597717"/>
                </a:lnTo>
                <a:lnTo>
                  <a:pt x="9522997" y="4626280"/>
                </a:lnTo>
                <a:close/>
              </a:path>
              <a:path w="10492105" h="4626609">
                <a:moveTo>
                  <a:pt x="9465873" y="4626280"/>
                </a:moveTo>
                <a:lnTo>
                  <a:pt x="9437311" y="4626280"/>
                </a:lnTo>
                <a:lnTo>
                  <a:pt x="9437311" y="4597717"/>
                </a:lnTo>
                <a:lnTo>
                  <a:pt x="9465873" y="4597717"/>
                </a:lnTo>
                <a:lnTo>
                  <a:pt x="9465873" y="4626280"/>
                </a:lnTo>
                <a:close/>
              </a:path>
              <a:path w="10492105" h="4626609">
                <a:moveTo>
                  <a:pt x="9408750" y="4626280"/>
                </a:moveTo>
                <a:lnTo>
                  <a:pt x="9380188" y="4626280"/>
                </a:lnTo>
                <a:lnTo>
                  <a:pt x="9380188" y="4597717"/>
                </a:lnTo>
                <a:lnTo>
                  <a:pt x="9408750" y="4597717"/>
                </a:lnTo>
                <a:lnTo>
                  <a:pt x="9408750" y="4626280"/>
                </a:lnTo>
                <a:close/>
              </a:path>
              <a:path w="10492105" h="4626609">
                <a:moveTo>
                  <a:pt x="9351626" y="4626280"/>
                </a:moveTo>
                <a:lnTo>
                  <a:pt x="9323064" y="4626280"/>
                </a:lnTo>
                <a:lnTo>
                  <a:pt x="9323064" y="4597717"/>
                </a:lnTo>
                <a:lnTo>
                  <a:pt x="9351626" y="4597717"/>
                </a:lnTo>
                <a:lnTo>
                  <a:pt x="9351626" y="4626280"/>
                </a:lnTo>
                <a:close/>
              </a:path>
              <a:path w="10492105" h="4626609">
                <a:moveTo>
                  <a:pt x="9294502" y="4626280"/>
                </a:moveTo>
                <a:lnTo>
                  <a:pt x="9265940" y="4626280"/>
                </a:lnTo>
                <a:lnTo>
                  <a:pt x="9265940" y="4597717"/>
                </a:lnTo>
                <a:lnTo>
                  <a:pt x="9294502" y="4597717"/>
                </a:lnTo>
                <a:lnTo>
                  <a:pt x="9294502" y="4626280"/>
                </a:lnTo>
                <a:close/>
              </a:path>
              <a:path w="10492105" h="4626609">
                <a:moveTo>
                  <a:pt x="9237378" y="4626280"/>
                </a:moveTo>
                <a:lnTo>
                  <a:pt x="9208816" y="4626280"/>
                </a:lnTo>
                <a:lnTo>
                  <a:pt x="9208816" y="4597717"/>
                </a:lnTo>
                <a:lnTo>
                  <a:pt x="9237378" y="4597717"/>
                </a:lnTo>
                <a:lnTo>
                  <a:pt x="9237378" y="4626280"/>
                </a:lnTo>
                <a:close/>
              </a:path>
              <a:path w="10492105" h="4626609">
                <a:moveTo>
                  <a:pt x="9180255" y="4626280"/>
                </a:moveTo>
                <a:lnTo>
                  <a:pt x="9151693" y="4626280"/>
                </a:lnTo>
                <a:lnTo>
                  <a:pt x="9151693" y="4597717"/>
                </a:lnTo>
                <a:lnTo>
                  <a:pt x="9180255" y="4597717"/>
                </a:lnTo>
                <a:lnTo>
                  <a:pt x="9180255" y="4626280"/>
                </a:lnTo>
                <a:close/>
              </a:path>
              <a:path w="10492105" h="4626609">
                <a:moveTo>
                  <a:pt x="9123131" y="4626280"/>
                </a:moveTo>
                <a:lnTo>
                  <a:pt x="9094569" y="4626280"/>
                </a:lnTo>
                <a:lnTo>
                  <a:pt x="9094569" y="4597717"/>
                </a:lnTo>
                <a:lnTo>
                  <a:pt x="9123131" y="4597717"/>
                </a:lnTo>
                <a:lnTo>
                  <a:pt x="9123131" y="4626280"/>
                </a:lnTo>
                <a:close/>
              </a:path>
              <a:path w="10492105" h="4626609">
                <a:moveTo>
                  <a:pt x="9066007" y="4626280"/>
                </a:moveTo>
                <a:lnTo>
                  <a:pt x="9037445" y="4626280"/>
                </a:lnTo>
                <a:lnTo>
                  <a:pt x="9037445" y="4597717"/>
                </a:lnTo>
                <a:lnTo>
                  <a:pt x="9066007" y="4597717"/>
                </a:lnTo>
                <a:lnTo>
                  <a:pt x="9066007" y="4626280"/>
                </a:lnTo>
                <a:close/>
              </a:path>
              <a:path w="10492105" h="4626609">
                <a:moveTo>
                  <a:pt x="9008883" y="4626280"/>
                </a:moveTo>
                <a:lnTo>
                  <a:pt x="8980321" y="4626280"/>
                </a:lnTo>
                <a:lnTo>
                  <a:pt x="8980321" y="4597717"/>
                </a:lnTo>
                <a:lnTo>
                  <a:pt x="9008883" y="4597717"/>
                </a:lnTo>
                <a:lnTo>
                  <a:pt x="9008883" y="4626280"/>
                </a:lnTo>
                <a:close/>
              </a:path>
              <a:path w="10492105" h="4626609">
                <a:moveTo>
                  <a:pt x="8951760" y="4626280"/>
                </a:moveTo>
                <a:lnTo>
                  <a:pt x="8923198" y="4626280"/>
                </a:lnTo>
                <a:lnTo>
                  <a:pt x="8923198" y="4597717"/>
                </a:lnTo>
                <a:lnTo>
                  <a:pt x="8951760" y="4597717"/>
                </a:lnTo>
                <a:lnTo>
                  <a:pt x="8951760" y="4626280"/>
                </a:lnTo>
                <a:close/>
              </a:path>
              <a:path w="10492105" h="4626609">
                <a:moveTo>
                  <a:pt x="8894636" y="4626280"/>
                </a:moveTo>
                <a:lnTo>
                  <a:pt x="8866074" y="4626280"/>
                </a:lnTo>
                <a:lnTo>
                  <a:pt x="8866074" y="4597717"/>
                </a:lnTo>
                <a:lnTo>
                  <a:pt x="8894636" y="4597717"/>
                </a:lnTo>
                <a:lnTo>
                  <a:pt x="8894636" y="4626280"/>
                </a:lnTo>
                <a:close/>
              </a:path>
              <a:path w="10492105" h="4626609">
                <a:moveTo>
                  <a:pt x="8837512" y="4626280"/>
                </a:moveTo>
                <a:lnTo>
                  <a:pt x="8808950" y="4626280"/>
                </a:lnTo>
                <a:lnTo>
                  <a:pt x="8808950" y="4597717"/>
                </a:lnTo>
                <a:lnTo>
                  <a:pt x="8837512" y="4597717"/>
                </a:lnTo>
                <a:lnTo>
                  <a:pt x="8837512" y="4626280"/>
                </a:lnTo>
                <a:close/>
              </a:path>
              <a:path w="10492105" h="4626609">
                <a:moveTo>
                  <a:pt x="8780388" y="4626280"/>
                </a:moveTo>
                <a:lnTo>
                  <a:pt x="8751826" y="4626280"/>
                </a:lnTo>
                <a:lnTo>
                  <a:pt x="8751826" y="4597717"/>
                </a:lnTo>
                <a:lnTo>
                  <a:pt x="8780388" y="4597717"/>
                </a:lnTo>
                <a:lnTo>
                  <a:pt x="8780388" y="4626280"/>
                </a:lnTo>
                <a:close/>
              </a:path>
              <a:path w="10492105" h="4626609">
                <a:moveTo>
                  <a:pt x="8723265" y="4626280"/>
                </a:moveTo>
                <a:lnTo>
                  <a:pt x="8694703" y="4626280"/>
                </a:lnTo>
                <a:lnTo>
                  <a:pt x="8694703" y="4597717"/>
                </a:lnTo>
                <a:lnTo>
                  <a:pt x="8723265" y="4597717"/>
                </a:lnTo>
                <a:lnTo>
                  <a:pt x="8723265" y="4626280"/>
                </a:lnTo>
                <a:close/>
              </a:path>
              <a:path w="10492105" h="4626609">
                <a:moveTo>
                  <a:pt x="8666141" y="4626280"/>
                </a:moveTo>
                <a:lnTo>
                  <a:pt x="8637579" y="4626280"/>
                </a:lnTo>
                <a:lnTo>
                  <a:pt x="8637579" y="4597717"/>
                </a:lnTo>
                <a:lnTo>
                  <a:pt x="8666141" y="4597717"/>
                </a:lnTo>
                <a:lnTo>
                  <a:pt x="8666141" y="4626280"/>
                </a:lnTo>
                <a:close/>
              </a:path>
              <a:path w="10492105" h="4626609">
                <a:moveTo>
                  <a:pt x="8609017" y="4626280"/>
                </a:moveTo>
                <a:lnTo>
                  <a:pt x="8580455" y="4626280"/>
                </a:lnTo>
                <a:lnTo>
                  <a:pt x="8580455" y="4597717"/>
                </a:lnTo>
                <a:lnTo>
                  <a:pt x="8609017" y="4597717"/>
                </a:lnTo>
                <a:lnTo>
                  <a:pt x="8609017" y="4626280"/>
                </a:lnTo>
                <a:close/>
              </a:path>
              <a:path w="10492105" h="4626609">
                <a:moveTo>
                  <a:pt x="8551893" y="4626280"/>
                </a:moveTo>
                <a:lnTo>
                  <a:pt x="8523331" y="4626280"/>
                </a:lnTo>
                <a:lnTo>
                  <a:pt x="8523331" y="4597717"/>
                </a:lnTo>
                <a:lnTo>
                  <a:pt x="8551893" y="4597717"/>
                </a:lnTo>
                <a:lnTo>
                  <a:pt x="8551893" y="4626280"/>
                </a:lnTo>
                <a:close/>
              </a:path>
              <a:path w="10492105" h="4626609">
                <a:moveTo>
                  <a:pt x="8494770" y="4626280"/>
                </a:moveTo>
                <a:lnTo>
                  <a:pt x="8466208" y="4626280"/>
                </a:lnTo>
                <a:lnTo>
                  <a:pt x="8466208" y="4597717"/>
                </a:lnTo>
                <a:lnTo>
                  <a:pt x="8494770" y="4597717"/>
                </a:lnTo>
                <a:lnTo>
                  <a:pt x="8494770" y="4626280"/>
                </a:lnTo>
                <a:close/>
              </a:path>
              <a:path w="10492105" h="4626609">
                <a:moveTo>
                  <a:pt x="8437646" y="4626280"/>
                </a:moveTo>
                <a:lnTo>
                  <a:pt x="8409084" y="4626280"/>
                </a:lnTo>
                <a:lnTo>
                  <a:pt x="8409084" y="4597717"/>
                </a:lnTo>
                <a:lnTo>
                  <a:pt x="8437646" y="4597717"/>
                </a:lnTo>
                <a:lnTo>
                  <a:pt x="8437646" y="4626280"/>
                </a:lnTo>
                <a:close/>
              </a:path>
              <a:path w="10492105" h="4626609">
                <a:moveTo>
                  <a:pt x="8380522" y="4626280"/>
                </a:moveTo>
                <a:lnTo>
                  <a:pt x="8351960" y="4626280"/>
                </a:lnTo>
                <a:lnTo>
                  <a:pt x="8351960" y="4597717"/>
                </a:lnTo>
                <a:lnTo>
                  <a:pt x="8380522" y="4597717"/>
                </a:lnTo>
                <a:lnTo>
                  <a:pt x="8380522" y="4626280"/>
                </a:lnTo>
                <a:close/>
              </a:path>
              <a:path w="10492105" h="4626609">
                <a:moveTo>
                  <a:pt x="8323398" y="4626280"/>
                </a:moveTo>
                <a:lnTo>
                  <a:pt x="8294836" y="4626280"/>
                </a:lnTo>
                <a:lnTo>
                  <a:pt x="8294836" y="4597717"/>
                </a:lnTo>
                <a:lnTo>
                  <a:pt x="8323398" y="4597717"/>
                </a:lnTo>
                <a:lnTo>
                  <a:pt x="8323398" y="4626280"/>
                </a:lnTo>
                <a:close/>
              </a:path>
              <a:path w="10492105" h="4626609">
                <a:moveTo>
                  <a:pt x="8266274" y="4626280"/>
                </a:moveTo>
                <a:lnTo>
                  <a:pt x="8237713" y="4626280"/>
                </a:lnTo>
                <a:lnTo>
                  <a:pt x="8237713" y="4597717"/>
                </a:lnTo>
                <a:lnTo>
                  <a:pt x="8266274" y="4597717"/>
                </a:lnTo>
                <a:lnTo>
                  <a:pt x="8266274" y="4626280"/>
                </a:lnTo>
                <a:close/>
              </a:path>
              <a:path w="10492105" h="4626609">
                <a:moveTo>
                  <a:pt x="8209151" y="4626280"/>
                </a:moveTo>
                <a:lnTo>
                  <a:pt x="8180589" y="4626280"/>
                </a:lnTo>
                <a:lnTo>
                  <a:pt x="8180589" y="4597717"/>
                </a:lnTo>
                <a:lnTo>
                  <a:pt x="8209151" y="4597717"/>
                </a:lnTo>
                <a:lnTo>
                  <a:pt x="8209151" y="4626280"/>
                </a:lnTo>
                <a:close/>
              </a:path>
              <a:path w="10492105" h="4626609">
                <a:moveTo>
                  <a:pt x="8152027" y="4626280"/>
                </a:moveTo>
                <a:lnTo>
                  <a:pt x="8123465" y="4626280"/>
                </a:lnTo>
                <a:lnTo>
                  <a:pt x="8123465" y="4597717"/>
                </a:lnTo>
                <a:lnTo>
                  <a:pt x="8152027" y="4597717"/>
                </a:lnTo>
                <a:lnTo>
                  <a:pt x="8152027" y="4626280"/>
                </a:lnTo>
                <a:close/>
              </a:path>
              <a:path w="10492105" h="4626609">
                <a:moveTo>
                  <a:pt x="8094903" y="4626280"/>
                </a:moveTo>
                <a:lnTo>
                  <a:pt x="8066341" y="4626280"/>
                </a:lnTo>
                <a:lnTo>
                  <a:pt x="8066341" y="4597717"/>
                </a:lnTo>
                <a:lnTo>
                  <a:pt x="8094903" y="4597717"/>
                </a:lnTo>
                <a:lnTo>
                  <a:pt x="8094903" y="4626280"/>
                </a:lnTo>
                <a:close/>
              </a:path>
              <a:path w="10492105" h="4626609">
                <a:moveTo>
                  <a:pt x="8037779" y="4626280"/>
                </a:moveTo>
                <a:lnTo>
                  <a:pt x="8009218" y="4626280"/>
                </a:lnTo>
                <a:lnTo>
                  <a:pt x="8009218" y="4597717"/>
                </a:lnTo>
                <a:lnTo>
                  <a:pt x="8037779" y="4597717"/>
                </a:lnTo>
                <a:lnTo>
                  <a:pt x="8037779" y="4626280"/>
                </a:lnTo>
                <a:close/>
              </a:path>
              <a:path w="10492105" h="4626609">
                <a:moveTo>
                  <a:pt x="7980656" y="4626280"/>
                </a:moveTo>
                <a:lnTo>
                  <a:pt x="7952094" y="4626280"/>
                </a:lnTo>
                <a:lnTo>
                  <a:pt x="7952094" y="4597717"/>
                </a:lnTo>
                <a:lnTo>
                  <a:pt x="7980656" y="4597717"/>
                </a:lnTo>
                <a:lnTo>
                  <a:pt x="7980656" y="4626280"/>
                </a:lnTo>
                <a:close/>
              </a:path>
              <a:path w="10492105" h="4626609">
                <a:moveTo>
                  <a:pt x="7923532" y="4626280"/>
                </a:moveTo>
                <a:lnTo>
                  <a:pt x="7894970" y="4626280"/>
                </a:lnTo>
                <a:lnTo>
                  <a:pt x="7894970" y="4597717"/>
                </a:lnTo>
                <a:lnTo>
                  <a:pt x="7923532" y="4597717"/>
                </a:lnTo>
                <a:lnTo>
                  <a:pt x="7923532" y="4626280"/>
                </a:lnTo>
                <a:close/>
              </a:path>
              <a:path w="10492105" h="4626609">
                <a:moveTo>
                  <a:pt x="7866408" y="4626280"/>
                </a:moveTo>
                <a:lnTo>
                  <a:pt x="7837846" y="4626280"/>
                </a:lnTo>
                <a:lnTo>
                  <a:pt x="7837846" y="4597717"/>
                </a:lnTo>
                <a:lnTo>
                  <a:pt x="7866408" y="4597717"/>
                </a:lnTo>
                <a:lnTo>
                  <a:pt x="7866408" y="4626280"/>
                </a:lnTo>
                <a:close/>
              </a:path>
              <a:path w="10492105" h="4626609">
                <a:moveTo>
                  <a:pt x="7809284" y="4626280"/>
                </a:moveTo>
                <a:lnTo>
                  <a:pt x="7780723" y="4626280"/>
                </a:lnTo>
                <a:lnTo>
                  <a:pt x="7780723" y="4597717"/>
                </a:lnTo>
                <a:lnTo>
                  <a:pt x="7809284" y="4597717"/>
                </a:lnTo>
                <a:lnTo>
                  <a:pt x="7809284" y="4626280"/>
                </a:lnTo>
                <a:close/>
              </a:path>
              <a:path w="10492105" h="4626609">
                <a:moveTo>
                  <a:pt x="7752161" y="4626280"/>
                </a:moveTo>
                <a:lnTo>
                  <a:pt x="7723599" y="4626280"/>
                </a:lnTo>
                <a:lnTo>
                  <a:pt x="7723599" y="4597717"/>
                </a:lnTo>
                <a:lnTo>
                  <a:pt x="7752161" y="4597717"/>
                </a:lnTo>
                <a:lnTo>
                  <a:pt x="7752161" y="4626280"/>
                </a:lnTo>
                <a:close/>
              </a:path>
              <a:path w="10492105" h="4626609">
                <a:moveTo>
                  <a:pt x="7695037" y="4626280"/>
                </a:moveTo>
                <a:lnTo>
                  <a:pt x="7666475" y="4626280"/>
                </a:lnTo>
                <a:lnTo>
                  <a:pt x="7666475" y="4597717"/>
                </a:lnTo>
                <a:lnTo>
                  <a:pt x="7695037" y="4597717"/>
                </a:lnTo>
                <a:lnTo>
                  <a:pt x="7695037" y="4626280"/>
                </a:lnTo>
                <a:close/>
              </a:path>
              <a:path w="10492105" h="4626609">
                <a:moveTo>
                  <a:pt x="7637913" y="4626280"/>
                </a:moveTo>
                <a:lnTo>
                  <a:pt x="7609351" y="4626280"/>
                </a:lnTo>
                <a:lnTo>
                  <a:pt x="7609351" y="4597717"/>
                </a:lnTo>
                <a:lnTo>
                  <a:pt x="7637913" y="4597717"/>
                </a:lnTo>
                <a:lnTo>
                  <a:pt x="7637913" y="4626280"/>
                </a:lnTo>
                <a:close/>
              </a:path>
              <a:path w="10492105" h="4626609">
                <a:moveTo>
                  <a:pt x="7580789" y="4626280"/>
                </a:moveTo>
                <a:lnTo>
                  <a:pt x="7552228" y="4626280"/>
                </a:lnTo>
                <a:lnTo>
                  <a:pt x="7552228" y="4597717"/>
                </a:lnTo>
                <a:lnTo>
                  <a:pt x="7580789" y="4597717"/>
                </a:lnTo>
                <a:lnTo>
                  <a:pt x="7580789" y="4626280"/>
                </a:lnTo>
                <a:close/>
              </a:path>
              <a:path w="10492105" h="4626609">
                <a:moveTo>
                  <a:pt x="7523666" y="4626280"/>
                </a:moveTo>
                <a:lnTo>
                  <a:pt x="7495104" y="4626280"/>
                </a:lnTo>
                <a:lnTo>
                  <a:pt x="7495104" y="4597717"/>
                </a:lnTo>
                <a:lnTo>
                  <a:pt x="7523666" y="4597717"/>
                </a:lnTo>
                <a:lnTo>
                  <a:pt x="7523666" y="4626280"/>
                </a:lnTo>
                <a:close/>
              </a:path>
              <a:path w="10492105" h="4626609">
                <a:moveTo>
                  <a:pt x="7466542" y="4626280"/>
                </a:moveTo>
                <a:lnTo>
                  <a:pt x="7437980" y="4626280"/>
                </a:lnTo>
                <a:lnTo>
                  <a:pt x="7437980" y="4597717"/>
                </a:lnTo>
                <a:lnTo>
                  <a:pt x="7466542" y="4597717"/>
                </a:lnTo>
                <a:lnTo>
                  <a:pt x="7466542" y="4626280"/>
                </a:lnTo>
                <a:close/>
              </a:path>
              <a:path w="10492105" h="4626609">
                <a:moveTo>
                  <a:pt x="7409418" y="4626280"/>
                </a:moveTo>
                <a:lnTo>
                  <a:pt x="7380856" y="4626280"/>
                </a:lnTo>
                <a:lnTo>
                  <a:pt x="7380856" y="4597717"/>
                </a:lnTo>
                <a:lnTo>
                  <a:pt x="7409418" y="4597717"/>
                </a:lnTo>
                <a:lnTo>
                  <a:pt x="7409418" y="4626280"/>
                </a:lnTo>
                <a:close/>
              </a:path>
              <a:path w="10492105" h="4626609">
                <a:moveTo>
                  <a:pt x="7352294" y="4626280"/>
                </a:moveTo>
                <a:lnTo>
                  <a:pt x="7323733" y="4626280"/>
                </a:lnTo>
                <a:lnTo>
                  <a:pt x="7323733" y="4597717"/>
                </a:lnTo>
                <a:lnTo>
                  <a:pt x="7352294" y="4597717"/>
                </a:lnTo>
                <a:lnTo>
                  <a:pt x="7352294" y="4626280"/>
                </a:lnTo>
                <a:close/>
              </a:path>
              <a:path w="10492105" h="4626609">
                <a:moveTo>
                  <a:pt x="7295171" y="4626280"/>
                </a:moveTo>
                <a:lnTo>
                  <a:pt x="7266609" y="4626280"/>
                </a:lnTo>
                <a:lnTo>
                  <a:pt x="7266609" y="4597717"/>
                </a:lnTo>
                <a:lnTo>
                  <a:pt x="7295171" y="4597717"/>
                </a:lnTo>
                <a:lnTo>
                  <a:pt x="7295171" y="4626280"/>
                </a:lnTo>
                <a:close/>
              </a:path>
              <a:path w="10492105" h="4626609">
                <a:moveTo>
                  <a:pt x="7238047" y="4626280"/>
                </a:moveTo>
                <a:lnTo>
                  <a:pt x="7209484" y="4626280"/>
                </a:lnTo>
                <a:lnTo>
                  <a:pt x="7209484" y="4597717"/>
                </a:lnTo>
                <a:lnTo>
                  <a:pt x="7238047" y="4597717"/>
                </a:lnTo>
                <a:lnTo>
                  <a:pt x="7238047" y="4626280"/>
                </a:lnTo>
                <a:close/>
              </a:path>
              <a:path w="10492105" h="4626609">
                <a:moveTo>
                  <a:pt x="7180923" y="4626280"/>
                </a:moveTo>
                <a:lnTo>
                  <a:pt x="7152361" y="4626280"/>
                </a:lnTo>
                <a:lnTo>
                  <a:pt x="7152361" y="4597717"/>
                </a:lnTo>
                <a:lnTo>
                  <a:pt x="7180923" y="4597717"/>
                </a:lnTo>
                <a:lnTo>
                  <a:pt x="7180923" y="4626280"/>
                </a:lnTo>
                <a:close/>
              </a:path>
              <a:path w="10492105" h="4626609">
                <a:moveTo>
                  <a:pt x="7123799" y="4626280"/>
                </a:moveTo>
                <a:lnTo>
                  <a:pt x="7095237" y="4626280"/>
                </a:lnTo>
                <a:lnTo>
                  <a:pt x="7095237" y="4597717"/>
                </a:lnTo>
                <a:lnTo>
                  <a:pt x="7123799" y="4597717"/>
                </a:lnTo>
                <a:lnTo>
                  <a:pt x="7123799" y="4626280"/>
                </a:lnTo>
                <a:close/>
              </a:path>
              <a:path w="10492105" h="4626609">
                <a:moveTo>
                  <a:pt x="7066676" y="4626280"/>
                </a:moveTo>
                <a:lnTo>
                  <a:pt x="7038114" y="4626280"/>
                </a:lnTo>
                <a:lnTo>
                  <a:pt x="7038114" y="4597717"/>
                </a:lnTo>
                <a:lnTo>
                  <a:pt x="7066676" y="4597717"/>
                </a:lnTo>
                <a:lnTo>
                  <a:pt x="7066676" y="4626280"/>
                </a:lnTo>
                <a:close/>
              </a:path>
              <a:path w="10492105" h="4626609">
                <a:moveTo>
                  <a:pt x="7009552" y="4626280"/>
                </a:moveTo>
                <a:lnTo>
                  <a:pt x="6980990" y="4626280"/>
                </a:lnTo>
                <a:lnTo>
                  <a:pt x="6980990" y="4597717"/>
                </a:lnTo>
                <a:lnTo>
                  <a:pt x="7009552" y="4597717"/>
                </a:lnTo>
                <a:lnTo>
                  <a:pt x="7009552" y="4626280"/>
                </a:lnTo>
                <a:close/>
              </a:path>
              <a:path w="10492105" h="4626609">
                <a:moveTo>
                  <a:pt x="6952428" y="4626280"/>
                </a:moveTo>
                <a:lnTo>
                  <a:pt x="6923866" y="4626280"/>
                </a:lnTo>
                <a:lnTo>
                  <a:pt x="6923866" y="4597717"/>
                </a:lnTo>
                <a:lnTo>
                  <a:pt x="6952428" y="4597717"/>
                </a:lnTo>
                <a:lnTo>
                  <a:pt x="6952428" y="4626280"/>
                </a:lnTo>
                <a:close/>
              </a:path>
              <a:path w="10492105" h="4626609">
                <a:moveTo>
                  <a:pt x="6895304" y="4626280"/>
                </a:moveTo>
                <a:lnTo>
                  <a:pt x="6866743" y="4626280"/>
                </a:lnTo>
                <a:lnTo>
                  <a:pt x="6866743" y="4597717"/>
                </a:lnTo>
                <a:lnTo>
                  <a:pt x="6895304" y="4597717"/>
                </a:lnTo>
                <a:lnTo>
                  <a:pt x="6895304" y="4626280"/>
                </a:lnTo>
                <a:close/>
              </a:path>
              <a:path w="10492105" h="4626609">
                <a:moveTo>
                  <a:pt x="6838180" y="4626280"/>
                </a:moveTo>
                <a:lnTo>
                  <a:pt x="6809618" y="4626280"/>
                </a:lnTo>
                <a:lnTo>
                  <a:pt x="6809618" y="4597717"/>
                </a:lnTo>
                <a:lnTo>
                  <a:pt x="6838180" y="4597717"/>
                </a:lnTo>
                <a:lnTo>
                  <a:pt x="6838180" y="4626280"/>
                </a:lnTo>
                <a:close/>
              </a:path>
              <a:path w="10492105" h="4626609">
                <a:moveTo>
                  <a:pt x="6781057" y="4626280"/>
                </a:moveTo>
                <a:lnTo>
                  <a:pt x="6752495" y="4626280"/>
                </a:lnTo>
                <a:lnTo>
                  <a:pt x="6752495" y="4597717"/>
                </a:lnTo>
                <a:lnTo>
                  <a:pt x="6781057" y="4597717"/>
                </a:lnTo>
                <a:lnTo>
                  <a:pt x="6781057" y="4626280"/>
                </a:lnTo>
                <a:close/>
              </a:path>
              <a:path w="10492105" h="4626609">
                <a:moveTo>
                  <a:pt x="6723933" y="4626280"/>
                </a:moveTo>
                <a:lnTo>
                  <a:pt x="6695371" y="4626280"/>
                </a:lnTo>
                <a:lnTo>
                  <a:pt x="6695371" y="4597717"/>
                </a:lnTo>
                <a:lnTo>
                  <a:pt x="6723933" y="4597717"/>
                </a:lnTo>
                <a:lnTo>
                  <a:pt x="6723933" y="4626280"/>
                </a:lnTo>
                <a:close/>
              </a:path>
              <a:path w="10492105" h="4626609">
                <a:moveTo>
                  <a:pt x="6666809" y="4626280"/>
                </a:moveTo>
                <a:lnTo>
                  <a:pt x="6638248" y="4626280"/>
                </a:lnTo>
                <a:lnTo>
                  <a:pt x="6638248" y="4597717"/>
                </a:lnTo>
                <a:lnTo>
                  <a:pt x="6666809" y="4597717"/>
                </a:lnTo>
                <a:lnTo>
                  <a:pt x="6666809" y="4626280"/>
                </a:lnTo>
                <a:close/>
              </a:path>
              <a:path w="10492105" h="4626609">
                <a:moveTo>
                  <a:pt x="6609686" y="4626280"/>
                </a:moveTo>
                <a:lnTo>
                  <a:pt x="6581123" y="4626280"/>
                </a:lnTo>
                <a:lnTo>
                  <a:pt x="6581123" y="4597717"/>
                </a:lnTo>
                <a:lnTo>
                  <a:pt x="6609686" y="4597717"/>
                </a:lnTo>
                <a:lnTo>
                  <a:pt x="6609686" y="4626280"/>
                </a:lnTo>
                <a:close/>
              </a:path>
              <a:path w="10492105" h="4626609">
                <a:moveTo>
                  <a:pt x="6552561" y="4626280"/>
                </a:moveTo>
                <a:lnTo>
                  <a:pt x="6524000" y="4626280"/>
                </a:lnTo>
                <a:lnTo>
                  <a:pt x="6524000" y="4597717"/>
                </a:lnTo>
                <a:lnTo>
                  <a:pt x="6552561" y="4597717"/>
                </a:lnTo>
                <a:lnTo>
                  <a:pt x="6552561" y="4626280"/>
                </a:lnTo>
                <a:close/>
              </a:path>
              <a:path w="10492105" h="4626609">
                <a:moveTo>
                  <a:pt x="6495438" y="4626280"/>
                </a:moveTo>
                <a:lnTo>
                  <a:pt x="6466876" y="4626280"/>
                </a:lnTo>
                <a:lnTo>
                  <a:pt x="6466876" y="4597717"/>
                </a:lnTo>
                <a:lnTo>
                  <a:pt x="6495438" y="4597717"/>
                </a:lnTo>
                <a:lnTo>
                  <a:pt x="6495438" y="4626280"/>
                </a:lnTo>
                <a:close/>
              </a:path>
              <a:path w="10492105" h="4626609">
                <a:moveTo>
                  <a:pt x="6438314" y="4626280"/>
                </a:moveTo>
                <a:lnTo>
                  <a:pt x="6409752" y="4626280"/>
                </a:lnTo>
                <a:lnTo>
                  <a:pt x="6409752" y="4597717"/>
                </a:lnTo>
                <a:lnTo>
                  <a:pt x="6438314" y="4597717"/>
                </a:lnTo>
                <a:lnTo>
                  <a:pt x="6438314" y="4626280"/>
                </a:lnTo>
                <a:close/>
              </a:path>
              <a:path w="10492105" h="4626609">
                <a:moveTo>
                  <a:pt x="6381191" y="4626280"/>
                </a:moveTo>
                <a:lnTo>
                  <a:pt x="6352629" y="4626280"/>
                </a:lnTo>
                <a:lnTo>
                  <a:pt x="6352629" y="4597717"/>
                </a:lnTo>
                <a:lnTo>
                  <a:pt x="6381191" y="4597717"/>
                </a:lnTo>
                <a:lnTo>
                  <a:pt x="6381191" y="4626280"/>
                </a:lnTo>
                <a:close/>
              </a:path>
              <a:path w="10492105" h="4626609">
                <a:moveTo>
                  <a:pt x="6324066" y="4626280"/>
                </a:moveTo>
                <a:lnTo>
                  <a:pt x="6295504" y="4626280"/>
                </a:lnTo>
                <a:lnTo>
                  <a:pt x="6295504" y="4597717"/>
                </a:lnTo>
                <a:lnTo>
                  <a:pt x="6324066" y="4597717"/>
                </a:lnTo>
                <a:lnTo>
                  <a:pt x="6324066" y="4626280"/>
                </a:lnTo>
                <a:close/>
              </a:path>
              <a:path w="10492105" h="4626609">
                <a:moveTo>
                  <a:pt x="6266942" y="4626280"/>
                </a:moveTo>
                <a:lnTo>
                  <a:pt x="6238381" y="4626280"/>
                </a:lnTo>
                <a:lnTo>
                  <a:pt x="6238381" y="4597717"/>
                </a:lnTo>
                <a:lnTo>
                  <a:pt x="6266942" y="4597717"/>
                </a:lnTo>
                <a:lnTo>
                  <a:pt x="6266942" y="4626280"/>
                </a:lnTo>
                <a:close/>
              </a:path>
              <a:path w="10492105" h="4626609">
                <a:moveTo>
                  <a:pt x="6209819" y="4626280"/>
                </a:moveTo>
                <a:lnTo>
                  <a:pt x="6181257" y="4626280"/>
                </a:lnTo>
                <a:lnTo>
                  <a:pt x="6181257" y="4597717"/>
                </a:lnTo>
                <a:lnTo>
                  <a:pt x="6209819" y="4597717"/>
                </a:lnTo>
                <a:lnTo>
                  <a:pt x="6209819" y="4626280"/>
                </a:lnTo>
                <a:close/>
              </a:path>
              <a:path w="10492105" h="4626609">
                <a:moveTo>
                  <a:pt x="6152695" y="4626280"/>
                </a:moveTo>
                <a:lnTo>
                  <a:pt x="6124134" y="4626280"/>
                </a:lnTo>
                <a:lnTo>
                  <a:pt x="6124134" y="4597717"/>
                </a:lnTo>
                <a:lnTo>
                  <a:pt x="6152695" y="4597717"/>
                </a:lnTo>
                <a:lnTo>
                  <a:pt x="6152695" y="4626280"/>
                </a:lnTo>
                <a:close/>
              </a:path>
              <a:path w="10492105" h="4626609">
                <a:moveTo>
                  <a:pt x="6095572" y="4626280"/>
                </a:moveTo>
                <a:lnTo>
                  <a:pt x="6067009" y="4626280"/>
                </a:lnTo>
                <a:lnTo>
                  <a:pt x="6067009" y="4597717"/>
                </a:lnTo>
                <a:lnTo>
                  <a:pt x="6095572" y="4597717"/>
                </a:lnTo>
                <a:lnTo>
                  <a:pt x="6095572" y="4626280"/>
                </a:lnTo>
                <a:close/>
              </a:path>
              <a:path w="10492105" h="4626609">
                <a:moveTo>
                  <a:pt x="6038447" y="4626280"/>
                </a:moveTo>
                <a:lnTo>
                  <a:pt x="6009886" y="4626280"/>
                </a:lnTo>
                <a:lnTo>
                  <a:pt x="6009886" y="4597717"/>
                </a:lnTo>
                <a:lnTo>
                  <a:pt x="6038447" y="4597717"/>
                </a:lnTo>
                <a:lnTo>
                  <a:pt x="6038447" y="4626280"/>
                </a:lnTo>
                <a:close/>
              </a:path>
              <a:path w="10492105" h="4626609">
                <a:moveTo>
                  <a:pt x="5981324" y="4626280"/>
                </a:moveTo>
                <a:lnTo>
                  <a:pt x="5952762" y="4626280"/>
                </a:lnTo>
                <a:lnTo>
                  <a:pt x="5952762" y="4597717"/>
                </a:lnTo>
                <a:lnTo>
                  <a:pt x="5981324" y="4597717"/>
                </a:lnTo>
                <a:lnTo>
                  <a:pt x="5981324" y="4626280"/>
                </a:lnTo>
                <a:close/>
              </a:path>
              <a:path w="10492105" h="4626609">
                <a:moveTo>
                  <a:pt x="5924200" y="4626280"/>
                </a:moveTo>
                <a:lnTo>
                  <a:pt x="5895638" y="4626280"/>
                </a:lnTo>
                <a:lnTo>
                  <a:pt x="5895638" y="4597717"/>
                </a:lnTo>
                <a:lnTo>
                  <a:pt x="5924200" y="4597717"/>
                </a:lnTo>
                <a:lnTo>
                  <a:pt x="5924200" y="4626280"/>
                </a:lnTo>
                <a:close/>
              </a:path>
              <a:path w="10492105" h="4626609">
                <a:moveTo>
                  <a:pt x="5867076" y="4626280"/>
                </a:moveTo>
                <a:lnTo>
                  <a:pt x="5838515" y="4626280"/>
                </a:lnTo>
                <a:lnTo>
                  <a:pt x="5838515" y="4597717"/>
                </a:lnTo>
                <a:lnTo>
                  <a:pt x="5867076" y="4597717"/>
                </a:lnTo>
                <a:lnTo>
                  <a:pt x="5867076" y="4626280"/>
                </a:lnTo>
                <a:close/>
              </a:path>
              <a:path w="10492105" h="4626609">
                <a:moveTo>
                  <a:pt x="5809952" y="4626280"/>
                </a:moveTo>
                <a:lnTo>
                  <a:pt x="5781391" y="4626280"/>
                </a:lnTo>
                <a:lnTo>
                  <a:pt x="5781391" y="4597717"/>
                </a:lnTo>
                <a:lnTo>
                  <a:pt x="5809952" y="4597717"/>
                </a:lnTo>
                <a:lnTo>
                  <a:pt x="5809952" y="4626280"/>
                </a:lnTo>
                <a:close/>
              </a:path>
              <a:path w="10492105" h="4626609">
                <a:moveTo>
                  <a:pt x="5752829" y="4626280"/>
                </a:moveTo>
                <a:lnTo>
                  <a:pt x="5724267" y="4626280"/>
                </a:lnTo>
                <a:lnTo>
                  <a:pt x="5724267" y="4597717"/>
                </a:lnTo>
                <a:lnTo>
                  <a:pt x="5752829" y="4597717"/>
                </a:lnTo>
                <a:lnTo>
                  <a:pt x="5752829" y="4626280"/>
                </a:lnTo>
                <a:close/>
              </a:path>
              <a:path w="10492105" h="4626609">
                <a:moveTo>
                  <a:pt x="5695705" y="4626280"/>
                </a:moveTo>
                <a:lnTo>
                  <a:pt x="5667143" y="4626280"/>
                </a:lnTo>
                <a:lnTo>
                  <a:pt x="5667143" y="4597717"/>
                </a:lnTo>
                <a:lnTo>
                  <a:pt x="5695705" y="4597717"/>
                </a:lnTo>
                <a:lnTo>
                  <a:pt x="5695705" y="4626280"/>
                </a:lnTo>
                <a:close/>
              </a:path>
              <a:path w="10492105" h="4626609">
                <a:moveTo>
                  <a:pt x="5638581" y="4626280"/>
                </a:moveTo>
                <a:lnTo>
                  <a:pt x="5610019" y="4626280"/>
                </a:lnTo>
                <a:lnTo>
                  <a:pt x="5610019" y="4597717"/>
                </a:lnTo>
                <a:lnTo>
                  <a:pt x="5638581" y="4597717"/>
                </a:lnTo>
                <a:lnTo>
                  <a:pt x="5638581" y="4626280"/>
                </a:lnTo>
                <a:close/>
              </a:path>
              <a:path w="10492105" h="4626609">
                <a:moveTo>
                  <a:pt x="5581458" y="4626280"/>
                </a:moveTo>
                <a:lnTo>
                  <a:pt x="5552896" y="4626280"/>
                </a:lnTo>
                <a:lnTo>
                  <a:pt x="5552896" y="4597717"/>
                </a:lnTo>
                <a:lnTo>
                  <a:pt x="5581458" y="4597717"/>
                </a:lnTo>
                <a:lnTo>
                  <a:pt x="5581458" y="4626280"/>
                </a:lnTo>
                <a:close/>
              </a:path>
              <a:path w="10492105" h="4626609">
                <a:moveTo>
                  <a:pt x="5524334" y="4626280"/>
                </a:moveTo>
                <a:lnTo>
                  <a:pt x="5495772" y="4626280"/>
                </a:lnTo>
                <a:lnTo>
                  <a:pt x="5495772" y="4597717"/>
                </a:lnTo>
                <a:lnTo>
                  <a:pt x="5524334" y="4597717"/>
                </a:lnTo>
                <a:lnTo>
                  <a:pt x="5524334" y="4626280"/>
                </a:lnTo>
                <a:close/>
              </a:path>
              <a:path w="10492105" h="4626609">
                <a:moveTo>
                  <a:pt x="5467210" y="4626280"/>
                </a:moveTo>
                <a:lnTo>
                  <a:pt x="5438648" y="4626280"/>
                </a:lnTo>
                <a:lnTo>
                  <a:pt x="5438648" y="4597717"/>
                </a:lnTo>
                <a:lnTo>
                  <a:pt x="5467210" y="4597717"/>
                </a:lnTo>
                <a:lnTo>
                  <a:pt x="5467210" y="4626280"/>
                </a:lnTo>
                <a:close/>
              </a:path>
              <a:path w="10492105" h="4626609">
                <a:moveTo>
                  <a:pt x="5410086" y="4626280"/>
                </a:moveTo>
                <a:lnTo>
                  <a:pt x="5381524" y="4626280"/>
                </a:lnTo>
                <a:lnTo>
                  <a:pt x="5381524" y="4597717"/>
                </a:lnTo>
                <a:lnTo>
                  <a:pt x="5410086" y="4597717"/>
                </a:lnTo>
                <a:lnTo>
                  <a:pt x="5410086" y="4626280"/>
                </a:lnTo>
                <a:close/>
              </a:path>
              <a:path w="10492105" h="4626609">
                <a:moveTo>
                  <a:pt x="5352962" y="4626280"/>
                </a:moveTo>
                <a:lnTo>
                  <a:pt x="5324401" y="4626280"/>
                </a:lnTo>
                <a:lnTo>
                  <a:pt x="5324401" y="4597717"/>
                </a:lnTo>
                <a:lnTo>
                  <a:pt x="5352962" y="4597717"/>
                </a:lnTo>
                <a:lnTo>
                  <a:pt x="5352962" y="4626280"/>
                </a:lnTo>
                <a:close/>
              </a:path>
              <a:path w="10492105" h="4626609">
                <a:moveTo>
                  <a:pt x="5295839" y="4626280"/>
                </a:moveTo>
                <a:lnTo>
                  <a:pt x="5267277" y="4626280"/>
                </a:lnTo>
                <a:lnTo>
                  <a:pt x="5267277" y="4597717"/>
                </a:lnTo>
                <a:lnTo>
                  <a:pt x="5295839" y="4597717"/>
                </a:lnTo>
                <a:lnTo>
                  <a:pt x="5295839" y="4626280"/>
                </a:lnTo>
                <a:close/>
              </a:path>
              <a:path w="10492105" h="4626609">
                <a:moveTo>
                  <a:pt x="5238715" y="4626280"/>
                </a:moveTo>
                <a:lnTo>
                  <a:pt x="5210153" y="4626280"/>
                </a:lnTo>
                <a:lnTo>
                  <a:pt x="5210153" y="4597717"/>
                </a:lnTo>
                <a:lnTo>
                  <a:pt x="5238715" y="4597717"/>
                </a:lnTo>
                <a:lnTo>
                  <a:pt x="5238715" y="4626280"/>
                </a:lnTo>
                <a:close/>
              </a:path>
              <a:path w="10492105" h="4626609">
                <a:moveTo>
                  <a:pt x="5181591" y="4626280"/>
                </a:moveTo>
                <a:lnTo>
                  <a:pt x="5153029" y="4626280"/>
                </a:lnTo>
                <a:lnTo>
                  <a:pt x="5153029" y="4597717"/>
                </a:lnTo>
                <a:lnTo>
                  <a:pt x="5181591" y="4597717"/>
                </a:lnTo>
                <a:lnTo>
                  <a:pt x="5181591" y="4626280"/>
                </a:lnTo>
                <a:close/>
              </a:path>
              <a:path w="10492105" h="4626609">
                <a:moveTo>
                  <a:pt x="5124467" y="4626280"/>
                </a:moveTo>
                <a:lnTo>
                  <a:pt x="5095906" y="4626280"/>
                </a:lnTo>
                <a:lnTo>
                  <a:pt x="5095906" y="4597717"/>
                </a:lnTo>
                <a:lnTo>
                  <a:pt x="5124467" y="4597717"/>
                </a:lnTo>
                <a:lnTo>
                  <a:pt x="5124467" y="4626280"/>
                </a:lnTo>
                <a:close/>
              </a:path>
              <a:path w="10492105" h="4626609">
                <a:moveTo>
                  <a:pt x="5067344" y="4626280"/>
                </a:moveTo>
                <a:lnTo>
                  <a:pt x="5038782" y="4626280"/>
                </a:lnTo>
                <a:lnTo>
                  <a:pt x="5038782" y="4597717"/>
                </a:lnTo>
                <a:lnTo>
                  <a:pt x="5067344" y="4597717"/>
                </a:lnTo>
                <a:lnTo>
                  <a:pt x="5067344" y="4626280"/>
                </a:lnTo>
                <a:close/>
              </a:path>
              <a:path w="10492105" h="4626609">
                <a:moveTo>
                  <a:pt x="5010220" y="4626280"/>
                </a:moveTo>
                <a:lnTo>
                  <a:pt x="4981658" y="4626280"/>
                </a:lnTo>
                <a:lnTo>
                  <a:pt x="4981658" y="4597717"/>
                </a:lnTo>
                <a:lnTo>
                  <a:pt x="5010220" y="4597717"/>
                </a:lnTo>
                <a:lnTo>
                  <a:pt x="5010220" y="4626280"/>
                </a:lnTo>
                <a:close/>
              </a:path>
              <a:path w="10492105" h="4626609">
                <a:moveTo>
                  <a:pt x="4953096" y="4626280"/>
                </a:moveTo>
                <a:lnTo>
                  <a:pt x="4924534" y="4626280"/>
                </a:lnTo>
                <a:lnTo>
                  <a:pt x="4924534" y="4597717"/>
                </a:lnTo>
                <a:lnTo>
                  <a:pt x="4953096" y="4597717"/>
                </a:lnTo>
                <a:lnTo>
                  <a:pt x="4953096" y="4626280"/>
                </a:lnTo>
                <a:close/>
              </a:path>
              <a:path w="10492105" h="4626609">
                <a:moveTo>
                  <a:pt x="4895972" y="4626280"/>
                </a:moveTo>
                <a:lnTo>
                  <a:pt x="4867411" y="4626280"/>
                </a:lnTo>
                <a:lnTo>
                  <a:pt x="4867411" y="4597717"/>
                </a:lnTo>
                <a:lnTo>
                  <a:pt x="4895972" y="4597717"/>
                </a:lnTo>
                <a:lnTo>
                  <a:pt x="4895972" y="4626280"/>
                </a:lnTo>
                <a:close/>
              </a:path>
              <a:path w="10492105" h="4626609">
                <a:moveTo>
                  <a:pt x="4838849" y="4626280"/>
                </a:moveTo>
                <a:lnTo>
                  <a:pt x="4810287" y="4626280"/>
                </a:lnTo>
                <a:lnTo>
                  <a:pt x="4810287" y="4597717"/>
                </a:lnTo>
                <a:lnTo>
                  <a:pt x="4838849" y="4597717"/>
                </a:lnTo>
                <a:lnTo>
                  <a:pt x="4838849" y="4626280"/>
                </a:lnTo>
                <a:close/>
              </a:path>
              <a:path w="10492105" h="4626609">
                <a:moveTo>
                  <a:pt x="4781725" y="4626280"/>
                </a:moveTo>
                <a:lnTo>
                  <a:pt x="4753163" y="4626280"/>
                </a:lnTo>
                <a:lnTo>
                  <a:pt x="4753163" y="4597717"/>
                </a:lnTo>
                <a:lnTo>
                  <a:pt x="4781725" y="4597717"/>
                </a:lnTo>
                <a:lnTo>
                  <a:pt x="4781725" y="4626280"/>
                </a:lnTo>
                <a:close/>
              </a:path>
              <a:path w="10492105" h="4626609">
                <a:moveTo>
                  <a:pt x="4724601" y="4626280"/>
                </a:moveTo>
                <a:lnTo>
                  <a:pt x="4696039" y="4626280"/>
                </a:lnTo>
                <a:lnTo>
                  <a:pt x="4696039" y="4597717"/>
                </a:lnTo>
                <a:lnTo>
                  <a:pt x="4724601" y="4597717"/>
                </a:lnTo>
                <a:lnTo>
                  <a:pt x="4724601" y="4626280"/>
                </a:lnTo>
                <a:close/>
              </a:path>
              <a:path w="10492105" h="4626609">
                <a:moveTo>
                  <a:pt x="4667477" y="4626280"/>
                </a:moveTo>
                <a:lnTo>
                  <a:pt x="4638916" y="4626280"/>
                </a:lnTo>
                <a:lnTo>
                  <a:pt x="4638916" y="4597717"/>
                </a:lnTo>
                <a:lnTo>
                  <a:pt x="4667477" y="4597717"/>
                </a:lnTo>
                <a:lnTo>
                  <a:pt x="4667477" y="4626280"/>
                </a:lnTo>
                <a:close/>
              </a:path>
              <a:path w="10492105" h="4626609">
                <a:moveTo>
                  <a:pt x="4610354" y="4626280"/>
                </a:moveTo>
                <a:lnTo>
                  <a:pt x="4581791" y="4626280"/>
                </a:lnTo>
                <a:lnTo>
                  <a:pt x="4581791" y="4597717"/>
                </a:lnTo>
                <a:lnTo>
                  <a:pt x="4610354" y="4597717"/>
                </a:lnTo>
                <a:lnTo>
                  <a:pt x="4610354" y="4626280"/>
                </a:lnTo>
                <a:close/>
              </a:path>
              <a:path w="10492105" h="4626609">
                <a:moveTo>
                  <a:pt x="4553230" y="4626280"/>
                </a:moveTo>
                <a:lnTo>
                  <a:pt x="4524668" y="4626280"/>
                </a:lnTo>
                <a:lnTo>
                  <a:pt x="4524668" y="4597717"/>
                </a:lnTo>
                <a:lnTo>
                  <a:pt x="4553230" y="4597717"/>
                </a:lnTo>
                <a:lnTo>
                  <a:pt x="4553230" y="4626280"/>
                </a:lnTo>
                <a:close/>
              </a:path>
              <a:path w="10492105" h="4626609">
                <a:moveTo>
                  <a:pt x="4496106" y="4626280"/>
                </a:moveTo>
                <a:lnTo>
                  <a:pt x="4467544" y="4626280"/>
                </a:lnTo>
                <a:lnTo>
                  <a:pt x="4467544" y="4597717"/>
                </a:lnTo>
                <a:lnTo>
                  <a:pt x="4496106" y="4597717"/>
                </a:lnTo>
                <a:lnTo>
                  <a:pt x="4496106" y="4626280"/>
                </a:lnTo>
                <a:close/>
              </a:path>
              <a:path w="10492105" h="4626609">
                <a:moveTo>
                  <a:pt x="4438982" y="4626280"/>
                </a:moveTo>
                <a:lnTo>
                  <a:pt x="4410421" y="4626280"/>
                </a:lnTo>
                <a:lnTo>
                  <a:pt x="4410421" y="4597717"/>
                </a:lnTo>
                <a:lnTo>
                  <a:pt x="4438982" y="4597717"/>
                </a:lnTo>
                <a:lnTo>
                  <a:pt x="4438982" y="4626280"/>
                </a:lnTo>
                <a:close/>
              </a:path>
              <a:path w="10492105" h="4626609">
                <a:moveTo>
                  <a:pt x="4381859" y="4626280"/>
                </a:moveTo>
                <a:lnTo>
                  <a:pt x="4353297" y="4626280"/>
                </a:lnTo>
                <a:lnTo>
                  <a:pt x="4353297" y="4597717"/>
                </a:lnTo>
                <a:lnTo>
                  <a:pt x="4381859" y="4597717"/>
                </a:lnTo>
                <a:lnTo>
                  <a:pt x="4381859" y="4626280"/>
                </a:lnTo>
                <a:close/>
              </a:path>
              <a:path w="10492105" h="4626609">
                <a:moveTo>
                  <a:pt x="4324735" y="4626280"/>
                </a:moveTo>
                <a:lnTo>
                  <a:pt x="4296173" y="4626280"/>
                </a:lnTo>
                <a:lnTo>
                  <a:pt x="4296173" y="4597717"/>
                </a:lnTo>
                <a:lnTo>
                  <a:pt x="4324735" y="4597717"/>
                </a:lnTo>
                <a:lnTo>
                  <a:pt x="4324735" y="4626280"/>
                </a:lnTo>
                <a:close/>
              </a:path>
              <a:path w="10492105" h="4626609">
                <a:moveTo>
                  <a:pt x="4267611" y="4626280"/>
                </a:moveTo>
                <a:lnTo>
                  <a:pt x="4239049" y="4626280"/>
                </a:lnTo>
                <a:lnTo>
                  <a:pt x="4239049" y="4597717"/>
                </a:lnTo>
                <a:lnTo>
                  <a:pt x="4267611" y="4597717"/>
                </a:lnTo>
                <a:lnTo>
                  <a:pt x="4267611" y="4626280"/>
                </a:lnTo>
                <a:close/>
              </a:path>
              <a:path w="10492105" h="4626609">
                <a:moveTo>
                  <a:pt x="4210487" y="4626280"/>
                </a:moveTo>
                <a:lnTo>
                  <a:pt x="4181925" y="4626280"/>
                </a:lnTo>
                <a:lnTo>
                  <a:pt x="4181925" y="4597717"/>
                </a:lnTo>
                <a:lnTo>
                  <a:pt x="4210487" y="4597717"/>
                </a:lnTo>
                <a:lnTo>
                  <a:pt x="4210487" y="4626280"/>
                </a:lnTo>
                <a:close/>
              </a:path>
              <a:path w="10492105" h="4626609">
                <a:moveTo>
                  <a:pt x="4153364" y="4626280"/>
                </a:moveTo>
                <a:lnTo>
                  <a:pt x="4124802" y="4626280"/>
                </a:lnTo>
                <a:lnTo>
                  <a:pt x="4124802" y="4597717"/>
                </a:lnTo>
                <a:lnTo>
                  <a:pt x="4153364" y="4597717"/>
                </a:lnTo>
                <a:lnTo>
                  <a:pt x="4153364" y="4626280"/>
                </a:lnTo>
                <a:close/>
              </a:path>
              <a:path w="10492105" h="4626609">
                <a:moveTo>
                  <a:pt x="4096240" y="4626280"/>
                </a:moveTo>
                <a:lnTo>
                  <a:pt x="4067677" y="4626280"/>
                </a:lnTo>
                <a:lnTo>
                  <a:pt x="4067677" y="4597717"/>
                </a:lnTo>
                <a:lnTo>
                  <a:pt x="4096240" y="4597717"/>
                </a:lnTo>
                <a:lnTo>
                  <a:pt x="4096240" y="4626280"/>
                </a:lnTo>
                <a:close/>
              </a:path>
              <a:path w="10492105" h="4626609">
                <a:moveTo>
                  <a:pt x="4039116" y="4626280"/>
                </a:moveTo>
                <a:lnTo>
                  <a:pt x="4010554" y="4626280"/>
                </a:lnTo>
                <a:lnTo>
                  <a:pt x="4010554" y="4597717"/>
                </a:lnTo>
                <a:lnTo>
                  <a:pt x="4039116" y="4597717"/>
                </a:lnTo>
                <a:lnTo>
                  <a:pt x="4039116" y="4626280"/>
                </a:lnTo>
                <a:close/>
              </a:path>
              <a:path w="10492105" h="4626609">
                <a:moveTo>
                  <a:pt x="3981992" y="4626280"/>
                </a:moveTo>
                <a:lnTo>
                  <a:pt x="3953430" y="4626280"/>
                </a:lnTo>
                <a:lnTo>
                  <a:pt x="3953430" y="4597717"/>
                </a:lnTo>
                <a:lnTo>
                  <a:pt x="3981992" y="4597717"/>
                </a:lnTo>
                <a:lnTo>
                  <a:pt x="3981992" y="4626280"/>
                </a:lnTo>
                <a:close/>
              </a:path>
              <a:path w="10492105" h="4626609">
                <a:moveTo>
                  <a:pt x="3924868" y="4626280"/>
                </a:moveTo>
                <a:lnTo>
                  <a:pt x="3896307" y="4626280"/>
                </a:lnTo>
                <a:lnTo>
                  <a:pt x="3896307" y="4597717"/>
                </a:lnTo>
                <a:lnTo>
                  <a:pt x="3924868" y="4597717"/>
                </a:lnTo>
                <a:lnTo>
                  <a:pt x="3924868" y="4626280"/>
                </a:lnTo>
                <a:close/>
              </a:path>
              <a:path w="10492105" h="4626609">
                <a:moveTo>
                  <a:pt x="3867745" y="4626280"/>
                </a:moveTo>
                <a:lnTo>
                  <a:pt x="3839182" y="4626280"/>
                </a:lnTo>
                <a:lnTo>
                  <a:pt x="3839182" y="4597717"/>
                </a:lnTo>
                <a:lnTo>
                  <a:pt x="3867745" y="4597717"/>
                </a:lnTo>
                <a:lnTo>
                  <a:pt x="3867745" y="4626280"/>
                </a:lnTo>
                <a:close/>
              </a:path>
              <a:path w="10492105" h="4626609">
                <a:moveTo>
                  <a:pt x="3810621" y="4626280"/>
                </a:moveTo>
                <a:lnTo>
                  <a:pt x="3782059" y="4626280"/>
                </a:lnTo>
                <a:lnTo>
                  <a:pt x="3782059" y="4597717"/>
                </a:lnTo>
                <a:lnTo>
                  <a:pt x="3810621" y="4597717"/>
                </a:lnTo>
                <a:lnTo>
                  <a:pt x="3810621" y="4626280"/>
                </a:lnTo>
                <a:close/>
              </a:path>
              <a:path w="10492105" h="4626609">
                <a:moveTo>
                  <a:pt x="3753497" y="4626280"/>
                </a:moveTo>
                <a:lnTo>
                  <a:pt x="3724935" y="4626280"/>
                </a:lnTo>
                <a:lnTo>
                  <a:pt x="3724935" y="4597717"/>
                </a:lnTo>
                <a:lnTo>
                  <a:pt x="3753497" y="4597717"/>
                </a:lnTo>
                <a:lnTo>
                  <a:pt x="3753497" y="4626280"/>
                </a:lnTo>
                <a:close/>
              </a:path>
              <a:path w="10492105" h="4626609">
                <a:moveTo>
                  <a:pt x="3696373" y="4626280"/>
                </a:moveTo>
                <a:lnTo>
                  <a:pt x="3667812" y="4626280"/>
                </a:lnTo>
                <a:lnTo>
                  <a:pt x="3667812" y="4597717"/>
                </a:lnTo>
                <a:lnTo>
                  <a:pt x="3696373" y="4597717"/>
                </a:lnTo>
                <a:lnTo>
                  <a:pt x="3696373" y="4626280"/>
                </a:lnTo>
                <a:close/>
              </a:path>
              <a:path w="10492105" h="4626609">
                <a:moveTo>
                  <a:pt x="3639249" y="4626280"/>
                </a:moveTo>
                <a:lnTo>
                  <a:pt x="3610688" y="4626280"/>
                </a:lnTo>
                <a:lnTo>
                  <a:pt x="3610688" y="4597717"/>
                </a:lnTo>
                <a:lnTo>
                  <a:pt x="3639249" y="4597717"/>
                </a:lnTo>
                <a:lnTo>
                  <a:pt x="3639249" y="4626280"/>
                </a:lnTo>
                <a:close/>
              </a:path>
              <a:path w="10492105" h="4626609">
                <a:moveTo>
                  <a:pt x="3582126" y="4626280"/>
                </a:moveTo>
                <a:lnTo>
                  <a:pt x="3553564" y="4626280"/>
                </a:lnTo>
                <a:lnTo>
                  <a:pt x="3553564" y="4597717"/>
                </a:lnTo>
                <a:lnTo>
                  <a:pt x="3582126" y="4597717"/>
                </a:lnTo>
                <a:lnTo>
                  <a:pt x="3582126" y="4626280"/>
                </a:lnTo>
                <a:close/>
              </a:path>
              <a:path w="10492105" h="4626609">
                <a:moveTo>
                  <a:pt x="3525002" y="4626280"/>
                </a:moveTo>
                <a:lnTo>
                  <a:pt x="3496440" y="4626280"/>
                </a:lnTo>
                <a:lnTo>
                  <a:pt x="3496440" y="4597717"/>
                </a:lnTo>
                <a:lnTo>
                  <a:pt x="3525002" y="4597717"/>
                </a:lnTo>
                <a:lnTo>
                  <a:pt x="3525002" y="4626280"/>
                </a:lnTo>
                <a:close/>
              </a:path>
              <a:path w="10492105" h="4626609">
                <a:moveTo>
                  <a:pt x="3467879" y="4626280"/>
                </a:moveTo>
                <a:lnTo>
                  <a:pt x="3439317" y="4626280"/>
                </a:lnTo>
                <a:lnTo>
                  <a:pt x="3439317" y="4597717"/>
                </a:lnTo>
                <a:lnTo>
                  <a:pt x="3467879" y="4597717"/>
                </a:lnTo>
                <a:lnTo>
                  <a:pt x="3467879" y="4626280"/>
                </a:lnTo>
                <a:close/>
              </a:path>
              <a:path w="10492105" h="4626609">
                <a:moveTo>
                  <a:pt x="3410754" y="4626280"/>
                </a:moveTo>
                <a:lnTo>
                  <a:pt x="3382193" y="4626280"/>
                </a:lnTo>
                <a:lnTo>
                  <a:pt x="3382193" y="4597717"/>
                </a:lnTo>
                <a:lnTo>
                  <a:pt x="3410754" y="4597717"/>
                </a:lnTo>
                <a:lnTo>
                  <a:pt x="3410754" y="4626280"/>
                </a:lnTo>
                <a:close/>
              </a:path>
              <a:path w="10492105" h="4626609">
                <a:moveTo>
                  <a:pt x="3353631" y="4626280"/>
                </a:moveTo>
                <a:lnTo>
                  <a:pt x="3325069" y="4626280"/>
                </a:lnTo>
                <a:lnTo>
                  <a:pt x="3325069" y="4597717"/>
                </a:lnTo>
                <a:lnTo>
                  <a:pt x="3353631" y="4597717"/>
                </a:lnTo>
                <a:lnTo>
                  <a:pt x="3353631" y="4626280"/>
                </a:lnTo>
                <a:close/>
              </a:path>
              <a:path w="10492105" h="4626609">
                <a:moveTo>
                  <a:pt x="3296507" y="4626280"/>
                </a:moveTo>
                <a:lnTo>
                  <a:pt x="3267945" y="4626280"/>
                </a:lnTo>
                <a:lnTo>
                  <a:pt x="3267945" y="4597717"/>
                </a:lnTo>
                <a:lnTo>
                  <a:pt x="3296507" y="4597717"/>
                </a:lnTo>
                <a:lnTo>
                  <a:pt x="3296507" y="4626280"/>
                </a:lnTo>
                <a:close/>
              </a:path>
              <a:path w="10492105" h="4626609">
                <a:moveTo>
                  <a:pt x="3239384" y="4626280"/>
                </a:moveTo>
                <a:lnTo>
                  <a:pt x="3210822" y="4626280"/>
                </a:lnTo>
                <a:lnTo>
                  <a:pt x="3210822" y="4597717"/>
                </a:lnTo>
                <a:lnTo>
                  <a:pt x="3239384" y="4597717"/>
                </a:lnTo>
                <a:lnTo>
                  <a:pt x="3239384" y="4626280"/>
                </a:lnTo>
                <a:close/>
              </a:path>
              <a:path w="10492105" h="4626609">
                <a:moveTo>
                  <a:pt x="3182259" y="4626280"/>
                </a:moveTo>
                <a:lnTo>
                  <a:pt x="3153698" y="4626280"/>
                </a:lnTo>
                <a:lnTo>
                  <a:pt x="3153698" y="4597717"/>
                </a:lnTo>
                <a:lnTo>
                  <a:pt x="3182259" y="4597717"/>
                </a:lnTo>
                <a:lnTo>
                  <a:pt x="3182259" y="4626280"/>
                </a:lnTo>
                <a:close/>
              </a:path>
              <a:path w="10492105" h="4626609">
                <a:moveTo>
                  <a:pt x="3125135" y="4626280"/>
                </a:moveTo>
                <a:lnTo>
                  <a:pt x="3096574" y="4626280"/>
                </a:lnTo>
                <a:lnTo>
                  <a:pt x="3096574" y="4597717"/>
                </a:lnTo>
                <a:lnTo>
                  <a:pt x="3125135" y="4597717"/>
                </a:lnTo>
                <a:lnTo>
                  <a:pt x="3125135" y="4626280"/>
                </a:lnTo>
                <a:close/>
              </a:path>
              <a:path w="10492105" h="4626609">
                <a:moveTo>
                  <a:pt x="3068012" y="4626280"/>
                </a:moveTo>
                <a:lnTo>
                  <a:pt x="3039450" y="4626280"/>
                </a:lnTo>
                <a:lnTo>
                  <a:pt x="3039450" y="4597717"/>
                </a:lnTo>
                <a:lnTo>
                  <a:pt x="3068012" y="4597717"/>
                </a:lnTo>
                <a:lnTo>
                  <a:pt x="3068012" y="4626280"/>
                </a:lnTo>
                <a:close/>
              </a:path>
              <a:path w="10492105" h="4626609">
                <a:moveTo>
                  <a:pt x="3010889" y="4626280"/>
                </a:moveTo>
                <a:lnTo>
                  <a:pt x="2982326" y="4626280"/>
                </a:lnTo>
                <a:lnTo>
                  <a:pt x="2982326" y="4597717"/>
                </a:lnTo>
                <a:lnTo>
                  <a:pt x="3010889" y="4597717"/>
                </a:lnTo>
                <a:lnTo>
                  <a:pt x="3010889" y="4626280"/>
                </a:lnTo>
                <a:close/>
              </a:path>
              <a:path w="10492105" h="4626609">
                <a:moveTo>
                  <a:pt x="2953765" y="4626280"/>
                </a:moveTo>
                <a:lnTo>
                  <a:pt x="2925203" y="4626280"/>
                </a:lnTo>
                <a:lnTo>
                  <a:pt x="2925203" y="4597717"/>
                </a:lnTo>
                <a:lnTo>
                  <a:pt x="2953765" y="4597717"/>
                </a:lnTo>
                <a:lnTo>
                  <a:pt x="2953765" y="4626280"/>
                </a:lnTo>
                <a:close/>
              </a:path>
              <a:path w="10492105" h="4626609">
                <a:moveTo>
                  <a:pt x="2896640" y="4626280"/>
                </a:moveTo>
                <a:lnTo>
                  <a:pt x="2868079" y="4626280"/>
                </a:lnTo>
                <a:lnTo>
                  <a:pt x="2868079" y="4597717"/>
                </a:lnTo>
                <a:lnTo>
                  <a:pt x="2896640" y="4597717"/>
                </a:lnTo>
                <a:lnTo>
                  <a:pt x="2896640" y="4626280"/>
                </a:lnTo>
                <a:close/>
              </a:path>
              <a:path w="10492105" h="4626609">
                <a:moveTo>
                  <a:pt x="2839517" y="4626280"/>
                </a:moveTo>
                <a:lnTo>
                  <a:pt x="2810955" y="4626280"/>
                </a:lnTo>
                <a:lnTo>
                  <a:pt x="2810955" y="4597717"/>
                </a:lnTo>
                <a:lnTo>
                  <a:pt x="2839517" y="4597717"/>
                </a:lnTo>
                <a:lnTo>
                  <a:pt x="2839517" y="4626280"/>
                </a:lnTo>
                <a:close/>
              </a:path>
              <a:path w="10492105" h="4626609">
                <a:moveTo>
                  <a:pt x="2782394" y="4626280"/>
                </a:moveTo>
                <a:lnTo>
                  <a:pt x="2753831" y="4626280"/>
                </a:lnTo>
                <a:lnTo>
                  <a:pt x="2753831" y="4597717"/>
                </a:lnTo>
                <a:lnTo>
                  <a:pt x="2782394" y="4597717"/>
                </a:lnTo>
                <a:lnTo>
                  <a:pt x="2782394" y="4626280"/>
                </a:lnTo>
                <a:close/>
              </a:path>
              <a:path w="10492105" h="4626609">
                <a:moveTo>
                  <a:pt x="2725270" y="4626280"/>
                </a:moveTo>
                <a:lnTo>
                  <a:pt x="2696707" y="4626280"/>
                </a:lnTo>
                <a:lnTo>
                  <a:pt x="2696707" y="4597717"/>
                </a:lnTo>
                <a:lnTo>
                  <a:pt x="2725270" y="4597717"/>
                </a:lnTo>
                <a:lnTo>
                  <a:pt x="2725270" y="4626280"/>
                </a:lnTo>
                <a:close/>
              </a:path>
              <a:path w="10492105" h="4626609">
                <a:moveTo>
                  <a:pt x="2668145" y="4626280"/>
                </a:moveTo>
                <a:lnTo>
                  <a:pt x="2639584" y="4626280"/>
                </a:lnTo>
                <a:lnTo>
                  <a:pt x="2639584" y="4597717"/>
                </a:lnTo>
                <a:lnTo>
                  <a:pt x="2668145" y="4597717"/>
                </a:lnTo>
                <a:lnTo>
                  <a:pt x="2668145" y="4626280"/>
                </a:lnTo>
                <a:close/>
              </a:path>
              <a:path w="10492105" h="4626609">
                <a:moveTo>
                  <a:pt x="2611022" y="4626280"/>
                </a:moveTo>
                <a:lnTo>
                  <a:pt x="2582460" y="4626280"/>
                </a:lnTo>
                <a:lnTo>
                  <a:pt x="2582460" y="4597717"/>
                </a:lnTo>
                <a:lnTo>
                  <a:pt x="2611022" y="4597717"/>
                </a:lnTo>
                <a:lnTo>
                  <a:pt x="2611022" y="4626280"/>
                </a:lnTo>
                <a:close/>
              </a:path>
              <a:path w="10492105" h="4626609">
                <a:moveTo>
                  <a:pt x="2553898" y="4626280"/>
                </a:moveTo>
                <a:lnTo>
                  <a:pt x="2525336" y="4626280"/>
                </a:lnTo>
                <a:lnTo>
                  <a:pt x="2525336" y="4597717"/>
                </a:lnTo>
                <a:lnTo>
                  <a:pt x="2553898" y="4597717"/>
                </a:lnTo>
                <a:lnTo>
                  <a:pt x="2553898" y="4626280"/>
                </a:lnTo>
                <a:close/>
              </a:path>
              <a:path w="10492105" h="4626609">
                <a:moveTo>
                  <a:pt x="2496775" y="4626280"/>
                </a:moveTo>
                <a:lnTo>
                  <a:pt x="2468212" y="4626280"/>
                </a:lnTo>
                <a:lnTo>
                  <a:pt x="2468212" y="4597717"/>
                </a:lnTo>
                <a:lnTo>
                  <a:pt x="2496775" y="4597717"/>
                </a:lnTo>
                <a:lnTo>
                  <a:pt x="2496775" y="4626280"/>
                </a:lnTo>
                <a:close/>
              </a:path>
              <a:path w="10492105" h="4626609">
                <a:moveTo>
                  <a:pt x="2439651" y="4626280"/>
                </a:moveTo>
                <a:lnTo>
                  <a:pt x="2411089" y="4626280"/>
                </a:lnTo>
                <a:lnTo>
                  <a:pt x="2411089" y="4597717"/>
                </a:lnTo>
                <a:lnTo>
                  <a:pt x="2439651" y="4597717"/>
                </a:lnTo>
                <a:lnTo>
                  <a:pt x="2439651" y="4626280"/>
                </a:lnTo>
                <a:close/>
              </a:path>
              <a:path w="10492105" h="4626609">
                <a:moveTo>
                  <a:pt x="2382527" y="4626280"/>
                </a:moveTo>
                <a:lnTo>
                  <a:pt x="2353965" y="4626280"/>
                </a:lnTo>
                <a:lnTo>
                  <a:pt x="2353965" y="4597717"/>
                </a:lnTo>
                <a:lnTo>
                  <a:pt x="2382527" y="4597717"/>
                </a:lnTo>
                <a:lnTo>
                  <a:pt x="2382527" y="4626280"/>
                </a:lnTo>
                <a:close/>
              </a:path>
              <a:path w="10492105" h="4626609">
                <a:moveTo>
                  <a:pt x="2325403" y="4626280"/>
                </a:moveTo>
                <a:lnTo>
                  <a:pt x="2296841" y="4626280"/>
                </a:lnTo>
                <a:lnTo>
                  <a:pt x="2296841" y="4597717"/>
                </a:lnTo>
                <a:lnTo>
                  <a:pt x="2325403" y="4597717"/>
                </a:lnTo>
                <a:lnTo>
                  <a:pt x="2325403" y="4626280"/>
                </a:lnTo>
                <a:close/>
              </a:path>
              <a:path w="10492105" h="4626609">
                <a:moveTo>
                  <a:pt x="2268280" y="4626280"/>
                </a:moveTo>
                <a:lnTo>
                  <a:pt x="2239717" y="4626280"/>
                </a:lnTo>
                <a:lnTo>
                  <a:pt x="2239717" y="4597717"/>
                </a:lnTo>
                <a:lnTo>
                  <a:pt x="2268280" y="4597717"/>
                </a:lnTo>
                <a:lnTo>
                  <a:pt x="2268280" y="4626280"/>
                </a:lnTo>
                <a:close/>
              </a:path>
              <a:path w="10492105" h="4626609">
                <a:moveTo>
                  <a:pt x="2211156" y="4626280"/>
                </a:moveTo>
                <a:lnTo>
                  <a:pt x="2182594" y="4626280"/>
                </a:lnTo>
                <a:lnTo>
                  <a:pt x="2182594" y="4597717"/>
                </a:lnTo>
                <a:lnTo>
                  <a:pt x="2211156" y="4597717"/>
                </a:lnTo>
                <a:lnTo>
                  <a:pt x="2211156" y="4626280"/>
                </a:lnTo>
                <a:close/>
              </a:path>
              <a:path w="10492105" h="4626609">
                <a:moveTo>
                  <a:pt x="2154032" y="4626280"/>
                </a:moveTo>
                <a:lnTo>
                  <a:pt x="2125470" y="4626280"/>
                </a:lnTo>
                <a:lnTo>
                  <a:pt x="2125470" y="4597717"/>
                </a:lnTo>
                <a:lnTo>
                  <a:pt x="2154032" y="4597717"/>
                </a:lnTo>
                <a:lnTo>
                  <a:pt x="2154032" y="4626280"/>
                </a:lnTo>
                <a:close/>
              </a:path>
              <a:path w="10492105" h="4626609">
                <a:moveTo>
                  <a:pt x="2096908" y="4626280"/>
                </a:moveTo>
                <a:lnTo>
                  <a:pt x="2068347" y="4626280"/>
                </a:lnTo>
                <a:lnTo>
                  <a:pt x="2068347" y="4597717"/>
                </a:lnTo>
                <a:lnTo>
                  <a:pt x="2096908" y="4597717"/>
                </a:lnTo>
                <a:lnTo>
                  <a:pt x="2096908" y="4626280"/>
                </a:lnTo>
                <a:close/>
              </a:path>
              <a:path w="10492105" h="4626609">
                <a:moveTo>
                  <a:pt x="2039784" y="4626280"/>
                </a:moveTo>
                <a:lnTo>
                  <a:pt x="2011222" y="4626280"/>
                </a:lnTo>
                <a:lnTo>
                  <a:pt x="2011222" y="4597717"/>
                </a:lnTo>
                <a:lnTo>
                  <a:pt x="2039784" y="4597717"/>
                </a:lnTo>
                <a:lnTo>
                  <a:pt x="2039784" y="4626280"/>
                </a:lnTo>
                <a:close/>
              </a:path>
              <a:path w="10492105" h="4626609">
                <a:moveTo>
                  <a:pt x="1982661" y="4626280"/>
                </a:moveTo>
                <a:lnTo>
                  <a:pt x="1954099" y="4626280"/>
                </a:lnTo>
                <a:lnTo>
                  <a:pt x="1954099" y="4597717"/>
                </a:lnTo>
                <a:lnTo>
                  <a:pt x="1982661" y="4597717"/>
                </a:lnTo>
                <a:lnTo>
                  <a:pt x="1982661" y="4626280"/>
                </a:lnTo>
                <a:close/>
              </a:path>
              <a:path w="10492105" h="4626609">
                <a:moveTo>
                  <a:pt x="1925537" y="4626280"/>
                </a:moveTo>
                <a:lnTo>
                  <a:pt x="1896975" y="4626280"/>
                </a:lnTo>
                <a:lnTo>
                  <a:pt x="1896975" y="4597717"/>
                </a:lnTo>
                <a:lnTo>
                  <a:pt x="1925537" y="4597717"/>
                </a:lnTo>
                <a:lnTo>
                  <a:pt x="1925537" y="4626280"/>
                </a:lnTo>
                <a:close/>
              </a:path>
              <a:path w="10492105" h="4626609">
                <a:moveTo>
                  <a:pt x="1868413" y="4626280"/>
                </a:moveTo>
                <a:lnTo>
                  <a:pt x="1839852" y="4626280"/>
                </a:lnTo>
                <a:lnTo>
                  <a:pt x="1839852" y="4597717"/>
                </a:lnTo>
                <a:lnTo>
                  <a:pt x="1868413" y="4597717"/>
                </a:lnTo>
                <a:lnTo>
                  <a:pt x="1868413" y="4626280"/>
                </a:lnTo>
                <a:close/>
              </a:path>
              <a:path w="10492105" h="4626609">
                <a:moveTo>
                  <a:pt x="1811289" y="4626280"/>
                </a:moveTo>
                <a:lnTo>
                  <a:pt x="1782727" y="4626280"/>
                </a:lnTo>
                <a:lnTo>
                  <a:pt x="1782727" y="4597717"/>
                </a:lnTo>
                <a:lnTo>
                  <a:pt x="1811289" y="4597717"/>
                </a:lnTo>
                <a:lnTo>
                  <a:pt x="1811289" y="4626280"/>
                </a:lnTo>
                <a:close/>
              </a:path>
              <a:path w="10492105" h="4626609">
                <a:moveTo>
                  <a:pt x="1754165" y="4626280"/>
                </a:moveTo>
                <a:lnTo>
                  <a:pt x="1725604" y="4626280"/>
                </a:lnTo>
                <a:lnTo>
                  <a:pt x="1725604" y="4597717"/>
                </a:lnTo>
                <a:lnTo>
                  <a:pt x="1754165" y="4597717"/>
                </a:lnTo>
                <a:lnTo>
                  <a:pt x="1754165" y="4626280"/>
                </a:lnTo>
                <a:close/>
              </a:path>
              <a:path w="10492105" h="4626609">
                <a:moveTo>
                  <a:pt x="1697042" y="4626280"/>
                </a:moveTo>
                <a:lnTo>
                  <a:pt x="1668480" y="4626280"/>
                </a:lnTo>
                <a:lnTo>
                  <a:pt x="1668480" y="4597717"/>
                </a:lnTo>
                <a:lnTo>
                  <a:pt x="1697042" y="4597717"/>
                </a:lnTo>
                <a:lnTo>
                  <a:pt x="1697042" y="4626280"/>
                </a:lnTo>
                <a:close/>
              </a:path>
              <a:path w="10492105" h="4626609">
                <a:moveTo>
                  <a:pt x="1639918" y="4626280"/>
                </a:moveTo>
                <a:lnTo>
                  <a:pt x="1611356" y="4626280"/>
                </a:lnTo>
                <a:lnTo>
                  <a:pt x="1611356" y="4597717"/>
                </a:lnTo>
                <a:lnTo>
                  <a:pt x="1639918" y="4597717"/>
                </a:lnTo>
                <a:lnTo>
                  <a:pt x="1639918" y="4626280"/>
                </a:lnTo>
                <a:close/>
              </a:path>
              <a:path w="10492105" h="4626609">
                <a:moveTo>
                  <a:pt x="1582794" y="4626280"/>
                </a:moveTo>
                <a:lnTo>
                  <a:pt x="1554233" y="4626280"/>
                </a:lnTo>
                <a:lnTo>
                  <a:pt x="1554233" y="4597717"/>
                </a:lnTo>
                <a:lnTo>
                  <a:pt x="1582794" y="4597717"/>
                </a:lnTo>
                <a:lnTo>
                  <a:pt x="1582794" y="4626280"/>
                </a:lnTo>
                <a:close/>
              </a:path>
              <a:path w="10492105" h="4626609">
                <a:moveTo>
                  <a:pt x="1525670" y="4626280"/>
                </a:moveTo>
                <a:lnTo>
                  <a:pt x="1497109" y="4626280"/>
                </a:lnTo>
                <a:lnTo>
                  <a:pt x="1497109" y="4597717"/>
                </a:lnTo>
                <a:lnTo>
                  <a:pt x="1525670" y="4597717"/>
                </a:lnTo>
                <a:lnTo>
                  <a:pt x="1525670" y="4626280"/>
                </a:lnTo>
                <a:close/>
              </a:path>
              <a:path w="10492105" h="4626609">
                <a:moveTo>
                  <a:pt x="1468547" y="4626280"/>
                </a:moveTo>
                <a:lnTo>
                  <a:pt x="1439985" y="4626280"/>
                </a:lnTo>
                <a:lnTo>
                  <a:pt x="1439985" y="4597717"/>
                </a:lnTo>
                <a:lnTo>
                  <a:pt x="1468547" y="4597717"/>
                </a:lnTo>
                <a:lnTo>
                  <a:pt x="1468547" y="4626280"/>
                </a:lnTo>
                <a:close/>
              </a:path>
              <a:path w="10492105" h="4626609">
                <a:moveTo>
                  <a:pt x="1411424" y="4626280"/>
                </a:moveTo>
                <a:lnTo>
                  <a:pt x="1382861" y="4626280"/>
                </a:lnTo>
                <a:lnTo>
                  <a:pt x="1382861" y="4597717"/>
                </a:lnTo>
                <a:lnTo>
                  <a:pt x="1411424" y="4597717"/>
                </a:lnTo>
                <a:lnTo>
                  <a:pt x="1411424" y="4626280"/>
                </a:lnTo>
                <a:close/>
              </a:path>
              <a:path w="10492105" h="4626609">
                <a:moveTo>
                  <a:pt x="1354299" y="4626280"/>
                </a:moveTo>
                <a:lnTo>
                  <a:pt x="1325738" y="4626280"/>
                </a:lnTo>
                <a:lnTo>
                  <a:pt x="1325738" y="4597717"/>
                </a:lnTo>
                <a:lnTo>
                  <a:pt x="1354299" y="4597717"/>
                </a:lnTo>
                <a:lnTo>
                  <a:pt x="1354299" y="4626280"/>
                </a:lnTo>
                <a:close/>
              </a:path>
              <a:path w="10492105" h="4626609">
                <a:moveTo>
                  <a:pt x="1297175" y="4626280"/>
                </a:moveTo>
                <a:lnTo>
                  <a:pt x="1268614" y="4626280"/>
                </a:lnTo>
                <a:lnTo>
                  <a:pt x="1268614" y="4597717"/>
                </a:lnTo>
                <a:lnTo>
                  <a:pt x="1297175" y="4597717"/>
                </a:lnTo>
                <a:lnTo>
                  <a:pt x="1297175" y="4626280"/>
                </a:lnTo>
                <a:close/>
              </a:path>
              <a:path w="10492105" h="4626609">
                <a:moveTo>
                  <a:pt x="1240052" y="4626280"/>
                </a:moveTo>
                <a:lnTo>
                  <a:pt x="1211490" y="4626280"/>
                </a:lnTo>
                <a:lnTo>
                  <a:pt x="1211490" y="4597717"/>
                </a:lnTo>
                <a:lnTo>
                  <a:pt x="1240052" y="4597717"/>
                </a:lnTo>
                <a:lnTo>
                  <a:pt x="1240052" y="4626280"/>
                </a:lnTo>
                <a:close/>
              </a:path>
              <a:path w="10492105" h="4626609">
                <a:moveTo>
                  <a:pt x="1182928" y="4626280"/>
                </a:moveTo>
                <a:lnTo>
                  <a:pt x="1154366" y="4626280"/>
                </a:lnTo>
                <a:lnTo>
                  <a:pt x="1154366" y="4597717"/>
                </a:lnTo>
                <a:lnTo>
                  <a:pt x="1182928" y="4597717"/>
                </a:lnTo>
                <a:lnTo>
                  <a:pt x="1182928" y="4626280"/>
                </a:lnTo>
                <a:close/>
              </a:path>
              <a:path w="10492105" h="4626609">
                <a:moveTo>
                  <a:pt x="1125804" y="4626280"/>
                </a:moveTo>
                <a:lnTo>
                  <a:pt x="1097242" y="4626280"/>
                </a:lnTo>
                <a:lnTo>
                  <a:pt x="1097242" y="4597717"/>
                </a:lnTo>
                <a:lnTo>
                  <a:pt x="1125804" y="4597717"/>
                </a:lnTo>
                <a:lnTo>
                  <a:pt x="1125804" y="4626280"/>
                </a:lnTo>
                <a:close/>
              </a:path>
              <a:path w="10492105" h="4626609">
                <a:moveTo>
                  <a:pt x="1068680" y="4626280"/>
                </a:moveTo>
                <a:lnTo>
                  <a:pt x="1040119" y="4626280"/>
                </a:lnTo>
                <a:lnTo>
                  <a:pt x="1040119" y="4597717"/>
                </a:lnTo>
                <a:lnTo>
                  <a:pt x="1068680" y="4597717"/>
                </a:lnTo>
                <a:lnTo>
                  <a:pt x="1068680" y="4626280"/>
                </a:lnTo>
                <a:close/>
              </a:path>
              <a:path w="10492105" h="4626609">
                <a:moveTo>
                  <a:pt x="1011557" y="4626280"/>
                </a:moveTo>
                <a:lnTo>
                  <a:pt x="982995" y="4626280"/>
                </a:lnTo>
                <a:lnTo>
                  <a:pt x="982995" y="4597717"/>
                </a:lnTo>
                <a:lnTo>
                  <a:pt x="1011557" y="4597717"/>
                </a:lnTo>
                <a:lnTo>
                  <a:pt x="1011557" y="4626280"/>
                </a:lnTo>
                <a:close/>
              </a:path>
              <a:path w="10492105" h="4626609">
                <a:moveTo>
                  <a:pt x="954433" y="4626280"/>
                </a:moveTo>
                <a:lnTo>
                  <a:pt x="925871" y="4626280"/>
                </a:lnTo>
                <a:lnTo>
                  <a:pt x="925871" y="4597717"/>
                </a:lnTo>
                <a:lnTo>
                  <a:pt x="954433" y="4597717"/>
                </a:lnTo>
                <a:lnTo>
                  <a:pt x="954433" y="4626280"/>
                </a:lnTo>
                <a:close/>
              </a:path>
              <a:path w="10492105" h="4626609">
                <a:moveTo>
                  <a:pt x="897310" y="4626280"/>
                </a:moveTo>
                <a:lnTo>
                  <a:pt x="868747" y="4626280"/>
                </a:lnTo>
                <a:lnTo>
                  <a:pt x="868747" y="4597717"/>
                </a:lnTo>
                <a:lnTo>
                  <a:pt x="897310" y="4597717"/>
                </a:lnTo>
                <a:lnTo>
                  <a:pt x="897310" y="4626280"/>
                </a:lnTo>
                <a:close/>
              </a:path>
              <a:path w="10492105" h="4626609">
                <a:moveTo>
                  <a:pt x="840185" y="4626280"/>
                </a:moveTo>
                <a:lnTo>
                  <a:pt x="811624" y="4626280"/>
                </a:lnTo>
                <a:lnTo>
                  <a:pt x="811624" y="4597717"/>
                </a:lnTo>
                <a:lnTo>
                  <a:pt x="840185" y="4597717"/>
                </a:lnTo>
                <a:lnTo>
                  <a:pt x="840185" y="4626280"/>
                </a:lnTo>
                <a:close/>
              </a:path>
              <a:path w="10492105" h="4626609">
                <a:moveTo>
                  <a:pt x="783062" y="4626280"/>
                </a:moveTo>
                <a:lnTo>
                  <a:pt x="754500" y="4626280"/>
                </a:lnTo>
                <a:lnTo>
                  <a:pt x="754500" y="4597717"/>
                </a:lnTo>
                <a:lnTo>
                  <a:pt x="783062" y="4597717"/>
                </a:lnTo>
                <a:lnTo>
                  <a:pt x="783062" y="4626280"/>
                </a:lnTo>
                <a:close/>
              </a:path>
              <a:path w="10492105" h="4626609">
                <a:moveTo>
                  <a:pt x="725938" y="4626280"/>
                </a:moveTo>
                <a:lnTo>
                  <a:pt x="697376" y="4626280"/>
                </a:lnTo>
                <a:lnTo>
                  <a:pt x="697376" y="4597717"/>
                </a:lnTo>
                <a:lnTo>
                  <a:pt x="725938" y="4597717"/>
                </a:lnTo>
                <a:lnTo>
                  <a:pt x="725938" y="4626280"/>
                </a:lnTo>
                <a:close/>
              </a:path>
              <a:path w="10492105" h="4626609">
                <a:moveTo>
                  <a:pt x="668814" y="4626280"/>
                </a:moveTo>
                <a:lnTo>
                  <a:pt x="640252" y="4626280"/>
                </a:lnTo>
                <a:lnTo>
                  <a:pt x="640252" y="4597717"/>
                </a:lnTo>
                <a:lnTo>
                  <a:pt x="668814" y="4597717"/>
                </a:lnTo>
                <a:lnTo>
                  <a:pt x="668814" y="4626280"/>
                </a:lnTo>
                <a:close/>
              </a:path>
              <a:path w="10492105" h="4626609">
                <a:moveTo>
                  <a:pt x="611690" y="4626280"/>
                </a:moveTo>
                <a:lnTo>
                  <a:pt x="583129" y="4626280"/>
                </a:lnTo>
                <a:lnTo>
                  <a:pt x="583129" y="4597717"/>
                </a:lnTo>
                <a:lnTo>
                  <a:pt x="611690" y="4597717"/>
                </a:lnTo>
                <a:lnTo>
                  <a:pt x="611690" y="4626280"/>
                </a:lnTo>
                <a:close/>
              </a:path>
              <a:path w="10492105" h="4626609">
                <a:moveTo>
                  <a:pt x="554567" y="4626280"/>
                </a:moveTo>
                <a:lnTo>
                  <a:pt x="526005" y="4626280"/>
                </a:lnTo>
                <a:lnTo>
                  <a:pt x="526005" y="4597717"/>
                </a:lnTo>
                <a:lnTo>
                  <a:pt x="554567" y="4597717"/>
                </a:lnTo>
                <a:lnTo>
                  <a:pt x="554567" y="4626280"/>
                </a:lnTo>
                <a:close/>
              </a:path>
              <a:path w="10492105" h="4626609">
                <a:moveTo>
                  <a:pt x="497443" y="4626280"/>
                </a:moveTo>
                <a:lnTo>
                  <a:pt x="468881" y="4626280"/>
                </a:lnTo>
                <a:lnTo>
                  <a:pt x="468881" y="4597717"/>
                </a:lnTo>
                <a:lnTo>
                  <a:pt x="497443" y="4597717"/>
                </a:lnTo>
                <a:lnTo>
                  <a:pt x="497443" y="4626280"/>
                </a:lnTo>
                <a:close/>
              </a:path>
              <a:path w="10492105" h="4626609">
                <a:moveTo>
                  <a:pt x="440319" y="4626280"/>
                </a:moveTo>
                <a:lnTo>
                  <a:pt x="411757" y="4626280"/>
                </a:lnTo>
                <a:lnTo>
                  <a:pt x="411757" y="4597717"/>
                </a:lnTo>
                <a:lnTo>
                  <a:pt x="440319" y="4597717"/>
                </a:lnTo>
                <a:lnTo>
                  <a:pt x="440319" y="4626280"/>
                </a:lnTo>
                <a:close/>
              </a:path>
              <a:path w="10492105" h="4626609">
                <a:moveTo>
                  <a:pt x="383195" y="4626280"/>
                </a:moveTo>
                <a:lnTo>
                  <a:pt x="354633" y="4626280"/>
                </a:lnTo>
                <a:lnTo>
                  <a:pt x="354633" y="4597717"/>
                </a:lnTo>
                <a:lnTo>
                  <a:pt x="383195" y="4597717"/>
                </a:lnTo>
                <a:lnTo>
                  <a:pt x="383195" y="4626280"/>
                </a:lnTo>
                <a:close/>
              </a:path>
              <a:path w="10492105" h="4626609">
                <a:moveTo>
                  <a:pt x="326072" y="4626280"/>
                </a:moveTo>
                <a:lnTo>
                  <a:pt x="297510" y="4626280"/>
                </a:lnTo>
                <a:lnTo>
                  <a:pt x="297510" y="4597717"/>
                </a:lnTo>
                <a:lnTo>
                  <a:pt x="326072" y="4597717"/>
                </a:lnTo>
                <a:lnTo>
                  <a:pt x="326072" y="4626280"/>
                </a:lnTo>
                <a:close/>
              </a:path>
              <a:path w="10492105" h="4626609">
                <a:moveTo>
                  <a:pt x="268948" y="4626280"/>
                </a:moveTo>
                <a:lnTo>
                  <a:pt x="266573" y="4626280"/>
                </a:lnTo>
                <a:lnTo>
                  <a:pt x="240418" y="4623692"/>
                </a:lnTo>
                <a:lnTo>
                  <a:pt x="243106" y="4596558"/>
                </a:lnTo>
                <a:lnTo>
                  <a:pt x="250906" y="4597330"/>
                </a:lnTo>
                <a:lnTo>
                  <a:pt x="258728" y="4597717"/>
                </a:lnTo>
                <a:lnTo>
                  <a:pt x="268948" y="4597717"/>
                </a:lnTo>
                <a:lnTo>
                  <a:pt x="268948" y="4626280"/>
                </a:lnTo>
                <a:close/>
              </a:path>
              <a:path w="10492105" h="4626609">
                <a:moveTo>
                  <a:pt x="212157" y="4620452"/>
                </a:moveTo>
                <a:lnTo>
                  <a:pt x="184837" y="4612150"/>
                </a:lnTo>
                <a:lnTo>
                  <a:pt x="193258" y="4586144"/>
                </a:lnTo>
                <a:lnTo>
                  <a:pt x="199365" y="4588031"/>
                </a:lnTo>
                <a:lnTo>
                  <a:pt x="205515" y="4589753"/>
                </a:lnTo>
                <a:lnTo>
                  <a:pt x="211711" y="4591308"/>
                </a:lnTo>
                <a:lnTo>
                  <a:pt x="217950" y="4592698"/>
                </a:lnTo>
                <a:lnTo>
                  <a:pt x="212157" y="4620452"/>
                </a:lnTo>
                <a:close/>
              </a:path>
              <a:path w="10492105" h="4626609">
                <a:moveTo>
                  <a:pt x="158054" y="4602515"/>
                </a:moveTo>
                <a:lnTo>
                  <a:pt x="132922" y="4589097"/>
                </a:lnTo>
                <a:lnTo>
                  <a:pt x="146753" y="4565358"/>
                </a:lnTo>
                <a:lnTo>
                  <a:pt x="152311" y="4568497"/>
                </a:lnTo>
                <a:lnTo>
                  <a:pt x="157948" y="4571484"/>
                </a:lnTo>
                <a:lnTo>
                  <a:pt x="163663" y="4574319"/>
                </a:lnTo>
                <a:lnTo>
                  <a:pt x="169456" y="4577002"/>
                </a:lnTo>
                <a:lnTo>
                  <a:pt x="158054" y="4602515"/>
                </a:lnTo>
                <a:close/>
              </a:path>
              <a:path w="10492105" h="4626609">
                <a:moveTo>
                  <a:pt x="109059" y="4573606"/>
                </a:moveTo>
                <a:lnTo>
                  <a:pt x="87027" y="4555540"/>
                </a:lnTo>
                <a:lnTo>
                  <a:pt x="105728" y="4535144"/>
                </a:lnTo>
                <a:lnTo>
                  <a:pt x="110494" y="4539397"/>
                </a:lnTo>
                <a:lnTo>
                  <a:pt x="115368" y="4543518"/>
                </a:lnTo>
                <a:lnTo>
                  <a:pt x="120350" y="4547505"/>
                </a:lnTo>
                <a:lnTo>
                  <a:pt x="125440" y="4551360"/>
                </a:lnTo>
                <a:lnTo>
                  <a:pt x="109059" y="4573606"/>
                </a:lnTo>
                <a:close/>
              </a:path>
              <a:path w="10492105" h="4626609">
                <a:moveTo>
                  <a:pt x="67168" y="4534897"/>
                </a:moveTo>
                <a:lnTo>
                  <a:pt x="49123" y="4512889"/>
                </a:lnTo>
                <a:lnTo>
                  <a:pt x="71994" y="4496778"/>
                </a:lnTo>
                <a:lnTo>
                  <a:pt x="75735" y="4501941"/>
                </a:lnTo>
                <a:lnTo>
                  <a:pt x="79611" y="4506999"/>
                </a:lnTo>
                <a:lnTo>
                  <a:pt x="83622" y="4511951"/>
                </a:lnTo>
                <a:lnTo>
                  <a:pt x="87767" y="4516798"/>
                </a:lnTo>
                <a:lnTo>
                  <a:pt x="67168" y="4534897"/>
                </a:lnTo>
                <a:close/>
              </a:path>
              <a:path w="10492105" h="4626609">
                <a:moveTo>
                  <a:pt x="34541" y="4488410"/>
                </a:moveTo>
                <a:lnTo>
                  <a:pt x="21113" y="4463259"/>
                </a:lnTo>
                <a:lnTo>
                  <a:pt x="47278" y="4452221"/>
                </a:lnTo>
                <a:lnTo>
                  <a:pt x="49837" y="4458067"/>
                </a:lnTo>
                <a:lnTo>
                  <a:pt x="52550" y="4463839"/>
                </a:lnTo>
                <a:lnTo>
                  <a:pt x="55416" y="4469535"/>
                </a:lnTo>
                <a:lnTo>
                  <a:pt x="58436" y="4475156"/>
                </a:lnTo>
                <a:lnTo>
                  <a:pt x="34541" y="4488410"/>
                </a:lnTo>
                <a:close/>
              </a:path>
              <a:path w="10492105" h="4626609">
                <a:moveTo>
                  <a:pt x="12502" y="4436086"/>
                </a:moveTo>
                <a:lnTo>
                  <a:pt x="5169" y="4411955"/>
                </a:lnTo>
                <a:lnTo>
                  <a:pt x="4837" y="4408601"/>
                </a:lnTo>
                <a:lnTo>
                  <a:pt x="32608" y="4403412"/>
                </a:lnTo>
                <a:lnTo>
                  <a:pt x="33865" y="4409677"/>
                </a:lnTo>
                <a:lnTo>
                  <a:pt x="35289" y="4415901"/>
                </a:lnTo>
                <a:lnTo>
                  <a:pt x="36880" y="4422084"/>
                </a:lnTo>
                <a:lnTo>
                  <a:pt x="38638" y="4428228"/>
                </a:lnTo>
                <a:lnTo>
                  <a:pt x="12502" y="4436086"/>
                </a:lnTo>
                <a:close/>
              </a:path>
              <a:path w="10492105" h="4626609">
                <a:moveTo>
                  <a:pt x="2036" y="4380285"/>
                </a:moveTo>
                <a:lnTo>
                  <a:pt x="0" y="4359706"/>
                </a:lnTo>
                <a:lnTo>
                  <a:pt x="0" y="4351712"/>
                </a:lnTo>
                <a:lnTo>
                  <a:pt x="28561" y="4351712"/>
                </a:lnTo>
                <a:lnTo>
                  <a:pt x="28561" y="4365870"/>
                </a:lnTo>
                <a:lnTo>
                  <a:pt x="28800" y="4372024"/>
                </a:lnTo>
                <a:lnTo>
                  <a:pt x="29278" y="4378167"/>
                </a:lnTo>
                <a:lnTo>
                  <a:pt x="2036" y="4380285"/>
                </a:lnTo>
                <a:close/>
              </a:path>
              <a:path w="10492105" h="4626609">
                <a:moveTo>
                  <a:pt x="28561" y="4323150"/>
                </a:moveTo>
                <a:lnTo>
                  <a:pt x="0" y="4323150"/>
                </a:lnTo>
                <a:lnTo>
                  <a:pt x="0" y="4294588"/>
                </a:lnTo>
                <a:lnTo>
                  <a:pt x="28561" y="4294588"/>
                </a:lnTo>
                <a:lnTo>
                  <a:pt x="28561" y="4323150"/>
                </a:lnTo>
                <a:close/>
              </a:path>
              <a:path w="10492105" h="4626609">
                <a:moveTo>
                  <a:pt x="28561" y="4266026"/>
                </a:moveTo>
                <a:lnTo>
                  <a:pt x="0" y="4266026"/>
                </a:lnTo>
                <a:lnTo>
                  <a:pt x="0" y="4237464"/>
                </a:lnTo>
                <a:lnTo>
                  <a:pt x="28561" y="4237464"/>
                </a:lnTo>
                <a:lnTo>
                  <a:pt x="28561" y="4266026"/>
                </a:lnTo>
                <a:close/>
              </a:path>
              <a:path w="10492105" h="4626609">
                <a:moveTo>
                  <a:pt x="28561" y="4208902"/>
                </a:moveTo>
                <a:lnTo>
                  <a:pt x="0" y="4208902"/>
                </a:lnTo>
                <a:lnTo>
                  <a:pt x="0" y="4180340"/>
                </a:lnTo>
                <a:lnTo>
                  <a:pt x="28561" y="4180340"/>
                </a:lnTo>
                <a:lnTo>
                  <a:pt x="28561" y="4208902"/>
                </a:lnTo>
                <a:close/>
              </a:path>
              <a:path w="10492105" h="4626609">
                <a:moveTo>
                  <a:pt x="28561" y="4151779"/>
                </a:moveTo>
                <a:lnTo>
                  <a:pt x="0" y="4151779"/>
                </a:lnTo>
                <a:lnTo>
                  <a:pt x="0" y="4123217"/>
                </a:lnTo>
                <a:lnTo>
                  <a:pt x="28561" y="4123217"/>
                </a:lnTo>
                <a:lnTo>
                  <a:pt x="28561" y="4151779"/>
                </a:lnTo>
                <a:close/>
              </a:path>
              <a:path w="10492105" h="4626609">
                <a:moveTo>
                  <a:pt x="28561" y="4094655"/>
                </a:moveTo>
                <a:lnTo>
                  <a:pt x="0" y="4094655"/>
                </a:lnTo>
                <a:lnTo>
                  <a:pt x="0" y="4066093"/>
                </a:lnTo>
                <a:lnTo>
                  <a:pt x="28561" y="4066093"/>
                </a:lnTo>
                <a:lnTo>
                  <a:pt x="28561" y="4094655"/>
                </a:lnTo>
                <a:close/>
              </a:path>
              <a:path w="10492105" h="4626609">
                <a:moveTo>
                  <a:pt x="28561" y="4037531"/>
                </a:moveTo>
                <a:lnTo>
                  <a:pt x="0" y="4037531"/>
                </a:lnTo>
                <a:lnTo>
                  <a:pt x="0" y="4008969"/>
                </a:lnTo>
                <a:lnTo>
                  <a:pt x="28561" y="4008969"/>
                </a:lnTo>
                <a:lnTo>
                  <a:pt x="28561" y="4037531"/>
                </a:lnTo>
                <a:close/>
              </a:path>
              <a:path w="10492105" h="4626609">
                <a:moveTo>
                  <a:pt x="28561" y="3980407"/>
                </a:moveTo>
                <a:lnTo>
                  <a:pt x="0" y="3980407"/>
                </a:lnTo>
                <a:lnTo>
                  <a:pt x="0" y="3951845"/>
                </a:lnTo>
                <a:lnTo>
                  <a:pt x="28561" y="3951845"/>
                </a:lnTo>
                <a:lnTo>
                  <a:pt x="28561" y="3980407"/>
                </a:lnTo>
                <a:close/>
              </a:path>
              <a:path w="10492105" h="4626609">
                <a:moveTo>
                  <a:pt x="28561" y="3923284"/>
                </a:moveTo>
                <a:lnTo>
                  <a:pt x="0" y="3923284"/>
                </a:lnTo>
                <a:lnTo>
                  <a:pt x="0" y="3894722"/>
                </a:lnTo>
                <a:lnTo>
                  <a:pt x="28561" y="3894722"/>
                </a:lnTo>
                <a:lnTo>
                  <a:pt x="28561" y="3923284"/>
                </a:lnTo>
                <a:close/>
              </a:path>
              <a:path w="10492105" h="4626609">
                <a:moveTo>
                  <a:pt x="28561" y="3866160"/>
                </a:moveTo>
                <a:lnTo>
                  <a:pt x="0" y="3866160"/>
                </a:lnTo>
                <a:lnTo>
                  <a:pt x="0" y="3837598"/>
                </a:lnTo>
                <a:lnTo>
                  <a:pt x="28561" y="3837598"/>
                </a:lnTo>
                <a:lnTo>
                  <a:pt x="28561" y="3866160"/>
                </a:lnTo>
                <a:close/>
              </a:path>
              <a:path w="10492105" h="4626609">
                <a:moveTo>
                  <a:pt x="28561" y="3809036"/>
                </a:moveTo>
                <a:lnTo>
                  <a:pt x="0" y="3809036"/>
                </a:lnTo>
                <a:lnTo>
                  <a:pt x="0" y="3780474"/>
                </a:lnTo>
                <a:lnTo>
                  <a:pt x="28561" y="3780474"/>
                </a:lnTo>
                <a:lnTo>
                  <a:pt x="28561" y="3809036"/>
                </a:lnTo>
                <a:close/>
              </a:path>
              <a:path w="10492105" h="4626609">
                <a:moveTo>
                  <a:pt x="28561" y="3751912"/>
                </a:moveTo>
                <a:lnTo>
                  <a:pt x="0" y="3751912"/>
                </a:lnTo>
                <a:lnTo>
                  <a:pt x="0" y="3723350"/>
                </a:lnTo>
                <a:lnTo>
                  <a:pt x="28561" y="3723350"/>
                </a:lnTo>
                <a:lnTo>
                  <a:pt x="28561" y="3751912"/>
                </a:lnTo>
                <a:close/>
              </a:path>
              <a:path w="10492105" h="4626609">
                <a:moveTo>
                  <a:pt x="28561" y="3694788"/>
                </a:moveTo>
                <a:lnTo>
                  <a:pt x="0" y="3694788"/>
                </a:lnTo>
                <a:lnTo>
                  <a:pt x="0" y="3666227"/>
                </a:lnTo>
                <a:lnTo>
                  <a:pt x="28561" y="3666227"/>
                </a:lnTo>
                <a:lnTo>
                  <a:pt x="28561" y="3694788"/>
                </a:lnTo>
                <a:close/>
              </a:path>
              <a:path w="10492105" h="4626609">
                <a:moveTo>
                  <a:pt x="28561" y="3637665"/>
                </a:moveTo>
                <a:lnTo>
                  <a:pt x="0" y="3637665"/>
                </a:lnTo>
                <a:lnTo>
                  <a:pt x="0" y="3609103"/>
                </a:lnTo>
                <a:lnTo>
                  <a:pt x="28561" y="3609103"/>
                </a:lnTo>
                <a:lnTo>
                  <a:pt x="28561" y="3637665"/>
                </a:lnTo>
                <a:close/>
              </a:path>
              <a:path w="10492105" h="4626609">
                <a:moveTo>
                  <a:pt x="28561" y="3580541"/>
                </a:moveTo>
                <a:lnTo>
                  <a:pt x="0" y="3580541"/>
                </a:lnTo>
                <a:lnTo>
                  <a:pt x="0" y="3551979"/>
                </a:lnTo>
                <a:lnTo>
                  <a:pt x="28561" y="3551979"/>
                </a:lnTo>
                <a:lnTo>
                  <a:pt x="28561" y="3580541"/>
                </a:lnTo>
                <a:close/>
              </a:path>
              <a:path w="10492105" h="4626609">
                <a:moveTo>
                  <a:pt x="28561" y="3523417"/>
                </a:moveTo>
                <a:lnTo>
                  <a:pt x="0" y="3523417"/>
                </a:lnTo>
                <a:lnTo>
                  <a:pt x="0" y="3494855"/>
                </a:lnTo>
                <a:lnTo>
                  <a:pt x="28561" y="3494855"/>
                </a:lnTo>
                <a:lnTo>
                  <a:pt x="28561" y="3523417"/>
                </a:lnTo>
                <a:close/>
              </a:path>
              <a:path w="10492105" h="4626609">
                <a:moveTo>
                  <a:pt x="28561" y="3466293"/>
                </a:moveTo>
                <a:lnTo>
                  <a:pt x="0" y="3466293"/>
                </a:lnTo>
                <a:lnTo>
                  <a:pt x="0" y="3437731"/>
                </a:lnTo>
                <a:lnTo>
                  <a:pt x="28561" y="3437731"/>
                </a:lnTo>
                <a:lnTo>
                  <a:pt x="28561" y="3466293"/>
                </a:lnTo>
                <a:close/>
              </a:path>
              <a:path w="10492105" h="4626609">
                <a:moveTo>
                  <a:pt x="28561" y="3409170"/>
                </a:moveTo>
                <a:lnTo>
                  <a:pt x="0" y="3409170"/>
                </a:lnTo>
                <a:lnTo>
                  <a:pt x="0" y="3380608"/>
                </a:lnTo>
                <a:lnTo>
                  <a:pt x="28561" y="3380608"/>
                </a:lnTo>
                <a:lnTo>
                  <a:pt x="28561" y="3409170"/>
                </a:lnTo>
                <a:close/>
              </a:path>
              <a:path w="10492105" h="4626609">
                <a:moveTo>
                  <a:pt x="28561" y="3352046"/>
                </a:moveTo>
                <a:lnTo>
                  <a:pt x="0" y="3352046"/>
                </a:lnTo>
                <a:lnTo>
                  <a:pt x="0" y="3323484"/>
                </a:lnTo>
                <a:lnTo>
                  <a:pt x="28561" y="3323484"/>
                </a:lnTo>
                <a:lnTo>
                  <a:pt x="28561" y="3352046"/>
                </a:lnTo>
                <a:close/>
              </a:path>
              <a:path w="10492105" h="4626609">
                <a:moveTo>
                  <a:pt x="28561" y="3294922"/>
                </a:moveTo>
                <a:lnTo>
                  <a:pt x="0" y="3294922"/>
                </a:lnTo>
                <a:lnTo>
                  <a:pt x="0" y="3266360"/>
                </a:lnTo>
                <a:lnTo>
                  <a:pt x="28561" y="3266360"/>
                </a:lnTo>
                <a:lnTo>
                  <a:pt x="28561" y="3294922"/>
                </a:lnTo>
                <a:close/>
              </a:path>
              <a:path w="10492105" h="4626609">
                <a:moveTo>
                  <a:pt x="28561" y="3237798"/>
                </a:moveTo>
                <a:lnTo>
                  <a:pt x="0" y="3237798"/>
                </a:lnTo>
                <a:lnTo>
                  <a:pt x="0" y="3209236"/>
                </a:lnTo>
                <a:lnTo>
                  <a:pt x="28561" y="3209236"/>
                </a:lnTo>
                <a:lnTo>
                  <a:pt x="28561" y="3237798"/>
                </a:lnTo>
                <a:close/>
              </a:path>
              <a:path w="10492105" h="4626609">
                <a:moveTo>
                  <a:pt x="28561" y="3180675"/>
                </a:moveTo>
                <a:lnTo>
                  <a:pt x="0" y="3180675"/>
                </a:lnTo>
                <a:lnTo>
                  <a:pt x="0" y="3152113"/>
                </a:lnTo>
                <a:lnTo>
                  <a:pt x="28561" y="3152113"/>
                </a:lnTo>
                <a:lnTo>
                  <a:pt x="28561" y="3180675"/>
                </a:lnTo>
                <a:close/>
              </a:path>
              <a:path w="10492105" h="4626609">
                <a:moveTo>
                  <a:pt x="28561" y="3123551"/>
                </a:moveTo>
                <a:lnTo>
                  <a:pt x="0" y="3123551"/>
                </a:lnTo>
                <a:lnTo>
                  <a:pt x="0" y="3094989"/>
                </a:lnTo>
                <a:lnTo>
                  <a:pt x="28561" y="3094989"/>
                </a:lnTo>
                <a:lnTo>
                  <a:pt x="28561" y="3123551"/>
                </a:lnTo>
                <a:close/>
              </a:path>
              <a:path w="10492105" h="4626609">
                <a:moveTo>
                  <a:pt x="28561" y="3066427"/>
                </a:moveTo>
                <a:lnTo>
                  <a:pt x="0" y="3066427"/>
                </a:lnTo>
                <a:lnTo>
                  <a:pt x="0" y="3037865"/>
                </a:lnTo>
                <a:lnTo>
                  <a:pt x="28561" y="3037865"/>
                </a:lnTo>
                <a:lnTo>
                  <a:pt x="28561" y="3066427"/>
                </a:lnTo>
                <a:close/>
              </a:path>
              <a:path w="10492105" h="4626609">
                <a:moveTo>
                  <a:pt x="28561" y="3009303"/>
                </a:moveTo>
                <a:lnTo>
                  <a:pt x="0" y="3009303"/>
                </a:lnTo>
                <a:lnTo>
                  <a:pt x="0" y="2980741"/>
                </a:lnTo>
                <a:lnTo>
                  <a:pt x="28561" y="2980741"/>
                </a:lnTo>
                <a:lnTo>
                  <a:pt x="28561" y="3009303"/>
                </a:lnTo>
                <a:close/>
              </a:path>
              <a:path w="10492105" h="4626609">
                <a:moveTo>
                  <a:pt x="28561" y="2952179"/>
                </a:moveTo>
                <a:lnTo>
                  <a:pt x="0" y="2952179"/>
                </a:lnTo>
                <a:lnTo>
                  <a:pt x="0" y="2923617"/>
                </a:lnTo>
                <a:lnTo>
                  <a:pt x="28561" y="2923617"/>
                </a:lnTo>
                <a:lnTo>
                  <a:pt x="28561" y="2952179"/>
                </a:lnTo>
                <a:close/>
              </a:path>
              <a:path w="10492105" h="4626609">
                <a:moveTo>
                  <a:pt x="28561" y="2895055"/>
                </a:moveTo>
                <a:lnTo>
                  <a:pt x="0" y="2895055"/>
                </a:lnTo>
                <a:lnTo>
                  <a:pt x="0" y="2866494"/>
                </a:lnTo>
                <a:lnTo>
                  <a:pt x="28561" y="2866494"/>
                </a:lnTo>
                <a:lnTo>
                  <a:pt x="28561" y="2895055"/>
                </a:lnTo>
                <a:close/>
              </a:path>
              <a:path w="10492105" h="4626609">
                <a:moveTo>
                  <a:pt x="28561" y="2837932"/>
                </a:moveTo>
                <a:lnTo>
                  <a:pt x="0" y="2837932"/>
                </a:lnTo>
                <a:lnTo>
                  <a:pt x="0" y="2809370"/>
                </a:lnTo>
                <a:lnTo>
                  <a:pt x="28561" y="2809370"/>
                </a:lnTo>
                <a:lnTo>
                  <a:pt x="28561" y="2837932"/>
                </a:lnTo>
                <a:close/>
              </a:path>
              <a:path w="10492105" h="4626609">
                <a:moveTo>
                  <a:pt x="28561" y="2780808"/>
                </a:moveTo>
                <a:lnTo>
                  <a:pt x="0" y="2780808"/>
                </a:lnTo>
                <a:lnTo>
                  <a:pt x="0" y="2752246"/>
                </a:lnTo>
                <a:lnTo>
                  <a:pt x="28561" y="2752246"/>
                </a:lnTo>
                <a:lnTo>
                  <a:pt x="28561" y="2780808"/>
                </a:lnTo>
                <a:close/>
              </a:path>
              <a:path w="10492105" h="4626609">
                <a:moveTo>
                  <a:pt x="28561" y="2723684"/>
                </a:moveTo>
                <a:lnTo>
                  <a:pt x="0" y="2723684"/>
                </a:lnTo>
                <a:lnTo>
                  <a:pt x="0" y="2695122"/>
                </a:lnTo>
                <a:lnTo>
                  <a:pt x="28561" y="2695122"/>
                </a:lnTo>
                <a:lnTo>
                  <a:pt x="28561" y="2723684"/>
                </a:lnTo>
                <a:close/>
              </a:path>
              <a:path w="10492105" h="4626609">
                <a:moveTo>
                  <a:pt x="28561" y="2666560"/>
                </a:moveTo>
                <a:lnTo>
                  <a:pt x="0" y="2666560"/>
                </a:lnTo>
                <a:lnTo>
                  <a:pt x="0" y="2637999"/>
                </a:lnTo>
                <a:lnTo>
                  <a:pt x="28561" y="2637999"/>
                </a:lnTo>
                <a:lnTo>
                  <a:pt x="28561" y="2666560"/>
                </a:lnTo>
                <a:close/>
              </a:path>
              <a:path w="10492105" h="4626609">
                <a:moveTo>
                  <a:pt x="28561" y="2609437"/>
                </a:moveTo>
                <a:lnTo>
                  <a:pt x="0" y="2609437"/>
                </a:lnTo>
                <a:lnTo>
                  <a:pt x="0" y="2580875"/>
                </a:lnTo>
                <a:lnTo>
                  <a:pt x="28561" y="2580875"/>
                </a:lnTo>
                <a:lnTo>
                  <a:pt x="28561" y="2609437"/>
                </a:lnTo>
                <a:close/>
              </a:path>
              <a:path w="10492105" h="4626609">
                <a:moveTo>
                  <a:pt x="28561" y="2552313"/>
                </a:moveTo>
                <a:lnTo>
                  <a:pt x="0" y="2552313"/>
                </a:lnTo>
                <a:lnTo>
                  <a:pt x="0" y="2523751"/>
                </a:lnTo>
                <a:lnTo>
                  <a:pt x="28561" y="2523751"/>
                </a:lnTo>
                <a:lnTo>
                  <a:pt x="28561" y="2552313"/>
                </a:lnTo>
                <a:close/>
              </a:path>
              <a:path w="10492105" h="4626609">
                <a:moveTo>
                  <a:pt x="28561" y="2495189"/>
                </a:moveTo>
                <a:lnTo>
                  <a:pt x="0" y="2495189"/>
                </a:lnTo>
                <a:lnTo>
                  <a:pt x="0" y="2466627"/>
                </a:lnTo>
                <a:lnTo>
                  <a:pt x="28561" y="2466627"/>
                </a:lnTo>
                <a:lnTo>
                  <a:pt x="28561" y="2495189"/>
                </a:lnTo>
                <a:close/>
              </a:path>
              <a:path w="10492105" h="4626609">
                <a:moveTo>
                  <a:pt x="28561" y="2438065"/>
                </a:moveTo>
                <a:lnTo>
                  <a:pt x="0" y="2438065"/>
                </a:lnTo>
                <a:lnTo>
                  <a:pt x="0" y="2409504"/>
                </a:lnTo>
                <a:lnTo>
                  <a:pt x="28561" y="2409504"/>
                </a:lnTo>
                <a:lnTo>
                  <a:pt x="28561" y="2438065"/>
                </a:lnTo>
                <a:close/>
              </a:path>
              <a:path w="10492105" h="4626609">
                <a:moveTo>
                  <a:pt x="28561" y="2380942"/>
                </a:moveTo>
                <a:lnTo>
                  <a:pt x="0" y="2380942"/>
                </a:lnTo>
                <a:lnTo>
                  <a:pt x="0" y="2352380"/>
                </a:lnTo>
                <a:lnTo>
                  <a:pt x="28561" y="2352380"/>
                </a:lnTo>
                <a:lnTo>
                  <a:pt x="28561" y="2380942"/>
                </a:lnTo>
                <a:close/>
              </a:path>
              <a:path w="10492105" h="4626609">
                <a:moveTo>
                  <a:pt x="28561" y="2323818"/>
                </a:moveTo>
                <a:lnTo>
                  <a:pt x="0" y="2323818"/>
                </a:lnTo>
                <a:lnTo>
                  <a:pt x="0" y="2295256"/>
                </a:lnTo>
                <a:lnTo>
                  <a:pt x="28561" y="2295256"/>
                </a:lnTo>
                <a:lnTo>
                  <a:pt x="28561" y="2323818"/>
                </a:lnTo>
                <a:close/>
              </a:path>
              <a:path w="10492105" h="4626609">
                <a:moveTo>
                  <a:pt x="28561" y="2266694"/>
                </a:moveTo>
                <a:lnTo>
                  <a:pt x="0" y="2266694"/>
                </a:lnTo>
                <a:lnTo>
                  <a:pt x="0" y="2238132"/>
                </a:lnTo>
                <a:lnTo>
                  <a:pt x="28561" y="2238132"/>
                </a:lnTo>
                <a:lnTo>
                  <a:pt x="28561" y="2266694"/>
                </a:lnTo>
                <a:close/>
              </a:path>
              <a:path w="10492105" h="4626609">
                <a:moveTo>
                  <a:pt x="28561" y="2209571"/>
                </a:moveTo>
                <a:lnTo>
                  <a:pt x="0" y="2209571"/>
                </a:lnTo>
                <a:lnTo>
                  <a:pt x="0" y="2181009"/>
                </a:lnTo>
                <a:lnTo>
                  <a:pt x="28561" y="2181009"/>
                </a:lnTo>
                <a:lnTo>
                  <a:pt x="28561" y="2209571"/>
                </a:lnTo>
                <a:close/>
              </a:path>
              <a:path w="10492105" h="4626609">
                <a:moveTo>
                  <a:pt x="28561" y="2152447"/>
                </a:moveTo>
                <a:lnTo>
                  <a:pt x="0" y="2152447"/>
                </a:lnTo>
                <a:lnTo>
                  <a:pt x="0" y="2123885"/>
                </a:lnTo>
                <a:lnTo>
                  <a:pt x="28561" y="2123885"/>
                </a:lnTo>
                <a:lnTo>
                  <a:pt x="28561" y="2152447"/>
                </a:lnTo>
                <a:close/>
              </a:path>
              <a:path w="10492105" h="4626609">
                <a:moveTo>
                  <a:pt x="28561" y="2095323"/>
                </a:moveTo>
                <a:lnTo>
                  <a:pt x="0" y="2095323"/>
                </a:lnTo>
                <a:lnTo>
                  <a:pt x="0" y="2066761"/>
                </a:lnTo>
                <a:lnTo>
                  <a:pt x="28561" y="2066761"/>
                </a:lnTo>
                <a:lnTo>
                  <a:pt x="28561" y="2095323"/>
                </a:lnTo>
                <a:close/>
              </a:path>
              <a:path w="10492105" h="4626609">
                <a:moveTo>
                  <a:pt x="28561" y="2038199"/>
                </a:moveTo>
                <a:lnTo>
                  <a:pt x="0" y="2038199"/>
                </a:lnTo>
                <a:lnTo>
                  <a:pt x="0" y="2009637"/>
                </a:lnTo>
                <a:lnTo>
                  <a:pt x="28561" y="2009637"/>
                </a:lnTo>
                <a:lnTo>
                  <a:pt x="28561" y="2038199"/>
                </a:lnTo>
                <a:close/>
              </a:path>
              <a:path w="10492105" h="4626609">
                <a:moveTo>
                  <a:pt x="28561" y="1981075"/>
                </a:moveTo>
                <a:lnTo>
                  <a:pt x="0" y="1981075"/>
                </a:lnTo>
                <a:lnTo>
                  <a:pt x="0" y="1952514"/>
                </a:lnTo>
                <a:lnTo>
                  <a:pt x="28561" y="1952514"/>
                </a:lnTo>
                <a:lnTo>
                  <a:pt x="28561" y="1981075"/>
                </a:lnTo>
                <a:close/>
              </a:path>
              <a:path w="10492105" h="4626609">
                <a:moveTo>
                  <a:pt x="28561" y="1923952"/>
                </a:moveTo>
                <a:lnTo>
                  <a:pt x="0" y="1923952"/>
                </a:lnTo>
                <a:lnTo>
                  <a:pt x="0" y="1895390"/>
                </a:lnTo>
                <a:lnTo>
                  <a:pt x="28561" y="1895390"/>
                </a:lnTo>
                <a:lnTo>
                  <a:pt x="28561" y="1923952"/>
                </a:lnTo>
                <a:close/>
              </a:path>
              <a:path w="10492105" h="4626609">
                <a:moveTo>
                  <a:pt x="28561" y="1866828"/>
                </a:moveTo>
                <a:lnTo>
                  <a:pt x="0" y="1866828"/>
                </a:lnTo>
                <a:lnTo>
                  <a:pt x="0" y="1838266"/>
                </a:lnTo>
                <a:lnTo>
                  <a:pt x="28561" y="1838266"/>
                </a:lnTo>
                <a:lnTo>
                  <a:pt x="28561" y="1866828"/>
                </a:lnTo>
                <a:close/>
              </a:path>
              <a:path w="10492105" h="4626609">
                <a:moveTo>
                  <a:pt x="28561" y="1809704"/>
                </a:moveTo>
                <a:lnTo>
                  <a:pt x="0" y="1809704"/>
                </a:lnTo>
                <a:lnTo>
                  <a:pt x="0" y="1781142"/>
                </a:lnTo>
                <a:lnTo>
                  <a:pt x="28561" y="1781142"/>
                </a:lnTo>
                <a:lnTo>
                  <a:pt x="28561" y="1809704"/>
                </a:lnTo>
                <a:close/>
              </a:path>
              <a:path w="10492105" h="4626609">
                <a:moveTo>
                  <a:pt x="28561" y="1752580"/>
                </a:moveTo>
                <a:lnTo>
                  <a:pt x="0" y="1752580"/>
                </a:lnTo>
                <a:lnTo>
                  <a:pt x="0" y="1724018"/>
                </a:lnTo>
                <a:lnTo>
                  <a:pt x="28561" y="1724018"/>
                </a:lnTo>
                <a:lnTo>
                  <a:pt x="28561" y="1752580"/>
                </a:lnTo>
                <a:close/>
              </a:path>
              <a:path w="10492105" h="4626609">
                <a:moveTo>
                  <a:pt x="28561" y="1695456"/>
                </a:moveTo>
                <a:lnTo>
                  <a:pt x="0" y="1695456"/>
                </a:lnTo>
                <a:lnTo>
                  <a:pt x="0" y="1666895"/>
                </a:lnTo>
                <a:lnTo>
                  <a:pt x="28561" y="1666895"/>
                </a:lnTo>
                <a:lnTo>
                  <a:pt x="28561" y="1695456"/>
                </a:lnTo>
                <a:close/>
              </a:path>
              <a:path w="10492105" h="4626609">
                <a:moveTo>
                  <a:pt x="28561" y="1638333"/>
                </a:moveTo>
                <a:lnTo>
                  <a:pt x="0" y="1638333"/>
                </a:lnTo>
                <a:lnTo>
                  <a:pt x="0" y="1609771"/>
                </a:lnTo>
                <a:lnTo>
                  <a:pt x="28561" y="1609771"/>
                </a:lnTo>
                <a:lnTo>
                  <a:pt x="28561" y="1638333"/>
                </a:lnTo>
                <a:close/>
              </a:path>
              <a:path w="10492105" h="4626609">
                <a:moveTo>
                  <a:pt x="28561" y="1581209"/>
                </a:moveTo>
                <a:lnTo>
                  <a:pt x="0" y="1581209"/>
                </a:lnTo>
                <a:lnTo>
                  <a:pt x="0" y="1552647"/>
                </a:lnTo>
                <a:lnTo>
                  <a:pt x="28561" y="1552647"/>
                </a:lnTo>
                <a:lnTo>
                  <a:pt x="28561" y="1581209"/>
                </a:lnTo>
                <a:close/>
              </a:path>
              <a:path w="10492105" h="4626609">
                <a:moveTo>
                  <a:pt x="28561" y="1524085"/>
                </a:moveTo>
                <a:lnTo>
                  <a:pt x="0" y="1524085"/>
                </a:lnTo>
                <a:lnTo>
                  <a:pt x="0" y="1495523"/>
                </a:lnTo>
                <a:lnTo>
                  <a:pt x="28561" y="1495523"/>
                </a:lnTo>
                <a:lnTo>
                  <a:pt x="28561" y="1524085"/>
                </a:lnTo>
                <a:close/>
              </a:path>
              <a:path w="10492105" h="4626609">
                <a:moveTo>
                  <a:pt x="28561" y="1466961"/>
                </a:moveTo>
                <a:lnTo>
                  <a:pt x="0" y="1466961"/>
                </a:lnTo>
                <a:lnTo>
                  <a:pt x="0" y="1438399"/>
                </a:lnTo>
                <a:lnTo>
                  <a:pt x="28561" y="1438399"/>
                </a:lnTo>
                <a:lnTo>
                  <a:pt x="28561" y="1466961"/>
                </a:lnTo>
                <a:close/>
              </a:path>
              <a:path w="10492105" h="4626609">
                <a:moveTo>
                  <a:pt x="28561" y="1409838"/>
                </a:moveTo>
                <a:lnTo>
                  <a:pt x="0" y="1409838"/>
                </a:lnTo>
                <a:lnTo>
                  <a:pt x="0" y="1381276"/>
                </a:lnTo>
                <a:lnTo>
                  <a:pt x="28561" y="1381276"/>
                </a:lnTo>
                <a:lnTo>
                  <a:pt x="28561" y="1409838"/>
                </a:lnTo>
                <a:close/>
              </a:path>
              <a:path w="10492105" h="4626609">
                <a:moveTo>
                  <a:pt x="28561" y="1352714"/>
                </a:moveTo>
                <a:lnTo>
                  <a:pt x="0" y="1352714"/>
                </a:lnTo>
                <a:lnTo>
                  <a:pt x="0" y="1324152"/>
                </a:lnTo>
                <a:lnTo>
                  <a:pt x="28561" y="1324152"/>
                </a:lnTo>
                <a:lnTo>
                  <a:pt x="28561" y="1352714"/>
                </a:lnTo>
                <a:close/>
              </a:path>
              <a:path w="10492105" h="4626609">
                <a:moveTo>
                  <a:pt x="28561" y="1295590"/>
                </a:moveTo>
                <a:lnTo>
                  <a:pt x="0" y="1295590"/>
                </a:lnTo>
                <a:lnTo>
                  <a:pt x="0" y="1267028"/>
                </a:lnTo>
                <a:lnTo>
                  <a:pt x="28561" y="1267028"/>
                </a:lnTo>
                <a:lnTo>
                  <a:pt x="28561" y="1295590"/>
                </a:lnTo>
                <a:close/>
              </a:path>
              <a:path w="10492105" h="4626609">
                <a:moveTo>
                  <a:pt x="28561" y="1238466"/>
                </a:moveTo>
                <a:lnTo>
                  <a:pt x="0" y="1238466"/>
                </a:lnTo>
                <a:lnTo>
                  <a:pt x="0" y="1209904"/>
                </a:lnTo>
                <a:lnTo>
                  <a:pt x="28561" y="1209904"/>
                </a:lnTo>
                <a:lnTo>
                  <a:pt x="28561" y="1238466"/>
                </a:lnTo>
                <a:close/>
              </a:path>
              <a:path w="10492105" h="4626609">
                <a:moveTo>
                  <a:pt x="28561" y="1181343"/>
                </a:moveTo>
                <a:lnTo>
                  <a:pt x="0" y="1181343"/>
                </a:lnTo>
                <a:lnTo>
                  <a:pt x="0" y="1152781"/>
                </a:lnTo>
                <a:lnTo>
                  <a:pt x="28561" y="1152781"/>
                </a:lnTo>
                <a:lnTo>
                  <a:pt x="28561" y="1181343"/>
                </a:lnTo>
                <a:close/>
              </a:path>
              <a:path w="10492105" h="4626609">
                <a:moveTo>
                  <a:pt x="28561" y="1124219"/>
                </a:moveTo>
                <a:lnTo>
                  <a:pt x="0" y="1124219"/>
                </a:lnTo>
                <a:lnTo>
                  <a:pt x="0" y="1095657"/>
                </a:lnTo>
                <a:lnTo>
                  <a:pt x="28561" y="1095657"/>
                </a:lnTo>
                <a:lnTo>
                  <a:pt x="28561" y="1124219"/>
                </a:lnTo>
                <a:close/>
              </a:path>
              <a:path w="10492105" h="4626609">
                <a:moveTo>
                  <a:pt x="28561" y="1067095"/>
                </a:moveTo>
                <a:lnTo>
                  <a:pt x="0" y="1067095"/>
                </a:lnTo>
                <a:lnTo>
                  <a:pt x="0" y="1038533"/>
                </a:lnTo>
                <a:lnTo>
                  <a:pt x="28561" y="1038533"/>
                </a:lnTo>
                <a:lnTo>
                  <a:pt x="28561" y="1067095"/>
                </a:lnTo>
                <a:close/>
              </a:path>
              <a:path w="10492105" h="4626609">
                <a:moveTo>
                  <a:pt x="28561" y="1009971"/>
                </a:moveTo>
                <a:lnTo>
                  <a:pt x="0" y="1009971"/>
                </a:lnTo>
                <a:lnTo>
                  <a:pt x="0" y="981409"/>
                </a:lnTo>
                <a:lnTo>
                  <a:pt x="28561" y="981409"/>
                </a:lnTo>
                <a:lnTo>
                  <a:pt x="28561" y="1009971"/>
                </a:lnTo>
                <a:close/>
              </a:path>
              <a:path w="10492105" h="4626609">
                <a:moveTo>
                  <a:pt x="28561" y="952847"/>
                </a:moveTo>
                <a:lnTo>
                  <a:pt x="0" y="952847"/>
                </a:lnTo>
                <a:lnTo>
                  <a:pt x="0" y="924286"/>
                </a:lnTo>
                <a:lnTo>
                  <a:pt x="28561" y="924286"/>
                </a:lnTo>
                <a:lnTo>
                  <a:pt x="28561" y="952847"/>
                </a:lnTo>
                <a:close/>
              </a:path>
              <a:path w="10492105" h="4626609">
                <a:moveTo>
                  <a:pt x="28561" y="895724"/>
                </a:moveTo>
                <a:lnTo>
                  <a:pt x="0" y="895724"/>
                </a:lnTo>
                <a:lnTo>
                  <a:pt x="0" y="867162"/>
                </a:lnTo>
                <a:lnTo>
                  <a:pt x="28561" y="867162"/>
                </a:lnTo>
                <a:lnTo>
                  <a:pt x="28561" y="895724"/>
                </a:lnTo>
                <a:close/>
              </a:path>
              <a:path w="10492105" h="4626609">
                <a:moveTo>
                  <a:pt x="28561" y="838600"/>
                </a:moveTo>
                <a:lnTo>
                  <a:pt x="0" y="838600"/>
                </a:lnTo>
                <a:lnTo>
                  <a:pt x="0" y="810038"/>
                </a:lnTo>
                <a:lnTo>
                  <a:pt x="28561" y="810038"/>
                </a:lnTo>
                <a:lnTo>
                  <a:pt x="28561" y="838600"/>
                </a:lnTo>
                <a:close/>
              </a:path>
              <a:path w="10492105" h="4626609">
                <a:moveTo>
                  <a:pt x="28561" y="781476"/>
                </a:moveTo>
                <a:lnTo>
                  <a:pt x="0" y="781476"/>
                </a:lnTo>
                <a:lnTo>
                  <a:pt x="0" y="752914"/>
                </a:lnTo>
                <a:lnTo>
                  <a:pt x="28561" y="752914"/>
                </a:lnTo>
                <a:lnTo>
                  <a:pt x="28561" y="781476"/>
                </a:lnTo>
                <a:close/>
              </a:path>
              <a:path w="10492105" h="4626609">
                <a:moveTo>
                  <a:pt x="28561" y="724353"/>
                </a:moveTo>
                <a:lnTo>
                  <a:pt x="0" y="724353"/>
                </a:lnTo>
                <a:lnTo>
                  <a:pt x="0" y="695791"/>
                </a:lnTo>
                <a:lnTo>
                  <a:pt x="28561" y="695791"/>
                </a:lnTo>
                <a:lnTo>
                  <a:pt x="28561" y="724353"/>
                </a:lnTo>
                <a:close/>
              </a:path>
              <a:path w="10492105" h="4626609">
                <a:moveTo>
                  <a:pt x="28561" y="667229"/>
                </a:moveTo>
                <a:lnTo>
                  <a:pt x="0" y="667229"/>
                </a:lnTo>
                <a:lnTo>
                  <a:pt x="0" y="638667"/>
                </a:lnTo>
                <a:lnTo>
                  <a:pt x="28561" y="638667"/>
                </a:lnTo>
                <a:lnTo>
                  <a:pt x="28561" y="667229"/>
                </a:lnTo>
                <a:close/>
              </a:path>
              <a:path w="10492105" h="4626609">
                <a:moveTo>
                  <a:pt x="28561" y="610105"/>
                </a:moveTo>
                <a:lnTo>
                  <a:pt x="0" y="610105"/>
                </a:lnTo>
                <a:lnTo>
                  <a:pt x="0" y="581543"/>
                </a:lnTo>
                <a:lnTo>
                  <a:pt x="28561" y="581543"/>
                </a:lnTo>
                <a:lnTo>
                  <a:pt x="28561" y="610105"/>
                </a:lnTo>
                <a:close/>
              </a:path>
              <a:path w="10492105" h="4626609">
                <a:moveTo>
                  <a:pt x="28561" y="552981"/>
                </a:moveTo>
                <a:lnTo>
                  <a:pt x="0" y="552981"/>
                </a:lnTo>
                <a:lnTo>
                  <a:pt x="0" y="524419"/>
                </a:lnTo>
                <a:lnTo>
                  <a:pt x="28561" y="524419"/>
                </a:lnTo>
                <a:lnTo>
                  <a:pt x="28561" y="552981"/>
                </a:lnTo>
                <a:close/>
              </a:path>
              <a:path w="10492105" h="4626609">
                <a:moveTo>
                  <a:pt x="28561" y="495858"/>
                </a:moveTo>
                <a:lnTo>
                  <a:pt x="0" y="495858"/>
                </a:lnTo>
                <a:lnTo>
                  <a:pt x="0" y="467295"/>
                </a:lnTo>
                <a:lnTo>
                  <a:pt x="28561" y="467295"/>
                </a:lnTo>
                <a:lnTo>
                  <a:pt x="28561" y="495858"/>
                </a:lnTo>
                <a:close/>
              </a:path>
              <a:path w="10492105" h="4626609">
                <a:moveTo>
                  <a:pt x="28561" y="438734"/>
                </a:moveTo>
                <a:lnTo>
                  <a:pt x="0" y="438734"/>
                </a:lnTo>
                <a:lnTo>
                  <a:pt x="0" y="410172"/>
                </a:lnTo>
                <a:lnTo>
                  <a:pt x="28561" y="410172"/>
                </a:lnTo>
                <a:lnTo>
                  <a:pt x="28561" y="438734"/>
                </a:lnTo>
                <a:close/>
              </a:path>
              <a:path w="10492105" h="4626609">
                <a:moveTo>
                  <a:pt x="28561" y="381610"/>
                </a:moveTo>
                <a:lnTo>
                  <a:pt x="0" y="381610"/>
                </a:lnTo>
                <a:lnTo>
                  <a:pt x="0" y="353048"/>
                </a:lnTo>
                <a:lnTo>
                  <a:pt x="28561" y="353048"/>
                </a:lnTo>
                <a:lnTo>
                  <a:pt x="28561" y="381610"/>
                </a:lnTo>
                <a:close/>
              </a:path>
              <a:path w="10492105" h="4626609">
                <a:moveTo>
                  <a:pt x="28561" y="324486"/>
                </a:moveTo>
                <a:lnTo>
                  <a:pt x="0" y="324486"/>
                </a:lnTo>
                <a:lnTo>
                  <a:pt x="0" y="295924"/>
                </a:lnTo>
                <a:lnTo>
                  <a:pt x="28561" y="295924"/>
                </a:lnTo>
                <a:lnTo>
                  <a:pt x="28561" y="324486"/>
                </a:lnTo>
                <a:close/>
              </a:path>
              <a:path w="10492105" h="4626609">
                <a:moveTo>
                  <a:pt x="28561" y="267362"/>
                </a:moveTo>
                <a:lnTo>
                  <a:pt x="0" y="267362"/>
                </a:lnTo>
                <a:lnTo>
                  <a:pt x="0" y="266573"/>
                </a:lnTo>
                <a:lnTo>
                  <a:pt x="2743" y="238846"/>
                </a:lnTo>
                <a:lnTo>
                  <a:pt x="29864" y="241695"/>
                </a:lnTo>
                <a:lnTo>
                  <a:pt x="28996" y="249962"/>
                </a:lnTo>
                <a:lnTo>
                  <a:pt x="28561" y="258254"/>
                </a:lnTo>
                <a:lnTo>
                  <a:pt x="28561" y="267362"/>
                </a:lnTo>
                <a:close/>
              </a:path>
              <a:path w="10492105" h="4626609">
                <a:moveTo>
                  <a:pt x="33874" y="216559"/>
                </a:moveTo>
                <a:lnTo>
                  <a:pt x="6292" y="210630"/>
                </a:lnTo>
                <a:lnTo>
                  <a:pt x="14589" y="183325"/>
                </a:lnTo>
                <a:lnTo>
                  <a:pt x="40575" y="191910"/>
                </a:lnTo>
                <a:lnTo>
                  <a:pt x="38651" y="198005"/>
                </a:lnTo>
                <a:lnTo>
                  <a:pt x="36893" y="204145"/>
                </a:lnTo>
                <a:lnTo>
                  <a:pt x="35232" y="210630"/>
                </a:lnTo>
                <a:lnTo>
                  <a:pt x="33874" y="216559"/>
                </a:lnTo>
                <a:close/>
              </a:path>
              <a:path w="10492105" h="4626609">
                <a:moveTo>
                  <a:pt x="49858" y="168164"/>
                </a:moveTo>
                <a:lnTo>
                  <a:pt x="24511" y="156655"/>
                </a:lnTo>
                <a:lnTo>
                  <a:pt x="37928" y="131526"/>
                </a:lnTo>
                <a:lnTo>
                  <a:pt x="61638" y="145529"/>
                </a:lnTo>
                <a:lnTo>
                  <a:pt x="58465" y="151069"/>
                </a:lnTo>
                <a:lnTo>
                  <a:pt x="55444" y="156688"/>
                </a:lnTo>
                <a:lnTo>
                  <a:pt x="52575" y="162387"/>
                </a:lnTo>
                <a:lnTo>
                  <a:pt x="49858" y="168164"/>
                </a:lnTo>
                <a:close/>
              </a:path>
              <a:path w="10492105" h="4626609">
                <a:moveTo>
                  <a:pt x="75757" y="124306"/>
                </a:moveTo>
                <a:lnTo>
                  <a:pt x="53673" y="107840"/>
                </a:lnTo>
                <a:lnTo>
                  <a:pt x="71747" y="85797"/>
                </a:lnTo>
                <a:lnTo>
                  <a:pt x="92099" y="104682"/>
                </a:lnTo>
                <a:lnTo>
                  <a:pt x="87815" y="109424"/>
                </a:lnTo>
                <a:lnTo>
                  <a:pt x="83664" y="114276"/>
                </a:lnTo>
                <a:lnTo>
                  <a:pt x="79645" y="119236"/>
                </a:lnTo>
                <a:lnTo>
                  <a:pt x="75757" y="124306"/>
                </a:lnTo>
                <a:close/>
              </a:path>
              <a:path w="10492105" h="4626609">
                <a:moveTo>
                  <a:pt x="110549" y="86832"/>
                </a:moveTo>
                <a:lnTo>
                  <a:pt x="92606" y="66164"/>
                </a:lnTo>
                <a:lnTo>
                  <a:pt x="114610" y="48122"/>
                </a:lnTo>
                <a:lnTo>
                  <a:pt x="130654" y="71185"/>
                </a:lnTo>
                <a:lnTo>
                  <a:pt x="125470" y="74895"/>
                </a:lnTo>
                <a:lnTo>
                  <a:pt x="120392" y="78739"/>
                </a:lnTo>
                <a:lnTo>
                  <a:pt x="115418" y="82718"/>
                </a:lnTo>
                <a:lnTo>
                  <a:pt x="110549" y="86832"/>
                </a:lnTo>
                <a:close/>
              </a:path>
              <a:path w="10492105" h="4626609">
                <a:moveTo>
                  <a:pt x="152362" y="57752"/>
                </a:moveTo>
                <a:lnTo>
                  <a:pt x="139261" y="33798"/>
                </a:lnTo>
                <a:lnTo>
                  <a:pt x="164422" y="20365"/>
                </a:lnTo>
                <a:lnTo>
                  <a:pt x="175361" y="46731"/>
                </a:lnTo>
                <a:lnTo>
                  <a:pt x="169500" y="49255"/>
                </a:lnTo>
                <a:lnTo>
                  <a:pt x="163714" y="51934"/>
                </a:lnTo>
                <a:lnTo>
                  <a:pt x="158001" y="54766"/>
                </a:lnTo>
                <a:lnTo>
                  <a:pt x="152362" y="57752"/>
                </a:lnTo>
                <a:close/>
              </a:path>
              <a:path w="10492105" h="4626609">
                <a:moveTo>
                  <a:pt x="199407" y="38233"/>
                </a:moveTo>
                <a:lnTo>
                  <a:pt x="191702" y="12043"/>
                </a:lnTo>
                <a:lnTo>
                  <a:pt x="214324" y="5169"/>
                </a:lnTo>
                <a:lnTo>
                  <a:pt x="219250" y="4682"/>
                </a:lnTo>
                <a:lnTo>
                  <a:pt x="224250" y="32352"/>
                </a:lnTo>
                <a:lnTo>
                  <a:pt x="217981" y="33572"/>
                </a:lnTo>
                <a:lnTo>
                  <a:pt x="211750" y="34959"/>
                </a:lnTo>
                <a:lnTo>
                  <a:pt x="205559" y="36513"/>
                </a:lnTo>
                <a:lnTo>
                  <a:pt x="199407" y="38233"/>
                </a:lnTo>
                <a:close/>
              </a:path>
              <a:path w="10492105" h="4626609">
                <a:moveTo>
                  <a:pt x="249525" y="29171"/>
                </a:moveTo>
                <a:lnTo>
                  <a:pt x="247567" y="1880"/>
                </a:lnTo>
                <a:lnTo>
                  <a:pt x="266573" y="0"/>
                </a:lnTo>
                <a:lnTo>
                  <a:pt x="295135" y="0"/>
                </a:lnTo>
                <a:lnTo>
                  <a:pt x="295135" y="28560"/>
                </a:lnTo>
                <a:lnTo>
                  <a:pt x="260881" y="28560"/>
                </a:lnTo>
                <a:lnTo>
                  <a:pt x="255199" y="28764"/>
                </a:lnTo>
                <a:lnTo>
                  <a:pt x="249525" y="2917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5538258" y="8947274"/>
            <a:ext cx="4874895" cy="2861945"/>
          </a:xfrm>
          <a:custGeom>
            <a:avLst/>
            <a:gdLst/>
            <a:ahLst/>
            <a:cxnLst/>
            <a:rect l="l" t="t" r="r" b="b"/>
            <a:pathLst>
              <a:path w="4874895" h="2861945">
                <a:moveTo>
                  <a:pt x="352252" y="28561"/>
                </a:moveTo>
                <a:lnTo>
                  <a:pt x="323690" y="28561"/>
                </a:lnTo>
                <a:lnTo>
                  <a:pt x="323690" y="0"/>
                </a:lnTo>
                <a:lnTo>
                  <a:pt x="352252" y="0"/>
                </a:lnTo>
                <a:lnTo>
                  <a:pt x="352252" y="28561"/>
                </a:lnTo>
                <a:close/>
              </a:path>
              <a:path w="4874895" h="2861945">
                <a:moveTo>
                  <a:pt x="409376" y="28561"/>
                </a:moveTo>
                <a:lnTo>
                  <a:pt x="380814" y="28561"/>
                </a:lnTo>
                <a:lnTo>
                  <a:pt x="380814" y="0"/>
                </a:lnTo>
                <a:lnTo>
                  <a:pt x="409376" y="0"/>
                </a:lnTo>
                <a:lnTo>
                  <a:pt x="409376" y="28561"/>
                </a:lnTo>
                <a:close/>
              </a:path>
              <a:path w="4874895" h="2861945">
                <a:moveTo>
                  <a:pt x="466499" y="28561"/>
                </a:moveTo>
                <a:lnTo>
                  <a:pt x="437937" y="28561"/>
                </a:lnTo>
                <a:lnTo>
                  <a:pt x="437937" y="0"/>
                </a:lnTo>
                <a:lnTo>
                  <a:pt x="466499" y="0"/>
                </a:lnTo>
                <a:lnTo>
                  <a:pt x="466499" y="28561"/>
                </a:lnTo>
                <a:close/>
              </a:path>
              <a:path w="4874895" h="2861945">
                <a:moveTo>
                  <a:pt x="523623" y="28561"/>
                </a:moveTo>
                <a:lnTo>
                  <a:pt x="495061" y="28561"/>
                </a:lnTo>
                <a:lnTo>
                  <a:pt x="495061" y="0"/>
                </a:lnTo>
                <a:lnTo>
                  <a:pt x="523623" y="0"/>
                </a:lnTo>
                <a:lnTo>
                  <a:pt x="523623" y="28561"/>
                </a:lnTo>
                <a:close/>
              </a:path>
              <a:path w="4874895" h="2861945">
                <a:moveTo>
                  <a:pt x="580747" y="28561"/>
                </a:moveTo>
                <a:lnTo>
                  <a:pt x="552185" y="28561"/>
                </a:lnTo>
                <a:lnTo>
                  <a:pt x="552185" y="0"/>
                </a:lnTo>
                <a:lnTo>
                  <a:pt x="580747" y="0"/>
                </a:lnTo>
                <a:lnTo>
                  <a:pt x="580747" y="28561"/>
                </a:lnTo>
                <a:close/>
              </a:path>
              <a:path w="4874895" h="2861945">
                <a:moveTo>
                  <a:pt x="637871" y="28561"/>
                </a:moveTo>
                <a:lnTo>
                  <a:pt x="609309" y="28561"/>
                </a:lnTo>
                <a:lnTo>
                  <a:pt x="609309" y="0"/>
                </a:lnTo>
                <a:lnTo>
                  <a:pt x="637871" y="0"/>
                </a:lnTo>
                <a:lnTo>
                  <a:pt x="637871" y="28561"/>
                </a:lnTo>
                <a:close/>
              </a:path>
              <a:path w="4874895" h="2861945">
                <a:moveTo>
                  <a:pt x="694994" y="28561"/>
                </a:moveTo>
                <a:lnTo>
                  <a:pt x="666432" y="28561"/>
                </a:lnTo>
                <a:lnTo>
                  <a:pt x="666432" y="0"/>
                </a:lnTo>
                <a:lnTo>
                  <a:pt x="694994" y="0"/>
                </a:lnTo>
                <a:lnTo>
                  <a:pt x="694994" y="28561"/>
                </a:lnTo>
                <a:close/>
              </a:path>
              <a:path w="4874895" h="2861945">
                <a:moveTo>
                  <a:pt x="752118" y="28561"/>
                </a:moveTo>
                <a:lnTo>
                  <a:pt x="723556" y="28561"/>
                </a:lnTo>
                <a:lnTo>
                  <a:pt x="723556" y="0"/>
                </a:lnTo>
                <a:lnTo>
                  <a:pt x="752118" y="0"/>
                </a:lnTo>
                <a:lnTo>
                  <a:pt x="752118" y="28561"/>
                </a:lnTo>
                <a:close/>
              </a:path>
              <a:path w="4874895" h="2861945">
                <a:moveTo>
                  <a:pt x="809242" y="28561"/>
                </a:moveTo>
                <a:lnTo>
                  <a:pt x="780680" y="28561"/>
                </a:lnTo>
                <a:lnTo>
                  <a:pt x="780680" y="0"/>
                </a:lnTo>
                <a:lnTo>
                  <a:pt x="809242" y="0"/>
                </a:lnTo>
                <a:lnTo>
                  <a:pt x="809242" y="28561"/>
                </a:lnTo>
                <a:close/>
              </a:path>
              <a:path w="4874895" h="2861945">
                <a:moveTo>
                  <a:pt x="866366" y="28561"/>
                </a:moveTo>
                <a:lnTo>
                  <a:pt x="837804" y="28561"/>
                </a:lnTo>
                <a:lnTo>
                  <a:pt x="837804" y="0"/>
                </a:lnTo>
                <a:lnTo>
                  <a:pt x="866366" y="0"/>
                </a:lnTo>
                <a:lnTo>
                  <a:pt x="866366" y="28561"/>
                </a:lnTo>
                <a:close/>
              </a:path>
              <a:path w="4874895" h="2861945">
                <a:moveTo>
                  <a:pt x="923489" y="28561"/>
                </a:moveTo>
                <a:lnTo>
                  <a:pt x="894927" y="28561"/>
                </a:lnTo>
                <a:lnTo>
                  <a:pt x="894927" y="0"/>
                </a:lnTo>
                <a:lnTo>
                  <a:pt x="923489" y="0"/>
                </a:lnTo>
                <a:lnTo>
                  <a:pt x="923489" y="28561"/>
                </a:lnTo>
                <a:close/>
              </a:path>
              <a:path w="4874895" h="2861945">
                <a:moveTo>
                  <a:pt x="980613" y="28561"/>
                </a:moveTo>
                <a:lnTo>
                  <a:pt x="952051" y="28561"/>
                </a:lnTo>
                <a:lnTo>
                  <a:pt x="952051" y="0"/>
                </a:lnTo>
                <a:lnTo>
                  <a:pt x="980613" y="0"/>
                </a:lnTo>
                <a:lnTo>
                  <a:pt x="980613" y="28561"/>
                </a:lnTo>
                <a:close/>
              </a:path>
              <a:path w="4874895" h="2861945">
                <a:moveTo>
                  <a:pt x="1037737" y="28561"/>
                </a:moveTo>
                <a:lnTo>
                  <a:pt x="1009175" y="28561"/>
                </a:lnTo>
                <a:lnTo>
                  <a:pt x="1009175" y="0"/>
                </a:lnTo>
                <a:lnTo>
                  <a:pt x="1037737" y="0"/>
                </a:lnTo>
                <a:lnTo>
                  <a:pt x="1037737" y="28561"/>
                </a:lnTo>
                <a:close/>
              </a:path>
              <a:path w="4874895" h="2861945">
                <a:moveTo>
                  <a:pt x="1094861" y="28561"/>
                </a:moveTo>
                <a:lnTo>
                  <a:pt x="1066299" y="28561"/>
                </a:lnTo>
                <a:lnTo>
                  <a:pt x="1066299" y="0"/>
                </a:lnTo>
                <a:lnTo>
                  <a:pt x="1094861" y="0"/>
                </a:lnTo>
                <a:lnTo>
                  <a:pt x="1094861" y="28561"/>
                </a:lnTo>
                <a:close/>
              </a:path>
              <a:path w="4874895" h="2861945">
                <a:moveTo>
                  <a:pt x="1151984" y="28561"/>
                </a:moveTo>
                <a:lnTo>
                  <a:pt x="1123422" y="28561"/>
                </a:lnTo>
                <a:lnTo>
                  <a:pt x="1123422" y="0"/>
                </a:lnTo>
                <a:lnTo>
                  <a:pt x="1151984" y="0"/>
                </a:lnTo>
                <a:lnTo>
                  <a:pt x="1151984" y="28561"/>
                </a:lnTo>
                <a:close/>
              </a:path>
              <a:path w="4874895" h="2861945">
                <a:moveTo>
                  <a:pt x="1209108" y="28561"/>
                </a:moveTo>
                <a:lnTo>
                  <a:pt x="1180546" y="28561"/>
                </a:lnTo>
                <a:lnTo>
                  <a:pt x="1180546" y="0"/>
                </a:lnTo>
                <a:lnTo>
                  <a:pt x="1209108" y="0"/>
                </a:lnTo>
                <a:lnTo>
                  <a:pt x="1209108" y="28561"/>
                </a:lnTo>
                <a:close/>
              </a:path>
              <a:path w="4874895" h="2861945">
                <a:moveTo>
                  <a:pt x="1266232" y="28561"/>
                </a:moveTo>
                <a:lnTo>
                  <a:pt x="1237670" y="28561"/>
                </a:lnTo>
                <a:lnTo>
                  <a:pt x="1237670" y="0"/>
                </a:lnTo>
                <a:lnTo>
                  <a:pt x="1266232" y="0"/>
                </a:lnTo>
                <a:lnTo>
                  <a:pt x="1266232" y="28561"/>
                </a:lnTo>
                <a:close/>
              </a:path>
              <a:path w="4874895" h="2861945">
                <a:moveTo>
                  <a:pt x="1323356" y="28561"/>
                </a:moveTo>
                <a:lnTo>
                  <a:pt x="1294794" y="28561"/>
                </a:lnTo>
                <a:lnTo>
                  <a:pt x="1294794" y="0"/>
                </a:lnTo>
                <a:lnTo>
                  <a:pt x="1323356" y="0"/>
                </a:lnTo>
                <a:lnTo>
                  <a:pt x="1323356" y="28561"/>
                </a:lnTo>
                <a:close/>
              </a:path>
              <a:path w="4874895" h="2861945">
                <a:moveTo>
                  <a:pt x="1380479" y="28561"/>
                </a:moveTo>
                <a:lnTo>
                  <a:pt x="1351917" y="28561"/>
                </a:lnTo>
                <a:lnTo>
                  <a:pt x="1351917" y="0"/>
                </a:lnTo>
                <a:lnTo>
                  <a:pt x="1380479" y="0"/>
                </a:lnTo>
                <a:lnTo>
                  <a:pt x="1380479" y="28561"/>
                </a:lnTo>
                <a:close/>
              </a:path>
              <a:path w="4874895" h="2861945">
                <a:moveTo>
                  <a:pt x="1437603" y="28561"/>
                </a:moveTo>
                <a:lnTo>
                  <a:pt x="1409041" y="28561"/>
                </a:lnTo>
                <a:lnTo>
                  <a:pt x="1409041" y="0"/>
                </a:lnTo>
                <a:lnTo>
                  <a:pt x="1437603" y="0"/>
                </a:lnTo>
                <a:lnTo>
                  <a:pt x="1437603" y="28561"/>
                </a:lnTo>
                <a:close/>
              </a:path>
              <a:path w="4874895" h="2861945">
                <a:moveTo>
                  <a:pt x="1494727" y="28561"/>
                </a:moveTo>
                <a:lnTo>
                  <a:pt x="1466165" y="28561"/>
                </a:lnTo>
                <a:lnTo>
                  <a:pt x="1466165" y="0"/>
                </a:lnTo>
                <a:lnTo>
                  <a:pt x="1494727" y="0"/>
                </a:lnTo>
                <a:lnTo>
                  <a:pt x="1494727" y="28561"/>
                </a:lnTo>
                <a:close/>
              </a:path>
              <a:path w="4874895" h="2861945">
                <a:moveTo>
                  <a:pt x="1551851" y="28561"/>
                </a:moveTo>
                <a:lnTo>
                  <a:pt x="1523289" y="28561"/>
                </a:lnTo>
                <a:lnTo>
                  <a:pt x="1523289" y="0"/>
                </a:lnTo>
                <a:lnTo>
                  <a:pt x="1551851" y="0"/>
                </a:lnTo>
                <a:lnTo>
                  <a:pt x="1551851" y="28561"/>
                </a:lnTo>
                <a:close/>
              </a:path>
              <a:path w="4874895" h="2861945">
                <a:moveTo>
                  <a:pt x="1608974" y="28561"/>
                </a:moveTo>
                <a:lnTo>
                  <a:pt x="1580412" y="28561"/>
                </a:lnTo>
                <a:lnTo>
                  <a:pt x="1580412" y="0"/>
                </a:lnTo>
                <a:lnTo>
                  <a:pt x="1608974" y="0"/>
                </a:lnTo>
                <a:lnTo>
                  <a:pt x="1608974" y="28561"/>
                </a:lnTo>
                <a:close/>
              </a:path>
              <a:path w="4874895" h="2861945">
                <a:moveTo>
                  <a:pt x="1666098" y="28561"/>
                </a:moveTo>
                <a:lnTo>
                  <a:pt x="1637536" y="28561"/>
                </a:lnTo>
                <a:lnTo>
                  <a:pt x="1637536" y="0"/>
                </a:lnTo>
                <a:lnTo>
                  <a:pt x="1666098" y="0"/>
                </a:lnTo>
                <a:lnTo>
                  <a:pt x="1666098" y="28561"/>
                </a:lnTo>
                <a:close/>
              </a:path>
              <a:path w="4874895" h="2861945">
                <a:moveTo>
                  <a:pt x="1723222" y="28561"/>
                </a:moveTo>
                <a:lnTo>
                  <a:pt x="1694660" y="28561"/>
                </a:lnTo>
                <a:lnTo>
                  <a:pt x="1694660" y="0"/>
                </a:lnTo>
                <a:lnTo>
                  <a:pt x="1723222" y="0"/>
                </a:lnTo>
                <a:lnTo>
                  <a:pt x="1723222" y="28561"/>
                </a:lnTo>
                <a:close/>
              </a:path>
              <a:path w="4874895" h="2861945">
                <a:moveTo>
                  <a:pt x="1780346" y="28561"/>
                </a:moveTo>
                <a:lnTo>
                  <a:pt x="1751784" y="28561"/>
                </a:lnTo>
                <a:lnTo>
                  <a:pt x="1751784" y="0"/>
                </a:lnTo>
                <a:lnTo>
                  <a:pt x="1780346" y="0"/>
                </a:lnTo>
                <a:lnTo>
                  <a:pt x="1780346" y="28561"/>
                </a:lnTo>
                <a:close/>
              </a:path>
              <a:path w="4874895" h="2861945">
                <a:moveTo>
                  <a:pt x="1837469" y="28561"/>
                </a:moveTo>
                <a:lnTo>
                  <a:pt x="1808907" y="28561"/>
                </a:lnTo>
                <a:lnTo>
                  <a:pt x="1808907" y="0"/>
                </a:lnTo>
                <a:lnTo>
                  <a:pt x="1837469" y="0"/>
                </a:lnTo>
                <a:lnTo>
                  <a:pt x="1837469" y="28561"/>
                </a:lnTo>
                <a:close/>
              </a:path>
              <a:path w="4874895" h="2861945">
                <a:moveTo>
                  <a:pt x="1894593" y="28561"/>
                </a:moveTo>
                <a:lnTo>
                  <a:pt x="1866031" y="28561"/>
                </a:lnTo>
                <a:lnTo>
                  <a:pt x="1866031" y="0"/>
                </a:lnTo>
                <a:lnTo>
                  <a:pt x="1894593" y="0"/>
                </a:lnTo>
                <a:lnTo>
                  <a:pt x="1894593" y="28561"/>
                </a:lnTo>
                <a:close/>
              </a:path>
              <a:path w="4874895" h="2861945">
                <a:moveTo>
                  <a:pt x="1951717" y="28561"/>
                </a:moveTo>
                <a:lnTo>
                  <a:pt x="1923155" y="28561"/>
                </a:lnTo>
                <a:lnTo>
                  <a:pt x="1923155" y="0"/>
                </a:lnTo>
                <a:lnTo>
                  <a:pt x="1951717" y="0"/>
                </a:lnTo>
                <a:lnTo>
                  <a:pt x="1951717" y="28561"/>
                </a:lnTo>
                <a:close/>
              </a:path>
              <a:path w="4874895" h="2861945">
                <a:moveTo>
                  <a:pt x="2008841" y="28561"/>
                </a:moveTo>
                <a:lnTo>
                  <a:pt x="1980279" y="28561"/>
                </a:lnTo>
                <a:lnTo>
                  <a:pt x="1980279" y="0"/>
                </a:lnTo>
                <a:lnTo>
                  <a:pt x="2008841" y="0"/>
                </a:lnTo>
                <a:lnTo>
                  <a:pt x="2008841" y="28561"/>
                </a:lnTo>
                <a:close/>
              </a:path>
              <a:path w="4874895" h="2861945">
                <a:moveTo>
                  <a:pt x="2065964" y="28561"/>
                </a:moveTo>
                <a:lnTo>
                  <a:pt x="2037402" y="28561"/>
                </a:lnTo>
                <a:lnTo>
                  <a:pt x="2037402" y="0"/>
                </a:lnTo>
                <a:lnTo>
                  <a:pt x="2065964" y="0"/>
                </a:lnTo>
                <a:lnTo>
                  <a:pt x="2065964" y="28561"/>
                </a:lnTo>
                <a:close/>
              </a:path>
              <a:path w="4874895" h="2861945">
                <a:moveTo>
                  <a:pt x="2123088" y="28561"/>
                </a:moveTo>
                <a:lnTo>
                  <a:pt x="2094526" y="28561"/>
                </a:lnTo>
                <a:lnTo>
                  <a:pt x="2094526" y="0"/>
                </a:lnTo>
                <a:lnTo>
                  <a:pt x="2123088" y="0"/>
                </a:lnTo>
                <a:lnTo>
                  <a:pt x="2123088" y="28561"/>
                </a:lnTo>
                <a:close/>
              </a:path>
              <a:path w="4874895" h="2861945">
                <a:moveTo>
                  <a:pt x="2180212" y="28561"/>
                </a:moveTo>
                <a:lnTo>
                  <a:pt x="2151650" y="28561"/>
                </a:lnTo>
                <a:lnTo>
                  <a:pt x="2151650" y="0"/>
                </a:lnTo>
                <a:lnTo>
                  <a:pt x="2180212" y="0"/>
                </a:lnTo>
                <a:lnTo>
                  <a:pt x="2180212" y="28561"/>
                </a:lnTo>
                <a:close/>
              </a:path>
              <a:path w="4874895" h="2861945">
                <a:moveTo>
                  <a:pt x="2237336" y="28561"/>
                </a:moveTo>
                <a:lnTo>
                  <a:pt x="2208774" y="28561"/>
                </a:lnTo>
                <a:lnTo>
                  <a:pt x="2208774" y="0"/>
                </a:lnTo>
                <a:lnTo>
                  <a:pt x="2237336" y="0"/>
                </a:lnTo>
                <a:lnTo>
                  <a:pt x="2237336" y="28561"/>
                </a:lnTo>
                <a:close/>
              </a:path>
              <a:path w="4874895" h="2861945">
                <a:moveTo>
                  <a:pt x="2294459" y="28561"/>
                </a:moveTo>
                <a:lnTo>
                  <a:pt x="2265897" y="28561"/>
                </a:lnTo>
                <a:lnTo>
                  <a:pt x="2265897" y="0"/>
                </a:lnTo>
                <a:lnTo>
                  <a:pt x="2294459" y="0"/>
                </a:lnTo>
                <a:lnTo>
                  <a:pt x="2294459" y="28561"/>
                </a:lnTo>
                <a:close/>
              </a:path>
              <a:path w="4874895" h="2861945">
                <a:moveTo>
                  <a:pt x="2351583" y="28561"/>
                </a:moveTo>
                <a:lnTo>
                  <a:pt x="2323021" y="28561"/>
                </a:lnTo>
                <a:lnTo>
                  <a:pt x="2323021" y="0"/>
                </a:lnTo>
                <a:lnTo>
                  <a:pt x="2351583" y="0"/>
                </a:lnTo>
                <a:lnTo>
                  <a:pt x="2351583" y="28561"/>
                </a:lnTo>
                <a:close/>
              </a:path>
              <a:path w="4874895" h="2861945">
                <a:moveTo>
                  <a:pt x="2408707" y="28561"/>
                </a:moveTo>
                <a:lnTo>
                  <a:pt x="2380145" y="28561"/>
                </a:lnTo>
                <a:lnTo>
                  <a:pt x="2380145" y="0"/>
                </a:lnTo>
                <a:lnTo>
                  <a:pt x="2408707" y="0"/>
                </a:lnTo>
                <a:lnTo>
                  <a:pt x="2408707" y="28561"/>
                </a:lnTo>
                <a:close/>
              </a:path>
              <a:path w="4874895" h="2861945">
                <a:moveTo>
                  <a:pt x="2465830" y="28561"/>
                </a:moveTo>
                <a:lnTo>
                  <a:pt x="2437269" y="28561"/>
                </a:lnTo>
                <a:lnTo>
                  <a:pt x="2437269" y="0"/>
                </a:lnTo>
                <a:lnTo>
                  <a:pt x="2465830" y="0"/>
                </a:lnTo>
                <a:lnTo>
                  <a:pt x="2465830" y="28561"/>
                </a:lnTo>
                <a:close/>
              </a:path>
              <a:path w="4874895" h="2861945">
                <a:moveTo>
                  <a:pt x="2522954" y="28561"/>
                </a:moveTo>
                <a:lnTo>
                  <a:pt x="2494392" y="28561"/>
                </a:lnTo>
                <a:lnTo>
                  <a:pt x="2494392" y="0"/>
                </a:lnTo>
                <a:lnTo>
                  <a:pt x="2522954" y="0"/>
                </a:lnTo>
                <a:lnTo>
                  <a:pt x="2522954" y="28561"/>
                </a:lnTo>
                <a:close/>
              </a:path>
              <a:path w="4874895" h="2861945">
                <a:moveTo>
                  <a:pt x="2580078" y="28561"/>
                </a:moveTo>
                <a:lnTo>
                  <a:pt x="2551516" y="28561"/>
                </a:lnTo>
                <a:lnTo>
                  <a:pt x="2551516" y="0"/>
                </a:lnTo>
                <a:lnTo>
                  <a:pt x="2580078" y="0"/>
                </a:lnTo>
                <a:lnTo>
                  <a:pt x="2580078" y="28561"/>
                </a:lnTo>
                <a:close/>
              </a:path>
              <a:path w="4874895" h="2861945">
                <a:moveTo>
                  <a:pt x="2637202" y="28561"/>
                </a:moveTo>
                <a:lnTo>
                  <a:pt x="2608640" y="28561"/>
                </a:lnTo>
                <a:lnTo>
                  <a:pt x="2608640" y="0"/>
                </a:lnTo>
                <a:lnTo>
                  <a:pt x="2637202" y="0"/>
                </a:lnTo>
                <a:lnTo>
                  <a:pt x="2637202" y="28561"/>
                </a:lnTo>
                <a:close/>
              </a:path>
              <a:path w="4874895" h="2861945">
                <a:moveTo>
                  <a:pt x="2694326" y="28561"/>
                </a:moveTo>
                <a:lnTo>
                  <a:pt x="2665764" y="28561"/>
                </a:lnTo>
                <a:lnTo>
                  <a:pt x="2665764" y="0"/>
                </a:lnTo>
                <a:lnTo>
                  <a:pt x="2694326" y="0"/>
                </a:lnTo>
                <a:lnTo>
                  <a:pt x="2694326" y="28561"/>
                </a:lnTo>
                <a:close/>
              </a:path>
              <a:path w="4874895" h="2861945">
                <a:moveTo>
                  <a:pt x="2751449" y="28561"/>
                </a:moveTo>
                <a:lnTo>
                  <a:pt x="2722887" y="28561"/>
                </a:lnTo>
                <a:lnTo>
                  <a:pt x="2722887" y="0"/>
                </a:lnTo>
                <a:lnTo>
                  <a:pt x="2751449" y="0"/>
                </a:lnTo>
                <a:lnTo>
                  <a:pt x="2751449" y="28561"/>
                </a:lnTo>
                <a:close/>
              </a:path>
              <a:path w="4874895" h="2861945">
                <a:moveTo>
                  <a:pt x="2808573" y="28561"/>
                </a:moveTo>
                <a:lnTo>
                  <a:pt x="2780011" y="28561"/>
                </a:lnTo>
                <a:lnTo>
                  <a:pt x="2780011" y="0"/>
                </a:lnTo>
                <a:lnTo>
                  <a:pt x="2808573" y="0"/>
                </a:lnTo>
                <a:lnTo>
                  <a:pt x="2808573" y="28561"/>
                </a:lnTo>
                <a:close/>
              </a:path>
              <a:path w="4874895" h="2861945">
                <a:moveTo>
                  <a:pt x="2865697" y="28561"/>
                </a:moveTo>
                <a:lnTo>
                  <a:pt x="2837135" y="28561"/>
                </a:lnTo>
                <a:lnTo>
                  <a:pt x="2837135" y="0"/>
                </a:lnTo>
                <a:lnTo>
                  <a:pt x="2865697" y="0"/>
                </a:lnTo>
                <a:lnTo>
                  <a:pt x="2865697" y="28561"/>
                </a:lnTo>
                <a:close/>
              </a:path>
              <a:path w="4874895" h="2861945">
                <a:moveTo>
                  <a:pt x="2922821" y="28561"/>
                </a:moveTo>
                <a:lnTo>
                  <a:pt x="2894259" y="28561"/>
                </a:lnTo>
                <a:lnTo>
                  <a:pt x="2894259" y="0"/>
                </a:lnTo>
                <a:lnTo>
                  <a:pt x="2922821" y="0"/>
                </a:lnTo>
                <a:lnTo>
                  <a:pt x="2922821" y="28561"/>
                </a:lnTo>
                <a:close/>
              </a:path>
              <a:path w="4874895" h="2861945">
                <a:moveTo>
                  <a:pt x="2979944" y="28561"/>
                </a:moveTo>
                <a:lnTo>
                  <a:pt x="2951382" y="28561"/>
                </a:lnTo>
                <a:lnTo>
                  <a:pt x="2951382" y="0"/>
                </a:lnTo>
                <a:lnTo>
                  <a:pt x="2979944" y="0"/>
                </a:lnTo>
                <a:lnTo>
                  <a:pt x="2979944" y="28561"/>
                </a:lnTo>
                <a:close/>
              </a:path>
              <a:path w="4874895" h="2861945">
                <a:moveTo>
                  <a:pt x="3037068" y="28561"/>
                </a:moveTo>
                <a:lnTo>
                  <a:pt x="3008506" y="28561"/>
                </a:lnTo>
                <a:lnTo>
                  <a:pt x="3008506" y="0"/>
                </a:lnTo>
                <a:lnTo>
                  <a:pt x="3037068" y="0"/>
                </a:lnTo>
                <a:lnTo>
                  <a:pt x="3037068" y="28561"/>
                </a:lnTo>
                <a:close/>
              </a:path>
              <a:path w="4874895" h="2861945">
                <a:moveTo>
                  <a:pt x="3094192" y="28561"/>
                </a:moveTo>
                <a:lnTo>
                  <a:pt x="3065630" y="28561"/>
                </a:lnTo>
                <a:lnTo>
                  <a:pt x="3065630" y="0"/>
                </a:lnTo>
                <a:lnTo>
                  <a:pt x="3094192" y="0"/>
                </a:lnTo>
                <a:lnTo>
                  <a:pt x="3094192" y="28561"/>
                </a:lnTo>
                <a:close/>
              </a:path>
              <a:path w="4874895" h="2861945">
                <a:moveTo>
                  <a:pt x="3151316" y="28561"/>
                </a:moveTo>
                <a:lnTo>
                  <a:pt x="3122754" y="28561"/>
                </a:lnTo>
                <a:lnTo>
                  <a:pt x="3122754" y="0"/>
                </a:lnTo>
                <a:lnTo>
                  <a:pt x="3151316" y="0"/>
                </a:lnTo>
                <a:lnTo>
                  <a:pt x="3151316" y="28561"/>
                </a:lnTo>
                <a:close/>
              </a:path>
              <a:path w="4874895" h="2861945">
                <a:moveTo>
                  <a:pt x="3208439" y="28561"/>
                </a:moveTo>
                <a:lnTo>
                  <a:pt x="3179877" y="28561"/>
                </a:lnTo>
                <a:lnTo>
                  <a:pt x="3179877" y="0"/>
                </a:lnTo>
                <a:lnTo>
                  <a:pt x="3208439" y="0"/>
                </a:lnTo>
                <a:lnTo>
                  <a:pt x="3208439" y="28561"/>
                </a:lnTo>
                <a:close/>
              </a:path>
              <a:path w="4874895" h="2861945">
                <a:moveTo>
                  <a:pt x="3265563" y="28561"/>
                </a:moveTo>
                <a:lnTo>
                  <a:pt x="3237001" y="28561"/>
                </a:lnTo>
                <a:lnTo>
                  <a:pt x="3237001" y="0"/>
                </a:lnTo>
                <a:lnTo>
                  <a:pt x="3265563" y="0"/>
                </a:lnTo>
                <a:lnTo>
                  <a:pt x="3265563" y="28561"/>
                </a:lnTo>
                <a:close/>
              </a:path>
              <a:path w="4874895" h="2861945">
                <a:moveTo>
                  <a:pt x="3322687" y="28561"/>
                </a:moveTo>
                <a:lnTo>
                  <a:pt x="3294125" y="28561"/>
                </a:lnTo>
                <a:lnTo>
                  <a:pt x="3294125" y="0"/>
                </a:lnTo>
                <a:lnTo>
                  <a:pt x="3322687" y="0"/>
                </a:lnTo>
                <a:lnTo>
                  <a:pt x="3322687" y="28561"/>
                </a:lnTo>
                <a:close/>
              </a:path>
              <a:path w="4874895" h="2861945">
                <a:moveTo>
                  <a:pt x="3379811" y="28561"/>
                </a:moveTo>
                <a:lnTo>
                  <a:pt x="3351249" y="28561"/>
                </a:lnTo>
                <a:lnTo>
                  <a:pt x="3351249" y="0"/>
                </a:lnTo>
                <a:lnTo>
                  <a:pt x="3379811" y="0"/>
                </a:lnTo>
                <a:lnTo>
                  <a:pt x="3379811" y="28561"/>
                </a:lnTo>
                <a:close/>
              </a:path>
              <a:path w="4874895" h="2861945">
                <a:moveTo>
                  <a:pt x="3436934" y="28561"/>
                </a:moveTo>
                <a:lnTo>
                  <a:pt x="3408372" y="28561"/>
                </a:lnTo>
                <a:lnTo>
                  <a:pt x="3408372" y="0"/>
                </a:lnTo>
                <a:lnTo>
                  <a:pt x="3436934" y="0"/>
                </a:lnTo>
                <a:lnTo>
                  <a:pt x="3436934" y="28561"/>
                </a:lnTo>
                <a:close/>
              </a:path>
              <a:path w="4874895" h="2861945">
                <a:moveTo>
                  <a:pt x="3494058" y="28561"/>
                </a:moveTo>
                <a:lnTo>
                  <a:pt x="3465496" y="28561"/>
                </a:lnTo>
                <a:lnTo>
                  <a:pt x="3465496" y="0"/>
                </a:lnTo>
                <a:lnTo>
                  <a:pt x="3494058" y="0"/>
                </a:lnTo>
                <a:lnTo>
                  <a:pt x="3494058" y="28561"/>
                </a:lnTo>
                <a:close/>
              </a:path>
              <a:path w="4874895" h="2861945">
                <a:moveTo>
                  <a:pt x="3551182" y="28561"/>
                </a:moveTo>
                <a:lnTo>
                  <a:pt x="3522620" y="28561"/>
                </a:lnTo>
                <a:lnTo>
                  <a:pt x="3522620" y="0"/>
                </a:lnTo>
                <a:lnTo>
                  <a:pt x="3551182" y="0"/>
                </a:lnTo>
                <a:lnTo>
                  <a:pt x="3551182" y="28561"/>
                </a:lnTo>
                <a:close/>
              </a:path>
              <a:path w="4874895" h="2861945">
                <a:moveTo>
                  <a:pt x="3608306" y="28561"/>
                </a:moveTo>
                <a:lnTo>
                  <a:pt x="3579744" y="28561"/>
                </a:lnTo>
                <a:lnTo>
                  <a:pt x="3579744" y="0"/>
                </a:lnTo>
                <a:lnTo>
                  <a:pt x="3608306" y="0"/>
                </a:lnTo>
                <a:lnTo>
                  <a:pt x="3608306" y="28561"/>
                </a:lnTo>
                <a:close/>
              </a:path>
              <a:path w="4874895" h="2861945">
                <a:moveTo>
                  <a:pt x="3665429" y="28561"/>
                </a:moveTo>
                <a:lnTo>
                  <a:pt x="3636867" y="28561"/>
                </a:lnTo>
                <a:lnTo>
                  <a:pt x="3636867" y="0"/>
                </a:lnTo>
                <a:lnTo>
                  <a:pt x="3665429" y="0"/>
                </a:lnTo>
                <a:lnTo>
                  <a:pt x="3665429" y="28561"/>
                </a:lnTo>
                <a:close/>
              </a:path>
              <a:path w="4874895" h="2861945">
                <a:moveTo>
                  <a:pt x="3722553" y="28561"/>
                </a:moveTo>
                <a:lnTo>
                  <a:pt x="3693991" y="28561"/>
                </a:lnTo>
                <a:lnTo>
                  <a:pt x="3693991" y="0"/>
                </a:lnTo>
                <a:lnTo>
                  <a:pt x="3722553" y="0"/>
                </a:lnTo>
                <a:lnTo>
                  <a:pt x="3722553" y="28561"/>
                </a:lnTo>
                <a:close/>
              </a:path>
              <a:path w="4874895" h="2861945">
                <a:moveTo>
                  <a:pt x="3779677" y="28561"/>
                </a:moveTo>
                <a:lnTo>
                  <a:pt x="3751115" y="28561"/>
                </a:lnTo>
                <a:lnTo>
                  <a:pt x="3751115" y="0"/>
                </a:lnTo>
                <a:lnTo>
                  <a:pt x="3779677" y="0"/>
                </a:lnTo>
                <a:lnTo>
                  <a:pt x="3779677" y="28561"/>
                </a:lnTo>
                <a:close/>
              </a:path>
              <a:path w="4874895" h="2861945">
                <a:moveTo>
                  <a:pt x="3836801" y="28561"/>
                </a:moveTo>
                <a:lnTo>
                  <a:pt x="3808239" y="28561"/>
                </a:lnTo>
                <a:lnTo>
                  <a:pt x="3808239" y="0"/>
                </a:lnTo>
                <a:lnTo>
                  <a:pt x="3836801" y="0"/>
                </a:lnTo>
                <a:lnTo>
                  <a:pt x="3836801" y="28561"/>
                </a:lnTo>
                <a:close/>
              </a:path>
              <a:path w="4874895" h="2861945">
                <a:moveTo>
                  <a:pt x="3893924" y="28561"/>
                </a:moveTo>
                <a:lnTo>
                  <a:pt x="3865362" y="28561"/>
                </a:lnTo>
                <a:lnTo>
                  <a:pt x="3865362" y="0"/>
                </a:lnTo>
                <a:lnTo>
                  <a:pt x="3893924" y="0"/>
                </a:lnTo>
                <a:lnTo>
                  <a:pt x="3893924" y="28561"/>
                </a:lnTo>
                <a:close/>
              </a:path>
              <a:path w="4874895" h="2861945">
                <a:moveTo>
                  <a:pt x="3951048" y="28561"/>
                </a:moveTo>
                <a:lnTo>
                  <a:pt x="3922486" y="28561"/>
                </a:lnTo>
                <a:lnTo>
                  <a:pt x="3922486" y="0"/>
                </a:lnTo>
                <a:lnTo>
                  <a:pt x="3951048" y="0"/>
                </a:lnTo>
                <a:lnTo>
                  <a:pt x="3951048" y="28561"/>
                </a:lnTo>
                <a:close/>
              </a:path>
              <a:path w="4874895" h="2861945">
                <a:moveTo>
                  <a:pt x="4008172" y="28561"/>
                </a:moveTo>
                <a:lnTo>
                  <a:pt x="3979610" y="28561"/>
                </a:lnTo>
                <a:lnTo>
                  <a:pt x="3979610" y="0"/>
                </a:lnTo>
                <a:lnTo>
                  <a:pt x="4008172" y="0"/>
                </a:lnTo>
                <a:lnTo>
                  <a:pt x="4008172" y="28561"/>
                </a:lnTo>
                <a:close/>
              </a:path>
              <a:path w="4874895" h="2861945">
                <a:moveTo>
                  <a:pt x="4065296" y="28561"/>
                </a:moveTo>
                <a:lnTo>
                  <a:pt x="4036734" y="28561"/>
                </a:lnTo>
                <a:lnTo>
                  <a:pt x="4036734" y="0"/>
                </a:lnTo>
                <a:lnTo>
                  <a:pt x="4065296" y="0"/>
                </a:lnTo>
                <a:lnTo>
                  <a:pt x="4065296" y="28561"/>
                </a:lnTo>
                <a:close/>
              </a:path>
              <a:path w="4874895" h="2861945">
                <a:moveTo>
                  <a:pt x="4122419" y="28561"/>
                </a:moveTo>
                <a:lnTo>
                  <a:pt x="4093857" y="28561"/>
                </a:lnTo>
                <a:lnTo>
                  <a:pt x="4093857" y="0"/>
                </a:lnTo>
                <a:lnTo>
                  <a:pt x="4122419" y="0"/>
                </a:lnTo>
                <a:lnTo>
                  <a:pt x="4122419" y="28561"/>
                </a:lnTo>
                <a:close/>
              </a:path>
              <a:path w="4874895" h="2861945">
                <a:moveTo>
                  <a:pt x="4179543" y="28561"/>
                </a:moveTo>
                <a:lnTo>
                  <a:pt x="4150981" y="28561"/>
                </a:lnTo>
                <a:lnTo>
                  <a:pt x="4150981" y="0"/>
                </a:lnTo>
                <a:lnTo>
                  <a:pt x="4179543" y="0"/>
                </a:lnTo>
                <a:lnTo>
                  <a:pt x="4179543" y="28561"/>
                </a:lnTo>
                <a:close/>
              </a:path>
              <a:path w="4874895" h="2861945">
                <a:moveTo>
                  <a:pt x="4236667" y="28561"/>
                </a:moveTo>
                <a:lnTo>
                  <a:pt x="4208105" y="28561"/>
                </a:lnTo>
                <a:lnTo>
                  <a:pt x="4208105" y="0"/>
                </a:lnTo>
                <a:lnTo>
                  <a:pt x="4236667" y="0"/>
                </a:lnTo>
                <a:lnTo>
                  <a:pt x="4236667" y="28561"/>
                </a:lnTo>
                <a:close/>
              </a:path>
              <a:path w="4874895" h="2861945">
                <a:moveTo>
                  <a:pt x="4293791" y="28561"/>
                </a:moveTo>
                <a:lnTo>
                  <a:pt x="4265229" y="28561"/>
                </a:lnTo>
                <a:lnTo>
                  <a:pt x="4265229" y="0"/>
                </a:lnTo>
                <a:lnTo>
                  <a:pt x="4293791" y="0"/>
                </a:lnTo>
                <a:lnTo>
                  <a:pt x="4293791" y="28561"/>
                </a:lnTo>
                <a:close/>
              </a:path>
              <a:path w="4874895" h="2861945">
                <a:moveTo>
                  <a:pt x="4350914" y="28561"/>
                </a:moveTo>
                <a:lnTo>
                  <a:pt x="4322352" y="28561"/>
                </a:lnTo>
                <a:lnTo>
                  <a:pt x="4322352" y="0"/>
                </a:lnTo>
                <a:lnTo>
                  <a:pt x="4350914" y="0"/>
                </a:lnTo>
                <a:lnTo>
                  <a:pt x="4350914" y="28561"/>
                </a:lnTo>
                <a:close/>
              </a:path>
              <a:path w="4874895" h="2861945">
                <a:moveTo>
                  <a:pt x="4408038" y="28561"/>
                </a:moveTo>
                <a:lnTo>
                  <a:pt x="4379476" y="28561"/>
                </a:lnTo>
                <a:lnTo>
                  <a:pt x="4379476" y="0"/>
                </a:lnTo>
                <a:lnTo>
                  <a:pt x="4408038" y="0"/>
                </a:lnTo>
                <a:lnTo>
                  <a:pt x="4408038" y="28561"/>
                </a:lnTo>
                <a:close/>
              </a:path>
              <a:path w="4874895" h="2861945">
                <a:moveTo>
                  <a:pt x="4465162" y="28561"/>
                </a:moveTo>
                <a:lnTo>
                  <a:pt x="4436600" y="28561"/>
                </a:lnTo>
                <a:lnTo>
                  <a:pt x="4436600" y="0"/>
                </a:lnTo>
                <a:lnTo>
                  <a:pt x="4465162" y="0"/>
                </a:lnTo>
                <a:lnTo>
                  <a:pt x="4465162" y="28561"/>
                </a:lnTo>
                <a:close/>
              </a:path>
              <a:path w="4874895" h="2861945">
                <a:moveTo>
                  <a:pt x="4522286" y="28561"/>
                </a:moveTo>
                <a:lnTo>
                  <a:pt x="4493724" y="28561"/>
                </a:lnTo>
                <a:lnTo>
                  <a:pt x="4493724" y="0"/>
                </a:lnTo>
                <a:lnTo>
                  <a:pt x="4522286" y="0"/>
                </a:lnTo>
                <a:lnTo>
                  <a:pt x="4522286" y="28561"/>
                </a:lnTo>
                <a:close/>
              </a:path>
              <a:path w="4874895" h="2861945">
                <a:moveTo>
                  <a:pt x="4579409" y="28561"/>
                </a:moveTo>
                <a:lnTo>
                  <a:pt x="4550847" y="28561"/>
                </a:lnTo>
                <a:lnTo>
                  <a:pt x="4550847" y="0"/>
                </a:lnTo>
                <a:lnTo>
                  <a:pt x="4579409" y="0"/>
                </a:lnTo>
                <a:lnTo>
                  <a:pt x="4579409" y="28561"/>
                </a:lnTo>
                <a:close/>
              </a:path>
              <a:path w="4874895" h="2861945">
                <a:moveTo>
                  <a:pt x="4633852" y="29689"/>
                </a:moveTo>
                <a:lnTo>
                  <a:pt x="4626155" y="28937"/>
                </a:lnTo>
                <a:lnTo>
                  <a:pt x="4618438" y="28561"/>
                </a:lnTo>
                <a:lnTo>
                  <a:pt x="4607971" y="28561"/>
                </a:lnTo>
                <a:lnTo>
                  <a:pt x="4607971" y="0"/>
                </a:lnTo>
                <a:lnTo>
                  <a:pt x="4610699" y="0"/>
                </a:lnTo>
                <a:lnTo>
                  <a:pt x="4636504" y="2553"/>
                </a:lnTo>
                <a:lnTo>
                  <a:pt x="4633852" y="29689"/>
                </a:lnTo>
                <a:close/>
              </a:path>
              <a:path w="4874895" h="2861945">
                <a:moveTo>
                  <a:pt x="4683714" y="40037"/>
                </a:moveTo>
                <a:lnTo>
                  <a:pt x="4677604" y="38157"/>
                </a:lnTo>
                <a:lnTo>
                  <a:pt x="4671450" y="36444"/>
                </a:lnTo>
                <a:lnTo>
                  <a:pt x="4665253" y="34896"/>
                </a:lnTo>
                <a:lnTo>
                  <a:pt x="4659011" y="33515"/>
                </a:lnTo>
                <a:lnTo>
                  <a:pt x="4664773" y="5724"/>
                </a:lnTo>
                <a:lnTo>
                  <a:pt x="4692098" y="14027"/>
                </a:lnTo>
                <a:lnTo>
                  <a:pt x="4683714" y="40037"/>
                </a:lnTo>
                <a:close/>
              </a:path>
              <a:path w="4874895" h="2861945">
                <a:moveTo>
                  <a:pt x="4730245" y="60762"/>
                </a:moveTo>
                <a:lnTo>
                  <a:pt x="4724683" y="57630"/>
                </a:lnTo>
                <a:lnTo>
                  <a:pt x="4719042" y="54650"/>
                </a:lnTo>
                <a:lnTo>
                  <a:pt x="4713324" y="51823"/>
                </a:lnTo>
                <a:lnTo>
                  <a:pt x="4707528" y="49148"/>
                </a:lnTo>
                <a:lnTo>
                  <a:pt x="4718906" y="23599"/>
                </a:lnTo>
                <a:lnTo>
                  <a:pt x="4744038" y="37016"/>
                </a:lnTo>
                <a:lnTo>
                  <a:pt x="4730245" y="60762"/>
                </a:lnTo>
                <a:close/>
              </a:path>
              <a:path w="4874895" h="2861945">
                <a:moveTo>
                  <a:pt x="4771308" y="90920"/>
                </a:moveTo>
                <a:lnTo>
                  <a:pt x="4766538" y="86674"/>
                </a:lnTo>
                <a:lnTo>
                  <a:pt x="4761659" y="82561"/>
                </a:lnTo>
                <a:lnTo>
                  <a:pt x="4756672" y="78580"/>
                </a:lnTo>
                <a:lnTo>
                  <a:pt x="4751577" y="74732"/>
                </a:lnTo>
                <a:lnTo>
                  <a:pt x="4767939" y="52451"/>
                </a:lnTo>
                <a:lnTo>
                  <a:pt x="4789969" y="70514"/>
                </a:lnTo>
                <a:lnTo>
                  <a:pt x="4771308" y="90920"/>
                </a:lnTo>
                <a:close/>
              </a:path>
              <a:path w="4874895" h="2861945">
                <a:moveTo>
                  <a:pt x="4805094" y="129243"/>
                </a:moveTo>
                <a:lnTo>
                  <a:pt x="4801345" y="124085"/>
                </a:lnTo>
                <a:lnTo>
                  <a:pt x="4797462" y="119031"/>
                </a:lnTo>
                <a:lnTo>
                  <a:pt x="4793445" y="114084"/>
                </a:lnTo>
                <a:lnTo>
                  <a:pt x="4789293" y="109242"/>
                </a:lnTo>
                <a:lnTo>
                  <a:pt x="4809877" y="91109"/>
                </a:lnTo>
                <a:lnTo>
                  <a:pt x="4827922" y="113117"/>
                </a:lnTo>
                <a:lnTo>
                  <a:pt x="4805094" y="129243"/>
                </a:lnTo>
                <a:close/>
              </a:path>
              <a:path w="4874895" h="2861945">
                <a:moveTo>
                  <a:pt x="4829868" y="173768"/>
                </a:moveTo>
                <a:lnTo>
                  <a:pt x="4827301" y="167925"/>
                </a:lnTo>
                <a:lnTo>
                  <a:pt x="4824581" y="162157"/>
                </a:lnTo>
                <a:lnTo>
                  <a:pt x="4821707" y="156464"/>
                </a:lnTo>
                <a:lnTo>
                  <a:pt x="4818679" y="150846"/>
                </a:lnTo>
                <a:lnTo>
                  <a:pt x="4842562" y="137559"/>
                </a:lnTo>
                <a:lnTo>
                  <a:pt x="4855988" y="162708"/>
                </a:lnTo>
                <a:lnTo>
                  <a:pt x="4829868" y="173768"/>
                </a:lnTo>
                <a:close/>
              </a:path>
              <a:path w="4874895" h="2861945">
                <a:moveTo>
                  <a:pt x="4844602" y="222560"/>
                </a:moveTo>
                <a:lnTo>
                  <a:pt x="4843336" y="216296"/>
                </a:lnTo>
                <a:lnTo>
                  <a:pt x="4841903" y="210073"/>
                </a:lnTo>
                <a:lnTo>
                  <a:pt x="4840304" y="203891"/>
                </a:lnTo>
                <a:lnTo>
                  <a:pt x="4838539" y="197750"/>
                </a:lnTo>
                <a:lnTo>
                  <a:pt x="4864664" y="189858"/>
                </a:lnTo>
                <a:lnTo>
                  <a:pt x="4872097" y="214319"/>
                </a:lnTo>
                <a:lnTo>
                  <a:pt x="4872395" y="217330"/>
                </a:lnTo>
                <a:lnTo>
                  <a:pt x="4844602" y="222560"/>
                </a:lnTo>
                <a:close/>
              </a:path>
              <a:path w="4874895" h="2861945">
                <a:moveTo>
                  <a:pt x="4874500" y="274215"/>
                </a:moveTo>
                <a:lnTo>
                  <a:pt x="4848704" y="274215"/>
                </a:lnTo>
                <a:lnTo>
                  <a:pt x="4848704" y="260296"/>
                </a:lnTo>
                <a:lnTo>
                  <a:pt x="4848457" y="254040"/>
                </a:lnTo>
                <a:lnTo>
                  <a:pt x="4847964" y="247798"/>
                </a:lnTo>
                <a:lnTo>
                  <a:pt x="4874500" y="245700"/>
                </a:lnTo>
                <a:lnTo>
                  <a:pt x="4874500" y="274215"/>
                </a:lnTo>
                <a:close/>
              </a:path>
              <a:path w="4874895" h="2861945">
                <a:moveTo>
                  <a:pt x="4874500" y="331339"/>
                </a:moveTo>
                <a:lnTo>
                  <a:pt x="4848704" y="331339"/>
                </a:lnTo>
                <a:lnTo>
                  <a:pt x="4848704" y="302777"/>
                </a:lnTo>
                <a:lnTo>
                  <a:pt x="4874500" y="302777"/>
                </a:lnTo>
                <a:lnTo>
                  <a:pt x="4874500" y="331339"/>
                </a:lnTo>
                <a:close/>
              </a:path>
              <a:path w="4874895" h="2861945">
                <a:moveTo>
                  <a:pt x="4874500" y="388463"/>
                </a:moveTo>
                <a:lnTo>
                  <a:pt x="4848704" y="388463"/>
                </a:lnTo>
                <a:lnTo>
                  <a:pt x="4848704" y="359901"/>
                </a:lnTo>
                <a:lnTo>
                  <a:pt x="4874500" y="359901"/>
                </a:lnTo>
                <a:lnTo>
                  <a:pt x="4874500" y="388463"/>
                </a:lnTo>
                <a:close/>
              </a:path>
              <a:path w="4874895" h="2861945">
                <a:moveTo>
                  <a:pt x="4874500" y="445586"/>
                </a:moveTo>
                <a:lnTo>
                  <a:pt x="4848704" y="445586"/>
                </a:lnTo>
                <a:lnTo>
                  <a:pt x="4848704" y="417025"/>
                </a:lnTo>
                <a:lnTo>
                  <a:pt x="4874500" y="417025"/>
                </a:lnTo>
                <a:lnTo>
                  <a:pt x="4874500" y="445586"/>
                </a:lnTo>
                <a:close/>
              </a:path>
              <a:path w="4874895" h="2861945">
                <a:moveTo>
                  <a:pt x="4874500" y="502710"/>
                </a:moveTo>
                <a:lnTo>
                  <a:pt x="4848704" y="502710"/>
                </a:lnTo>
                <a:lnTo>
                  <a:pt x="4848704" y="474148"/>
                </a:lnTo>
                <a:lnTo>
                  <a:pt x="4874500" y="474148"/>
                </a:lnTo>
                <a:lnTo>
                  <a:pt x="4874500" y="502710"/>
                </a:lnTo>
                <a:close/>
              </a:path>
              <a:path w="4874895" h="2861945">
                <a:moveTo>
                  <a:pt x="4874500" y="559834"/>
                </a:moveTo>
                <a:lnTo>
                  <a:pt x="4848704" y="559834"/>
                </a:lnTo>
                <a:lnTo>
                  <a:pt x="4848704" y="531272"/>
                </a:lnTo>
                <a:lnTo>
                  <a:pt x="4874500" y="531272"/>
                </a:lnTo>
                <a:lnTo>
                  <a:pt x="4874500" y="559834"/>
                </a:lnTo>
                <a:close/>
              </a:path>
              <a:path w="4874895" h="2861945">
                <a:moveTo>
                  <a:pt x="4874500" y="616958"/>
                </a:moveTo>
                <a:lnTo>
                  <a:pt x="4848704" y="616958"/>
                </a:lnTo>
                <a:lnTo>
                  <a:pt x="4848704" y="588396"/>
                </a:lnTo>
                <a:lnTo>
                  <a:pt x="4874500" y="588396"/>
                </a:lnTo>
                <a:lnTo>
                  <a:pt x="4874500" y="616958"/>
                </a:lnTo>
                <a:close/>
              </a:path>
              <a:path w="4874895" h="2861945">
                <a:moveTo>
                  <a:pt x="4874500" y="674082"/>
                </a:moveTo>
                <a:lnTo>
                  <a:pt x="4848704" y="674082"/>
                </a:lnTo>
                <a:lnTo>
                  <a:pt x="4848704" y="645520"/>
                </a:lnTo>
                <a:lnTo>
                  <a:pt x="4874500" y="645520"/>
                </a:lnTo>
                <a:lnTo>
                  <a:pt x="4874500" y="674082"/>
                </a:lnTo>
                <a:close/>
              </a:path>
              <a:path w="4874895" h="2861945">
                <a:moveTo>
                  <a:pt x="4874500" y="731205"/>
                </a:moveTo>
                <a:lnTo>
                  <a:pt x="4848704" y="731205"/>
                </a:lnTo>
                <a:lnTo>
                  <a:pt x="4848704" y="702643"/>
                </a:lnTo>
                <a:lnTo>
                  <a:pt x="4874500" y="702643"/>
                </a:lnTo>
                <a:lnTo>
                  <a:pt x="4874500" y="731205"/>
                </a:lnTo>
                <a:close/>
              </a:path>
              <a:path w="4874895" h="2861945">
                <a:moveTo>
                  <a:pt x="4874500" y="788329"/>
                </a:moveTo>
                <a:lnTo>
                  <a:pt x="4848704" y="788329"/>
                </a:lnTo>
                <a:lnTo>
                  <a:pt x="4848704" y="759767"/>
                </a:lnTo>
                <a:lnTo>
                  <a:pt x="4874500" y="759767"/>
                </a:lnTo>
                <a:lnTo>
                  <a:pt x="4874500" y="788329"/>
                </a:lnTo>
                <a:close/>
              </a:path>
              <a:path w="4874895" h="2861945">
                <a:moveTo>
                  <a:pt x="4874500" y="845453"/>
                </a:moveTo>
                <a:lnTo>
                  <a:pt x="4848704" y="845453"/>
                </a:lnTo>
                <a:lnTo>
                  <a:pt x="4848704" y="816891"/>
                </a:lnTo>
                <a:lnTo>
                  <a:pt x="4874500" y="816891"/>
                </a:lnTo>
                <a:lnTo>
                  <a:pt x="4874500" y="845453"/>
                </a:lnTo>
                <a:close/>
              </a:path>
              <a:path w="4874895" h="2861945">
                <a:moveTo>
                  <a:pt x="4874500" y="902577"/>
                </a:moveTo>
                <a:lnTo>
                  <a:pt x="4848704" y="902577"/>
                </a:lnTo>
                <a:lnTo>
                  <a:pt x="4848704" y="874015"/>
                </a:lnTo>
                <a:lnTo>
                  <a:pt x="4874500" y="874015"/>
                </a:lnTo>
                <a:lnTo>
                  <a:pt x="4874500" y="902577"/>
                </a:lnTo>
                <a:close/>
              </a:path>
              <a:path w="4874895" h="2861945">
                <a:moveTo>
                  <a:pt x="4874500" y="959700"/>
                </a:moveTo>
                <a:lnTo>
                  <a:pt x="4848704" y="959700"/>
                </a:lnTo>
                <a:lnTo>
                  <a:pt x="4848704" y="931138"/>
                </a:lnTo>
                <a:lnTo>
                  <a:pt x="4874500" y="931138"/>
                </a:lnTo>
                <a:lnTo>
                  <a:pt x="4874500" y="959700"/>
                </a:lnTo>
                <a:close/>
              </a:path>
              <a:path w="4874895" h="2861945">
                <a:moveTo>
                  <a:pt x="4874500" y="1016824"/>
                </a:moveTo>
                <a:lnTo>
                  <a:pt x="4848704" y="1016824"/>
                </a:lnTo>
                <a:lnTo>
                  <a:pt x="4848704" y="988262"/>
                </a:lnTo>
                <a:lnTo>
                  <a:pt x="4874500" y="988262"/>
                </a:lnTo>
                <a:lnTo>
                  <a:pt x="4874500" y="1016824"/>
                </a:lnTo>
                <a:close/>
              </a:path>
              <a:path w="4874895" h="2861945">
                <a:moveTo>
                  <a:pt x="4874500" y="1073948"/>
                </a:moveTo>
                <a:lnTo>
                  <a:pt x="4848704" y="1073948"/>
                </a:lnTo>
                <a:lnTo>
                  <a:pt x="4848704" y="1045386"/>
                </a:lnTo>
                <a:lnTo>
                  <a:pt x="4874500" y="1045386"/>
                </a:lnTo>
                <a:lnTo>
                  <a:pt x="4874500" y="1073948"/>
                </a:lnTo>
                <a:close/>
              </a:path>
              <a:path w="4874895" h="2861945">
                <a:moveTo>
                  <a:pt x="4874500" y="1131072"/>
                </a:moveTo>
                <a:lnTo>
                  <a:pt x="4848704" y="1131072"/>
                </a:lnTo>
                <a:lnTo>
                  <a:pt x="4848704" y="1102510"/>
                </a:lnTo>
                <a:lnTo>
                  <a:pt x="4874500" y="1102510"/>
                </a:lnTo>
                <a:lnTo>
                  <a:pt x="4874500" y="1131072"/>
                </a:lnTo>
                <a:close/>
              </a:path>
              <a:path w="4874895" h="2861945">
                <a:moveTo>
                  <a:pt x="4874500" y="1188195"/>
                </a:moveTo>
                <a:lnTo>
                  <a:pt x="4848704" y="1188195"/>
                </a:lnTo>
                <a:lnTo>
                  <a:pt x="4848704" y="1159633"/>
                </a:lnTo>
                <a:lnTo>
                  <a:pt x="4874500" y="1159633"/>
                </a:lnTo>
                <a:lnTo>
                  <a:pt x="4874500" y="1188195"/>
                </a:lnTo>
                <a:close/>
              </a:path>
              <a:path w="4874895" h="2861945">
                <a:moveTo>
                  <a:pt x="4874500" y="1245319"/>
                </a:moveTo>
                <a:lnTo>
                  <a:pt x="4848704" y="1245319"/>
                </a:lnTo>
                <a:lnTo>
                  <a:pt x="4848704" y="1216757"/>
                </a:lnTo>
                <a:lnTo>
                  <a:pt x="4874500" y="1216757"/>
                </a:lnTo>
                <a:lnTo>
                  <a:pt x="4874500" y="1245319"/>
                </a:lnTo>
                <a:close/>
              </a:path>
              <a:path w="4874895" h="2861945">
                <a:moveTo>
                  <a:pt x="4874500" y="1302443"/>
                </a:moveTo>
                <a:lnTo>
                  <a:pt x="4848704" y="1302443"/>
                </a:lnTo>
                <a:lnTo>
                  <a:pt x="4848704" y="1273881"/>
                </a:lnTo>
                <a:lnTo>
                  <a:pt x="4874500" y="1273881"/>
                </a:lnTo>
                <a:lnTo>
                  <a:pt x="4874500" y="1302443"/>
                </a:lnTo>
                <a:close/>
              </a:path>
              <a:path w="4874895" h="2861945">
                <a:moveTo>
                  <a:pt x="4874500" y="1359567"/>
                </a:moveTo>
                <a:lnTo>
                  <a:pt x="4848704" y="1359567"/>
                </a:lnTo>
                <a:lnTo>
                  <a:pt x="4848704" y="1331005"/>
                </a:lnTo>
                <a:lnTo>
                  <a:pt x="4874500" y="1331005"/>
                </a:lnTo>
                <a:lnTo>
                  <a:pt x="4874500" y="1359567"/>
                </a:lnTo>
                <a:close/>
              </a:path>
              <a:path w="4874895" h="2861945">
                <a:moveTo>
                  <a:pt x="4874500" y="1416690"/>
                </a:moveTo>
                <a:lnTo>
                  <a:pt x="4848704" y="1416690"/>
                </a:lnTo>
                <a:lnTo>
                  <a:pt x="4848704" y="1388128"/>
                </a:lnTo>
                <a:lnTo>
                  <a:pt x="4874500" y="1388128"/>
                </a:lnTo>
                <a:lnTo>
                  <a:pt x="4874500" y="1416690"/>
                </a:lnTo>
                <a:close/>
              </a:path>
              <a:path w="4874895" h="2861945">
                <a:moveTo>
                  <a:pt x="4874500" y="1473814"/>
                </a:moveTo>
                <a:lnTo>
                  <a:pt x="4848704" y="1473814"/>
                </a:lnTo>
                <a:lnTo>
                  <a:pt x="4848704" y="1445252"/>
                </a:lnTo>
                <a:lnTo>
                  <a:pt x="4874500" y="1445252"/>
                </a:lnTo>
                <a:lnTo>
                  <a:pt x="4874500" y="1473814"/>
                </a:lnTo>
                <a:close/>
              </a:path>
              <a:path w="4874895" h="2861945">
                <a:moveTo>
                  <a:pt x="4874500" y="1530938"/>
                </a:moveTo>
                <a:lnTo>
                  <a:pt x="4848704" y="1530938"/>
                </a:lnTo>
                <a:lnTo>
                  <a:pt x="4848704" y="1502376"/>
                </a:lnTo>
                <a:lnTo>
                  <a:pt x="4874500" y="1502376"/>
                </a:lnTo>
                <a:lnTo>
                  <a:pt x="4874500" y="1530938"/>
                </a:lnTo>
                <a:close/>
              </a:path>
              <a:path w="4874895" h="2861945">
                <a:moveTo>
                  <a:pt x="4874500" y="1588062"/>
                </a:moveTo>
                <a:lnTo>
                  <a:pt x="4848704" y="1588062"/>
                </a:lnTo>
                <a:lnTo>
                  <a:pt x="4848704" y="1559500"/>
                </a:lnTo>
                <a:lnTo>
                  <a:pt x="4874500" y="1559500"/>
                </a:lnTo>
                <a:lnTo>
                  <a:pt x="4874500" y="1588062"/>
                </a:lnTo>
                <a:close/>
              </a:path>
              <a:path w="4874895" h="2861945">
                <a:moveTo>
                  <a:pt x="4874500" y="1645185"/>
                </a:moveTo>
                <a:lnTo>
                  <a:pt x="4848704" y="1645185"/>
                </a:lnTo>
                <a:lnTo>
                  <a:pt x="4848704" y="1616623"/>
                </a:lnTo>
                <a:lnTo>
                  <a:pt x="4874500" y="1616623"/>
                </a:lnTo>
                <a:lnTo>
                  <a:pt x="4874500" y="1645185"/>
                </a:lnTo>
                <a:close/>
              </a:path>
              <a:path w="4874895" h="2861945">
                <a:moveTo>
                  <a:pt x="4874500" y="1702309"/>
                </a:moveTo>
                <a:lnTo>
                  <a:pt x="4848704" y="1702309"/>
                </a:lnTo>
                <a:lnTo>
                  <a:pt x="4848704" y="1673747"/>
                </a:lnTo>
                <a:lnTo>
                  <a:pt x="4874500" y="1673747"/>
                </a:lnTo>
                <a:lnTo>
                  <a:pt x="4874500" y="1702309"/>
                </a:lnTo>
                <a:close/>
              </a:path>
              <a:path w="4874895" h="2861945">
                <a:moveTo>
                  <a:pt x="4874500" y="1759433"/>
                </a:moveTo>
                <a:lnTo>
                  <a:pt x="4848704" y="1759433"/>
                </a:lnTo>
                <a:lnTo>
                  <a:pt x="4848704" y="1730871"/>
                </a:lnTo>
                <a:lnTo>
                  <a:pt x="4874500" y="1730871"/>
                </a:lnTo>
                <a:lnTo>
                  <a:pt x="4874500" y="1759433"/>
                </a:lnTo>
                <a:close/>
              </a:path>
              <a:path w="4874895" h="2861945">
                <a:moveTo>
                  <a:pt x="4874500" y="1816557"/>
                </a:moveTo>
                <a:lnTo>
                  <a:pt x="4848704" y="1816557"/>
                </a:lnTo>
                <a:lnTo>
                  <a:pt x="4848704" y="1787995"/>
                </a:lnTo>
                <a:lnTo>
                  <a:pt x="4874500" y="1787995"/>
                </a:lnTo>
                <a:lnTo>
                  <a:pt x="4874500" y="1816557"/>
                </a:lnTo>
                <a:close/>
              </a:path>
              <a:path w="4874895" h="2861945">
                <a:moveTo>
                  <a:pt x="4874500" y="1873680"/>
                </a:moveTo>
                <a:lnTo>
                  <a:pt x="4848704" y="1873680"/>
                </a:lnTo>
                <a:lnTo>
                  <a:pt x="4848704" y="1845118"/>
                </a:lnTo>
                <a:lnTo>
                  <a:pt x="4874500" y="1845118"/>
                </a:lnTo>
                <a:lnTo>
                  <a:pt x="4874500" y="1873680"/>
                </a:lnTo>
                <a:close/>
              </a:path>
              <a:path w="4874895" h="2861945">
                <a:moveTo>
                  <a:pt x="4874500" y="1930804"/>
                </a:moveTo>
                <a:lnTo>
                  <a:pt x="4848704" y="1930804"/>
                </a:lnTo>
                <a:lnTo>
                  <a:pt x="4848704" y="1902242"/>
                </a:lnTo>
                <a:lnTo>
                  <a:pt x="4874500" y="1902242"/>
                </a:lnTo>
                <a:lnTo>
                  <a:pt x="4874500" y="1930804"/>
                </a:lnTo>
                <a:close/>
              </a:path>
              <a:path w="4874895" h="2861945">
                <a:moveTo>
                  <a:pt x="4874500" y="1987928"/>
                </a:moveTo>
                <a:lnTo>
                  <a:pt x="4848704" y="1987928"/>
                </a:lnTo>
                <a:lnTo>
                  <a:pt x="4848704" y="1959366"/>
                </a:lnTo>
                <a:lnTo>
                  <a:pt x="4874500" y="1959366"/>
                </a:lnTo>
                <a:lnTo>
                  <a:pt x="4874500" y="1987928"/>
                </a:lnTo>
                <a:close/>
              </a:path>
              <a:path w="4874895" h="2861945">
                <a:moveTo>
                  <a:pt x="4874500" y="2045052"/>
                </a:moveTo>
                <a:lnTo>
                  <a:pt x="4848704" y="2045052"/>
                </a:lnTo>
                <a:lnTo>
                  <a:pt x="4848704" y="2016490"/>
                </a:lnTo>
                <a:lnTo>
                  <a:pt x="4874500" y="2016490"/>
                </a:lnTo>
                <a:lnTo>
                  <a:pt x="4874500" y="2045052"/>
                </a:lnTo>
                <a:close/>
              </a:path>
              <a:path w="4874895" h="2861945">
                <a:moveTo>
                  <a:pt x="4874500" y="2102175"/>
                </a:moveTo>
                <a:lnTo>
                  <a:pt x="4848704" y="2102175"/>
                </a:lnTo>
                <a:lnTo>
                  <a:pt x="4848704" y="2073613"/>
                </a:lnTo>
                <a:lnTo>
                  <a:pt x="4874500" y="2073613"/>
                </a:lnTo>
                <a:lnTo>
                  <a:pt x="4874500" y="2102175"/>
                </a:lnTo>
                <a:close/>
              </a:path>
              <a:path w="4874895" h="2861945">
                <a:moveTo>
                  <a:pt x="4874500" y="2159299"/>
                </a:moveTo>
                <a:lnTo>
                  <a:pt x="4848704" y="2159299"/>
                </a:lnTo>
                <a:lnTo>
                  <a:pt x="4848704" y="2130737"/>
                </a:lnTo>
                <a:lnTo>
                  <a:pt x="4874500" y="2130737"/>
                </a:lnTo>
                <a:lnTo>
                  <a:pt x="4874500" y="2159299"/>
                </a:lnTo>
                <a:close/>
              </a:path>
              <a:path w="4874895" h="2861945">
                <a:moveTo>
                  <a:pt x="4874500" y="2216423"/>
                </a:moveTo>
                <a:lnTo>
                  <a:pt x="4848704" y="2216423"/>
                </a:lnTo>
                <a:lnTo>
                  <a:pt x="4848704" y="2187861"/>
                </a:lnTo>
                <a:lnTo>
                  <a:pt x="4874500" y="2187861"/>
                </a:lnTo>
                <a:lnTo>
                  <a:pt x="4874500" y="2216423"/>
                </a:lnTo>
                <a:close/>
              </a:path>
              <a:path w="4874895" h="2861945">
                <a:moveTo>
                  <a:pt x="4874500" y="2273547"/>
                </a:moveTo>
                <a:lnTo>
                  <a:pt x="4848704" y="2273547"/>
                </a:lnTo>
                <a:lnTo>
                  <a:pt x="4848704" y="2244985"/>
                </a:lnTo>
                <a:lnTo>
                  <a:pt x="4874500" y="2244985"/>
                </a:lnTo>
                <a:lnTo>
                  <a:pt x="4874500" y="2273547"/>
                </a:lnTo>
                <a:close/>
              </a:path>
              <a:path w="4874895" h="2861945">
                <a:moveTo>
                  <a:pt x="4874500" y="2330670"/>
                </a:moveTo>
                <a:lnTo>
                  <a:pt x="4848704" y="2330670"/>
                </a:lnTo>
                <a:lnTo>
                  <a:pt x="4848704" y="2302108"/>
                </a:lnTo>
                <a:lnTo>
                  <a:pt x="4874500" y="2302108"/>
                </a:lnTo>
                <a:lnTo>
                  <a:pt x="4874500" y="2330670"/>
                </a:lnTo>
                <a:close/>
              </a:path>
              <a:path w="4874895" h="2861945">
                <a:moveTo>
                  <a:pt x="4874500" y="2387794"/>
                </a:moveTo>
                <a:lnTo>
                  <a:pt x="4848704" y="2387794"/>
                </a:lnTo>
                <a:lnTo>
                  <a:pt x="4848704" y="2359232"/>
                </a:lnTo>
                <a:lnTo>
                  <a:pt x="4874500" y="2359232"/>
                </a:lnTo>
                <a:lnTo>
                  <a:pt x="4874500" y="2387794"/>
                </a:lnTo>
                <a:close/>
              </a:path>
              <a:path w="4874895" h="2861945">
                <a:moveTo>
                  <a:pt x="4874500" y="2444918"/>
                </a:moveTo>
                <a:lnTo>
                  <a:pt x="4848704" y="2444918"/>
                </a:lnTo>
                <a:lnTo>
                  <a:pt x="4848704" y="2416356"/>
                </a:lnTo>
                <a:lnTo>
                  <a:pt x="4874500" y="2416356"/>
                </a:lnTo>
                <a:lnTo>
                  <a:pt x="4874500" y="2444918"/>
                </a:lnTo>
                <a:close/>
              </a:path>
              <a:path w="4874895" h="2861945">
                <a:moveTo>
                  <a:pt x="4874500" y="2502042"/>
                </a:moveTo>
                <a:lnTo>
                  <a:pt x="4848704" y="2502042"/>
                </a:lnTo>
                <a:lnTo>
                  <a:pt x="4848704" y="2473480"/>
                </a:lnTo>
                <a:lnTo>
                  <a:pt x="4874500" y="2473480"/>
                </a:lnTo>
                <a:lnTo>
                  <a:pt x="4874500" y="2502042"/>
                </a:lnTo>
                <a:close/>
              </a:path>
              <a:path w="4874895" h="2861945">
                <a:moveTo>
                  <a:pt x="4874500" y="2559165"/>
                </a:moveTo>
                <a:lnTo>
                  <a:pt x="4848704" y="2559165"/>
                </a:lnTo>
                <a:lnTo>
                  <a:pt x="4848704" y="2530603"/>
                </a:lnTo>
                <a:lnTo>
                  <a:pt x="4874500" y="2530603"/>
                </a:lnTo>
                <a:lnTo>
                  <a:pt x="4874500" y="2559165"/>
                </a:lnTo>
                <a:close/>
              </a:path>
              <a:path w="4874895" h="2861945">
                <a:moveTo>
                  <a:pt x="4874500" y="2616242"/>
                </a:moveTo>
                <a:lnTo>
                  <a:pt x="4847935" y="2614100"/>
                </a:lnTo>
                <a:lnTo>
                  <a:pt x="4848448" y="2607738"/>
                </a:lnTo>
                <a:lnTo>
                  <a:pt x="4848704" y="2601363"/>
                </a:lnTo>
                <a:lnTo>
                  <a:pt x="4848704" y="2587727"/>
                </a:lnTo>
                <a:lnTo>
                  <a:pt x="4874500" y="2587727"/>
                </a:lnTo>
                <a:lnTo>
                  <a:pt x="4874500" y="2616242"/>
                </a:lnTo>
                <a:close/>
              </a:path>
              <a:path w="4874895" h="2861945">
                <a:moveTo>
                  <a:pt x="4864547" y="2672066"/>
                </a:moveTo>
                <a:lnTo>
                  <a:pt x="4838435" y="2664135"/>
                </a:lnTo>
                <a:lnTo>
                  <a:pt x="4840210" y="2657996"/>
                </a:lnTo>
                <a:lnTo>
                  <a:pt x="4841818" y="2651816"/>
                </a:lnTo>
                <a:lnTo>
                  <a:pt x="4843260" y="2645595"/>
                </a:lnTo>
                <a:lnTo>
                  <a:pt x="4844535" y="2639333"/>
                </a:lnTo>
                <a:lnTo>
                  <a:pt x="4872355" y="2644610"/>
                </a:lnTo>
                <a:lnTo>
                  <a:pt x="4872097" y="2647223"/>
                </a:lnTo>
                <a:lnTo>
                  <a:pt x="4864547" y="2672066"/>
                </a:lnTo>
                <a:close/>
              </a:path>
              <a:path w="4874895" h="2861945">
                <a:moveTo>
                  <a:pt x="4842373" y="2724335"/>
                </a:moveTo>
                <a:lnTo>
                  <a:pt x="4818504" y="2711009"/>
                </a:lnTo>
                <a:lnTo>
                  <a:pt x="4821540" y="2705396"/>
                </a:lnTo>
                <a:lnTo>
                  <a:pt x="4824422" y="2699708"/>
                </a:lnTo>
                <a:lnTo>
                  <a:pt x="4827151" y="2693944"/>
                </a:lnTo>
                <a:lnTo>
                  <a:pt x="4829728" y="2688103"/>
                </a:lnTo>
                <a:lnTo>
                  <a:pt x="4855799" y="2699189"/>
                </a:lnTo>
                <a:lnTo>
                  <a:pt x="4842373" y="2724335"/>
                </a:lnTo>
                <a:close/>
              </a:path>
              <a:path w="4874895" h="2861945">
                <a:moveTo>
                  <a:pt x="4809623" y="2770743"/>
                </a:moveTo>
                <a:lnTo>
                  <a:pt x="4789055" y="2752569"/>
                </a:lnTo>
                <a:lnTo>
                  <a:pt x="4793215" y="2747732"/>
                </a:lnTo>
                <a:lnTo>
                  <a:pt x="4797240" y="2742791"/>
                </a:lnTo>
                <a:lnTo>
                  <a:pt x="4801131" y="2737743"/>
                </a:lnTo>
                <a:lnTo>
                  <a:pt x="4804887" y="2732590"/>
                </a:lnTo>
                <a:lnTo>
                  <a:pt x="4827669" y="2748734"/>
                </a:lnTo>
                <a:lnTo>
                  <a:pt x="4809623" y="2770743"/>
                </a:lnTo>
                <a:close/>
              </a:path>
              <a:path w="4874895" h="2861945">
                <a:moveTo>
                  <a:pt x="4767631" y="2809344"/>
                </a:moveTo>
                <a:lnTo>
                  <a:pt x="4751288" y="2787021"/>
                </a:lnTo>
                <a:lnTo>
                  <a:pt x="4756390" y="2783180"/>
                </a:lnTo>
                <a:lnTo>
                  <a:pt x="4761383" y="2779207"/>
                </a:lnTo>
                <a:lnTo>
                  <a:pt x="4766267" y="2775101"/>
                </a:lnTo>
                <a:lnTo>
                  <a:pt x="4771042" y="2770863"/>
                </a:lnTo>
                <a:lnTo>
                  <a:pt x="4789658" y="2791283"/>
                </a:lnTo>
                <a:lnTo>
                  <a:pt x="4767631" y="2809344"/>
                </a:lnTo>
                <a:close/>
              </a:path>
              <a:path w="4874895" h="2861945">
                <a:moveTo>
                  <a:pt x="4718552" y="2838132"/>
                </a:moveTo>
                <a:lnTo>
                  <a:pt x="4707201" y="2812539"/>
                </a:lnTo>
                <a:lnTo>
                  <a:pt x="4713001" y="2809873"/>
                </a:lnTo>
                <a:lnTo>
                  <a:pt x="4718723" y="2807054"/>
                </a:lnTo>
                <a:lnTo>
                  <a:pt x="4724368" y="2804083"/>
                </a:lnTo>
                <a:lnTo>
                  <a:pt x="4729935" y="2800959"/>
                </a:lnTo>
                <a:lnTo>
                  <a:pt x="4743685" y="2824714"/>
                </a:lnTo>
                <a:lnTo>
                  <a:pt x="4718552" y="2838132"/>
                </a:lnTo>
                <a:close/>
              </a:path>
              <a:path w="4874895" h="2861945">
                <a:moveTo>
                  <a:pt x="4664386" y="2855936"/>
                </a:moveTo>
                <a:lnTo>
                  <a:pt x="4658659" y="2828099"/>
                </a:lnTo>
                <a:lnTo>
                  <a:pt x="4664902" y="2826727"/>
                </a:lnTo>
                <a:lnTo>
                  <a:pt x="4671102" y="2825189"/>
                </a:lnTo>
                <a:lnTo>
                  <a:pt x="4677259" y="2823484"/>
                </a:lnTo>
                <a:lnTo>
                  <a:pt x="4683372" y="2821614"/>
                </a:lnTo>
                <a:lnTo>
                  <a:pt x="4691716" y="2847631"/>
                </a:lnTo>
                <a:lnTo>
                  <a:pt x="4664386" y="2855936"/>
                </a:lnTo>
                <a:close/>
              </a:path>
              <a:path w="4874895" h="2861945">
                <a:moveTo>
                  <a:pt x="4610699" y="2861542"/>
                </a:moveTo>
                <a:lnTo>
                  <a:pt x="4607570" y="2861542"/>
                </a:lnTo>
                <a:lnTo>
                  <a:pt x="4607570" y="2832980"/>
                </a:lnTo>
                <a:lnTo>
                  <a:pt x="4618316" y="2832980"/>
                </a:lnTo>
                <a:lnTo>
                  <a:pt x="4625915" y="2832615"/>
                </a:lnTo>
                <a:lnTo>
                  <a:pt x="4633496" y="2831886"/>
                </a:lnTo>
                <a:lnTo>
                  <a:pt x="4636106" y="2859029"/>
                </a:lnTo>
                <a:lnTo>
                  <a:pt x="4610699" y="2861542"/>
                </a:lnTo>
                <a:close/>
              </a:path>
              <a:path w="4874895" h="2861945">
                <a:moveTo>
                  <a:pt x="4579008" y="2861542"/>
                </a:moveTo>
                <a:lnTo>
                  <a:pt x="4550446" y="2861542"/>
                </a:lnTo>
                <a:lnTo>
                  <a:pt x="4550446" y="2832980"/>
                </a:lnTo>
                <a:lnTo>
                  <a:pt x="4579008" y="2832980"/>
                </a:lnTo>
                <a:lnTo>
                  <a:pt x="4579008" y="2861542"/>
                </a:lnTo>
                <a:close/>
              </a:path>
              <a:path w="4874895" h="2861945">
                <a:moveTo>
                  <a:pt x="4521884" y="2861542"/>
                </a:moveTo>
                <a:lnTo>
                  <a:pt x="4493322" y="2861542"/>
                </a:lnTo>
                <a:lnTo>
                  <a:pt x="4493322" y="2832980"/>
                </a:lnTo>
                <a:lnTo>
                  <a:pt x="4521884" y="2832980"/>
                </a:lnTo>
                <a:lnTo>
                  <a:pt x="4521884" y="2861542"/>
                </a:lnTo>
                <a:close/>
              </a:path>
              <a:path w="4874895" h="2861945">
                <a:moveTo>
                  <a:pt x="4464761" y="2861542"/>
                </a:moveTo>
                <a:lnTo>
                  <a:pt x="4436199" y="2861542"/>
                </a:lnTo>
                <a:lnTo>
                  <a:pt x="4436199" y="2832980"/>
                </a:lnTo>
                <a:lnTo>
                  <a:pt x="4464761" y="2832980"/>
                </a:lnTo>
                <a:lnTo>
                  <a:pt x="4464761" y="2861542"/>
                </a:lnTo>
                <a:close/>
              </a:path>
              <a:path w="4874895" h="2861945">
                <a:moveTo>
                  <a:pt x="4407637" y="2861542"/>
                </a:moveTo>
                <a:lnTo>
                  <a:pt x="4379075" y="2861542"/>
                </a:lnTo>
                <a:lnTo>
                  <a:pt x="4379075" y="2832980"/>
                </a:lnTo>
                <a:lnTo>
                  <a:pt x="4407637" y="2832980"/>
                </a:lnTo>
                <a:lnTo>
                  <a:pt x="4407637" y="2861542"/>
                </a:lnTo>
                <a:close/>
              </a:path>
              <a:path w="4874895" h="2861945">
                <a:moveTo>
                  <a:pt x="4350513" y="2861542"/>
                </a:moveTo>
                <a:lnTo>
                  <a:pt x="4321951" y="2861542"/>
                </a:lnTo>
                <a:lnTo>
                  <a:pt x="4321951" y="2832980"/>
                </a:lnTo>
                <a:lnTo>
                  <a:pt x="4350513" y="2832980"/>
                </a:lnTo>
                <a:lnTo>
                  <a:pt x="4350513" y="2861542"/>
                </a:lnTo>
                <a:close/>
              </a:path>
              <a:path w="4874895" h="2861945">
                <a:moveTo>
                  <a:pt x="4293389" y="2861542"/>
                </a:moveTo>
                <a:lnTo>
                  <a:pt x="4264827" y="2861542"/>
                </a:lnTo>
                <a:lnTo>
                  <a:pt x="4264827" y="2832980"/>
                </a:lnTo>
                <a:lnTo>
                  <a:pt x="4293389" y="2832980"/>
                </a:lnTo>
                <a:lnTo>
                  <a:pt x="4293389" y="2861542"/>
                </a:lnTo>
                <a:close/>
              </a:path>
              <a:path w="4874895" h="2861945">
                <a:moveTo>
                  <a:pt x="4236266" y="2861542"/>
                </a:moveTo>
                <a:lnTo>
                  <a:pt x="4207704" y="2861542"/>
                </a:lnTo>
                <a:lnTo>
                  <a:pt x="4207704" y="2832980"/>
                </a:lnTo>
                <a:lnTo>
                  <a:pt x="4236266" y="2832980"/>
                </a:lnTo>
                <a:lnTo>
                  <a:pt x="4236266" y="2861542"/>
                </a:lnTo>
                <a:close/>
              </a:path>
              <a:path w="4874895" h="2861945">
                <a:moveTo>
                  <a:pt x="4179142" y="2861542"/>
                </a:moveTo>
                <a:lnTo>
                  <a:pt x="4150580" y="2861542"/>
                </a:lnTo>
                <a:lnTo>
                  <a:pt x="4150580" y="2832980"/>
                </a:lnTo>
                <a:lnTo>
                  <a:pt x="4179142" y="2832980"/>
                </a:lnTo>
                <a:lnTo>
                  <a:pt x="4179142" y="2861542"/>
                </a:lnTo>
                <a:close/>
              </a:path>
              <a:path w="4874895" h="2861945">
                <a:moveTo>
                  <a:pt x="4122018" y="2861542"/>
                </a:moveTo>
                <a:lnTo>
                  <a:pt x="4093456" y="2861542"/>
                </a:lnTo>
                <a:lnTo>
                  <a:pt x="4093456" y="2832980"/>
                </a:lnTo>
                <a:lnTo>
                  <a:pt x="4122018" y="2832980"/>
                </a:lnTo>
                <a:lnTo>
                  <a:pt x="4122018" y="2861542"/>
                </a:lnTo>
                <a:close/>
              </a:path>
              <a:path w="4874895" h="2861945">
                <a:moveTo>
                  <a:pt x="4064894" y="2861542"/>
                </a:moveTo>
                <a:lnTo>
                  <a:pt x="4036332" y="2861542"/>
                </a:lnTo>
                <a:lnTo>
                  <a:pt x="4036332" y="2832980"/>
                </a:lnTo>
                <a:lnTo>
                  <a:pt x="4064894" y="2832980"/>
                </a:lnTo>
                <a:lnTo>
                  <a:pt x="4064894" y="2861542"/>
                </a:lnTo>
                <a:close/>
              </a:path>
              <a:path w="4874895" h="2861945">
                <a:moveTo>
                  <a:pt x="4007771" y="2861542"/>
                </a:moveTo>
                <a:lnTo>
                  <a:pt x="3979209" y="2861542"/>
                </a:lnTo>
                <a:lnTo>
                  <a:pt x="3979209" y="2832980"/>
                </a:lnTo>
                <a:lnTo>
                  <a:pt x="4007771" y="2832980"/>
                </a:lnTo>
                <a:lnTo>
                  <a:pt x="4007771" y="2861542"/>
                </a:lnTo>
                <a:close/>
              </a:path>
              <a:path w="4874895" h="2861945">
                <a:moveTo>
                  <a:pt x="3950647" y="2861542"/>
                </a:moveTo>
                <a:lnTo>
                  <a:pt x="3922085" y="2861542"/>
                </a:lnTo>
                <a:lnTo>
                  <a:pt x="3922085" y="2832980"/>
                </a:lnTo>
                <a:lnTo>
                  <a:pt x="3950647" y="2832980"/>
                </a:lnTo>
                <a:lnTo>
                  <a:pt x="3950647" y="2861542"/>
                </a:lnTo>
                <a:close/>
              </a:path>
              <a:path w="4874895" h="2861945">
                <a:moveTo>
                  <a:pt x="3893523" y="2861542"/>
                </a:moveTo>
                <a:lnTo>
                  <a:pt x="3864961" y="2861542"/>
                </a:lnTo>
                <a:lnTo>
                  <a:pt x="3864961" y="2832980"/>
                </a:lnTo>
                <a:lnTo>
                  <a:pt x="3893523" y="2832980"/>
                </a:lnTo>
                <a:lnTo>
                  <a:pt x="3893523" y="2861542"/>
                </a:lnTo>
                <a:close/>
              </a:path>
              <a:path w="4874895" h="2861945">
                <a:moveTo>
                  <a:pt x="3836399" y="2861542"/>
                </a:moveTo>
                <a:lnTo>
                  <a:pt x="3807837" y="2861542"/>
                </a:lnTo>
                <a:lnTo>
                  <a:pt x="3807837" y="2832980"/>
                </a:lnTo>
                <a:lnTo>
                  <a:pt x="3836399" y="2832980"/>
                </a:lnTo>
                <a:lnTo>
                  <a:pt x="3836399" y="2861542"/>
                </a:lnTo>
                <a:close/>
              </a:path>
              <a:path w="4874895" h="2861945">
                <a:moveTo>
                  <a:pt x="3779276" y="2861542"/>
                </a:moveTo>
                <a:lnTo>
                  <a:pt x="3750714" y="2861542"/>
                </a:lnTo>
                <a:lnTo>
                  <a:pt x="3750714" y="2832980"/>
                </a:lnTo>
                <a:lnTo>
                  <a:pt x="3779276" y="2832980"/>
                </a:lnTo>
                <a:lnTo>
                  <a:pt x="3779276" y="2861542"/>
                </a:lnTo>
                <a:close/>
              </a:path>
              <a:path w="4874895" h="2861945">
                <a:moveTo>
                  <a:pt x="3722152" y="2861542"/>
                </a:moveTo>
                <a:lnTo>
                  <a:pt x="3693590" y="2861542"/>
                </a:lnTo>
                <a:lnTo>
                  <a:pt x="3693590" y="2832980"/>
                </a:lnTo>
                <a:lnTo>
                  <a:pt x="3722152" y="2832980"/>
                </a:lnTo>
                <a:lnTo>
                  <a:pt x="3722152" y="2861542"/>
                </a:lnTo>
                <a:close/>
              </a:path>
              <a:path w="4874895" h="2861945">
                <a:moveTo>
                  <a:pt x="3665028" y="2861542"/>
                </a:moveTo>
                <a:lnTo>
                  <a:pt x="3636466" y="2861542"/>
                </a:lnTo>
                <a:lnTo>
                  <a:pt x="3636466" y="2832980"/>
                </a:lnTo>
                <a:lnTo>
                  <a:pt x="3665028" y="2832980"/>
                </a:lnTo>
                <a:lnTo>
                  <a:pt x="3665028" y="2861542"/>
                </a:lnTo>
                <a:close/>
              </a:path>
              <a:path w="4874895" h="2861945">
                <a:moveTo>
                  <a:pt x="3607904" y="2861542"/>
                </a:moveTo>
                <a:lnTo>
                  <a:pt x="3579342" y="2861542"/>
                </a:lnTo>
                <a:lnTo>
                  <a:pt x="3579342" y="2832980"/>
                </a:lnTo>
                <a:lnTo>
                  <a:pt x="3607904" y="2832980"/>
                </a:lnTo>
                <a:lnTo>
                  <a:pt x="3607904" y="2861542"/>
                </a:lnTo>
                <a:close/>
              </a:path>
              <a:path w="4874895" h="2861945">
                <a:moveTo>
                  <a:pt x="3550781" y="2861542"/>
                </a:moveTo>
                <a:lnTo>
                  <a:pt x="3522219" y="2861542"/>
                </a:lnTo>
                <a:lnTo>
                  <a:pt x="3522219" y="2832980"/>
                </a:lnTo>
                <a:lnTo>
                  <a:pt x="3550781" y="2832980"/>
                </a:lnTo>
                <a:lnTo>
                  <a:pt x="3550781" y="2861542"/>
                </a:lnTo>
                <a:close/>
              </a:path>
              <a:path w="4874895" h="2861945">
                <a:moveTo>
                  <a:pt x="3493657" y="2861542"/>
                </a:moveTo>
                <a:lnTo>
                  <a:pt x="3465095" y="2861542"/>
                </a:lnTo>
                <a:lnTo>
                  <a:pt x="3465095" y="2832980"/>
                </a:lnTo>
                <a:lnTo>
                  <a:pt x="3493657" y="2832980"/>
                </a:lnTo>
                <a:lnTo>
                  <a:pt x="3493657" y="2861542"/>
                </a:lnTo>
                <a:close/>
              </a:path>
              <a:path w="4874895" h="2861945">
                <a:moveTo>
                  <a:pt x="3436533" y="2861542"/>
                </a:moveTo>
                <a:lnTo>
                  <a:pt x="3407971" y="2861542"/>
                </a:lnTo>
                <a:lnTo>
                  <a:pt x="3407971" y="2832980"/>
                </a:lnTo>
                <a:lnTo>
                  <a:pt x="3436533" y="2832980"/>
                </a:lnTo>
                <a:lnTo>
                  <a:pt x="3436533" y="2861542"/>
                </a:lnTo>
                <a:close/>
              </a:path>
              <a:path w="4874895" h="2861945">
                <a:moveTo>
                  <a:pt x="3379409" y="2861542"/>
                </a:moveTo>
                <a:lnTo>
                  <a:pt x="3350847" y="2861542"/>
                </a:lnTo>
                <a:lnTo>
                  <a:pt x="3350847" y="2832980"/>
                </a:lnTo>
                <a:lnTo>
                  <a:pt x="3379409" y="2832980"/>
                </a:lnTo>
                <a:lnTo>
                  <a:pt x="3379409" y="2861542"/>
                </a:lnTo>
                <a:close/>
              </a:path>
              <a:path w="4874895" h="2861945">
                <a:moveTo>
                  <a:pt x="3322286" y="2861542"/>
                </a:moveTo>
                <a:lnTo>
                  <a:pt x="3293724" y="2861542"/>
                </a:lnTo>
                <a:lnTo>
                  <a:pt x="3293724" y="2832980"/>
                </a:lnTo>
                <a:lnTo>
                  <a:pt x="3322286" y="2832980"/>
                </a:lnTo>
                <a:lnTo>
                  <a:pt x="3322286" y="2861542"/>
                </a:lnTo>
                <a:close/>
              </a:path>
              <a:path w="4874895" h="2861945">
                <a:moveTo>
                  <a:pt x="3265162" y="2861542"/>
                </a:moveTo>
                <a:lnTo>
                  <a:pt x="3236600" y="2861542"/>
                </a:lnTo>
                <a:lnTo>
                  <a:pt x="3236600" y="2832980"/>
                </a:lnTo>
                <a:lnTo>
                  <a:pt x="3265162" y="2832980"/>
                </a:lnTo>
                <a:lnTo>
                  <a:pt x="3265162" y="2861542"/>
                </a:lnTo>
                <a:close/>
              </a:path>
              <a:path w="4874895" h="2861945">
                <a:moveTo>
                  <a:pt x="3208038" y="2861542"/>
                </a:moveTo>
                <a:lnTo>
                  <a:pt x="3179476" y="2861542"/>
                </a:lnTo>
                <a:lnTo>
                  <a:pt x="3179476" y="2832980"/>
                </a:lnTo>
                <a:lnTo>
                  <a:pt x="3208038" y="2832980"/>
                </a:lnTo>
                <a:lnTo>
                  <a:pt x="3208038" y="2861542"/>
                </a:lnTo>
                <a:close/>
              </a:path>
              <a:path w="4874895" h="2861945">
                <a:moveTo>
                  <a:pt x="3150914" y="2861542"/>
                </a:moveTo>
                <a:lnTo>
                  <a:pt x="3122352" y="2861542"/>
                </a:lnTo>
                <a:lnTo>
                  <a:pt x="3122352" y="2832980"/>
                </a:lnTo>
                <a:lnTo>
                  <a:pt x="3150914" y="2832980"/>
                </a:lnTo>
                <a:lnTo>
                  <a:pt x="3150914" y="2861542"/>
                </a:lnTo>
                <a:close/>
              </a:path>
              <a:path w="4874895" h="2861945">
                <a:moveTo>
                  <a:pt x="3093791" y="2861542"/>
                </a:moveTo>
                <a:lnTo>
                  <a:pt x="3065229" y="2861542"/>
                </a:lnTo>
                <a:lnTo>
                  <a:pt x="3065229" y="2832980"/>
                </a:lnTo>
                <a:lnTo>
                  <a:pt x="3093791" y="2832980"/>
                </a:lnTo>
                <a:lnTo>
                  <a:pt x="3093791" y="2861542"/>
                </a:lnTo>
                <a:close/>
              </a:path>
              <a:path w="4874895" h="2861945">
                <a:moveTo>
                  <a:pt x="3036667" y="2861542"/>
                </a:moveTo>
                <a:lnTo>
                  <a:pt x="3008105" y="2861542"/>
                </a:lnTo>
                <a:lnTo>
                  <a:pt x="3008105" y="2832980"/>
                </a:lnTo>
                <a:lnTo>
                  <a:pt x="3036667" y="2832980"/>
                </a:lnTo>
                <a:lnTo>
                  <a:pt x="3036667" y="2861542"/>
                </a:lnTo>
                <a:close/>
              </a:path>
              <a:path w="4874895" h="2861945">
                <a:moveTo>
                  <a:pt x="2979543" y="2861542"/>
                </a:moveTo>
                <a:lnTo>
                  <a:pt x="2950981" y="2861542"/>
                </a:lnTo>
                <a:lnTo>
                  <a:pt x="2950981" y="2832980"/>
                </a:lnTo>
                <a:lnTo>
                  <a:pt x="2979543" y="2832980"/>
                </a:lnTo>
                <a:lnTo>
                  <a:pt x="2979543" y="2861542"/>
                </a:lnTo>
                <a:close/>
              </a:path>
              <a:path w="4874895" h="2861945">
                <a:moveTo>
                  <a:pt x="2922419" y="2861542"/>
                </a:moveTo>
                <a:lnTo>
                  <a:pt x="2893857" y="2861542"/>
                </a:lnTo>
                <a:lnTo>
                  <a:pt x="2893857" y="2832980"/>
                </a:lnTo>
                <a:lnTo>
                  <a:pt x="2922419" y="2832980"/>
                </a:lnTo>
                <a:lnTo>
                  <a:pt x="2922419" y="2861542"/>
                </a:lnTo>
                <a:close/>
              </a:path>
              <a:path w="4874895" h="2861945">
                <a:moveTo>
                  <a:pt x="2865296" y="2861542"/>
                </a:moveTo>
                <a:lnTo>
                  <a:pt x="2836734" y="2861542"/>
                </a:lnTo>
                <a:lnTo>
                  <a:pt x="2836734" y="2832980"/>
                </a:lnTo>
                <a:lnTo>
                  <a:pt x="2865296" y="2832980"/>
                </a:lnTo>
                <a:lnTo>
                  <a:pt x="2865296" y="2861542"/>
                </a:lnTo>
                <a:close/>
              </a:path>
              <a:path w="4874895" h="2861945">
                <a:moveTo>
                  <a:pt x="2808172" y="2861542"/>
                </a:moveTo>
                <a:lnTo>
                  <a:pt x="2779610" y="2861542"/>
                </a:lnTo>
                <a:lnTo>
                  <a:pt x="2779610" y="2832980"/>
                </a:lnTo>
                <a:lnTo>
                  <a:pt x="2808172" y="2832980"/>
                </a:lnTo>
                <a:lnTo>
                  <a:pt x="2808172" y="2861542"/>
                </a:lnTo>
                <a:close/>
              </a:path>
              <a:path w="4874895" h="2861945">
                <a:moveTo>
                  <a:pt x="2751048" y="2861542"/>
                </a:moveTo>
                <a:lnTo>
                  <a:pt x="2722486" y="2861542"/>
                </a:lnTo>
                <a:lnTo>
                  <a:pt x="2722486" y="2832980"/>
                </a:lnTo>
                <a:lnTo>
                  <a:pt x="2751048" y="2832980"/>
                </a:lnTo>
                <a:lnTo>
                  <a:pt x="2751048" y="2861542"/>
                </a:lnTo>
                <a:close/>
              </a:path>
              <a:path w="4874895" h="2861945">
                <a:moveTo>
                  <a:pt x="2693924" y="2861542"/>
                </a:moveTo>
                <a:lnTo>
                  <a:pt x="2665362" y="2861542"/>
                </a:lnTo>
                <a:lnTo>
                  <a:pt x="2665362" y="2832980"/>
                </a:lnTo>
                <a:lnTo>
                  <a:pt x="2693924" y="2832980"/>
                </a:lnTo>
                <a:lnTo>
                  <a:pt x="2693924" y="2861542"/>
                </a:lnTo>
                <a:close/>
              </a:path>
              <a:path w="4874895" h="2861945">
                <a:moveTo>
                  <a:pt x="2636801" y="2861542"/>
                </a:moveTo>
                <a:lnTo>
                  <a:pt x="2608239" y="2861542"/>
                </a:lnTo>
                <a:lnTo>
                  <a:pt x="2608239" y="2832980"/>
                </a:lnTo>
                <a:lnTo>
                  <a:pt x="2636801" y="2832980"/>
                </a:lnTo>
                <a:lnTo>
                  <a:pt x="2636801" y="2861542"/>
                </a:lnTo>
                <a:close/>
              </a:path>
              <a:path w="4874895" h="2861945">
                <a:moveTo>
                  <a:pt x="2579677" y="2861542"/>
                </a:moveTo>
                <a:lnTo>
                  <a:pt x="2551115" y="2861542"/>
                </a:lnTo>
                <a:lnTo>
                  <a:pt x="2551115" y="2832980"/>
                </a:lnTo>
                <a:lnTo>
                  <a:pt x="2579677" y="2832980"/>
                </a:lnTo>
                <a:lnTo>
                  <a:pt x="2579677" y="2861542"/>
                </a:lnTo>
                <a:close/>
              </a:path>
              <a:path w="4874895" h="2861945">
                <a:moveTo>
                  <a:pt x="2522553" y="2861542"/>
                </a:moveTo>
                <a:lnTo>
                  <a:pt x="2493991" y="2861542"/>
                </a:lnTo>
                <a:lnTo>
                  <a:pt x="2493991" y="2832980"/>
                </a:lnTo>
                <a:lnTo>
                  <a:pt x="2522553" y="2832980"/>
                </a:lnTo>
                <a:lnTo>
                  <a:pt x="2522553" y="2861542"/>
                </a:lnTo>
                <a:close/>
              </a:path>
              <a:path w="4874895" h="2861945">
                <a:moveTo>
                  <a:pt x="2465429" y="2861542"/>
                </a:moveTo>
                <a:lnTo>
                  <a:pt x="2436868" y="2861542"/>
                </a:lnTo>
                <a:lnTo>
                  <a:pt x="2436868" y="2832980"/>
                </a:lnTo>
                <a:lnTo>
                  <a:pt x="2465429" y="2832980"/>
                </a:lnTo>
                <a:lnTo>
                  <a:pt x="2465429" y="2861542"/>
                </a:lnTo>
                <a:close/>
              </a:path>
              <a:path w="4874895" h="2861945">
                <a:moveTo>
                  <a:pt x="2408306" y="2861542"/>
                </a:moveTo>
                <a:lnTo>
                  <a:pt x="2379744" y="2861542"/>
                </a:lnTo>
                <a:lnTo>
                  <a:pt x="2379744" y="2832980"/>
                </a:lnTo>
                <a:lnTo>
                  <a:pt x="2408306" y="2832980"/>
                </a:lnTo>
                <a:lnTo>
                  <a:pt x="2408306" y="2861542"/>
                </a:lnTo>
                <a:close/>
              </a:path>
              <a:path w="4874895" h="2861945">
                <a:moveTo>
                  <a:pt x="2351182" y="2861542"/>
                </a:moveTo>
                <a:lnTo>
                  <a:pt x="2322620" y="2861542"/>
                </a:lnTo>
                <a:lnTo>
                  <a:pt x="2322620" y="2832980"/>
                </a:lnTo>
                <a:lnTo>
                  <a:pt x="2351182" y="2832980"/>
                </a:lnTo>
                <a:lnTo>
                  <a:pt x="2351182" y="2861542"/>
                </a:lnTo>
                <a:close/>
              </a:path>
              <a:path w="4874895" h="2861945">
                <a:moveTo>
                  <a:pt x="2294058" y="2861542"/>
                </a:moveTo>
                <a:lnTo>
                  <a:pt x="2265497" y="2861542"/>
                </a:lnTo>
                <a:lnTo>
                  <a:pt x="2265497" y="2832980"/>
                </a:lnTo>
                <a:lnTo>
                  <a:pt x="2294058" y="2832980"/>
                </a:lnTo>
                <a:lnTo>
                  <a:pt x="2294058" y="2861542"/>
                </a:lnTo>
                <a:close/>
              </a:path>
              <a:path w="4874895" h="2861945">
                <a:moveTo>
                  <a:pt x="2236935" y="2861542"/>
                </a:moveTo>
                <a:lnTo>
                  <a:pt x="2208372" y="2861542"/>
                </a:lnTo>
                <a:lnTo>
                  <a:pt x="2208372" y="2832980"/>
                </a:lnTo>
                <a:lnTo>
                  <a:pt x="2236935" y="2832980"/>
                </a:lnTo>
                <a:lnTo>
                  <a:pt x="2236935" y="2861542"/>
                </a:lnTo>
                <a:close/>
              </a:path>
              <a:path w="4874895" h="2861945">
                <a:moveTo>
                  <a:pt x="2179811" y="2861542"/>
                </a:moveTo>
                <a:lnTo>
                  <a:pt x="2151249" y="2861542"/>
                </a:lnTo>
                <a:lnTo>
                  <a:pt x="2151249" y="2832980"/>
                </a:lnTo>
                <a:lnTo>
                  <a:pt x="2179811" y="2832980"/>
                </a:lnTo>
                <a:lnTo>
                  <a:pt x="2179811" y="2861542"/>
                </a:lnTo>
                <a:close/>
              </a:path>
              <a:path w="4874895" h="2861945">
                <a:moveTo>
                  <a:pt x="2122687" y="2861542"/>
                </a:moveTo>
                <a:lnTo>
                  <a:pt x="2094125" y="2861542"/>
                </a:lnTo>
                <a:lnTo>
                  <a:pt x="2094125" y="2832980"/>
                </a:lnTo>
                <a:lnTo>
                  <a:pt x="2122687" y="2832980"/>
                </a:lnTo>
                <a:lnTo>
                  <a:pt x="2122687" y="2861542"/>
                </a:lnTo>
                <a:close/>
              </a:path>
              <a:path w="4874895" h="2861945">
                <a:moveTo>
                  <a:pt x="2065563" y="2861542"/>
                </a:moveTo>
                <a:lnTo>
                  <a:pt x="2037002" y="2861542"/>
                </a:lnTo>
                <a:lnTo>
                  <a:pt x="2037002" y="2832980"/>
                </a:lnTo>
                <a:lnTo>
                  <a:pt x="2065563" y="2832980"/>
                </a:lnTo>
                <a:lnTo>
                  <a:pt x="2065563" y="2861542"/>
                </a:lnTo>
                <a:close/>
              </a:path>
              <a:path w="4874895" h="2861945">
                <a:moveTo>
                  <a:pt x="2008440" y="2861542"/>
                </a:moveTo>
                <a:lnTo>
                  <a:pt x="1979878" y="2861542"/>
                </a:lnTo>
                <a:lnTo>
                  <a:pt x="1979878" y="2832980"/>
                </a:lnTo>
                <a:lnTo>
                  <a:pt x="2008440" y="2832980"/>
                </a:lnTo>
                <a:lnTo>
                  <a:pt x="2008440" y="2861542"/>
                </a:lnTo>
                <a:close/>
              </a:path>
              <a:path w="4874895" h="2861945">
                <a:moveTo>
                  <a:pt x="1951316" y="2861542"/>
                </a:moveTo>
                <a:lnTo>
                  <a:pt x="1922754" y="2861542"/>
                </a:lnTo>
                <a:lnTo>
                  <a:pt x="1922754" y="2832980"/>
                </a:lnTo>
                <a:lnTo>
                  <a:pt x="1951316" y="2832980"/>
                </a:lnTo>
                <a:lnTo>
                  <a:pt x="1951316" y="2861542"/>
                </a:lnTo>
                <a:close/>
              </a:path>
              <a:path w="4874895" h="2861945">
                <a:moveTo>
                  <a:pt x="1894192" y="2861542"/>
                </a:moveTo>
                <a:lnTo>
                  <a:pt x="1865630" y="2861542"/>
                </a:lnTo>
                <a:lnTo>
                  <a:pt x="1865630" y="2832980"/>
                </a:lnTo>
                <a:lnTo>
                  <a:pt x="1894192" y="2832980"/>
                </a:lnTo>
                <a:lnTo>
                  <a:pt x="1894192" y="2861542"/>
                </a:lnTo>
                <a:close/>
              </a:path>
              <a:path w="4874895" h="2861945">
                <a:moveTo>
                  <a:pt x="1837068" y="2861542"/>
                </a:moveTo>
                <a:lnTo>
                  <a:pt x="1808507" y="2861542"/>
                </a:lnTo>
                <a:lnTo>
                  <a:pt x="1808507" y="2832980"/>
                </a:lnTo>
                <a:lnTo>
                  <a:pt x="1837068" y="2832980"/>
                </a:lnTo>
                <a:lnTo>
                  <a:pt x="1837068" y="2861542"/>
                </a:lnTo>
                <a:close/>
              </a:path>
              <a:path w="4874895" h="2861945">
                <a:moveTo>
                  <a:pt x="1779945" y="2861542"/>
                </a:moveTo>
                <a:lnTo>
                  <a:pt x="1751383" y="2861542"/>
                </a:lnTo>
                <a:lnTo>
                  <a:pt x="1751383" y="2832980"/>
                </a:lnTo>
                <a:lnTo>
                  <a:pt x="1779945" y="2832980"/>
                </a:lnTo>
                <a:lnTo>
                  <a:pt x="1779945" y="2861542"/>
                </a:lnTo>
                <a:close/>
              </a:path>
              <a:path w="4874895" h="2861945">
                <a:moveTo>
                  <a:pt x="1722821" y="2861542"/>
                </a:moveTo>
                <a:lnTo>
                  <a:pt x="1694259" y="2861542"/>
                </a:lnTo>
                <a:lnTo>
                  <a:pt x="1694259" y="2832980"/>
                </a:lnTo>
                <a:lnTo>
                  <a:pt x="1722821" y="2832980"/>
                </a:lnTo>
                <a:lnTo>
                  <a:pt x="1722821" y="2861542"/>
                </a:lnTo>
                <a:close/>
              </a:path>
              <a:path w="4874895" h="2861945">
                <a:moveTo>
                  <a:pt x="1665697" y="2861542"/>
                </a:moveTo>
                <a:lnTo>
                  <a:pt x="1637135" y="2861542"/>
                </a:lnTo>
                <a:lnTo>
                  <a:pt x="1637135" y="2832980"/>
                </a:lnTo>
                <a:lnTo>
                  <a:pt x="1665697" y="2832980"/>
                </a:lnTo>
                <a:lnTo>
                  <a:pt x="1665697" y="2861542"/>
                </a:lnTo>
                <a:close/>
              </a:path>
              <a:path w="4874895" h="2861945">
                <a:moveTo>
                  <a:pt x="1608573" y="2861542"/>
                </a:moveTo>
                <a:lnTo>
                  <a:pt x="1580011" y="2861542"/>
                </a:lnTo>
                <a:lnTo>
                  <a:pt x="1580011" y="2832980"/>
                </a:lnTo>
                <a:lnTo>
                  <a:pt x="1608573" y="2832980"/>
                </a:lnTo>
                <a:lnTo>
                  <a:pt x="1608573" y="2861542"/>
                </a:lnTo>
                <a:close/>
              </a:path>
              <a:path w="4874895" h="2861945">
                <a:moveTo>
                  <a:pt x="1551450" y="2861542"/>
                </a:moveTo>
                <a:lnTo>
                  <a:pt x="1522888" y="2861542"/>
                </a:lnTo>
                <a:lnTo>
                  <a:pt x="1522888" y="2832980"/>
                </a:lnTo>
                <a:lnTo>
                  <a:pt x="1551450" y="2832980"/>
                </a:lnTo>
                <a:lnTo>
                  <a:pt x="1551450" y="2861542"/>
                </a:lnTo>
                <a:close/>
              </a:path>
              <a:path w="4874895" h="2861945">
                <a:moveTo>
                  <a:pt x="1494326" y="2861542"/>
                </a:moveTo>
                <a:lnTo>
                  <a:pt x="1465764" y="2861542"/>
                </a:lnTo>
                <a:lnTo>
                  <a:pt x="1465764" y="2832980"/>
                </a:lnTo>
                <a:lnTo>
                  <a:pt x="1494326" y="2832980"/>
                </a:lnTo>
                <a:lnTo>
                  <a:pt x="1494326" y="2861542"/>
                </a:lnTo>
                <a:close/>
              </a:path>
              <a:path w="4874895" h="2861945">
                <a:moveTo>
                  <a:pt x="1437202" y="2861542"/>
                </a:moveTo>
                <a:lnTo>
                  <a:pt x="1408640" y="2861542"/>
                </a:lnTo>
                <a:lnTo>
                  <a:pt x="1408640" y="2832980"/>
                </a:lnTo>
                <a:lnTo>
                  <a:pt x="1437202" y="2832980"/>
                </a:lnTo>
                <a:lnTo>
                  <a:pt x="1437202" y="2861542"/>
                </a:lnTo>
                <a:close/>
              </a:path>
              <a:path w="4874895" h="2861945">
                <a:moveTo>
                  <a:pt x="1380078" y="2861542"/>
                </a:moveTo>
                <a:lnTo>
                  <a:pt x="1351516" y="2861542"/>
                </a:lnTo>
                <a:lnTo>
                  <a:pt x="1351516" y="2832980"/>
                </a:lnTo>
                <a:lnTo>
                  <a:pt x="1380078" y="2832980"/>
                </a:lnTo>
                <a:lnTo>
                  <a:pt x="1380078" y="2861542"/>
                </a:lnTo>
                <a:close/>
              </a:path>
              <a:path w="4874895" h="2861945">
                <a:moveTo>
                  <a:pt x="1322955" y="2861542"/>
                </a:moveTo>
                <a:lnTo>
                  <a:pt x="1294393" y="2861542"/>
                </a:lnTo>
                <a:lnTo>
                  <a:pt x="1294393" y="2832980"/>
                </a:lnTo>
                <a:lnTo>
                  <a:pt x="1322955" y="2832980"/>
                </a:lnTo>
                <a:lnTo>
                  <a:pt x="1322955" y="2861542"/>
                </a:lnTo>
                <a:close/>
              </a:path>
              <a:path w="4874895" h="2861945">
                <a:moveTo>
                  <a:pt x="1265831" y="2861542"/>
                </a:moveTo>
                <a:lnTo>
                  <a:pt x="1237269" y="2861542"/>
                </a:lnTo>
                <a:lnTo>
                  <a:pt x="1237269" y="2832980"/>
                </a:lnTo>
                <a:lnTo>
                  <a:pt x="1265831" y="2832980"/>
                </a:lnTo>
                <a:lnTo>
                  <a:pt x="1265831" y="2861542"/>
                </a:lnTo>
                <a:close/>
              </a:path>
              <a:path w="4874895" h="2861945">
                <a:moveTo>
                  <a:pt x="1208707" y="2861542"/>
                </a:moveTo>
                <a:lnTo>
                  <a:pt x="1180145" y="2861542"/>
                </a:lnTo>
                <a:lnTo>
                  <a:pt x="1180145" y="2832980"/>
                </a:lnTo>
                <a:lnTo>
                  <a:pt x="1208707" y="2832980"/>
                </a:lnTo>
                <a:lnTo>
                  <a:pt x="1208707" y="2861542"/>
                </a:lnTo>
                <a:close/>
              </a:path>
              <a:path w="4874895" h="2861945">
                <a:moveTo>
                  <a:pt x="1151583" y="2861542"/>
                </a:moveTo>
                <a:lnTo>
                  <a:pt x="1123022" y="2861542"/>
                </a:lnTo>
                <a:lnTo>
                  <a:pt x="1123022" y="2832980"/>
                </a:lnTo>
                <a:lnTo>
                  <a:pt x="1151583" y="2832980"/>
                </a:lnTo>
                <a:lnTo>
                  <a:pt x="1151583" y="2861542"/>
                </a:lnTo>
                <a:close/>
              </a:path>
              <a:path w="4874895" h="2861945">
                <a:moveTo>
                  <a:pt x="1094459" y="2861542"/>
                </a:moveTo>
                <a:lnTo>
                  <a:pt x="1065898" y="2861542"/>
                </a:lnTo>
                <a:lnTo>
                  <a:pt x="1065898" y="2832980"/>
                </a:lnTo>
                <a:lnTo>
                  <a:pt x="1094459" y="2832980"/>
                </a:lnTo>
                <a:lnTo>
                  <a:pt x="1094459" y="2861542"/>
                </a:lnTo>
                <a:close/>
              </a:path>
              <a:path w="4874895" h="2861945">
                <a:moveTo>
                  <a:pt x="1037336" y="2861542"/>
                </a:moveTo>
                <a:lnTo>
                  <a:pt x="1008774" y="2861542"/>
                </a:lnTo>
                <a:lnTo>
                  <a:pt x="1008774" y="2832980"/>
                </a:lnTo>
                <a:lnTo>
                  <a:pt x="1037336" y="2832980"/>
                </a:lnTo>
                <a:lnTo>
                  <a:pt x="1037336" y="2861542"/>
                </a:lnTo>
                <a:close/>
              </a:path>
              <a:path w="4874895" h="2861945">
                <a:moveTo>
                  <a:pt x="980212" y="2861542"/>
                </a:moveTo>
                <a:lnTo>
                  <a:pt x="951650" y="2861542"/>
                </a:lnTo>
                <a:lnTo>
                  <a:pt x="951650" y="2832980"/>
                </a:lnTo>
                <a:lnTo>
                  <a:pt x="980212" y="2832980"/>
                </a:lnTo>
                <a:lnTo>
                  <a:pt x="980212" y="2861542"/>
                </a:lnTo>
                <a:close/>
              </a:path>
              <a:path w="4874895" h="2861945">
                <a:moveTo>
                  <a:pt x="923088" y="2861542"/>
                </a:moveTo>
                <a:lnTo>
                  <a:pt x="894527" y="2861542"/>
                </a:lnTo>
                <a:lnTo>
                  <a:pt x="894527" y="2832980"/>
                </a:lnTo>
                <a:lnTo>
                  <a:pt x="923088" y="2832980"/>
                </a:lnTo>
                <a:lnTo>
                  <a:pt x="923088" y="2861542"/>
                </a:lnTo>
                <a:close/>
              </a:path>
              <a:path w="4874895" h="2861945">
                <a:moveTo>
                  <a:pt x="865965" y="2861542"/>
                </a:moveTo>
                <a:lnTo>
                  <a:pt x="837403" y="2861542"/>
                </a:lnTo>
                <a:lnTo>
                  <a:pt x="837403" y="2832980"/>
                </a:lnTo>
                <a:lnTo>
                  <a:pt x="865965" y="2832980"/>
                </a:lnTo>
                <a:lnTo>
                  <a:pt x="865965" y="2861542"/>
                </a:lnTo>
                <a:close/>
              </a:path>
              <a:path w="4874895" h="2861945">
                <a:moveTo>
                  <a:pt x="808841" y="2861542"/>
                </a:moveTo>
                <a:lnTo>
                  <a:pt x="780279" y="2861542"/>
                </a:lnTo>
                <a:lnTo>
                  <a:pt x="780279" y="2832980"/>
                </a:lnTo>
                <a:lnTo>
                  <a:pt x="808841" y="2832980"/>
                </a:lnTo>
                <a:lnTo>
                  <a:pt x="808841" y="2861542"/>
                </a:lnTo>
                <a:close/>
              </a:path>
              <a:path w="4874895" h="2861945">
                <a:moveTo>
                  <a:pt x="751717" y="2861542"/>
                </a:moveTo>
                <a:lnTo>
                  <a:pt x="723155" y="2861542"/>
                </a:lnTo>
                <a:lnTo>
                  <a:pt x="723155" y="2832980"/>
                </a:lnTo>
                <a:lnTo>
                  <a:pt x="751717" y="2832980"/>
                </a:lnTo>
                <a:lnTo>
                  <a:pt x="751717" y="2861542"/>
                </a:lnTo>
                <a:close/>
              </a:path>
              <a:path w="4874895" h="2861945">
                <a:moveTo>
                  <a:pt x="694593" y="2861542"/>
                </a:moveTo>
                <a:lnTo>
                  <a:pt x="666032" y="2861542"/>
                </a:lnTo>
                <a:lnTo>
                  <a:pt x="666032" y="2832980"/>
                </a:lnTo>
                <a:lnTo>
                  <a:pt x="694593" y="2832980"/>
                </a:lnTo>
                <a:lnTo>
                  <a:pt x="694593" y="2861542"/>
                </a:lnTo>
                <a:close/>
              </a:path>
              <a:path w="4874895" h="2861945">
                <a:moveTo>
                  <a:pt x="637470" y="2861542"/>
                </a:moveTo>
                <a:lnTo>
                  <a:pt x="608908" y="2861542"/>
                </a:lnTo>
                <a:lnTo>
                  <a:pt x="608908" y="2832980"/>
                </a:lnTo>
                <a:lnTo>
                  <a:pt x="637470" y="2832980"/>
                </a:lnTo>
                <a:lnTo>
                  <a:pt x="637470" y="2861542"/>
                </a:lnTo>
                <a:close/>
              </a:path>
              <a:path w="4874895" h="2861945">
                <a:moveTo>
                  <a:pt x="580346" y="2861542"/>
                </a:moveTo>
                <a:lnTo>
                  <a:pt x="551784" y="2861542"/>
                </a:lnTo>
                <a:lnTo>
                  <a:pt x="551784" y="2832980"/>
                </a:lnTo>
                <a:lnTo>
                  <a:pt x="580346" y="2832980"/>
                </a:lnTo>
                <a:lnTo>
                  <a:pt x="580346" y="2861542"/>
                </a:lnTo>
                <a:close/>
              </a:path>
              <a:path w="4874895" h="2861945">
                <a:moveTo>
                  <a:pt x="523222" y="2861542"/>
                </a:moveTo>
                <a:lnTo>
                  <a:pt x="494660" y="2861542"/>
                </a:lnTo>
                <a:lnTo>
                  <a:pt x="494660" y="2832980"/>
                </a:lnTo>
                <a:lnTo>
                  <a:pt x="523222" y="2832980"/>
                </a:lnTo>
                <a:lnTo>
                  <a:pt x="523222" y="2861542"/>
                </a:lnTo>
                <a:close/>
              </a:path>
              <a:path w="4874895" h="2861945">
                <a:moveTo>
                  <a:pt x="466098" y="2861542"/>
                </a:moveTo>
                <a:lnTo>
                  <a:pt x="437537" y="2861542"/>
                </a:lnTo>
                <a:lnTo>
                  <a:pt x="437537" y="2832980"/>
                </a:lnTo>
                <a:lnTo>
                  <a:pt x="466098" y="2832980"/>
                </a:lnTo>
                <a:lnTo>
                  <a:pt x="466098" y="2861542"/>
                </a:lnTo>
                <a:close/>
              </a:path>
              <a:path w="4874895" h="2861945">
                <a:moveTo>
                  <a:pt x="408975" y="2861542"/>
                </a:moveTo>
                <a:lnTo>
                  <a:pt x="380413" y="2861542"/>
                </a:lnTo>
                <a:lnTo>
                  <a:pt x="380413" y="2832980"/>
                </a:lnTo>
                <a:lnTo>
                  <a:pt x="408975" y="2832980"/>
                </a:lnTo>
                <a:lnTo>
                  <a:pt x="408975" y="2861542"/>
                </a:lnTo>
                <a:close/>
              </a:path>
              <a:path w="4874895" h="2861945">
                <a:moveTo>
                  <a:pt x="351851" y="2861542"/>
                </a:moveTo>
                <a:lnTo>
                  <a:pt x="323289" y="2861542"/>
                </a:lnTo>
                <a:lnTo>
                  <a:pt x="323289" y="2832980"/>
                </a:lnTo>
                <a:lnTo>
                  <a:pt x="351851" y="2832980"/>
                </a:lnTo>
                <a:lnTo>
                  <a:pt x="351851" y="2861542"/>
                </a:lnTo>
                <a:close/>
              </a:path>
              <a:path w="4874895" h="2861945">
                <a:moveTo>
                  <a:pt x="294727" y="2861542"/>
                </a:moveTo>
                <a:lnTo>
                  <a:pt x="266566" y="2861542"/>
                </a:lnTo>
                <a:lnTo>
                  <a:pt x="266161" y="2861502"/>
                </a:lnTo>
                <a:lnTo>
                  <a:pt x="266182" y="2832980"/>
                </a:lnTo>
                <a:lnTo>
                  <a:pt x="294727" y="2832980"/>
                </a:lnTo>
                <a:lnTo>
                  <a:pt x="294727" y="2861542"/>
                </a:lnTo>
                <a:close/>
              </a:path>
              <a:path w="4874895" h="2861945">
                <a:moveTo>
                  <a:pt x="237660" y="2858682"/>
                </a:moveTo>
                <a:lnTo>
                  <a:pt x="214319" y="2856373"/>
                </a:lnTo>
                <a:lnTo>
                  <a:pt x="209479" y="2854902"/>
                </a:lnTo>
                <a:lnTo>
                  <a:pt x="215511" y="2827441"/>
                </a:lnTo>
                <a:lnTo>
                  <a:pt x="221750" y="2828724"/>
                </a:lnTo>
                <a:lnTo>
                  <a:pt x="228016" y="2829839"/>
                </a:lnTo>
                <a:lnTo>
                  <a:pt x="234310" y="2830785"/>
                </a:lnTo>
                <a:lnTo>
                  <a:pt x="240631" y="2831564"/>
                </a:lnTo>
                <a:lnTo>
                  <a:pt x="237660" y="2858682"/>
                </a:lnTo>
                <a:close/>
              </a:path>
              <a:path w="4874895" h="2861945">
                <a:moveTo>
                  <a:pt x="182184" y="2846608"/>
                </a:moveTo>
                <a:lnTo>
                  <a:pt x="164556" y="2841251"/>
                </a:lnTo>
                <a:lnTo>
                  <a:pt x="155599" y="2836470"/>
                </a:lnTo>
                <a:lnTo>
                  <a:pt x="167192" y="2811241"/>
                </a:lnTo>
                <a:lnTo>
                  <a:pt x="173023" y="2813827"/>
                </a:lnTo>
                <a:lnTo>
                  <a:pt x="178918" y="2816254"/>
                </a:lnTo>
                <a:lnTo>
                  <a:pt x="184875" y="2818521"/>
                </a:lnTo>
                <a:lnTo>
                  <a:pt x="190895" y="2820630"/>
                </a:lnTo>
                <a:lnTo>
                  <a:pt x="182184" y="2846608"/>
                </a:lnTo>
                <a:close/>
              </a:path>
              <a:path w="4874895" h="2861945">
                <a:moveTo>
                  <a:pt x="130469" y="2823053"/>
                </a:moveTo>
                <a:lnTo>
                  <a:pt x="118675" y="2816756"/>
                </a:lnTo>
                <a:lnTo>
                  <a:pt x="106918" y="2807116"/>
                </a:lnTo>
                <a:lnTo>
                  <a:pt x="123452" y="2785146"/>
                </a:lnTo>
                <a:lnTo>
                  <a:pt x="128597" y="2788912"/>
                </a:lnTo>
                <a:lnTo>
                  <a:pt x="133838" y="2792536"/>
                </a:lnTo>
                <a:lnTo>
                  <a:pt x="139175" y="2796018"/>
                </a:lnTo>
                <a:lnTo>
                  <a:pt x="144606" y="2799359"/>
                </a:lnTo>
                <a:lnTo>
                  <a:pt x="130469" y="2823053"/>
                </a:lnTo>
                <a:close/>
              </a:path>
              <a:path w="4874895" h="2861945">
                <a:moveTo>
                  <a:pt x="84865" y="2789035"/>
                </a:moveTo>
                <a:lnTo>
                  <a:pt x="78075" y="2783467"/>
                </a:lnTo>
                <a:lnTo>
                  <a:pt x="65405" y="2768015"/>
                </a:lnTo>
                <a:lnTo>
                  <a:pt x="86131" y="2750184"/>
                </a:lnTo>
                <a:lnTo>
                  <a:pt x="90014" y="2754698"/>
                </a:lnTo>
                <a:lnTo>
                  <a:pt x="94061" y="2759060"/>
                </a:lnTo>
                <a:lnTo>
                  <a:pt x="100115" y="2765114"/>
                </a:lnTo>
                <a:lnTo>
                  <a:pt x="101990" y="2766929"/>
                </a:lnTo>
                <a:lnTo>
                  <a:pt x="103896" y="2768713"/>
                </a:lnTo>
                <a:lnTo>
                  <a:pt x="84865" y="2789035"/>
                </a:lnTo>
                <a:close/>
              </a:path>
              <a:path w="4874895" h="2861945">
                <a:moveTo>
                  <a:pt x="47364" y="2746012"/>
                </a:moveTo>
                <a:lnTo>
                  <a:pt x="44786" y="2742867"/>
                </a:lnTo>
                <a:lnTo>
                  <a:pt x="33235" y="2721231"/>
                </a:lnTo>
                <a:lnTo>
                  <a:pt x="57241" y="2708243"/>
                </a:lnTo>
                <a:lnTo>
                  <a:pt x="60357" y="2713821"/>
                </a:lnTo>
                <a:lnTo>
                  <a:pt x="63618" y="2719309"/>
                </a:lnTo>
                <a:lnTo>
                  <a:pt x="67026" y="2724708"/>
                </a:lnTo>
                <a:lnTo>
                  <a:pt x="70580" y="2730016"/>
                </a:lnTo>
                <a:lnTo>
                  <a:pt x="47364" y="2746012"/>
                </a:lnTo>
                <a:close/>
              </a:path>
              <a:path w="4874895" h="2861945">
                <a:moveTo>
                  <a:pt x="19986" y="2695984"/>
                </a:moveTo>
                <a:lnTo>
                  <a:pt x="11695" y="2668700"/>
                </a:lnTo>
                <a:lnTo>
                  <a:pt x="37934" y="2661109"/>
                </a:lnTo>
                <a:lnTo>
                  <a:pt x="39789" y="2667215"/>
                </a:lnTo>
                <a:lnTo>
                  <a:pt x="41806" y="2673265"/>
                </a:lnTo>
                <a:lnTo>
                  <a:pt x="43984" y="2679258"/>
                </a:lnTo>
                <a:lnTo>
                  <a:pt x="46324" y="2685195"/>
                </a:lnTo>
                <a:lnTo>
                  <a:pt x="19986" y="2695984"/>
                </a:lnTo>
                <a:close/>
              </a:path>
              <a:path w="4874895" h="2861945">
                <a:moveTo>
                  <a:pt x="4564" y="2641105"/>
                </a:moveTo>
                <a:lnTo>
                  <a:pt x="1762" y="2612787"/>
                </a:lnTo>
                <a:lnTo>
                  <a:pt x="29098" y="2610949"/>
                </a:lnTo>
                <a:lnTo>
                  <a:pt x="29610" y="2617304"/>
                </a:lnTo>
                <a:lnTo>
                  <a:pt x="30292" y="2623639"/>
                </a:lnTo>
                <a:lnTo>
                  <a:pt x="31144" y="2629952"/>
                </a:lnTo>
                <a:lnTo>
                  <a:pt x="32166" y="2636245"/>
                </a:lnTo>
                <a:lnTo>
                  <a:pt x="4564" y="2641105"/>
                </a:lnTo>
                <a:close/>
              </a:path>
              <a:path w="4874895" h="2861945">
                <a:moveTo>
                  <a:pt x="28561" y="2584198"/>
                </a:moveTo>
                <a:lnTo>
                  <a:pt x="0" y="2584198"/>
                </a:lnTo>
                <a:lnTo>
                  <a:pt x="0" y="2555636"/>
                </a:lnTo>
                <a:lnTo>
                  <a:pt x="28561" y="2555636"/>
                </a:lnTo>
                <a:lnTo>
                  <a:pt x="28561" y="2584198"/>
                </a:lnTo>
                <a:close/>
              </a:path>
              <a:path w="4874895" h="2861945">
                <a:moveTo>
                  <a:pt x="28561" y="2527074"/>
                </a:moveTo>
                <a:lnTo>
                  <a:pt x="0" y="2527074"/>
                </a:lnTo>
                <a:lnTo>
                  <a:pt x="0" y="2498513"/>
                </a:lnTo>
                <a:lnTo>
                  <a:pt x="28561" y="2498513"/>
                </a:lnTo>
                <a:lnTo>
                  <a:pt x="28561" y="2527074"/>
                </a:lnTo>
                <a:close/>
              </a:path>
              <a:path w="4874895" h="2861945">
                <a:moveTo>
                  <a:pt x="28561" y="2469951"/>
                </a:moveTo>
                <a:lnTo>
                  <a:pt x="0" y="2469951"/>
                </a:lnTo>
                <a:lnTo>
                  <a:pt x="0" y="2441389"/>
                </a:lnTo>
                <a:lnTo>
                  <a:pt x="28561" y="2441389"/>
                </a:lnTo>
                <a:lnTo>
                  <a:pt x="28561" y="2469951"/>
                </a:lnTo>
                <a:close/>
              </a:path>
              <a:path w="4874895" h="2861945">
                <a:moveTo>
                  <a:pt x="28561" y="2412827"/>
                </a:moveTo>
                <a:lnTo>
                  <a:pt x="0" y="2412827"/>
                </a:lnTo>
                <a:lnTo>
                  <a:pt x="0" y="2384265"/>
                </a:lnTo>
                <a:lnTo>
                  <a:pt x="28561" y="2384265"/>
                </a:lnTo>
                <a:lnTo>
                  <a:pt x="28561" y="2412827"/>
                </a:lnTo>
                <a:close/>
              </a:path>
              <a:path w="4874895" h="2861945">
                <a:moveTo>
                  <a:pt x="28561" y="2355703"/>
                </a:moveTo>
                <a:lnTo>
                  <a:pt x="0" y="2355703"/>
                </a:lnTo>
                <a:lnTo>
                  <a:pt x="0" y="2327141"/>
                </a:lnTo>
                <a:lnTo>
                  <a:pt x="28561" y="2327141"/>
                </a:lnTo>
                <a:lnTo>
                  <a:pt x="28561" y="2355703"/>
                </a:lnTo>
                <a:close/>
              </a:path>
              <a:path w="4874895" h="2861945">
                <a:moveTo>
                  <a:pt x="28561" y="2298579"/>
                </a:moveTo>
                <a:lnTo>
                  <a:pt x="0" y="2298579"/>
                </a:lnTo>
                <a:lnTo>
                  <a:pt x="0" y="2270018"/>
                </a:lnTo>
                <a:lnTo>
                  <a:pt x="28561" y="2270018"/>
                </a:lnTo>
                <a:lnTo>
                  <a:pt x="28561" y="2298579"/>
                </a:lnTo>
                <a:close/>
              </a:path>
              <a:path w="4874895" h="2861945">
                <a:moveTo>
                  <a:pt x="28561" y="2241456"/>
                </a:moveTo>
                <a:lnTo>
                  <a:pt x="0" y="2241456"/>
                </a:lnTo>
                <a:lnTo>
                  <a:pt x="0" y="2212894"/>
                </a:lnTo>
                <a:lnTo>
                  <a:pt x="28561" y="2212894"/>
                </a:lnTo>
                <a:lnTo>
                  <a:pt x="28561" y="2241456"/>
                </a:lnTo>
                <a:close/>
              </a:path>
              <a:path w="4874895" h="2861945">
                <a:moveTo>
                  <a:pt x="28561" y="2184332"/>
                </a:moveTo>
                <a:lnTo>
                  <a:pt x="0" y="2184332"/>
                </a:lnTo>
                <a:lnTo>
                  <a:pt x="0" y="2155770"/>
                </a:lnTo>
                <a:lnTo>
                  <a:pt x="28561" y="2155770"/>
                </a:lnTo>
                <a:lnTo>
                  <a:pt x="28561" y="2184332"/>
                </a:lnTo>
                <a:close/>
              </a:path>
              <a:path w="4874895" h="2861945">
                <a:moveTo>
                  <a:pt x="28561" y="2127208"/>
                </a:moveTo>
                <a:lnTo>
                  <a:pt x="0" y="2127208"/>
                </a:lnTo>
                <a:lnTo>
                  <a:pt x="0" y="2098646"/>
                </a:lnTo>
                <a:lnTo>
                  <a:pt x="28561" y="2098646"/>
                </a:lnTo>
                <a:lnTo>
                  <a:pt x="28561" y="2127208"/>
                </a:lnTo>
                <a:close/>
              </a:path>
              <a:path w="4874895" h="2861945">
                <a:moveTo>
                  <a:pt x="28561" y="2070085"/>
                </a:moveTo>
                <a:lnTo>
                  <a:pt x="0" y="2070085"/>
                </a:lnTo>
                <a:lnTo>
                  <a:pt x="0" y="2041523"/>
                </a:lnTo>
                <a:lnTo>
                  <a:pt x="28561" y="2041523"/>
                </a:lnTo>
                <a:lnTo>
                  <a:pt x="28561" y="2070085"/>
                </a:lnTo>
                <a:close/>
              </a:path>
              <a:path w="4874895" h="2861945">
                <a:moveTo>
                  <a:pt x="28561" y="2012961"/>
                </a:moveTo>
                <a:lnTo>
                  <a:pt x="0" y="2012961"/>
                </a:lnTo>
                <a:lnTo>
                  <a:pt x="0" y="1984399"/>
                </a:lnTo>
                <a:lnTo>
                  <a:pt x="28561" y="1984399"/>
                </a:lnTo>
                <a:lnTo>
                  <a:pt x="28561" y="2012961"/>
                </a:lnTo>
                <a:close/>
              </a:path>
              <a:path w="4874895" h="2861945">
                <a:moveTo>
                  <a:pt x="28561" y="1955837"/>
                </a:moveTo>
                <a:lnTo>
                  <a:pt x="0" y="1955837"/>
                </a:lnTo>
                <a:lnTo>
                  <a:pt x="0" y="1927275"/>
                </a:lnTo>
                <a:lnTo>
                  <a:pt x="28561" y="1927275"/>
                </a:lnTo>
                <a:lnTo>
                  <a:pt x="28561" y="1955837"/>
                </a:lnTo>
                <a:close/>
              </a:path>
              <a:path w="4874895" h="2861945">
                <a:moveTo>
                  <a:pt x="28561" y="1898713"/>
                </a:moveTo>
                <a:lnTo>
                  <a:pt x="0" y="1898713"/>
                </a:lnTo>
                <a:lnTo>
                  <a:pt x="0" y="1870151"/>
                </a:lnTo>
                <a:lnTo>
                  <a:pt x="28561" y="1870151"/>
                </a:lnTo>
                <a:lnTo>
                  <a:pt x="28561" y="1898713"/>
                </a:lnTo>
                <a:close/>
              </a:path>
              <a:path w="4874895" h="2861945">
                <a:moveTo>
                  <a:pt x="28561" y="1841590"/>
                </a:moveTo>
                <a:lnTo>
                  <a:pt x="0" y="1841590"/>
                </a:lnTo>
                <a:lnTo>
                  <a:pt x="0" y="1813028"/>
                </a:lnTo>
                <a:lnTo>
                  <a:pt x="28561" y="1813028"/>
                </a:lnTo>
                <a:lnTo>
                  <a:pt x="28561" y="1841590"/>
                </a:lnTo>
                <a:close/>
              </a:path>
              <a:path w="4874895" h="2861945">
                <a:moveTo>
                  <a:pt x="28561" y="1784466"/>
                </a:moveTo>
                <a:lnTo>
                  <a:pt x="0" y="1784466"/>
                </a:lnTo>
                <a:lnTo>
                  <a:pt x="0" y="1755904"/>
                </a:lnTo>
                <a:lnTo>
                  <a:pt x="28561" y="1755904"/>
                </a:lnTo>
                <a:lnTo>
                  <a:pt x="28561" y="1784466"/>
                </a:lnTo>
                <a:close/>
              </a:path>
              <a:path w="4874895" h="2861945">
                <a:moveTo>
                  <a:pt x="28561" y="1727342"/>
                </a:moveTo>
                <a:lnTo>
                  <a:pt x="0" y="1727342"/>
                </a:lnTo>
                <a:lnTo>
                  <a:pt x="0" y="1698780"/>
                </a:lnTo>
                <a:lnTo>
                  <a:pt x="28561" y="1698780"/>
                </a:lnTo>
                <a:lnTo>
                  <a:pt x="28561" y="1727342"/>
                </a:lnTo>
                <a:close/>
              </a:path>
              <a:path w="4874895" h="2861945">
                <a:moveTo>
                  <a:pt x="28561" y="1670218"/>
                </a:moveTo>
                <a:lnTo>
                  <a:pt x="0" y="1670218"/>
                </a:lnTo>
                <a:lnTo>
                  <a:pt x="0" y="1641657"/>
                </a:lnTo>
                <a:lnTo>
                  <a:pt x="28561" y="1641657"/>
                </a:lnTo>
                <a:lnTo>
                  <a:pt x="28561" y="1670218"/>
                </a:lnTo>
                <a:close/>
              </a:path>
              <a:path w="4874895" h="2861945">
                <a:moveTo>
                  <a:pt x="28561" y="1613095"/>
                </a:moveTo>
                <a:lnTo>
                  <a:pt x="0" y="1613095"/>
                </a:lnTo>
                <a:lnTo>
                  <a:pt x="0" y="1584533"/>
                </a:lnTo>
                <a:lnTo>
                  <a:pt x="28561" y="1584533"/>
                </a:lnTo>
                <a:lnTo>
                  <a:pt x="28561" y="1613095"/>
                </a:lnTo>
                <a:close/>
              </a:path>
              <a:path w="4874895" h="2861945">
                <a:moveTo>
                  <a:pt x="28561" y="1555971"/>
                </a:moveTo>
                <a:lnTo>
                  <a:pt x="0" y="1555971"/>
                </a:lnTo>
                <a:lnTo>
                  <a:pt x="0" y="1527409"/>
                </a:lnTo>
                <a:lnTo>
                  <a:pt x="28561" y="1527409"/>
                </a:lnTo>
                <a:lnTo>
                  <a:pt x="28561" y="1555971"/>
                </a:lnTo>
                <a:close/>
              </a:path>
              <a:path w="4874895" h="2861945">
                <a:moveTo>
                  <a:pt x="28561" y="1498847"/>
                </a:moveTo>
                <a:lnTo>
                  <a:pt x="0" y="1498847"/>
                </a:lnTo>
                <a:lnTo>
                  <a:pt x="0" y="1470285"/>
                </a:lnTo>
                <a:lnTo>
                  <a:pt x="28561" y="1470285"/>
                </a:lnTo>
                <a:lnTo>
                  <a:pt x="28561" y="1498847"/>
                </a:lnTo>
                <a:close/>
              </a:path>
              <a:path w="4874895" h="2861945">
                <a:moveTo>
                  <a:pt x="28561" y="1441723"/>
                </a:moveTo>
                <a:lnTo>
                  <a:pt x="0" y="1441723"/>
                </a:lnTo>
                <a:lnTo>
                  <a:pt x="0" y="1413162"/>
                </a:lnTo>
                <a:lnTo>
                  <a:pt x="28561" y="1413162"/>
                </a:lnTo>
                <a:lnTo>
                  <a:pt x="28561" y="1441723"/>
                </a:lnTo>
                <a:close/>
              </a:path>
              <a:path w="4874895" h="2861945">
                <a:moveTo>
                  <a:pt x="28561" y="1384600"/>
                </a:moveTo>
                <a:lnTo>
                  <a:pt x="0" y="1384600"/>
                </a:lnTo>
                <a:lnTo>
                  <a:pt x="0" y="1356038"/>
                </a:lnTo>
                <a:lnTo>
                  <a:pt x="28561" y="1356038"/>
                </a:lnTo>
                <a:lnTo>
                  <a:pt x="28561" y="1384600"/>
                </a:lnTo>
                <a:close/>
              </a:path>
              <a:path w="4874895" h="2861945">
                <a:moveTo>
                  <a:pt x="28561" y="1327476"/>
                </a:moveTo>
                <a:lnTo>
                  <a:pt x="0" y="1327476"/>
                </a:lnTo>
                <a:lnTo>
                  <a:pt x="0" y="1298914"/>
                </a:lnTo>
                <a:lnTo>
                  <a:pt x="28561" y="1298914"/>
                </a:lnTo>
                <a:lnTo>
                  <a:pt x="28561" y="1327476"/>
                </a:lnTo>
                <a:close/>
              </a:path>
              <a:path w="4874895" h="2861945">
                <a:moveTo>
                  <a:pt x="28561" y="1270352"/>
                </a:moveTo>
                <a:lnTo>
                  <a:pt x="0" y="1270352"/>
                </a:lnTo>
                <a:lnTo>
                  <a:pt x="0" y="1241790"/>
                </a:lnTo>
                <a:lnTo>
                  <a:pt x="28561" y="1241790"/>
                </a:lnTo>
                <a:lnTo>
                  <a:pt x="28561" y="1270352"/>
                </a:lnTo>
                <a:close/>
              </a:path>
              <a:path w="4874895" h="2861945">
                <a:moveTo>
                  <a:pt x="28561" y="1213229"/>
                </a:moveTo>
                <a:lnTo>
                  <a:pt x="0" y="1213229"/>
                </a:lnTo>
                <a:lnTo>
                  <a:pt x="0" y="1184667"/>
                </a:lnTo>
                <a:lnTo>
                  <a:pt x="28561" y="1184667"/>
                </a:lnTo>
                <a:lnTo>
                  <a:pt x="28561" y="1213229"/>
                </a:lnTo>
                <a:close/>
              </a:path>
              <a:path w="4874895" h="2861945">
                <a:moveTo>
                  <a:pt x="28561" y="1156105"/>
                </a:moveTo>
                <a:lnTo>
                  <a:pt x="0" y="1156105"/>
                </a:lnTo>
                <a:lnTo>
                  <a:pt x="0" y="1127543"/>
                </a:lnTo>
                <a:lnTo>
                  <a:pt x="28561" y="1127543"/>
                </a:lnTo>
                <a:lnTo>
                  <a:pt x="28561" y="1156105"/>
                </a:lnTo>
                <a:close/>
              </a:path>
              <a:path w="4874895" h="2861945">
                <a:moveTo>
                  <a:pt x="28561" y="1098981"/>
                </a:moveTo>
                <a:lnTo>
                  <a:pt x="0" y="1098981"/>
                </a:lnTo>
                <a:lnTo>
                  <a:pt x="0" y="1070419"/>
                </a:lnTo>
                <a:lnTo>
                  <a:pt x="28561" y="1070419"/>
                </a:lnTo>
                <a:lnTo>
                  <a:pt x="28561" y="1098981"/>
                </a:lnTo>
                <a:close/>
              </a:path>
              <a:path w="4874895" h="2861945">
                <a:moveTo>
                  <a:pt x="28561" y="1041857"/>
                </a:moveTo>
                <a:lnTo>
                  <a:pt x="0" y="1041857"/>
                </a:lnTo>
                <a:lnTo>
                  <a:pt x="0" y="1013295"/>
                </a:lnTo>
                <a:lnTo>
                  <a:pt x="28561" y="1013295"/>
                </a:lnTo>
                <a:lnTo>
                  <a:pt x="28561" y="1041857"/>
                </a:lnTo>
                <a:close/>
              </a:path>
              <a:path w="4874895" h="2861945">
                <a:moveTo>
                  <a:pt x="28561" y="984734"/>
                </a:moveTo>
                <a:lnTo>
                  <a:pt x="0" y="984734"/>
                </a:lnTo>
                <a:lnTo>
                  <a:pt x="0" y="956172"/>
                </a:lnTo>
                <a:lnTo>
                  <a:pt x="28561" y="956172"/>
                </a:lnTo>
                <a:lnTo>
                  <a:pt x="28561" y="984734"/>
                </a:lnTo>
                <a:close/>
              </a:path>
              <a:path w="4874895" h="2861945">
                <a:moveTo>
                  <a:pt x="28561" y="927610"/>
                </a:moveTo>
                <a:lnTo>
                  <a:pt x="0" y="927610"/>
                </a:lnTo>
                <a:lnTo>
                  <a:pt x="0" y="899048"/>
                </a:lnTo>
                <a:lnTo>
                  <a:pt x="28561" y="899048"/>
                </a:lnTo>
                <a:lnTo>
                  <a:pt x="28561" y="927610"/>
                </a:lnTo>
                <a:close/>
              </a:path>
              <a:path w="4874895" h="2861945">
                <a:moveTo>
                  <a:pt x="28561" y="870486"/>
                </a:moveTo>
                <a:lnTo>
                  <a:pt x="0" y="870486"/>
                </a:lnTo>
                <a:lnTo>
                  <a:pt x="0" y="841924"/>
                </a:lnTo>
                <a:lnTo>
                  <a:pt x="28561" y="841924"/>
                </a:lnTo>
                <a:lnTo>
                  <a:pt x="28561" y="870486"/>
                </a:lnTo>
                <a:close/>
              </a:path>
              <a:path w="4874895" h="2861945">
                <a:moveTo>
                  <a:pt x="28561" y="813362"/>
                </a:moveTo>
                <a:lnTo>
                  <a:pt x="0" y="813362"/>
                </a:lnTo>
                <a:lnTo>
                  <a:pt x="0" y="784800"/>
                </a:lnTo>
                <a:lnTo>
                  <a:pt x="28561" y="784800"/>
                </a:lnTo>
                <a:lnTo>
                  <a:pt x="28561" y="813362"/>
                </a:lnTo>
                <a:close/>
              </a:path>
              <a:path w="4874895" h="2861945">
                <a:moveTo>
                  <a:pt x="28561" y="756239"/>
                </a:moveTo>
                <a:lnTo>
                  <a:pt x="0" y="756239"/>
                </a:lnTo>
                <a:lnTo>
                  <a:pt x="0" y="727677"/>
                </a:lnTo>
                <a:lnTo>
                  <a:pt x="28561" y="727677"/>
                </a:lnTo>
                <a:lnTo>
                  <a:pt x="28561" y="756239"/>
                </a:lnTo>
                <a:close/>
              </a:path>
              <a:path w="4874895" h="2861945">
                <a:moveTo>
                  <a:pt x="28561" y="699115"/>
                </a:moveTo>
                <a:lnTo>
                  <a:pt x="0" y="699115"/>
                </a:lnTo>
                <a:lnTo>
                  <a:pt x="0" y="670553"/>
                </a:lnTo>
                <a:lnTo>
                  <a:pt x="28561" y="670553"/>
                </a:lnTo>
                <a:lnTo>
                  <a:pt x="28561" y="699115"/>
                </a:lnTo>
                <a:close/>
              </a:path>
              <a:path w="4874895" h="2861945">
                <a:moveTo>
                  <a:pt x="28561" y="641991"/>
                </a:moveTo>
                <a:lnTo>
                  <a:pt x="0" y="641991"/>
                </a:lnTo>
                <a:lnTo>
                  <a:pt x="0" y="613429"/>
                </a:lnTo>
                <a:lnTo>
                  <a:pt x="28561" y="613429"/>
                </a:lnTo>
                <a:lnTo>
                  <a:pt x="28561" y="641991"/>
                </a:lnTo>
                <a:close/>
              </a:path>
              <a:path w="4874895" h="2861945">
                <a:moveTo>
                  <a:pt x="28561" y="584868"/>
                </a:moveTo>
                <a:lnTo>
                  <a:pt x="0" y="584868"/>
                </a:lnTo>
                <a:lnTo>
                  <a:pt x="0" y="556306"/>
                </a:lnTo>
                <a:lnTo>
                  <a:pt x="28561" y="556306"/>
                </a:lnTo>
                <a:lnTo>
                  <a:pt x="28561" y="584868"/>
                </a:lnTo>
                <a:close/>
              </a:path>
              <a:path w="4874895" h="2861945">
                <a:moveTo>
                  <a:pt x="28561" y="527744"/>
                </a:moveTo>
                <a:lnTo>
                  <a:pt x="0" y="527744"/>
                </a:lnTo>
                <a:lnTo>
                  <a:pt x="0" y="499182"/>
                </a:lnTo>
                <a:lnTo>
                  <a:pt x="28561" y="499182"/>
                </a:lnTo>
                <a:lnTo>
                  <a:pt x="28561" y="527744"/>
                </a:lnTo>
                <a:close/>
              </a:path>
              <a:path w="4874895" h="2861945">
                <a:moveTo>
                  <a:pt x="28561" y="470620"/>
                </a:moveTo>
                <a:lnTo>
                  <a:pt x="0" y="470620"/>
                </a:lnTo>
                <a:lnTo>
                  <a:pt x="0" y="442058"/>
                </a:lnTo>
                <a:lnTo>
                  <a:pt x="28561" y="442058"/>
                </a:lnTo>
                <a:lnTo>
                  <a:pt x="28561" y="470620"/>
                </a:lnTo>
                <a:close/>
              </a:path>
              <a:path w="4874895" h="2861945">
                <a:moveTo>
                  <a:pt x="28561" y="413496"/>
                </a:moveTo>
                <a:lnTo>
                  <a:pt x="0" y="413496"/>
                </a:lnTo>
                <a:lnTo>
                  <a:pt x="0" y="384934"/>
                </a:lnTo>
                <a:lnTo>
                  <a:pt x="28561" y="384934"/>
                </a:lnTo>
                <a:lnTo>
                  <a:pt x="28561" y="413496"/>
                </a:lnTo>
                <a:close/>
              </a:path>
              <a:path w="4874895" h="2861945">
                <a:moveTo>
                  <a:pt x="28561" y="356373"/>
                </a:moveTo>
                <a:lnTo>
                  <a:pt x="0" y="356373"/>
                </a:lnTo>
                <a:lnTo>
                  <a:pt x="0" y="327811"/>
                </a:lnTo>
                <a:lnTo>
                  <a:pt x="28561" y="327811"/>
                </a:lnTo>
                <a:lnTo>
                  <a:pt x="28561" y="356373"/>
                </a:lnTo>
                <a:close/>
              </a:path>
              <a:path w="4874895" h="2861945">
                <a:moveTo>
                  <a:pt x="28561" y="299249"/>
                </a:moveTo>
                <a:lnTo>
                  <a:pt x="0" y="299249"/>
                </a:lnTo>
                <a:lnTo>
                  <a:pt x="0" y="270687"/>
                </a:lnTo>
                <a:lnTo>
                  <a:pt x="28561" y="270687"/>
                </a:lnTo>
                <a:lnTo>
                  <a:pt x="28561" y="299249"/>
                </a:lnTo>
                <a:close/>
              </a:path>
              <a:path w="4874895" h="2861945">
                <a:moveTo>
                  <a:pt x="29572" y="244652"/>
                </a:moveTo>
                <a:lnTo>
                  <a:pt x="2416" y="242143"/>
                </a:lnTo>
                <a:lnTo>
                  <a:pt x="5169" y="214319"/>
                </a:lnTo>
                <a:lnTo>
                  <a:pt x="5316" y="213836"/>
                </a:lnTo>
                <a:lnTo>
                  <a:pt x="33265" y="219477"/>
                </a:lnTo>
                <a:lnTo>
                  <a:pt x="32089" y="225734"/>
                </a:lnTo>
                <a:lnTo>
                  <a:pt x="31081" y="232015"/>
                </a:lnTo>
                <a:lnTo>
                  <a:pt x="30242" y="238322"/>
                </a:lnTo>
                <a:lnTo>
                  <a:pt x="29572" y="244652"/>
                </a:lnTo>
                <a:close/>
              </a:path>
              <a:path w="4874895" h="2861945">
                <a:moveTo>
                  <a:pt x="39658" y="194737"/>
                </a:moveTo>
                <a:lnTo>
                  <a:pt x="13624" y="186495"/>
                </a:lnTo>
                <a:lnTo>
                  <a:pt x="20291" y="164556"/>
                </a:lnTo>
                <a:lnTo>
                  <a:pt x="22942" y="159589"/>
                </a:lnTo>
                <a:lnTo>
                  <a:pt x="48645" y="170875"/>
                </a:lnTo>
                <a:lnTo>
                  <a:pt x="46159" y="176750"/>
                </a:lnTo>
                <a:lnTo>
                  <a:pt x="43832" y="182686"/>
                </a:lnTo>
                <a:lnTo>
                  <a:pt x="41665" y="188681"/>
                </a:lnTo>
                <a:lnTo>
                  <a:pt x="39658" y="194737"/>
                </a:lnTo>
                <a:close/>
              </a:path>
              <a:path w="4874895" h="2861945">
                <a:moveTo>
                  <a:pt x="60139" y="148099"/>
                </a:moveTo>
                <a:lnTo>
                  <a:pt x="36361" y="134454"/>
                </a:lnTo>
                <a:lnTo>
                  <a:pt x="44786" y="118675"/>
                </a:lnTo>
                <a:lnTo>
                  <a:pt x="51572" y="110399"/>
                </a:lnTo>
                <a:lnTo>
                  <a:pt x="74000" y="126690"/>
                </a:lnTo>
                <a:lnTo>
                  <a:pt x="70320" y="131903"/>
                </a:lnTo>
                <a:lnTo>
                  <a:pt x="66783" y="137208"/>
                </a:lnTo>
                <a:lnTo>
                  <a:pt x="63389" y="142607"/>
                </a:lnTo>
                <a:lnTo>
                  <a:pt x="60139" y="148099"/>
                </a:lnTo>
                <a:close/>
              </a:path>
              <a:path w="4874895" h="2861945">
                <a:moveTo>
                  <a:pt x="90079" y="106883"/>
                </a:moveTo>
                <a:lnTo>
                  <a:pt x="69628" y="88377"/>
                </a:lnTo>
                <a:lnTo>
                  <a:pt x="78075" y="78075"/>
                </a:lnTo>
                <a:lnTo>
                  <a:pt x="90031" y="68272"/>
                </a:lnTo>
                <a:lnTo>
                  <a:pt x="108308" y="88800"/>
                </a:lnTo>
                <a:lnTo>
                  <a:pt x="104872" y="91859"/>
                </a:lnTo>
                <a:lnTo>
                  <a:pt x="101526" y="95016"/>
                </a:lnTo>
                <a:lnTo>
                  <a:pt x="95468" y="101074"/>
                </a:lnTo>
                <a:lnTo>
                  <a:pt x="92737" y="103945"/>
                </a:lnTo>
                <a:lnTo>
                  <a:pt x="90079" y="106883"/>
                </a:lnTo>
                <a:close/>
              </a:path>
              <a:path w="4874895" h="2861945">
                <a:moveTo>
                  <a:pt x="128232" y="72889"/>
                </a:moveTo>
                <a:lnTo>
                  <a:pt x="112043" y="50224"/>
                </a:lnTo>
                <a:lnTo>
                  <a:pt x="118675" y="44786"/>
                </a:lnTo>
                <a:lnTo>
                  <a:pt x="136333" y="35358"/>
                </a:lnTo>
                <a:lnTo>
                  <a:pt x="149759" y="59195"/>
                </a:lnTo>
                <a:lnTo>
                  <a:pt x="144239" y="62402"/>
                </a:lnTo>
                <a:lnTo>
                  <a:pt x="138811" y="65754"/>
                </a:lnTo>
                <a:lnTo>
                  <a:pt x="133475" y="69249"/>
                </a:lnTo>
                <a:lnTo>
                  <a:pt x="128232" y="72889"/>
                </a:lnTo>
                <a:close/>
              </a:path>
              <a:path w="4874895" h="2861945">
                <a:moveTo>
                  <a:pt x="172623" y="47886"/>
                </a:moveTo>
                <a:lnTo>
                  <a:pt x="161475" y="21935"/>
                </a:lnTo>
                <a:lnTo>
                  <a:pt x="164556" y="20291"/>
                </a:lnTo>
                <a:lnTo>
                  <a:pt x="188529" y="13006"/>
                </a:lnTo>
                <a:lnTo>
                  <a:pt x="196558" y="39090"/>
                </a:lnTo>
                <a:lnTo>
                  <a:pt x="190486" y="41048"/>
                </a:lnTo>
                <a:lnTo>
                  <a:pt x="184473" y="43167"/>
                </a:lnTo>
                <a:lnTo>
                  <a:pt x="178518" y="45446"/>
                </a:lnTo>
                <a:lnTo>
                  <a:pt x="172623" y="47886"/>
                </a:lnTo>
                <a:close/>
              </a:path>
              <a:path w="4874895" h="2861945">
                <a:moveTo>
                  <a:pt x="221342" y="32896"/>
                </a:moveTo>
                <a:lnTo>
                  <a:pt x="215944" y="5008"/>
                </a:lnTo>
                <a:lnTo>
                  <a:pt x="244261" y="2206"/>
                </a:lnTo>
                <a:lnTo>
                  <a:pt x="246554" y="29403"/>
                </a:lnTo>
                <a:lnTo>
                  <a:pt x="240216" y="30023"/>
                </a:lnTo>
                <a:lnTo>
                  <a:pt x="233901" y="30812"/>
                </a:lnTo>
                <a:lnTo>
                  <a:pt x="227610" y="31769"/>
                </a:lnTo>
                <a:lnTo>
                  <a:pt x="221342" y="32896"/>
                </a:lnTo>
                <a:close/>
              </a:path>
              <a:path w="4874895" h="2861945">
                <a:moveTo>
                  <a:pt x="295128" y="28561"/>
                </a:moveTo>
                <a:lnTo>
                  <a:pt x="266566" y="28561"/>
                </a:lnTo>
                <a:lnTo>
                  <a:pt x="266566" y="0"/>
                </a:lnTo>
                <a:lnTo>
                  <a:pt x="295128" y="0"/>
                </a:lnTo>
                <a:lnTo>
                  <a:pt x="295128" y="2856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75926" y="8947274"/>
            <a:ext cx="5027295" cy="2861945"/>
          </a:xfrm>
          <a:custGeom>
            <a:avLst/>
            <a:gdLst/>
            <a:ahLst/>
            <a:cxnLst/>
            <a:rect l="l" t="t" r="r" b="b"/>
            <a:pathLst>
              <a:path w="5027295" h="2861945">
                <a:moveTo>
                  <a:pt x="352252" y="28561"/>
                </a:moveTo>
                <a:lnTo>
                  <a:pt x="323690" y="28561"/>
                </a:lnTo>
                <a:lnTo>
                  <a:pt x="323690" y="0"/>
                </a:lnTo>
                <a:lnTo>
                  <a:pt x="352252" y="0"/>
                </a:lnTo>
                <a:lnTo>
                  <a:pt x="352252" y="28561"/>
                </a:lnTo>
                <a:close/>
              </a:path>
              <a:path w="5027295" h="2861945">
                <a:moveTo>
                  <a:pt x="409376" y="28561"/>
                </a:moveTo>
                <a:lnTo>
                  <a:pt x="380814" y="28561"/>
                </a:lnTo>
                <a:lnTo>
                  <a:pt x="380814" y="0"/>
                </a:lnTo>
                <a:lnTo>
                  <a:pt x="409376" y="0"/>
                </a:lnTo>
                <a:lnTo>
                  <a:pt x="409376" y="28561"/>
                </a:lnTo>
                <a:close/>
              </a:path>
              <a:path w="5027295" h="2861945">
                <a:moveTo>
                  <a:pt x="466499" y="28561"/>
                </a:moveTo>
                <a:lnTo>
                  <a:pt x="437937" y="28561"/>
                </a:lnTo>
                <a:lnTo>
                  <a:pt x="437937" y="0"/>
                </a:lnTo>
                <a:lnTo>
                  <a:pt x="466499" y="0"/>
                </a:lnTo>
                <a:lnTo>
                  <a:pt x="466499" y="28561"/>
                </a:lnTo>
                <a:close/>
              </a:path>
              <a:path w="5027295" h="2861945">
                <a:moveTo>
                  <a:pt x="523623" y="28561"/>
                </a:moveTo>
                <a:lnTo>
                  <a:pt x="495061" y="28561"/>
                </a:lnTo>
                <a:lnTo>
                  <a:pt x="495061" y="0"/>
                </a:lnTo>
                <a:lnTo>
                  <a:pt x="523623" y="0"/>
                </a:lnTo>
                <a:lnTo>
                  <a:pt x="523623" y="28561"/>
                </a:lnTo>
                <a:close/>
              </a:path>
              <a:path w="5027295" h="2861945">
                <a:moveTo>
                  <a:pt x="580747" y="28561"/>
                </a:moveTo>
                <a:lnTo>
                  <a:pt x="552185" y="28561"/>
                </a:lnTo>
                <a:lnTo>
                  <a:pt x="552185" y="0"/>
                </a:lnTo>
                <a:lnTo>
                  <a:pt x="580747" y="0"/>
                </a:lnTo>
                <a:lnTo>
                  <a:pt x="580747" y="28561"/>
                </a:lnTo>
                <a:close/>
              </a:path>
              <a:path w="5027295" h="2861945">
                <a:moveTo>
                  <a:pt x="637871" y="28561"/>
                </a:moveTo>
                <a:lnTo>
                  <a:pt x="609309" y="28561"/>
                </a:lnTo>
                <a:lnTo>
                  <a:pt x="609309" y="0"/>
                </a:lnTo>
                <a:lnTo>
                  <a:pt x="637871" y="0"/>
                </a:lnTo>
                <a:lnTo>
                  <a:pt x="637871" y="28561"/>
                </a:lnTo>
                <a:close/>
              </a:path>
              <a:path w="5027295" h="2861945">
                <a:moveTo>
                  <a:pt x="694994" y="28561"/>
                </a:moveTo>
                <a:lnTo>
                  <a:pt x="666432" y="28561"/>
                </a:lnTo>
                <a:lnTo>
                  <a:pt x="666432" y="0"/>
                </a:lnTo>
                <a:lnTo>
                  <a:pt x="694994" y="0"/>
                </a:lnTo>
                <a:lnTo>
                  <a:pt x="694994" y="28561"/>
                </a:lnTo>
                <a:close/>
              </a:path>
              <a:path w="5027295" h="2861945">
                <a:moveTo>
                  <a:pt x="752118" y="28561"/>
                </a:moveTo>
                <a:lnTo>
                  <a:pt x="723556" y="28561"/>
                </a:lnTo>
                <a:lnTo>
                  <a:pt x="723556" y="0"/>
                </a:lnTo>
                <a:lnTo>
                  <a:pt x="752118" y="0"/>
                </a:lnTo>
                <a:lnTo>
                  <a:pt x="752118" y="28561"/>
                </a:lnTo>
                <a:close/>
              </a:path>
              <a:path w="5027295" h="2861945">
                <a:moveTo>
                  <a:pt x="809242" y="28561"/>
                </a:moveTo>
                <a:lnTo>
                  <a:pt x="780680" y="28561"/>
                </a:lnTo>
                <a:lnTo>
                  <a:pt x="780680" y="0"/>
                </a:lnTo>
                <a:lnTo>
                  <a:pt x="809242" y="0"/>
                </a:lnTo>
                <a:lnTo>
                  <a:pt x="809242" y="28561"/>
                </a:lnTo>
                <a:close/>
              </a:path>
              <a:path w="5027295" h="2861945">
                <a:moveTo>
                  <a:pt x="866366" y="28561"/>
                </a:moveTo>
                <a:lnTo>
                  <a:pt x="837804" y="28561"/>
                </a:lnTo>
                <a:lnTo>
                  <a:pt x="837804" y="0"/>
                </a:lnTo>
                <a:lnTo>
                  <a:pt x="866366" y="0"/>
                </a:lnTo>
                <a:lnTo>
                  <a:pt x="866366" y="28561"/>
                </a:lnTo>
                <a:close/>
              </a:path>
              <a:path w="5027295" h="2861945">
                <a:moveTo>
                  <a:pt x="923489" y="28561"/>
                </a:moveTo>
                <a:lnTo>
                  <a:pt x="894927" y="28561"/>
                </a:lnTo>
                <a:lnTo>
                  <a:pt x="894927" y="0"/>
                </a:lnTo>
                <a:lnTo>
                  <a:pt x="923489" y="0"/>
                </a:lnTo>
                <a:lnTo>
                  <a:pt x="923489" y="28561"/>
                </a:lnTo>
                <a:close/>
              </a:path>
              <a:path w="5027295" h="2861945">
                <a:moveTo>
                  <a:pt x="980613" y="28561"/>
                </a:moveTo>
                <a:lnTo>
                  <a:pt x="952051" y="28561"/>
                </a:lnTo>
                <a:lnTo>
                  <a:pt x="952051" y="0"/>
                </a:lnTo>
                <a:lnTo>
                  <a:pt x="980613" y="0"/>
                </a:lnTo>
                <a:lnTo>
                  <a:pt x="980613" y="28561"/>
                </a:lnTo>
                <a:close/>
              </a:path>
              <a:path w="5027295" h="2861945">
                <a:moveTo>
                  <a:pt x="1037737" y="28561"/>
                </a:moveTo>
                <a:lnTo>
                  <a:pt x="1009175" y="28561"/>
                </a:lnTo>
                <a:lnTo>
                  <a:pt x="1009175" y="0"/>
                </a:lnTo>
                <a:lnTo>
                  <a:pt x="1037737" y="0"/>
                </a:lnTo>
                <a:lnTo>
                  <a:pt x="1037737" y="28561"/>
                </a:lnTo>
                <a:close/>
              </a:path>
              <a:path w="5027295" h="2861945">
                <a:moveTo>
                  <a:pt x="1094861" y="28561"/>
                </a:moveTo>
                <a:lnTo>
                  <a:pt x="1066299" y="28561"/>
                </a:lnTo>
                <a:lnTo>
                  <a:pt x="1066299" y="0"/>
                </a:lnTo>
                <a:lnTo>
                  <a:pt x="1094861" y="0"/>
                </a:lnTo>
                <a:lnTo>
                  <a:pt x="1094861" y="28561"/>
                </a:lnTo>
                <a:close/>
              </a:path>
              <a:path w="5027295" h="2861945">
                <a:moveTo>
                  <a:pt x="1151984" y="28561"/>
                </a:moveTo>
                <a:lnTo>
                  <a:pt x="1123422" y="28561"/>
                </a:lnTo>
                <a:lnTo>
                  <a:pt x="1123422" y="0"/>
                </a:lnTo>
                <a:lnTo>
                  <a:pt x="1151984" y="0"/>
                </a:lnTo>
                <a:lnTo>
                  <a:pt x="1151984" y="28561"/>
                </a:lnTo>
                <a:close/>
              </a:path>
              <a:path w="5027295" h="2861945">
                <a:moveTo>
                  <a:pt x="1209108" y="28561"/>
                </a:moveTo>
                <a:lnTo>
                  <a:pt x="1180546" y="28561"/>
                </a:lnTo>
                <a:lnTo>
                  <a:pt x="1180546" y="0"/>
                </a:lnTo>
                <a:lnTo>
                  <a:pt x="1209108" y="0"/>
                </a:lnTo>
                <a:lnTo>
                  <a:pt x="1209108" y="28561"/>
                </a:lnTo>
                <a:close/>
              </a:path>
              <a:path w="5027295" h="2861945">
                <a:moveTo>
                  <a:pt x="1266232" y="28561"/>
                </a:moveTo>
                <a:lnTo>
                  <a:pt x="1237670" y="28561"/>
                </a:lnTo>
                <a:lnTo>
                  <a:pt x="1237670" y="0"/>
                </a:lnTo>
                <a:lnTo>
                  <a:pt x="1266232" y="0"/>
                </a:lnTo>
                <a:lnTo>
                  <a:pt x="1266232" y="28561"/>
                </a:lnTo>
                <a:close/>
              </a:path>
              <a:path w="5027295" h="2861945">
                <a:moveTo>
                  <a:pt x="1323356" y="28561"/>
                </a:moveTo>
                <a:lnTo>
                  <a:pt x="1294794" y="28561"/>
                </a:lnTo>
                <a:lnTo>
                  <a:pt x="1294794" y="0"/>
                </a:lnTo>
                <a:lnTo>
                  <a:pt x="1323356" y="0"/>
                </a:lnTo>
                <a:lnTo>
                  <a:pt x="1323356" y="28561"/>
                </a:lnTo>
                <a:close/>
              </a:path>
              <a:path w="5027295" h="2861945">
                <a:moveTo>
                  <a:pt x="1380479" y="28561"/>
                </a:moveTo>
                <a:lnTo>
                  <a:pt x="1351917" y="28561"/>
                </a:lnTo>
                <a:lnTo>
                  <a:pt x="1351917" y="0"/>
                </a:lnTo>
                <a:lnTo>
                  <a:pt x="1380479" y="0"/>
                </a:lnTo>
                <a:lnTo>
                  <a:pt x="1380479" y="28561"/>
                </a:lnTo>
                <a:close/>
              </a:path>
              <a:path w="5027295" h="2861945">
                <a:moveTo>
                  <a:pt x="1437603" y="28561"/>
                </a:moveTo>
                <a:lnTo>
                  <a:pt x="1409041" y="28561"/>
                </a:lnTo>
                <a:lnTo>
                  <a:pt x="1409041" y="0"/>
                </a:lnTo>
                <a:lnTo>
                  <a:pt x="1437603" y="0"/>
                </a:lnTo>
                <a:lnTo>
                  <a:pt x="1437603" y="28561"/>
                </a:lnTo>
                <a:close/>
              </a:path>
              <a:path w="5027295" h="2861945">
                <a:moveTo>
                  <a:pt x="1494727" y="28561"/>
                </a:moveTo>
                <a:lnTo>
                  <a:pt x="1466165" y="28561"/>
                </a:lnTo>
                <a:lnTo>
                  <a:pt x="1466165" y="0"/>
                </a:lnTo>
                <a:lnTo>
                  <a:pt x="1494727" y="0"/>
                </a:lnTo>
                <a:lnTo>
                  <a:pt x="1494727" y="28561"/>
                </a:lnTo>
                <a:close/>
              </a:path>
              <a:path w="5027295" h="2861945">
                <a:moveTo>
                  <a:pt x="1551851" y="28561"/>
                </a:moveTo>
                <a:lnTo>
                  <a:pt x="1523289" y="28561"/>
                </a:lnTo>
                <a:lnTo>
                  <a:pt x="1523289" y="0"/>
                </a:lnTo>
                <a:lnTo>
                  <a:pt x="1551851" y="0"/>
                </a:lnTo>
                <a:lnTo>
                  <a:pt x="1551851" y="28561"/>
                </a:lnTo>
                <a:close/>
              </a:path>
              <a:path w="5027295" h="2861945">
                <a:moveTo>
                  <a:pt x="1608974" y="28561"/>
                </a:moveTo>
                <a:lnTo>
                  <a:pt x="1580412" y="28561"/>
                </a:lnTo>
                <a:lnTo>
                  <a:pt x="1580412" y="0"/>
                </a:lnTo>
                <a:lnTo>
                  <a:pt x="1608974" y="0"/>
                </a:lnTo>
                <a:lnTo>
                  <a:pt x="1608974" y="28561"/>
                </a:lnTo>
                <a:close/>
              </a:path>
              <a:path w="5027295" h="2861945">
                <a:moveTo>
                  <a:pt x="1666098" y="28561"/>
                </a:moveTo>
                <a:lnTo>
                  <a:pt x="1637536" y="28561"/>
                </a:lnTo>
                <a:lnTo>
                  <a:pt x="1637536" y="0"/>
                </a:lnTo>
                <a:lnTo>
                  <a:pt x="1666098" y="0"/>
                </a:lnTo>
                <a:lnTo>
                  <a:pt x="1666098" y="28561"/>
                </a:lnTo>
                <a:close/>
              </a:path>
              <a:path w="5027295" h="2861945">
                <a:moveTo>
                  <a:pt x="1723222" y="28561"/>
                </a:moveTo>
                <a:lnTo>
                  <a:pt x="1694660" y="28561"/>
                </a:lnTo>
                <a:lnTo>
                  <a:pt x="1694660" y="0"/>
                </a:lnTo>
                <a:lnTo>
                  <a:pt x="1723222" y="0"/>
                </a:lnTo>
                <a:lnTo>
                  <a:pt x="1723222" y="28561"/>
                </a:lnTo>
                <a:close/>
              </a:path>
              <a:path w="5027295" h="2861945">
                <a:moveTo>
                  <a:pt x="1780346" y="28561"/>
                </a:moveTo>
                <a:lnTo>
                  <a:pt x="1751784" y="28561"/>
                </a:lnTo>
                <a:lnTo>
                  <a:pt x="1751784" y="0"/>
                </a:lnTo>
                <a:lnTo>
                  <a:pt x="1780346" y="0"/>
                </a:lnTo>
                <a:lnTo>
                  <a:pt x="1780346" y="28561"/>
                </a:lnTo>
                <a:close/>
              </a:path>
              <a:path w="5027295" h="2861945">
                <a:moveTo>
                  <a:pt x="1837469" y="28561"/>
                </a:moveTo>
                <a:lnTo>
                  <a:pt x="1808907" y="28561"/>
                </a:lnTo>
                <a:lnTo>
                  <a:pt x="1808907" y="0"/>
                </a:lnTo>
                <a:lnTo>
                  <a:pt x="1837469" y="0"/>
                </a:lnTo>
                <a:lnTo>
                  <a:pt x="1837469" y="28561"/>
                </a:lnTo>
                <a:close/>
              </a:path>
              <a:path w="5027295" h="2861945">
                <a:moveTo>
                  <a:pt x="1894593" y="28561"/>
                </a:moveTo>
                <a:lnTo>
                  <a:pt x="1866031" y="28561"/>
                </a:lnTo>
                <a:lnTo>
                  <a:pt x="1866031" y="0"/>
                </a:lnTo>
                <a:lnTo>
                  <a:pt x="1894593" y="0"/>
                </a:lnTo>
                <a:lnTo>
                  <a:pt x="1894593" y="28561"/>
                </a:lnTo>
                <a:close/>
              </a:path>
              <a:path w="5027295" h="2861945">
                <a:moveTo>
                  <a:pt x="1951717" y="28561"/>
                </a:moveTo>
                <a:lnTo>
                  <a:pt x="1923155" y="28561"/>
                </a:lnTo>
                <a:lnTo>
                  <a:pt x="1923155" y="0"/>
                </a:lnTo>
                <a:lnTo>
                  <a:pt x="1951717" y="0"/>
                </a:lnTo>
                <a:lnTo>
                  <a:pt x="1951717" y="28561"/>
                </a:lnTo>
                <a:close/>
              </a:path>
              <a:path w="5027295" h="2861945">
                <a:moveTo>
                  <a:pt x="2008841" y="28561"/>
                </a:moveTo>
                <a:lnTo>
                  <a:pt x="1980279" y="28561"/>
                </a:lnTo>
                <a:lnTo>
                  <a:pt x="1980279" y="0"/>
                </a:lnTo>
                <a:lnTo>
                  <a:pt x="2008841" y="0"/>
                </a:lnTo>
                <a:lnTo>
                  <a:pt x="2008841" y="28561"/>
                </a:lnTo>
                <a:close/>
              </a:path>
              <a:path w="5027295" h="2861945">
                <a:moveTo>
                  <a:pt x="2065964" y="28561"/>
                </a:moveTo>
                <a:lnTo>
                  <a:pt x="2037402" y="28561"/>
                </a:lnTo>
                <a:lnTo>
                  <a:pt x="2037402" y="0"/>
                </a:lnTo>
                <a:lnTo>
                  <a:pt x="2065964" y="0"/>
                </a:lnTo>
                <a:lnTo>
                  <a:pt x="2065964" y="28561"/>
                </a:lnTo>
                <a:close/>
              </a:path>
              <a:path w="5027295" h="2861945">
                <a:moveTo>
                  <a:pt x="2123088" y="28561"/>
                </a:moveTo>
                <a:lnTo>
                  <a:pt x="2094526" y="28561"/>
                </a:lnTo>
                <a:lnTo>
                  <a:pt x="2094526" y="0"/>
                </a:lnTo>
                <a:lnTo>
                  <a:pt x="2123088" y="0"/>
                </a:lnTo>
                <a:lnTo>
                  <a:pt x="2123088" y="28561"/>
                </a:lnTo>
                <a:close/>
              </a:path>
              <a:path w="5027295" h="2861945">
                <a:moveTo>
                  <a:pt x="2180212" y="28561"/>
                </a:moveTo>
                <a:lnTo>
                  <a:pt x="2151650" y="28561"/>
                </a:lnTo>
                <a:lnTo>
                  <a:pt x="2151650" y="0"/>
                </a:lnTo>
                <a:lnTo>
                  <a:pt x="2180212" y="0"/>
                </a:lnTo>
                <a:lnTo>
                  <a:pt x="2180212" y="28561"/>
                </a:lnTo>
                <a:close/>
              </a:path>
              <a:path w="5027295" h="2861945">
                <a:moveTo>
                  <a:pt x="2237336" y="28561"/>
                </a:moveTo>
                <a:lnTo>
                  <a:pt x="2208774" y="28561"/>
                </a:lnTo>
                <a:lnTo>
                  <a:pt x="2208774" y="0"/>
                </a:lnTo>
                <a:lnTo>
                  <a:pt x="2237336" y="0"/>
                </a:lnTo>
                <a:lnTo>
                  <a:pt x="2237336" y="28561"/>
                </a:lnTo>
                <a:close/>
              </a:path>
              <a:path w="5027295" h="2861945">
                <a:moveTo>
                  <a:pt x="2294459" y="28561"/>
                </a:moveTo>
                <a:lnTo>
                  <a:pt x="2265897" y="28561"/>
                </a:lnTo>
                <a:lnTo>
                  <a:pt x="2265897" y="0"/>
                </a:lnTo>
                <a:lnTo>
                  <a:pt x="2294459" y="0"/>
                </a:lnTo>
                <a:lnTo>
                  <a:pt x="2294459" y="28561"/>
                </a:lnTo>
                <a:close/>
              </a:path>
              <a:path w="5027295" h="2861945">
                <a:moveTo>
                  <a:pt x="2351583" y="28561"/>
                </a:moveTo>
                <a:lnTo>
                  <a:pt x="2323021" y="28561"/>
                </a:lnTo>
                <a:lnTo>
                  <a:pt x="2323021" y="0"/>
                </a:lnTo>
                <a:lnTo>
                  <a:pt x="2351583" y="0"/>
                </a:lnTo>
                <a:lnTo>
                  <a:pt x="2351583" y="28561"/>
                </a:lnTo>
                <a:close/>
              </a:path>
              <a:path w="5027295" h="2861945">
                <a:moveTo>
                  <a:pt x="2408707" y="28561"/>
                </a:moveTo>
                <a:lnTo>
                  <a:pt x="2380145" y="28561"/>
                </a:lnTo>
                <a:lnTo>
                  <a:pt x="2380145" y="0"/>
                </a:lnTo>
                <a:lnTo>
                  <a:pt x="2408707" y="0"/>
                </a:lnTo>
                <a:lnTo>
                  <a:pt x="2408707" y="28561"/>
                </a:lnTo>
                <a:close/>
              </a:path>
              <a:path w="5027295" h="2861945">
                <a:moveTo>
                  <a:pt x="2465831" y="28561"/>
                </a:moveTo>
                <a:lnTo>
                  <a:pt x="2437269" y="28561"/>
                </a:lnTo>
                <a:lnTo>
                  <a:pt x="2437269" y="0"/>
                </a:lnTo>
                <a:lnTo>
                  <a:pt x="2465831" y="0"/>
                </a:lnTo>
                <a:lnTo>
                  <a:pt x="2465831" y="28561"/>
                </a:lnTo>
                <a:close/>
              </a:path>
              <a:path w="5027295" h="2861945">
                <a:moveTo>
                  <a:pt x="2522954" y="28561"/>
                </a:moveTo>
                <a:lnTo>
                  <a:pt x="2494392" y="28561"/>
                </a:lnTo>
                <a:lnTo>
                  <a:pt x="2494392" y="0"/>
                </a:lnTo>
                <a:lnTo>
                  <a:pt x="2522954" y="0"/>
                </a:lnTo>
                <a:lnTo>
                  <a:pt x="2522954" y="28561"/>
                </a:lnTo>
                <a:close/>
              </a:path>
              <a:path w="5027295" h="2861945">
                <a:moveTo>
                  <a:pt x="2580078" y="28561"/>
                </a:moveTo>
                <a:lnTo>
                  <a:pt x="2551516" y="28561"/>
                </a:lnTo>
                <a:lnTo>
                  <a:pt x="2551516" y="0"/>
                </a:lnTo>
                <a:lnTo>
                  <a:pt x="2580078" y="0"/>
                </a:lnTo>
                <a:lnTo>
                  <a:pt x="2580078" y="28561"/>
                </a:lnTo>
                <a:close/>
              </a:path>
              <a:path w="5027295" h="2861945">
                <a:moveTo>
                  <a:pt x="2637202" y="28561"/>
                </a:moveTo>
                <a:lnTo>
                  <a:pt x="2608640" y="28561"/>
                </a:lnTo>
                <a:lnTo>
                  <a:pt x="2608640" y="0"/>
                </a:lnTo>
                <a:lnTo>
                  <a:pt x="2637202" y="0"/>
                </a:lnTo>
                <a:lnTo>
                  <a:pt x="2637202" y="28561"/>
                </a:lnTo>
                <a:close/>
              </a:path>
              <a:path w="5027295" h="2861945">
                <a:moveTo>
                  <a:pt x="2694325" y="28561"/>
                </a:moveTo>
                <a:lnTo>
                  <a:pt x="2665764" y="28561"/>
                </a:lnTo>
                <a:lnTo>
                  <a:pt x="2665764" y="0"/>
                </a:lnTo>
                <a:lnTo>
                  <a:pt x="2694325" y="0"/>
                </a:lnTo>
                <a:lnTo>
                  <a:pt x="2694325" y="28561"/>
                </a:lnTo>
                <a:close/>
              </a:path>
              <a:path w="5027295" h="2861945">
                <a:moveTo>
                  <a:pt x="2751449" y="28561"/>
                </a:moveTo>
                <a:lnTo>
                  <a:pt x="2722887" y="28561"/>
                </a:lnTo>
                <a:lnTo>
                  <a:pt x="2722887" y="0"/>
                </a:lnTo>
                <a:lnTo>
                  <a:pt x="2751449" y="0"/>
                </a:lnTo>
                <a:lnTo>
                  <a:pt x="2751449" y="28561"/>
                </a:lnTo>
                <a:close/>
              </a:path>
              <a:path w="5027295" h="2861945">
                <a:moveTo>
                  <a:pt x="2808573" y="28561"/>
                </a:moveTo>
                <a:lnTo>
                  <a:pt x="2780011" y="28561"/>
                </a:lnTo>
                <a:lnTo>
                  <a:pt x="2780011" y="0"/>
                </a:lnTo>
                <a:lnTo>
                  <a:pt x="2808573" y="0"/>
                </a:lnTo>
                <a:lnTo>
                  <a:pt x="2808573" y="28561"/>
                </a:lnTo>
                <a:close/>
              </a:path>
              <a:path w="5027295" h="2861945">
                <a:moveTo>
                  <a:pt x="2865697" y="28561"/>
                </a:moveTo>
                <a:lnTo>
                  <a:pt x="2837135" y="28561"/>
                </a:lnTo>
                <a:lnTo>
                  <a:pt x="2837135" y="0"/>
                </a:lnTo>
                <a:lnTo>
                  <a:pt x="2865697" y="0"/>
                </a:lnTo>
                <a:lnTo>
                  <a:pt x="2865697" y="28561"/>
                </a:lnTo>
                <a:close/>
              </a:path>
              <a:path w="5027295" h="2861945">
                <a:moveTo>
                  <a:pt x="2922821" y="28561"/>
                </a:moveTo>
                <a:lnTo>
                  <a:pt x="2894259" y="28561"/>
                </a:lnTo>
                <a:lnTo>
                  <a:pt x="2894259" y="0"/>
                </a:lnTo>
                <a:lnTo>
                  <a:pt x="2922821" y="0"/>
                </a:lnTo>
                <a:lnTo>
                  <a:pt x="2922821" y="28561"/>
                </a:lnTo>
                <a:close/>
              </a:path>
              <a:path w="5027295" h="2861945">
                <a:moveTo>
                  <a:pt x="2979944" y="28561"/>
                </a:moveTo>
                <a:lnTo>
                  <a:pt x="2951382" y="28561"/>
                </a:lnTo>
                <a:lnTo>
                  <a:pt x="2951382" y="0"/>
                </a:lnTo>
                <a:lnTo>
                  <a:pt x="2979944" y="0"/>
                </a:lnTo>
                <a:lnTo>
                  <a:pt x="2979944" y="28561"/>
                </a:lnTo>
                <a:close/>
              </a:path>
              <a:path w="5027295" h="2861945">
                <a:moveTo>
                  <a:pt x="3037068" y="28561"/>
                </a:moveTo>
                <a:lnTo>
                  <a:pt x="3008506" y="28561"/>
                </a:lnTo>
                <a:lnTo>
                  <a:pt x="3008506" y="0"/>
                </a:lnTo>
                <a:lnTo>
                  <a:pt x="3037068" y="0"/>
                </a:lnTo>
                <a:lnTo>
                  <a:pt x="3037068" y="28561"/>
                </a:lnTo>
                <a:close/>
              </a:path>
              <a:path w="5027295" h="2861945">
                <a:moveTo>
                  <a:pt x="3094192" y="28561"/>
                </a:moveTo>
                <a:lnTo>
                  <a:pt x="3065630" y="28561"/>
                </a:lnTo>
                <a:lnTo>
                  <a:pt x="3065630" y="0"/>
                </a:lnTo>
                <a:lnTo>
                  <a:pt x="3094192" y="0"/>
                </a:lnTo>
                <a:lnTo>
                  <a:pt x="3094192" y="28561"/>
                </a:lnTo>
                <a:close/>
              </a:path>
              <a:path w="5027295" h="2861945">
                <a:moveTo>
                  <a:pt x="3151316" y="28561"/>
                </a:moveTo>
                <a:lnTo>
                  <a:pt x="3122754" y="28561"/>
                </a:lnTo>
                <a:lnTo>
                  <a:pt x="3122754" y="0"/>
                </a:lnTo>
                <a:lnTo>
                  <a:pt x="3151316" y="0"/>
                </a:lnTo>
                <a:lnTo>
                  <a:pt x="3151316" y="28561"/>
                </a:lnTo>
                <a:close/>
              </a:path>
              <a:path w="5027295" h="2861945">
                <a:moveTo>
                  <a:pt x="3208439" y="28561"/>
                </a:moveTo>
                <a:lnTo>
                  <a:pt x="3179877" y="28561"/>
                </a:lnTo>
                <a:lnTo>
                  <a:pt x="3179877" y="0"/>
                </a:lnTo>
                <a:lnTo>
                  <a:pt x="3208439" y="0"/>
                </a:lnTo>
                <a:lnTo>
                  <a:pt x="3208439" y="28561"/>
                </a:lnTo>
                <a:close/>
              </a:path>
              <a:path w="5027295" h="2861945">
                <a:moveTo>
                  <a:pt x="3265563" y="28561"/>
                </a:moveTo>
                <a:lnTo>
                  <a:pt x="3237001" y="28561"/>
                </a:lnTo>
                <a:lnTo>
                  <a:pt x="3237001" y="0"/>
                </a:lnTo>
                <a:lnTo>
                  <a:pt x="3265563" y="0"/>
                </a:lnTo>
                <a:lnTo>
                  <a:pt x="3265563" y="28561"/>
                </a:lnTo>
                <a:close/>
              </a:path>
              <a:path w="5027295" h="2861945">
                <a:moveTo>
                  <a:pt x="3322687" y="28561"/>
                </a:moveTo>
                <a:lnTo>
                  <a:pt x="3294125" y="28561"/>
                </a:lnTo>
                <a:lnTo>
                  <a:pt x="3294125" y="0"/>
                </a:lnTo>
                <a:lnTo>
                  <a:pt x="3322687" y="0"/>
                </a:lnTo>
                <a:lnTo>
                  <a:pt x="3322687" y="28561"/>
                </a:lnTo>
                <a:close/>
              </a:path>
              <a:path w="5027295" h="2861945">
                <a:moveTo>
                  <a:pt x="3379811" y="28561"/>
                </a:moveTo>
                <a:lnTo>
                  <a:pt x="3351249" y="28561"/>
                </a:lnTo>
                <a:lnTo>
                  <a:pt x="3351249" y="0"/>
                </a:lnTo>
                <a:lnTo>
                  <a:pt x="3379811" y="0"/>
                </a:lnTo>
                <a:lnTo>
                  <a:pt x="3379811" y="28561"/>
                </a:lnTo>
                <a:close/>
              </a:path>
              <a:path w="5027295" h="2861945">
                <a:moveTo>
                  <a:pt x="3436934" y="28561"/>
                </a:moveTo>
                <a:lnTo>
                  <a:pt x="3408372" y="28561"/>
                </a:lnTo>
                <a:lnTo>
                  <a:pt x="3408372" y="0"/>
                </a:lnTo>
                <a:lnTo>
                  <a:pt x="3436934" y="0"/>
                </a:lnTo>
                <a:lnTo>
                  <a:pt x="3436934" y="28561"/>
                </a:lnTo>
                <a:close/>
              </a:path>
              <a:path w="5027295" h="2861945">
                <a:moveTo>
                  <a:pt x="3494058" y="28561"/>
                </a:moveTo>
                <a:lnTo>
                  <a:pt x="3465496" y="28561"/>
                </a:lnTo>
                <a:lnTo>
                  <a:pt x="3465496" y="0"/>
                </a:lnTo>
                <a:lnTo>
                  <a:pt x="3494058" y="0"/>
                </a:lnTo>
                <a:lnTo>
                  <a:pt x="3494058" y="28561"/>
                </a:lnTo>
                <a:close/>
              </a:path>
              <a:path w="5027295" h="2861945">
                <a:moveTo>
                  <a:pt x="3551182" y="28561"/>
                </a:moveTo>
                <a:lnTo>
                  <a:pt x="3522620" y="28561"/>
                </a:lnTo>
                <a:lnTo>
                  <a:pt x="3522620" y="0"/>
                </a:lnTo>
                <a:lnTo>
                  <a:pt x="3551182" y="0"/>
                </a:lnTo>
                <a:lnTo>
                  <a:pt x="3551182" y="28561"/>
                </a:lnTo>
                <a:close/>
              </a:path>
              <a:path w="5027295" h="2861945">
                <a:moveTo>
                  <a:pt x="3608306" y="28561"/>
                </a:moveTo>
                <a:lnTo>
                  <a:pt x="3579744" y="28561"/>
                </a:lnTo>
                <a:lnTo>
                  <a:pt x="3579744" y="0"/>
                </a:lnTo>
                <a:lnTo>
                  <a:pt x="3608306" y="0"/>
                </a:lnTo>
                <a:lnTo>
                  <a:pt x="3608306" y="28561"/>
                </a:lnTo>
                <a:close/>
              </a:path>
              <a:path w="5027295" h="2861945">
                <a:moveTo>
                  <a:pt x="3665429" y="28561"/>
                </a:moveTo>
                <a:lnTo>
                  <a:pt x="3636867" y="28561"/>
                </a:lnTo>
                <a:lnTo>
                  <a:pt x="3636867" y="0"/>
                </a:lnTo>
                <a:lnTo>
                  <a:pt x="3665429" y="0"/>
                </a:lnTo>
                <a:lnTo>
                  <a:pt x="3665429" y="28561"/>
                </a:lnTo>
                <a:close/>
              </a:path>
              <a:path w="5027295" h="2861945">
                <a:moveTo>
                  <a:pt x="3722553" y="28561"/>
                </a:moveTo>
                <a:lnTo>
                  <a:pt x="3693991" y="28561"/>
                </a:lnTo>
                <a:lnTo>
                  <a:pt x="3693991" y="0"/>
                </a:lnTo>
                <a:lnTo>
                  <a:pt x="3722553" y="0"/>
                </a:lnTo>
                <a:lnTo>
                  <a:pt x="3722553" y="28561"/>
                </a:lnTo>
                <a:close/>
              </a:path>
              <a:path w="5027295" h="2861945">
                <a:moveTo>
                  <a:pt x="3779677" y="28561"/>
                </a:moveTo>
                <a:lnTo>
                  <a:pt x="3751115" y="28561"/>
                </a:lnTo>
                <a:lnTo>
                  <a:pt x="3751115" y="0"/>
                </a:lnTo>
                <a:lnTo>
                  <a:pt x="3779677" y="0"/>
                </a:lnTo>
                <a:lnTo>
                  <a:pt x="3779677" y="28561"/>
                </a:lnTo>
                <a:close/>
              </a:path>
              <a:path w="5027295" h="2861945">
                <a:moveTo>
                  <a:pt x="3836801" y="28561"/>
                </a:moveTo>
                <a:lnTo>
                  <a:pt x="3808239" y="28561"/>
                </a:lnTo>
                <a:lnTo>
                  <a:pt x="3808239" y="0"/>
                </a:lnTo>
                <a:lnTo>
                  <a:pt x="3836801" y="0"/>
                </a:lnTo>
                <a:lnTo>
                  <a:pt x="3836801" y="28561"/>
                </a:lnTo>
                <a:close/>
              </a:path>
              <a:path w="5027295" h="2861945">
                <a:moveTo>
                  <a:pt x="3893924" y="28561"/>
                </a:moveTo>
                <a:lnTo>
                  <a:pt x="3865362" y="28561"/>
                </a:lnTo>
                <a:lnTo>
                  <a:pt x="3865362" y="0"/>
                </a:lnTo>
                <a:lnTo>
                  <a:pt x="3893924" y="0"/>
                </a:lnTo>
                <a:lnTo>
                  <a:pt x="3893924" y="28561"/>
                </a:lnTo>
                <a:close/>
              </a:path>
              <a:path w="5027295" h="2861945">
                <a:moveTo>
                  <a:pt x="3951048" y="28561"/>
                </a:moveTo>
                <a:lnTo>
                  <a:pt x="3922486" y="28561"/>
                </a:lnTo>
                <a:lnTo>
                  <a:pt x="3922486" y="0"/>
                </a:lnTo>
                <a:lnTo>
                  <a:pt x="3951048" y="0"/>
                </a:lnTo>
                <a:lnTo>
                  <a:pt x="3951048" y="28561"/>
                </a:lnTo>
                <a:close/>
              </a:path>
              <a:path w="5027295" h="2861945">
                <a:moveTo>
                  <a:pt x="4008172" y="28561"/>
                </a:moveTo>
                <a:lnTo>
                  <a:pt x="3979610" y="28561"/>
                </a:lnTo>
                <a:lnTo>
                  <a:pt x="3979610" y="0"/>
                </a:lnTo>
                <a:lnTo>
                  <a:pt x="4008172" y="0"/>
                </a:lnTo>
                <a:lnTo>
                  <a:pt x="4008172" y="28561"/>
                </a:lnTo>
                <a:close/>
              </a:path>
              <a:path w="5027295" h="2861945">
                <a:moveTo>
                  <a:pt x="4065296" y="28561"/>
                </a:moveTo>
                <a:lnTo>
                  <a:pt x="4036734" y="28561"/>
                </a:lnTo>
                <a:lnTo>
                  <a:pt x="4036734" y="0"/>
                </a:lnTo>
                <a:lnTo>
                  <a:pt x="4065296" y="0"/>
                </a:lnTo>
                <a:lnTo>
                  <a:pt x="4065296" y="28561"/>
                </a:lnTo>
                <a:close/>
              </a:path>
              <a:path w="5027295" h="2861945">
                <a:moveTo>
                  <a:pt x="4122419" y="28561"/>
                </a:moveTo>
                <a:lnTo>
                  <a:pt x="4093857" y="28561"/>
                </a:lnTo>
                <a:lnTo>
                  <a:pt x="4093857" y="0"/>
                </a:lnTo>
                <a:lnTo>
                  <a:pt x="4122419" y="0"/>
                </a:lnTo>
                <a:lnTo>
                  <a:pt x="4122419" y="28561"/>
                </a:lnTo>
                <a:close/>
              </a:path>
              <a:path w="5027295" h="2861945">
                <a:moveTo>
                  <a:pt x="4179543" y="28561"/>
                </a:moveTo>
                <a:lnTo>
                  <a:pt x="4150981" y="28561"/>
                </a:lnTo>
                <a:lnTo>
                  <a:pt x="4150981" y="0"/>
                </a:lnTo>
                <a:lnTo>
                  <a:pt x="4179543" y="0"/>
                </a:lnTo>
                <a:lnTo>
                  <a:pt x="4179543" y="28561"/>
                </a:lnTo>
                <a:close/>
              </a:path>
              <a:path w="5027295" h="2861945">
                <a:moveTo>
                  <a:pt x="4236667" y="28561"/>
                </a:moveTo>
                <a:lnTo>
                  <a:pt x="4208105" y="28561"/>
                </a:lnTo>
                <a:lnTo>
                  <a:pt x="4208105" y="0"/>
                </a:lnTo>
                <a:lnTo>
                  <a:pt x="4236667" y="0"/>
                </a:lnTo>
                <a:lnTo>
                  <a:pt x="4236667" y="28561"/>
                </a:lnTo>
                <a:close/>
              </a:path>
              <a:path w="5027295" h="2861945">
                <a:moveTo>
                  <a:pt x="4293791" y="28561"/>
                </a:moveTo>
                <a:lnTo>
                  <a:pt x="4265229" y="28561"/>
                </a:lnTo>
                <a:lnTo>
                  <a:pt x="4265229" y="0"/>
                </a:lnTo>
                <a:lnTo>
                  <a:pt x="4293791" y="0"/>
                </a:lnTo>
                <a:lnTo>
                  <a:pt x="4293791" y="28561"/>
                </a:lnTo>
                <a:close/>
              </a:path>
              <a:path w="5027295" h="2861945">
                <a:moveTo>
                  <a:pt x="4350914" y="28561"/>
                </a:moveTo>
                <a:lnTo>
                  <a:pt x="4322352" y="28561"/>
                </a:lnTo>
                <a:lnTo>
                  <a:pt x="4322352" y="0"/>
                </a:lnTo>
                <a:lnTo>
                  <a:pt x="4350914" y="0"/>
                </a:lnTo>
                <a:lnTo>
                  <a:pt x="4350914" y="28561"/>
                </a:lnTo>
                <a:close/>
              </a:path>
              <a:path w="5027295" h="2861945">
                <a:moveTo>
                  <a:pt x="4408038" y="28561"/>
                </a:moveTo>
                <a:lnTo>
                  <a:pt x="4379476" y="28561"/>
                </a:lnTo>
                <a:lnTo>
                  <a:pt x="4379476" y="0"/>
                </a:lnTo>
                <a:lnTo>
                  <a:pt x="4408038" y="0"/>
                </a:lnTo>
                <a:lnTo>
                  <a:pt x="4408038" y="28561"/>
                </a:lnTo>
                <a:close/>
              </a:path>
              <a:path w="5027295" h="2861945">
                <a:moveTo>
                  <a:pt x="4465162" y="28561"/>
                </a:moveTo>
                <a:lnTo>
                  <a:pt x="4436600" y="28561"/>
                </a:lnTo>
                <a:lnTo>
                  <a:pt x="4436600" y="0"/>
                </a:lnTo>
                <a:lnTo>
                  <a:pt x="4465162" y="0"/>
                </a:lnTo>
                <a:lnTo>
                  <a:pt x="4465162" y="28561"/>
                </a:lnTo>
                <a:close/>
              </a:path>
              <a:path w="5027295" h="2861945">
                <a:moveTo>
                  <a:pt x="4522286" y="28561"/>
                </a:moveTo>
                <a:lnTo>
                  <a:pt x="4493724" y="28561"/>
                </a:lnTo>
                <a:lnTo>
                  <a:pt x="4493724" y="0"/>
                </a:lnTo>
                <a:lnTo>
                  <a:pt x="4522286" y="0"/>
                </a:lnTo>
                <a:lnTo>
                  <a:pt x="4522286" y="28561"/>
                </a:lnTo>
                <a:close/>
              </a:path>
              <a:path w="5027295" h="2861945">
                <a:moveTo>
                  <a:pt x="4579409" y="28561"/>
                </a:moveTo>
                <a:lnTo>
                  <a:pt x="4550847" y="28561"/>
                </a:lnTo>
                <a:lnTo>
                  <a:pt x="4550847" y="0"/>
                </a:lnTo>
                <a:lnTo>
                  <a:pt x="4579409" y="0"/>
                </a:lnTo>
                <a:lnTo>
                  <a:pt x="4579409" y="28561"/>
                </a:lnTo>
                <a:close/>
              </a:path>
              <a:path w="5027295" h="2861945">
                <a:moveTo>
                  <a:pt x="4636533" y="28561"/>
                </a:moveTo>
                <a:lnTo>
                  <a:pt x="4607971" y="28561"/>
                </a:lnTo>
                <a:lnTo>
                  <a:pt x="4607971" y="0"/>
                </a:lnTo>
                <a:lnTo>
                  <a:pt x="4636533" y="0"/>
                </a:lnTo>
                <a:lnTo>
                  <a:pt x="4636533" y="28561"/>
                </a:lnTo>
                <a:close/>
              </a:path>
              <a:path w="5027295" h="2861945">
                <a:moveTo>
                  <a:pt x="4693657" y="28561"/>
                </a:moveTo>
                <a:lnTo>
                  <a:pt x="4665095" y="28561"/>
                </a:lnTo>
                <a:lnTo>
                  <a:pt x="4665095" y="0"/>
                </a:lnTo>
                <a:lnTo>
                  <a:pt x="4693657" y="0"/>
                </a:lnTo>
                <a:lnTo>
                  <a:pt x="4693657" y="28561"/>
                </a:lnTo>
                <a:close/>
              </a:path>
              <a:path w="5027295" h="2861945">
                <a:moveTo>
                  <a:pt x="4750781" y="28561"/>
                </a:moveTo>
                <a:lnTo>
                  <a:pt x="4722219" y="28561"/>
                </a:lnTo>
                <a:lnTo>
                  <a:pt x="4722219" y="0"/>
                </a:lnTo>
                <a:lnTo>
                  <a:pt x="4750781" y="0"/>
                </a:lnTo>
                <a:lnTo>
                  <a:pt x="4750781" y="28561"/>
                </a:lnTo>
                <a:close/>
              </a:path>
              <a:path w="5027295" h="2861945">
                <a:moveTo>
                  <a:pt x="4802848" y="32140"/>
                </a:moveTo>
                <a:lnTo>
                  <a:pt x="4796554" y="31123"/>
                </a:lnTo>
                <a:lnTo>
                  <a:pt x="4790240" y="30275"/>
                </a:lnTo>
                <a:lnTo>
                  <a:pt x="4783905" y="29596"/>
                </a:lnTo>
                <a:lnTo>
                  <a:pt x="4777549" y="29087"/>
                </a:lnTo>
                <a:lnTo>
                  <a:pt x="4779370" y="1746"/>
                </a:lnTo>
                <a:lnTo>
                  <a:pt x="4807689" y="4548"/>
                </a:lnTo>
                <a:lnTo>
                  <a:pt x="4802848" y="32140"/>
                </a:lnTo>
                <a:close/>
              </a:path>
              <a:path w="5027295" h="2861945">
                <a:moveTo>
                  <a:pt x="4851806" y="46269"/>
                </a:moveTo>
                <a:lnTo>
                  <a:pt x="4845867" y="43932"/>
                </a:lnTo>
                <a:lnTo>
                  <a:pt x="4839873" y="41758"/>
                </a:lnTo>
                <a:lnTo>
                  <a:pt x="4833822" y="39744"/>
                </a:lnTo>
                <a:lnTo>
                  <a:pt x="4827715" y="37893"/>
                </a:lnTo>
                <a:lnTo>
                  <a:pt x="4835290" y="11648"/>
                </a:lnTo>
                <a:lnTo>
                  <a:pt x="4862573" y="19939"/>
                </a:lnTo>
                <a:lnTo>
                  <a:pt x="4851806" y="46269"/>
                </a:lnTo>
                <a:close/>
              </a:path>
              <a:path w="5027295" h="2861945">
                <a:moveTo>
                  <a:pt x="4896642" y="70497"/>
                </a:moveTo>
                <a:lnTo>
                  <a:pt x="4891331" y="66947"/>
                </a:lnTo>
                <a:lnTo>
                  <a:pt x="4885931" y="63542"/>
                </a:lnTo>
                <a:lnTo>
                  <a:pt x="4880440" y="60284"/>
                </a:lnTo>
                <a:lnTo>
                  <a:pt x="4874860" y="57172"/>
                </a:lnTo>
                <a:lnTo>
                  <a:pt x="4887834" y="33159"/>
                </a:lnTo>
                <a:lnTo>
                  <a:pt x="4909612" y="44786"/>
                </a:lnTo>
                <a:lnTo>
                  <a:pt x="4912632" y="47262"/>
                </a:lnTo>
                <a:lnTo>
                  <a:pt x="4896642" y="70497"/>
                </a:lnTo>
                <a:close/>
              </a:path>
              <a:path w="5027295" h="2861945">
                <a:moveTo>
                  <a:pt x="4935356" y="103787"/>
                </a:moveTo>
                <a:lnTo>
                  <a:pt x="4916819" y="86037"/>
                </a:lnTo>
                <a:lnTo>
                  <a:pt x="4934634" y="65303"/>
                </a:lnTo>
                <a:lnTo>
                  <a:pt x="4950212" y="78075"/>
                </a:lnTo>
                <a:lnTo>
                  <a:pt x="4955676" y="84739"/>
                </a:lnTo>
                <a:lnTo>
                  <a:pt x="4935356" y="103787"/>
                </a:lnTo>
                <a:close/>
              </a:path>
              <a:path w="5027295" h="2861945">
                <a:moveTo>
                  <a:pt x="4966029" y="144482"/>
                </a:moveTo>
                <a:lnTo>
                  <a:pt x="4962685" y="139052"/>
                </a:lnTo>
                <a:lnTo>
                  <a:pt x="4959200" y="133717"/>
                </a:lnTo>
                <a:lnTo>
                  <a:pt x="4955573" y="128479"/>
                </a:lnTo>
                <a:lnTo>
                  <a:pt x="4951805" y="123336"/>
                </a:lnTo>
                <a:lnTo>
                  <a:pt x="4973759" y="106793"/>
                </a:lnTo>
                <a:lnTo>
                  <a:pt x="4983501" y="118675"/>
                </a:lnTo>
                <a:lnTo>
                  <a:pt x="4989721" y="130326"/>
                </a:lnTo>
                <a:lnTo>
                  <a:pt x="4966029" y="144482"/>
                </a:lnTo>
                <a:close/>
              </a:path>
              <a:path w="5027295" h="2861945">
                <a:moveTo>
                  <a:pt x="4987329" y="190758"/>
                </a:moveTo>
                <a:lnTo>
                  <a:pt x="4985217" y="184740"/>
                </a:lnTo>
                <a:lnTo>
                  <a:pt x="4982946" y="178785"/>
                </a:lnTo>
                <a:lnTo>
                  <a:pt x="4980515" y="172891"/>
                </a:lnTo>
                <a:lnTo>
                  <a:pt x="4977925" y="167059"/>
                </a:lnTo>
                <a:lnTo>
                  <a:pt x="5003138" y="155457"/>
                </a:lnTo>
                <a:lnTo>
                  <a:pt x="5007996" y="164556"/>
                </a:lnTo>
                <a:lnTo>
                  <a:pt x="5013306" y="182030"/>
                </a:lnTo>
                <a:lnTo>
                  <a:pt x="4987329" y="190758"/>
                </a:lnTo>
                <a:close/>
              </a:path>
              <a:path w="5027295" h="2861945">
                <a:moveTo>
                  <a:pt x="4998292" y="240488"/>
                </a:moveTo>
                <a:lnTo>
                  <a:pt x="4997510" y="234168"/>
                </a:lnTo>
                <a:lnTo>
                  <a:pt x="4996560" y="227875"/>
                </a:lnTo>
                <a:lnTo>
                  <a:pt x="4995441" y="221609"/>
                </a:lnTo>
                <a:lnTo>
                  <a:pt x="4994154" y="215368"/>
                </a:lnTo>
                <a:lnTo>
                  <a:pt x="5021600" y="209323"/>
                </a:lnTo>
                <a:lnTo>
                  <a:pt x="5023118" y="214319"/>
                </a:lnTo>
                <a:lnTo>
                  <a:pt x="5025411" y="237500"/>
                </a:lnTo>
                <a:lnTo>
                  <a:pt x="4998292" y="240488"/>
                </a:lnTo>
                <a:close/>
              </a:path>
              <a:path w="5027295" h="2861945">
                <a:moveTo>
                  <a:pt x="5026844" y="294566"/>
                </a:moveTo>
                <a:lnTo>
                  <a:pt x="4999724" y="294566"/>
                </a:lnTo>
                <a:lnTo>
                  <a:pt x="4999724" y="266028"/>
                </a:lnTo>
                <a:lnTo>
                  <a:pt x="5026844" y="266000"/>
                </a:lnTo>
                <a:lnTo>
                  <a:pt x="5026844" y="294566"/>
                </a:lnTo>
                <a:close/>
              </a:path>
              <a:path w="5027295" h="2861945">
                <a:moveTo>
                  <a:pt x="5026844" y="351689"/>
                </a:moveTo>
                <a:lnTo>
                  <a:pt x="4999724" y="351689"/>
                </a:lnTo>
                <a:lnTo>
                  <a:pt x="4999724" y="323128"/>
                </a:lnTo>
                <a:lnTo>
                  <a:pt x="5026844" y="323128"/>
                </a:lnTo>
                <a:lnTo>
                  <a:pt x="5026844" y="351689"/>
                </a:lnTo>
                <a:close/>
              </a:path>
              <a:path w="5027295" h="2861945">
                <a:moveTo>
                  <a:pt x="5026844" y="408813"/>
                </a:moveTo>
                <a:lnTo>
                  <a:pt x="4999724" y="408813"/>
                </a:lnTo>
                <a:lnTo>
                  <a:pt x="4999724" y="380251"/>
                </a:lnTo>
                <a:lnTo>
                  <a:pt x="5026844" y="380251"/>
                </a:lnTo>
                <a:lnTo>
                  <a:pt x="5026844" y="408813"/>
                </a:lnTo>
                <a:close/>
              </a:path>
              <a:path w="5027295" h="2861945">
                <a:moveTo>
                  <a:pt x="5026844" y="465937"/>
                </a:moveTo>
                <a:lnTo>
                  <a:pt x="4999724" y="465937"/>
                </a:lnTo>
                <a:lnTo>
                  <a:pt x="4999724" y="437375"/>
                </a:lnTo>
                <a:lnTo>
                  <a:pt x="5026844" y="437375"/>
                </a:lnTo>
                <a:lnTo>
                  <a:pt x="5026844" y="465937"/>
                </a:lnTo>
                <a:close/>
              </a:path>
              <a:path w="5027295" h="2861945">
                <a:moveTo>
                  <a:pt x="5026844" y="523061"/>
                </a:moveTo>
                <a:lnTo>
                  <a:pt x="4999724" y="523061"/>
                </a:lnTo>
                <a:lnTo>
                  <a:pt x="4999724" y="494499"/>
                </a:lnTo>
                <a:lnTo>
                  <a:pt x="5026844" y="494499"/>
                </a:lnTo>
                <a:lnTo>
                  <a:pt x="5026844" y="523061"/>
                </a:lnTo>
                <a:close/>
              </a:path>
              <a:path w="5027295" h="2861945">
                <a:moveTo>
                  <a:pt x="5026844" y="580184"/>
                </a:moveTo>
                <a:lnTo>
                  <a:pt x="4999724" y="580184"/>
                </a:lnTo>
                <a:lnTo>
                  <a:pt x="4999724" y="551623"/>
                </a:lnTo>
                <a:lnTo>
                  <a:pt x="5026844" y="551623"/>
                </a:lnTo>
                <a:lnTo>
                  <a:pt x="5026844" y="580184"/>
                </a:lnTo>
                <a:close/>
              </a:path>
              <a:path w="5027295" h="2861945">
                <a:moveTo>
                  <a:pt x="5026844" y="637308"/>
                </a:moveTo>
                <a:lnTo>
                  <a:pt x="4999724" y="637308"/>
                </a:lnTo>
                <a:lnTo>
                  <a:pt x="4999724" y="608746"/>
                </a:lnTo>
                <a:lnTo>
                  <a:pt x="5026844" y="608746"/>
                </a:lnTo>
                <a:lnTo>
                  <a:pt x="5026844" y="637308"/>
                </a:lnTo>
                <a:close/>
              </a:path>
              <a:path w="5027295" h="2861945">
                <a:moveTo>
                  <a:pt x="5026844" y="694432"/>
                </a:moveTo>
                <a:lnTo>
                  <a:pt x="4999724" y="694432"/>
                </a:lnTo>
                <a:lnTo>
                  <a:pt x="4999724" y="665870"/>
                </a:lnTo>
                <a:lnTo>
                  <a:pt x="5026844" y="665870"/>
                </a:lnTo>
                <a:lnTo>
                  <a:pt x="5026844" y="694432"/>
                </a:lnTo>
                <a:close/>
              </a:path>
              <a:path w="5027295" h="2861945">
                <a:moveTo>
                  <a:pt x="5026844" y="751556"/>
                </a:moveTo>
                <a:lnTo>
                  <a:pt x="4999724" y="751556"/>
                </a:lnTo>
                <a:lnTo>
                  <a:pt x="4999724" y="722994"/>
                </a:lnTo>
                <a:lnTo>
                  <a:pt x="5026844" y="722994"/>
                </a:lnTo>
                <a:lnTo>
                  <a:pt x="5026844" y="751556"/>
                </a:lnTo>
                <a:close/>
              </a:path>
              <a:path w="5027295" h="2861945">
                <a:moveTo>
                  <a:pt x="5026844" y="808679"/>
                </a:moveTo>
                <a:lnTo>
                  <a:pt x="4999724" y="808679"/>
                </a:lnTo>
                <a:lnTo>
                  <a:pt x="4999724" y="780118"/>
                </a:lnTo>
                <a:lnTo>
                  <a:pt x="5026844" y="780118"/>
                </a:lnTo>
                <a:lnTo>
                  <a:pt x="5026844" y="808679"/>
                </a:lnTo>
                <a:close/>
              </a:path>
              <a:path w="5027295" h="2861945">
                <a:moveTo>
                  <a:pt x="5026844" y="865803"/>
                </a:moveTo>
                <a:lnTo>
                  <a:pt x="4999724" y="865803"/>
                </a:lnTo>
                <a:lnTo>
                  <a:pt x="4999724" y="837241"/>
                </a:lnTo>
                <a:lnTo>
                  <a:pt x="5026844" y="837241"/>
                </a:lnTo>
                <a:lnTo>
                  <a:pt x="5026844" y="865803"/>
                </a:lnTo>
                <a:close/>
              </a:path>
              <a:path w="5027295" h="2861945">
                <a:moveTo>
                  <a:pt x="5026844" y="922927"/>
                </a:moveTo>
                <a:lnTo>
                  <a:pt x="4999724" y="922927"/>
                </a:lnTo>
                <a:lnTo>
                  <a:pt x="4999724" y="894365"/>
                </a:lnTo>
                <a:lnTo>
                  <a:pt x="5026844" y="894365"/>
                </a:lnTo>
                <a:lnTo>
                  <a:pt x="5026844" y="922927"/>
                </a:lnTo>
                <a:close/>
              </a:path>
              <a:path w="5027295" h="2861945">
                <a:moveTo>
                  <a:pt x="5026844" y="980051"/>
                </a:moveTo>
                <a:lnTo>
                  <a:pt x="4999724" y="980051"/>
                </a:lnTo>
                <a:lnTo>
                  <a:pt x="4999724" y="951489"/>
                </a:lnTo>
                <a:lnTo>
                  <a:pt x="5026844" y="951489"/>
                </a:lnTo>
                <a:lnTo>
                  <a:pt x="5026844" y="980051"/>
                </a:lnTo>
                <a:close/>
              </a:path>
              <a:path w="5027295" h="2861945">
                <a:moveTo>
                  <a:pt x="5026844" y="1037174"/>
                </a:moveTo>
                <a:lnTo>
                  <a:pt x="4999724" y="1037174"/>
                </a:lnTo>
                <a:lnTo>
                  <a:pt x="4999724" y="1008613"/>
                </a:lnTo>
                <a:lnTo>
                  <a:pt x="5026844" y="1008613"/>
                </a:lnTo>
                <a:lnTo>
                  <a:pt x="5026844" y="1037174"/>
                </a:lnTo>
                <a:close/>
              </a:path>
              <a:path w="5027295" h="2861945">
                <a:moveTo>
                  <a:pt x="5026844" y="1094298"/>
                </a:moveTo>
                <a:lnTo>
                  <a:pt x="4999724" y="1094298"/>
                </a:lnTo>
                <a:lnTo>
                  <a:pt x="4999724" y="1065736"/>
                </a:lnTo>
                <a:lnTo>
                  <a:pt x="5026844" y="1065736"/>
                </a:lnTo>
                <a:lnTo>
                  <a:pt x="5026844" y="1094298"/>
                </a:lnTo>
                <a:close/>
              </a:path>
              <a:path w="5027295" h="2861945">
                <a:moveTo>
                  <a:pt x="5026844" y="1151422"/>
                </a:moveTo>
                <a:lnTo>
                  <a:pt x="4999724" y="1151422"/>
                </a:lnTo>
                <a:lnTo>
                  <a:pt x="4999724" y="1122860"/>
                </a:lnTo>
                <a:lnTo>
                  <a:pt x="5026844" y="1122860"/>
                </a:lnTo>
                <a:lnTo>
                  <a:pt x="5026844" y="1151422"/>
                </a:lnTo>
                <a:close/>
              </a:path>
              <a:path w="5027295" h="2861945">
                <a:moveTo>
                  <a:pt x="5026844" y="1208546"/>
                </a:moveTo>
                <a:lnTo>
                  <a:pt x="4999724" y="1208546"/>
                </a:lnTo>
                <a:lnTo>
                  <a:pt x="4999724" y="1179984"/>
                </a:lnTo>
                <a:lnTo>
                  <a:pt x="5026844" y="1179984"/>
                </a:lnTo>
                <a:lnTo>
                  <a:pt x="5026844" y="1208546"/>
                </a:lnTo>
                <a:close/>
              </a:path>
              <a:path w="5027295" h="2861945">
                <a:moveTo>
                  <a:pt x="5026844" y="1265669"/>
                </a:moveTo>
                <a:lnTo>
                  <a:pt x="4999724" y="1265669"/>
                </a:lnTo>
                <a:lnTo>
                  <a:pt x="4999724" y="1237108"/>
                </a:lnTo>
                <a:lnTo>
                  <a:pt x="5026844" y="1237108"/>
                </a:lnTo>
                <a:lnTo>
                  <a:pt x="5026844" y="1265669"/>
                </a:lnTo>
                <a:close/>
              </a:path>
              <a:path w="5027295" h="2861945">
                <a:moveTo>
                  <a:pt x="5026844" y="1322793"/>
                </a:moveTo>
                <a:lnTo>
                  <a:pt x="4999724" y="1322793"/>
                </a:lnTo>
                <a:lnTo>
                  <a:pt x="4999724" y="1294231"/>
                </a:lnTo>
                <a:lnTo>
                  <a:pt x="5026844" y="1294231"/>
                </a:lnTo>
                <a:lnTo>
                  <a:pt x="5026844" y="1322793"/>
                </a:lnTo>
                <a:close/>
              </a:path>
              <a:path w="5027295" h="2861945">
                <a:moveTo>
                  <a:pt x="5026844" y="1379917"/>
                </a:moveTo>
                <a:lnTo>
                  <a:pt x="4999724" y="1379917"/>
                </a:lnTo>
                <a:lnTo>
                  <a:pt x="4999724" y="1351355"/>
                </a:lnTo>
                <a:lnTo>
                  <a:pt x="5026844" y="1351355"/>
                </a:lnTo>
                <a:lnTo>
                  <a:pt x="5026844" y="1379917"/>
                </a:lnTo>
                <a:close/>
              </a:path>
              <a:path w="5027295" h="2861945">
                <a:moveTo>
                  <a:pt x="5026844" y="1437041"/>
                </a:moveTo>
                <a:lnTo>
                  <a:pt x="4999724" y="1437041"/>
                </a:lnTo>
                <a:lnTo>
                  <a:pt x="4999724" y="1408479"/>
                </a:lnTo>
                <a:lnTo>
                  <a:pt x="5026844" y="1408479"/>
                </a:lnTo>
                <a:lnTo>
                  <a:pt x="5026844" y="1437041"/>
                </a:lnTo>
                <a:close/>
              </a:path>
              <a:path w="5027295" h="2861945">
                <a:moveTo>
                  <a:pt x="5026844" y="1494164"/>
                </a:moveTo>
                <a:lnTo>
                  <a:pt x="4999724" y="1494164"/>
                </a:lnTo>
                <a:lnTo>
                  <a:pt x="4999724" y="1465603"/>
                </a:lnTo>
                <a:lnTo>
                  <a:pt x="5026844" y="1465603"/>
                </a:lnTo>
                <a:lnTo>
                  <a:pt x="5026844" y="1494164"/>
                </a:lnTo>
                <a:close/>
              </a:path>
              <a:path w="5027295" h="2861945">
                <a:moveTo>
                  <a:pt x="5026844" y="1551288"/>
                </a:moveTo>
                <a:lnTo>
                  <a:pt x="4999724" y="1551288"/>
                </a:lnTo>
                <a:lnTo>
                  <a:pt x="4999724" y="1522726"/>
                </a:lnTo>
                <a:lnTo>
                  <a:pt x="5026844" y="1522726"/>
                </a:lnTo>
                <a:lnTo>
                  <a:pt x="5026844" y="1551288"/>
                </a:lnTo>
                <a:close/>
              </a:path>
              <a:path w="5027295" h="2861945">
                <a:moveTo>
                  <a:pt x="5026844" y="1608412"/>
                </a:moveTo>
                <a:lnTo>
                  <a:pt x="4999724" y="1608412"/>
                </a:lnTo>
                <a:lnTo>
                  <a:pt x="4999724" y="1579850"/>
                </a:lnTo>
                <a:lnTo>
                  <a:pt x="5026844" y="1579850"/>
                </a:lnTo>
                <a:lnTo>
                  <a:pt x="5026844" y="1608412"/>
                </a:lnTo>
                <a:close/>
              </a:path>
              <a:path w="5027295" h="2861945">
                <a:moveTo>
                  <a:pt x="5026844" y="1665536"/>
                </a:moveTo>
                <a:lnTo>
                  <a:pt x="4999724" y="1665536"/>
                </a:lnTo>
                <a:lnTo>
                  <a:pt x="4999724" y="1636974"/>
                </a:lnTo>
                <a:lnTo>
                  <a:pt x="5026844" y="1636974"/>
                </a:lnTo>
                <a:lnTo>
                  <a:pt x="5026844" y="1665536"/>
                </a:lnTo>
                <a:close/>
              </a:path>
              <a:path w="5027295" h="2861945">
                <a:moveTo>
                  <a:pt x="5026844" y="1722659"/>
                </a:moveTo>
                <a:lnTo>
                  <a:pt x="4999724" y="1722659"/>
                </a:lnTo>
                <a:lnTo>
                  <a:pt x="4999724" y="1694098"/>
                </a:lnTo>
                <a:lnTo>
                  <a:pt x="5026844" y="1694098"/>
                </a:lnTo>
                <a:lnTo>
                  <a:pt x="5026844" y="1722659"/>
                </a:lnTo>
                <a:close/>
              </a:path>
              <a:path w="5027295" h="2861945">
                <a:moveTo>
                  <a:pt x="5026844" y="1779783"/>
                </a:moveTo>
                <a:lnTo>
                  <a:pt x="4999724" y="1779783"/>
                </a:lnTo>
                <a:lnTo>
                  <a:pt x="4999724" y="1751221"/>
                </a:lnTo>
                <a:lnTo>
                  <a:pt x="5026844" y="1751221"/>
                </a:lnTo>
                <a:lnTo>
                  <a:pt x="5026844" y="1779783"/>
                </a:lnTo>
                <a:close/>
              </a:path>
              <a:path w="5027295" h="2861945">
                <a:moveTo>
                  <a:pt x="5026844" y="1836907"/>
                </a:moveTo>
                <a:lnTo>
                  <a:pt x="4999724" y="1836907"/>
                </a:lnTo>
                <a:lnTo>
                  <a:pt x="4999724" y="1808345"/>
                </a:lnTo>
                <a:lnTo>
                  <a:pt x="5026844" y="1808345"/>
                </a:lnTo>
                <a:lnTo>
                  <a:pt x="5026844" y="1836907"/>
                </a:lnTo>
                <a:close/>
              </a:path>
              <a:path w="5027295" h="2861945">
                <a:moveTo>
                  <a:pt x="5026844" y="1894031"/>
                </a:moveTo>
                <a:lnTo>
                  <a:pt x="4999724" y="1894031"/>
                </a:lnTo>
                <a:lnTo>
                  <a:pt x="4999724" y="1865469"/>
                </a:lnTo>
                <a:lnTo>
                  <a:pt x="5026844" y="1865469"/>
                </a:lnTo>
                <a:lnTo>
                  <a:pt x="5026844" y="1894031"/>
                </a:lnTo>
                <a:close/>
              </a:path>
              <a:path w="5027295" h="2861945">
                <a:moveTo>
                  <a:pt x="5026844" y="1951154"/>
                </a:moveTo>
                <a:lnTo>
                  <a:pt x="4999724" y="1951154"/>
                </a:lnTo>
                <a:lnTo>
                  <a:pt x="4999724" y="1922593"/>
                </a:lnTo>
                <a:lnTo>
                  <a:pt x="5026844" y="1922593"/>
                </a:lnTo>
                <a:lnTo>
                  <a:pt x="5026844" y="1951154"/>
                </a:lnTo>
                <a:close/>
              </a:path>
              <a:path w="5027295" h="2861945">
                <a:moveTo>
                  <a:pt x="5026844" y="2008278"/>
                </a:moveTo>
                <a:lnTo>
                  <a:pt x="4999724" y="2008278"/>
                </a:lnTo>
                <a:lnTo>
                  <a:pt x="4999724" y="1979716"/>
                </a:lnTo>
                <a:lnTo>
                  <a:pt x="5026844" y="1979716"/>
                </a:lnTo>
                <a:lnTo>
                  <a:pt x="5026844" y="2008278"/>
                </a:lnTo>
                <a:close/>
              </a:path>
              <a:path w="5027295" h="2861945">
                <a:moveTo>
                  <a:pt x="5026844" y="2065402"/>
                </a:moveTo>
                <a:lnTo>
                  <a:pt x="4999724" y="2065402"/>
                </a:lnTo>
                <a:lnTo>
                  <a:pt x="4999724" y="2036840"/>
                </a:lnTo>
                <a:lnTo>
                  <a:pt x="5026844" y="2036840"/>
                </a:lnTo>
                <a:lnTo>
                  <a:pt x="5026844" y="2065402"/>
                </a:lnTo>
                <a:close/>
              </a:path>
              <a:path w="5027295" h="2861945">
                <a:moveTo>
                  <a:pt x="5026844" y="2122526"/>
                </a:moveTo>
                <a:lnTo>
                  <a:pt x="4999724" y="2122526"/>
                </a:lnTo>
                <a:lnTo>
                  <a:pt x="4999724" y="2093964"/>
                </a:lnTo>
                <a:lnTo>
                  <a:pt x="5026844" y="2093964"/>
                </a:lnTo>
                <a:lnTo>
                  <a:pt x="5026844" y="2122526"/>
                </a:lnTo>
                <a:close/>
              </a:path>
              <a:path w="5027295" h="2861945">
                <a:moveTo>
                  <a:pt x="5026844" y="2179649"/>
                </a:moveTo>
                <a:lnTo>
                  <a:pt x="4999724" y="2179649"/>
                </a:lnTo>
                <a:lnTo>
                  <a:pt x="4999724" y="2151088"/>
                </a:lnTo>
                <a:lnTo>
                  <a:pt x="5026844" y="2151088"/>
                </a:lnTo>
                <a:lnTo>
                  <a:pt x="5026844" y="2179649"/>
                </a:lnTo>
                <a:close/>
              </a:path>
              <a:path w="5027295" h="2861945">
                <a:moveTo>
                  <a:pt x="5026844" y="2236773"/>
                </a:moveTo>
                <a:lnTo>
                  <a:pt x="4999724" y="2236773"/>
                </a:lnTo>
                <a:lnTo>
                  <a:pt x="4999724" y="2208211"/>
                </a:lnTo>
                <a:lnTo>
                  <a:pt x="5026844" y="2208211"/>
                </a:lnTo>
                <a:lnTo>
                  <a:pt x="5026844" y="2236773"/>
                </a:lnTo>
                <a:close/>
              </a:path>
              <a:path w="5027295" h="2861945">
                <a:moveTo>
                  <a:pt x="5026844" y="2293897"/>
                </a:moveTo>
                <a:lnTo>
                  <a:pt x="4999724" y="2293897"/>
                </a:lnTo>
                <a:lnTo>
                  <a:pt x="4999724" y="2265335"/>
                </a:lnTo>
                <a:lnTo>
                  <a:pt x="5026844" y="2265335"/>
                </a:lnTo>
                <a:lnTo>
                  <a:pt x="5026844" y="2293897"/>
                </a:lnTo>
                <a:close/>
              </a:path>
              <a:path w="5027295" h="2861945">
                <a:moveTo>
                  <a:pt x="5026844" y="2351021"/>
                </a:moveTo>
                <a:lnTo>
                  <a:pt x="4999724" y="2351021"/>
                </a:lnTo>
                <a:lnTo>
                  <a:pt x="4999724" y="2322459"/>
                </a:lnTo>
                <a:lnTo>
                  <a:pt x="5026844" y="2322459"/>
                </a:lnTo>
                <a:lnTo>
                  <a:pt x="5026844" y="2351021"/>
                </a:lnTo>
                <a:close/>
              </a:path>
              <a:path w="5027295" h="2861945">
                <a:moveTo>
                  <a:pt x="5026844" y="2408144"/>
                </a:moveTo>
                <a:lnTo>
                  <a:pt x="4999724" y="2408144"/>
                </a:lnTo>
                <a:lnTo>
                  <a:pt x="4999724" y="2379583"/>
                </a:lnTo>
                <a:lnTo>
                  <a:pt x="5026844" y="2379583"/>
                </a:lnTo>
                <a:lnTo>
                  <a:pt x="5026844" y="2408144"/>
                </a:lnTo>
                <a:close/>
              </a:path>
              <a:path w="5027295" h="2861945">
                <a:moveTo>
                  <a:pt x="5026844" y="2465268"/>
                </a:moveTo>
                <a:lnTo>
                  <a:pt x="4999724" y="2465268"/>
                </a:lnTo>
                <a:lnTo>
                  <a:pt x="4999724" y="2436706"/>
                </a:lnTo>
                <a:lnTo>
                  <a:pt x="5026844" y="2436706"/>
                </a:lnTo>
                <a:lnTo>
                  <a:pt x="5026844" y="2465268"/>
                </a:lnTo>
                <a:close/>
              </a:path>
              <a:path w="5027295" h="2861945">
                <a:moveTo>
                  <a:pt x="5026844" y="2522392"/>
                </a:moveTo>
                <a:lnTo>
                  <a:pt x="4999724" y="2522392"/>
                </a:lnTo>
                <a:lnTo>
                  <a:pt x="4999724" y="2493830"/>
                </a:lnTo>
                <a:lnTo>
                  <a:pt x="5026844" y="2493830"/>
                </a:lnTo>
                <a:lnTo>
                  <a:pt x="5026844" y="2522392"/>
                </a:lnTo>
                <a:close/>
              </a:path>
              <a:path w="5027295" h="2861945">
                <a:moveTo>
                  <a:pt x="5026844" y="2579516"/>
                </a:moveTo>
                <a:lnTo>
                  <a:pt x="4999724" y="2579516"/>
                </a:lnTo>
                <a:lnTo>
                  <a:pt x="4999724" y="2550954"/>
                </a:lnTo>
                <a:lnTo>
                  <a:pt x="5026844" y="2550954"/>
                </a:lnTo>
                <a:lnTo>
                  <a:pt x="5026844" y="2579516"/>
                </a:lnTo>
                <a:close/>
              </a:path>
              <a:path w="5027295" h="2861945">
                <a:moveTo>
                  <a:pt x="5024182" y="2636462"/>
                </a:moveTo>
                <a:lnTo>
                  <a:pt x="4996807" y="2632136"/>
                </a:lnTo>
                <a:lnTo>
                  <a:pt x="4997719" y="2625819"/>
                </a:lnTo>
                <a:lnTo>
                  <a:pt x="4998460" y="2619484"/>
                </a:lnTo>
                <a:lnTo>
                  <a:pt x="4999032" y="2613131"/>
                </a:lnTo>
                <a:lnTo>
                  <a:pt x="4999433" y="2606758"/>
                </a:lnTo>
                <a:lnTo>
                  <a:pt x="5026844" y="2608115"/>
                </a:lnTo>
                <a:lnTo>
                  <a:pt x="5026844" y="2609556"/>
                </a:lnTo>
                <a:lnTo>
                  <a:pt x="5024182" y="2636462"/>
                </a:lnTo>
                <a:close/>
              </a:path>
              <a:path w="5027295" h="2861945">
                <a:moveTo>
                  <a:pt x="5009665" y="2691493"/>
                </a:moveTo>
                <a:lnTo>
                  <a:pt x="4983513" y="2681313"/>
                </a:lnTo>
                <a:lnTo>
                  <a:pt x="4985749" y="2675334"/>
                </a:lnTo>
                <a:lnTo>
                  <a:pt x="4987822" y="2669301"/>
                </a:lnTo>
                <a:lnTo>
                  <a:pt x="4989732" y="2663216"/>
                </a:lnTo>
                <a:lnTo>
                  <a:pt x="4991480" y="2657077"/>
                </a:lnTo>
                <a:lnTo>
                  <a:pt x="5017949" y="2664232"/>
                </a:lnTo>
                <a:lnTo>
                  <a:pt x="5009665" y="2691493"/>
                </a:lnTo>
                <a:close/>
              </a:path>
              <a:path w="5027295" h="2861945">
                <a:moveTo>
                  <a:pt x="4983791" y="2742323"/>
                </a:moveTo>
                <a:lnTo>
                  <a:pt x="4960041" y="2726564"/>
                </a:lnTo>
                <a:lnTo>
                  <a:pt x="4963504" y="2721191"/>
                </a:lnTo>
                <a:lnTo>
                  <a:pt x="4966818" y="2715730"/>
                </a:lnTo>
                <a:lnTo>
                  <a:pt x="4969985" y="2710182"/>
                </a:lnTo>
                <a:lnTo>
                  <a:pt x="4973003" y="2704546"/>
                </a:lnTo>
                <a:lnTo>
                  <a:pt x="4997249" y="2717117"/>
                </a:lnTo>
                <a:lnTo>
                  <a:pt x="4983791" y="2742323"/>
                </a:lnTo>
                <a:close/>
              </a:path>
              <a:path w="5027295" h="2861945">
                <a:moveTo>
                  <a:pt x="4947072" y="2786042"/>
                </a:moveTo>
                <a:lnTo>
                  <a:pt x="4927442" y="2765804"/>
                </a:lnTo>
                <a:lnTo>
                  <a:pt x="4930014" y="2763271"/>
                </a:lnTo>
                <a:lnTo>
                  <a:pt x="4935214" y="2758070"/>
                </a:lnTo>
                <a:lnTo>
                  <a:pt x="4940163" y="2752641"/>
                </a:lnTo>
                <a:lnTo>
                  <a:pt x="4944859" y="2746984"/>
                </a:lnTo>
                <a:lnTo>
                  <a:pt x="4965843" y="2764403"/>
                </a:lnTo>
                <a:lnTo>
                  <a:pt x="4950212" y="2783467"/>
                </a:lnTo>
                <a:lnTo>
                  <a:pt x="4947072" y="2786042"/>
                </a:lnTo>
                <a:close/>
              </a:path>
              <a:path w="5027295" h="2861945">
                <a:moveTo>
                  <a:pt x="4901953" y="2820845"/>
                </a:moveTo>
                <a:lnTo>
                  <a:pt x="4887260" y="2797180"/>
                </a:lnTo>
                <a:lnTo>
                  <a:pt x="4892629" y="2793746"/>
                </a:lnTo>
                <a:lnTo>
                  <a:pt x="4897900" y="2790173"/>
                </a:lnTo>
                <a:lnTo>
                  <a:pt x="4903073" y="2786460"/>
                </a:lnTo>
                <a:lnTo>
                  <a:pt x="4908148" y="2782607"/>
                </a:lnTo>
                <a:lnTo>
                  <a:pt x="4924971" y="2804162"/>
                </a:lnTo>
                <a:lnTo>
                  <a:pt x="4909612" y="2816756"/>
                </a:lnTo>
                <a:lnTo>
                  <a:pt x="4901953" y="2820845"/>
                </a:lnTo>
                <a:close/>
              </a:path>
              <a:path w="5027295" h="2861945">
                <a:moveTo>
                  <a:pt x="4850569" y="2845251"/>
                </a:moveTo>
                <a:lnTo>
                  <a:pt x="4841344" y="2819266"/>
                </a:lnTo>
                <a:lnTo>
                  <a:pt x="4847325" y="2817052"/>
                </a:lnTo>
                <a:lnTo>
                  <a:pt x="4853241" y="2814680"/>
                </a:lnTo>
                <a:lnTo>
                  <a:pt x="4859093" y="2812150"/>
                </a:lnTo>
                <a:lnTo>
                  <a:pt x="4864879" y="2809462"/>
                </a:lnTo>
                <a:lnTo>
                  <a:pt x="4876809" y="2834269"/>
                </a:lnTo>
                <a:lnTo>
                  <a:pt x="4863731" y="2841251"/>
                </a:lnTo>
                <a:lnTo>
                  <a:pt x="4850569" y="2845251"/>
                </a:lnTo>
                <a:close/>
              </a:path>
              <a:path w="5027295" h="2861945">
                <a:moveTo>
                  <a:pt x="4795263" y="2858224"/>
                </a:moveTo>
                <a:lnTo>
                  <a:pt x="4791804" y="2831072"/>
                </a:lnTo>
                <a:lnTo>
                  <a:pt x="4798115" y="2830182"/>
                </a:lnTo>
                <a:lnTo>
                  <a:pt x="4804396" y="2829124"/>
                </a:lnTo>
                <a:lnTo>
                  <a:pt x="4810645" y="2827898"/>
                </a:lnTo>
                <a:lnTo>
                  <a:pt x="4816863" y="2826505"/>
                </a:lnTo>
                <a:lnTo>
                  <a:pt x="4823302" y="2853536"/>
                </a:lnTo>
                <a:lnTo>
                  <a:pt x="4813968" y="2856373"/>
                </a:lnTo>
                <a:lnTo>
                  <a:pt x="4795263" y="2858224"/>
                </a:lnTo>
                <a:close/>
              </a:path>
              <a:path w="5027295" h="2861945">
                <a:moveTo>
                  <a:pt x="4761720" y="2861542"/>
                </a:moveTo>
                <a:lnTo>
                  <a:pt x="4738240" y="2861542"/>
                </a:lnTo>
                <a:lnTo>
                  <a:pt x="4738240" y="2832980"/>
                </a:lnTo>
                <a:lnTo>
                  <a:pt x="4763241" y="2832980"/>
                </a:lnTo>
                <a:lnTo>
                  <a:pt x="4766298" y="2832936"/>
                </a:lnTo>
                <a:lnTo>
                  <a:pt x="4766838" y="2861036"/>
                </a:lnTo>
                <a:lnTo>
                  <a:pt x="4761720" y="2861542"/>
                </a:lnTo>
                <a:close/>
              </a:path>
              <a:path w="5027295" h="2861945">
                <a:moveTo>
                  <a:pt x="4709678" y="2861542"/>
                </a:moveTo>
                <a:lnTo>
                  <a:pt x="4681116" y="2861542"/>
                </a:lnTo>
                <a:lnTo>
                  <a:pt x="4681116" y="2832980"/>
                </a:lnTo>
                <a:lnTo>
                  <a:pt x="4709678" y="2832980"/>
                </a:lnTo>
                <a:lnTo>
                  <a:pt x="4709678" y="2861542"/>
                </a:lnTo>
                <a:close/>
              </a:path>
              <a:path w="5027295" h="2861945">
                <a:moveTo>
                  <a:pt x="4652555" y="2861542"/>
                </a:moveTo>
                <a:lnTo>
                  <a:pt x="4623993" y="2861542"/>
                </a:lnTo>
                <a:lnTo>
                  <a:pt x="4623993" y="2832980"/>
                </a:lnTo>
                <a:lnTo>
                  <a:pt x="4652555" y="2832980"/>
                </a:lnTo>
                <a:lnTo>
                  <a:pt x="4652555" y="2861542"/>
                </a:lnTo>
                <a:close/>
              </a:path>
              <a:path w="5027295" h="2861945">
                <a:moveTo>
                  <a:pt x="4595431" y="2861542"/>
                </a:moveTo>
                <a:lnTo>
                  <a:pt x="4566869" y="2861542"/>
                </a:lnTo>
                <a:lnTo>
                  <a:pt x="4566869" y="2832980"/>
                </a:lnTo>
                <a:lnTo>
                  <a:pt x="4595431" y="2832980"/>
                </a:lnTo>
                <a:lnTo>
                  <a:pt x="4595431" y="2861542"/>
                </a:lnTo>
                <a:close/>
              </a:path>
              <a:path w="5027295" h="2861945">
                <a:moveTo>
                  <a:pt x="4538307" y="2861542"/>
                </a:moveTo>
                <a:lnTo>
                  <a:pt x="4509745" y="2861542"/>
                </a:lnTo>
                <a:lnTo>
                  <a:pt x="4509745" y="2832980"/>
                </a:lnTo>
                <a:lnTo>
                  <a:pt x="4538307" y="2832980"/>
                </a:lnTo>
                <a:lnTo>
                  <a:pt x="4538307" y="2861542"/>
                </a:lnTo>
                <a:close/>
              </a:path>
              <a:path w="5027295" h="2861945">
                <a:moveTo>
                  <a:pt x="4481183" y="2861542"/>
                </a:moveTo>
                <a:lnTo>
                  <a:pt x="4452622" y="2861542"/>
                </a:lnTo>
                <a:lnTo>
                  <a:pt x="4452622" y="2832980"/>
                </a:lnTo>
                <a:lnTo>
                  <a:pt x="4481183" y="2832980"/>
                </a:lnTo>
                <a:lnTo>
                  <a:pt x="4481183" y="2861542"/>
                </a:lnTo>
                <a:close/>
              </a:path>
              <a:path w="5027295" h="2861945">
                <a:moveTo>
                  <a:pt x="4424060" y="2861542"/>
                </a:moveTo>
                <a:lnTo>
                  <a:pt x="4395498" y="2861542"/>
                </a:lnTo>
                <a:lnTo>
                  <a:pt x="4395498" y="2832980"/>
                </a:lnTo>
                <a:lnTo>
                  <a:pt x="4424060" y="2832980"/>
                </a:lnTo>
                <a:lnTo>
                  <a:pt x="4424060" y="2861542"/>
                </a:lnTo>
                <a:close/>
              </a:path>
              <a:path w="5027295" h="2861945">
                <a:moveTo>
                  <a:pt x="4366936" y="2861542"/>
                </a:moveTo>
                <a:lnTo>
                  <a:pt x="4338374" y="2861542"/>
                </a:lnTo>
                <a:lnTo>
                  <a:pt x="4338374" y="2832980"/>
                </a:lnTo>
                <a:lnTo>
                  <a:pt x="4366936" y="2832980"/>
                </a:lnTo>
                <a:lnTo>
                  <a:pt x="4366936" y="2861542"/>
                </a:lnTo>
                <a:close/>
              </a:path>
              <a:path w="5027295" h="2861945">
                <a:moveTo>
                  <a:pt x="4309812" y="2861542"/>
                </a:moveTo>
                <a:lnTo>
                  <a:pt x="4281250" y="2861542"/>
                </a:lnTo>
                <a:lnTo>
                  <a:pt x="4281250" y="2832980"/>
                </a:lnTo>
                <a:lnTo>
                  <a:pt x="4309812" y="2832980"/>
                </a:lnTo>
                <a:lnTo>
                  <a:pt x="4309812" y="2861542"/>
                </a:lnTo>
                <a:close/>
              </a:path>
              <a:path w="5027295" h="2861945">
                <a:moveTo>
                  <a:pt x="4252688" y="2861542"/>
                </a:moveTo>
                <a:lnTo>
                  <a:pt x="4224127" y="2861542"/>
                </a:lnTo>
                <a:lnTo>
                  <a:pt x="4224127" y="2832980"/>
                </a:lnTo>
                <a:lnTo>
                  <a:pt x="4252688" y="2832980"/>
                </a:lnTo>
                <a:lnTo>
                  <a:pt x="4252688" y="2861542"/>
                </a:lnTo>
                <a:close/>
              </a:path>
              <a:path w="5027295" h="2861945">
                <a:moveTo>
                  <a:pt x="4195565" y="2861542"/>
                </a:moveTo>
                <a:lnTo>
                  <a:pt x="4167003" y="2861542"/>
                </a:lnTo>
                <a:lnTo>
                  <a:pt x="4167003" y="2832980"/>
                </a:lnTo>
                <a:lnTo>
                  <a:pt x="4195565" y="2832980"/>
                </a:lnTo>
                <a:lnTo>
                  <a:pt x="4195565" y="2861542"/>
                </a:lnTo>
                <a:close/>
              </a:path>
              <a:path w="5027295" h="2861945">
                <a:moveTo>
                  <a:pt x="4138441" y="2861542"/>
                </a:moveTo>
                <a:lnTo>
                  <a:pt x="4109879" y="2861542"/>
                </a:lnTo>
                <a:lnTo>
                  <a:pt x="4109879" y="2832980"/>
                </a:lnTo>
                <a:lnTo>
                  <a:pt x="4138441" y="2832980"/>
                </a:lnTo>
                <a:lnTo>
                  <a:pt x="4138441" y="2861542"/>
                </a:lnTo>
                <a:close/>
              </a:path>
              <a:path w="5027295" h="2861945">
                <a:moveTo>
                  <a:pt x="4081317" y="2861542"/>
                </a:moveTo>
                <a:lnTo>
                  <a:pt x="4052755" y="2861542"/>
                </a:lnTo>
                <a:lnTo>
                  <a:pt x="4052755" y="2832980"/>
                </a:lnTo>
                <a:lnTo>
                  <a:pt x="4081317" y="2832980"/>
                </a:lnTo>
                <a:lnTo>
                  <a:pt x="4081317" y="2861542"/>
                </a:lnTo>
                <a:close/>
              </a:path>
              <a:path w="5027295" h="2861945">
                <a:moveTo>
                  <a:pt x="4024193" y="2861542"/>
                </a:moveTo>
                <a:lnTo>
                  <a:pt x="3995632" y="2861542"/>
                </a:lnTo>
                <a:lnTo>
                  <a:pt x="3995632" y="2832980"/>
                </a:lnTo>
                <a:lnTo>
                  <a:pt x="4024193" y="2832980"/>
                </a:lnTo>
                <a:lnTo>
                  <a:pt x="4024193" y="2861542"/>
                </a:lnTo>
                <a:close/>
              </a:path>
              <a:path w="5027295" h="2861945">
                <a:moveTo>
                  <a:pt x="3967070" y="2861542"/>
                </a:moveTo>
                <a:lnTo>
                  <a:pt x="3938508" y="2861542"/>
                </a:lnTo>
                <a:lnTo>
                  <a:pt x="3938508" y="2832980"/>
                </a:lnTo>
                <a:lnTo>
                  <a:pt x="3967070" y="2832980"/>
                </a:lnTo>
                <a:lnTo>
                  <a:pt x="3967070" y="2861542"/>
                </a:lnTo>
                <a:close/>
              </a:path>
              <a:path w="5027295" h="2861945">
                <a:moveTo>
                  <a:pt x="3909946" y="2861542"/>
                </a:moveTo>
                <a:lnTo>
                  <a:pt x="3881384" y="2861542"/>
                </a:lnTo>
                <a:lnTo>
                  <a:pt x="3881384" y="2832980"/>
                </a:lnTo>
                <a:lnTo>
                  <a:pt x="3909946" y="2832980"/>
                </a:lnTo>
                <a:lnTo>
                  <a:pt x="3909946" y="2861542"/>
                </a:lnTo>
                <a:close/>
              </a:path>
              <a:path w="5027295" h="2861945">
                <a:moveTo>
                  <a:pt x="3852822" y="2861542"/>
                </a:moveTo>
                <a:lnTo>
                  <a:pt x="3824260" y="2861542"/>
                </a:lnTo>
                <a:lnTo>
                  <a:pt x="3824260" y="2832980"/>
                </a:lnTo>
                <a:lnTo>
                  <a:pt x="3852822" y="2832980"/>
                </a:lnTo>
                <a:lnTo>
                  <a:pt x="3852822" y="2861542"/>
                </a:lnTo>
                <a:close/>
              </a:path>
              <a:path w="5027295" h="2861945">
                <a:moveTo>
                  <a:pt x="3795698" y="2861542"/>
                </a:moveTo>
                <a:lnTo>
                  <a:pt x="3767137" y="2861542"/>
                </a:lnTo>
                <a:lnTo>
                  <a:pt x="3767137" y="2832980"/>
                </a:lnTo>
                <a:lnTo>
                  <a:pt x="3795698" y="2832980"/>
                </a:lnTo>
                <a:lnTo>
                  <a:pt x="3795698" y="2861542"/>
                </a:lnTo>
                <a:close/>
              </a:path>
              <a:path w="5027295" h="2861945">
                <a:moveTo>
                  <a:pt x="3738575" y="2861542"/>
                </a:moveTo>
                <a:lnTo>
                  <a:pt x="3710013" y="2861542"/>
                </a:lnTo>
                <a:lnTo>
                  <a:pt x="3710013" y="2832980"/>
                </a:lnTo>
                <a:lnTo>
                  <a:pt x="3738575" y="2832980"/>
                </a:lnTo>
                <a:lnTo>
                  <a:pt x="3738575" y="2861542"/>
                </a:lnTo>
                <a:close/>
              </a:path>
              <a:path w="5027295" h="2861945">
                <a:moveTo>
                  <a:pt x="3681451" y="2861542"/>
                </a:moveTo>
                <a:lnTo>
                  <a:pt x="3652889" y="2861542"/>
                </a:lnTo>
                <a:lnTo>
                  <a:pt x="3652889" y="2832980"/>
                </a:lnTo>
                <a:lnTo>
                  <a:pt x="3681451" y="2832980"/>
                </a:lnTo>
                <a:lnTo>
                  <a:pt x="3681451" y="2861542"/>
                </a:lnTo>
                <a:close/>
              </a:path>
              <a:path w="5027295" h="2861945">
                <a:moveTo>
                  <a:pt x="3624327" y="2861542"/>
                </a:moveTo>
                <a:lnTo>
                  <a:pt x="3595765" y="2861542"/>
                </a:lnTo>
                <a:lnTo>
                  <a:pt x="3595765" y="2832980"/>
                </a:lnTo>
                <a:lnTo>
                  <a:pt x="3624327" y="2832980"/>
                </a:lnTo>
                <a:lnTo>
                  <a:pt x="3624327" y="2861542"/>
                </a:lnTo>
                <a:close/>
              </a:path>
              <a:path w="5027295" h="2861945">
                <a:moveTo>
                  <a:pt x="3567203" y="2861542"/>
                </a:moveTo>
                <a:lnTo>
                  <a:pt x="3538642" y="2861542"/>
                </a:lnTo>
                <a:lnTo>
                  <a:pt x="3538642" y="2832980"/>
                </a:lnTo>
                <a:lnTo>
                  <a:pt x="3567203" y="2832980"/>
                </a:lnTo>
                <a:lnTo>
                  <a:pt x="3567203" y="2861542"/>
                </a:lnTo>
                <a:close/>
              </a:path>
              <a:path w="5027295" h="2861945">
                <a:moveTo>
                  <a:pt x="3510080" y="2861542"/>
                </a:moveTo>
                <a:lnTo>
                  <a:pt x="3481518" y="2861542"/>
                </a:lnTo>
                <a:lnTo>
                  <a:pt x="3481518" y="2832980"/>
                </a:lnTo>
                <a:lnTo>
                  <a:pt x="3510080" y="2832980"/>
                </a:lnTo>
                <a:lnTo>
                  <a:pt x="3510080" y="2861542"/>
                </a:lnTo>
                <a:close/>
              </a:path>
              <a:path w="5027295" h="2861945">
                <a:moveTo>
                  <a:pt x="3452956" y="2861542"/>
                </a:moveTo>
                <a:lnTo>
                  <a:pt x="3424394" y="2861542"/>
                </a:lnTo>
                <a:lnTo>
                  <a:pt x="3424394" y="2832980"/>
                </a:lnTo>
                <a:lnTo>
                  <a:pt x="3452956" y="2832980"/>
                </a:lnTo>
                <a:lnTo>
                  <a:pt x="3452956" y="2861542"/>
                </a:lnTo>
                <a:close/>
              </a:path>
              <a:path w="5027295" h="2861945">
                <a:moveTo>
                  <a:pt x="3395832" y="2861542"/>
                </a:moveTo>
                <a:lnTo>
                  <a:pt x="3367270" y="2861542"/>
                </a:lnTo>
                <a:lnTo>
                  <a:pt x="3367270" y="2832980"/>
                </a:lnTo>
                <a:lnTo>
                  <a:pt x="3395832" y="2832980"/>
                </a:lnTo>
                <a:lnTo>
                  <a:pt x="3395832" y="2861542"/>
                </a:lnTo>
                <a:close/>
              </a:path>
              <a:path w="5027295" h="2861945">
                <a:moveTo>
                  <a:pt x="3338708" y="2861542"/>
                </a:moveTo>
                <a:lnTo>
                  <a:pt x="3310147" y="2861542"/>
                </a:lnTo>
                <a:lnTo>
                  <a:pt x="3310147" y="2832980"/>
                </a:lnTo>
                <a:lnTo>
                  <a:pt x="3338708" y="2832980"/>
                </a:lnTo>
                <a:lnTo>
                  <a:pt x="3338708" y="2861542"/>
                </a:lnTo>
                <a:close/>
              </a:path>
              <a:path w="5027295" h="2861945">
                <a:moveTo>
                  <a:pt x="3281585" y="2861542"/>
                </a:moveTo>
                <a:lnTo>
                  <a:pt x="3253023" y="2861542"/>
                </a:lnTo>
                <a:lnTo>
                  <a:pt x="3253023" y="2832980"/>
                </a:lnTo>
                <a:lnTo>
                  <a:pt x="3281585" y="2832980"/>
                </a:lnTo>
                <a:lnTo>
                  <a:pt x="3281585" y="2861542"/>
                </a:lnTo>
                <a:close/>
              </a:path>
              <a:path w="5027295" h="2861945">
                <a:moveTo>
                  <a:pt x="3224461" y="2861542"/>
                </a:moveTo>
                <a:lnTo>
                  <a:pt x="3195899" y="2861542"/>
                </a:lnTo>
                <a:lnTo>
                  <a:pt x="3195899" y="2832980"/>
                </a:lnTo>
                <a:lnTo>
                  <a:pt x="3224461" y="2832980"/>
                </a:lnTo>
                <a:lnTo>
                  <a:pt x="3224461" y="2861542"/>
                </a:lnTo>
                <a:close/>
              </a:path>
              <a:path w="5027295" h="2861945">
                <a:moveTo>
                  <a:pt x="3167337" y="2861542"/>
                </a:moveTo>
                <a:lnTo>
                  <a:pt x="3138775" y="2861542"/>
                </a:lnTo>
                <a:lnTo>
                  <a:pt x="3138775" y="2832980"/>
                </a:lnTo>
                <a:lnTo>
                  <a:pt x="3167337" y="2832980"/>
                </a:lnTo>
                <a:lnTo>
                  <a:pt x="3167337" y="2861542"/>
                </a:lnTo>
                <a:close/>
              </a:path>
              <a:path w="5027295" h="2861945">
                <a:moveTo>
                  <a:pt x="3110213" y="2861542"/>
                </a:moveTo>
                <a:lnTo>
                  <a:pt x="3081652" y="2861542"/>
                </a:lnTo>
                <a:lnTo>
                  <a:pt x="3081652" y="2832980"/>
                </a:lnTo>
                <a:lnTo>
                  <a:pt x="3110213" y="2832980"/>
                </a:lnTo>
                <a:lnTo>
                  <a:pt x="3110213" y="2861542"/>
                </a:lnTo>
                <a:close/>
              </a:path>
              <a:path w="5027295" h="2861945">
                <a:moveTo>
                  <a:pt x="3053090" y="2861542"/>
                </a:moveTo>
                <a:lnTo>
                  <a:pt x="3024528" y="2861542"/>
                </a:lnTo>
                <a:lnTo>
                  <a:pt x="3024528" y="2832980"/>
                </a:lnTo>
                <a:lnTo>
                  <a:pt x="3053090" y="2832980"/>
                </a:lnTo>
                <a:lnTo>
                  <a:pt x="3053090" y="2861542"/>
                </a:lnTo>
                <a:close/>
              </a:path>
              <a:path w="5027295" h="2861945">
                <a:moveTo>
                  <a:pt x="2995966" y="2861542"/>
                </a:moveTo>
                <a:lnTo>
                  <a:pt x="2967404" y="2861542"/>
                </a:lnTo>
                <a:lnTo>
                  <a:pt x="2967404" y="2832980"/>
                </a:lnTo>
                <a:lnTo>
                  <a:pt x="2995966" y="2832980"/>
                </a:lnTo>
                <a:lnTo>
                  <a:pt x="2995966" y="2861542"/>
                </a:lnTo>
                <a:close/>
              </a:path>
              <a:path w="5027295" h="2861945">
                <a:moveTo>
                  <a:pt x="2938842" y="2861542"/>
                </a:moveTo>
                <a:lnTo>
                  <a:pt x="2910280" y="2861542"/>
                </a:lnTo>
                <a:lnTo>
                  <a:pt x="2910280" y="2832980"/>
                </a:lnTo>
                <a:lnTo>
                  <a:pt x="2938842" y="2832980"/>
                </a:lnTo>
                <a:lnTo>
                  <a:pt x="2938842" y="2861542"/>
                </a:lnTo>
                <a:close/>
              </a:path>
              <a:path w="5027295" h="2861945">
                <a:moveTo>
                  <a:pt x="2881718" y="2861542"/>
                </a:moveTo>
                <a:lnTo>
                  <a:pt x="2853157" y="2861542"/>
                </a:lnTo>
                <a:lnTo>
                  <a:pt x="2853157" y="2832980"/>
                </a:lnTo>
                <a:lnTo>
                  <a:pt x="2881718" y="2832980"/>
                </a:lnTo>
                <a:lnTo>
                  <a:pt x="2881718" y="2861542"/>
                </a:lnTo>
                <a:close/>
              </a:path>
              <a:path w="5027295" h="2861945">
                <a:moveTo>
                  <a:pt x="2824595" y="2861542"/>
                </a:moveTo>
                <a:lnTo>
                  <a:pt x="2796033" y="2861542"/>
                </a:lnTo>
                <a:lnTo>
                  <a:pt x="2796033" y="2832980"/>
                </a:lnTo>
                <a:lnTo>
                  <a:pt x="2824595" y="2832980"/>
                </a:lnTo>
                <a:lnTo>
                  <a:pt x="2824595" y="2861542"/>
                </a:lnTo>
                <a:close/>
              </a:path>
              <a:path w="5027295" h="2861945">
                <a:moveTo>
                  <a:pt x="2767471" y="2861542"/>
                </a:moveTo>
                <a:lnTo>
                  <a:pt x="2738909" y="2861542"/>
                </a:lnTo>
                <a:lnTo>
                  <a:pt x="2738909" y="2832980"/>
                </a:lnTo>
                <a:lnTo>
                  <a:pt x="2767471" y="2832980"/>
                </a:lnTo>
                <a:lnTo>
                  <a:pt x="2767471" y="2861542"/>
                </a:lnTo>
                <a:close/>
              </a:path>
              <a:path w="5027295" h="2861945">
                <a:moveTo>
                  <a:pt x="2710347" y="2861542"/>
                </a:moveTo>
                <a:lnTo>
                  <a:pt x="2681785" y="2861542"/>
                </a:lnTo>
                <a:lnTo>
                  <a:pt x="2681785" y="2832980"/>
                </a:lnTo>
                <a:lnTo>
                  <a:pt x="2710347" y="2832980"/>
                </a:lnTo>
                <a:lnTo>
                  <a:pt x="2710347" y="2861542"/>
                </a:lnTo>
                <a:close/>
              </a:path>
              <a:path w="5027295" h="2861945">
                <a:moveTo>
                  <a:pt x="2653223" y="2861542"/>
                </a:moveTo>
                <a:lnTo>
                  <a:pt x="2624662" y="2861542"/>
                </a:lnTo>
                <a:lnTo>
                  <a:pt x="2624662" y="2832980"/>
                </a:lnTo>
                <a:lnTo>
                  <a:pt x="2653223" y="2832980"/>
                </a:lnTo>
                <a:lnTo>
                  <a:pt x="2653223" y="2861542"/>
                </a:lnTo>
                <a:close/>
              </a:path>
              <a:path w="5027295" h="2861945">
                <a:moveTo>
                  <a:pt x="2596100" y="2861542"/>
                </a:moveTo>
                <a:lnTo>
                  <a:pt x="2567538" y="2861542"/>
                </a:lnTo>
                <a:lnTo>
                  <a:pt x="2567538" y="2832980"/>
                </a:lnTo>
                <a:lnTo>
                  <a:pt x="2596100" y="2832980"/>
                </a:lnTo>
                <a:lnTo>
                  <a:pt x="2596100" y="2861542"/>
                </a:lnTo>
                <a:close/>
              </a:path>
              <a:path w="5027295" h="2861945">
                <a:moveTo>
                  <a:pt x="2538976" y="2861542"/>
                </a:moveTo>
                <a:lnTo>
                  <a:pt x="2510414" y="2861542"/>
                </a:lnTo>
                <a:lnTo>
                  <a:pt x="2510414" y="2832980"/>
                </a:lnTo>
                <a:lnTo>
                  <a:pt x="2538976" y="2832980"/>
                </a:lnTo>
                <a:lnTo>
                  <a:pt x="2538976" y="2861542"/>
                </a:lnTo>
                <a:close/>
              </a:path>
              <a:path w="5027295" h="2861945">
                <a:moveTo>
                  <a:pt x="2481852" y="2861542"/>
                </a:moveTo>
                <a:lnTo>
                  <a:pt x="2453290" y="2861542"/>
                </a:lnTo>
                <a:lnTo>
                  <a:pt x="2453290" y="2832980"/>
                </a:lnTo>
                <a:lnTo>
                  <a:pt x="2481852" y="2832980"/>
                </a:lnTo>
                <a:lnTo>
                  <a:pt x="2481852" y="2861542"/>
                </a:lnTo>
                <a:close/>
              </a:path>
              <a:path w="5027295" h="2861945">
                <a:moveTo>
                  <a:pt x="2424729" y="2861542"/>
                </a:moveTo>
                <a:lnTo>
                  <a:pt x="2396167" y="2861542"/>
                </a:lnTo>
                <a:lnTo>
                  <a:pt x="2396167" y="2832980"/>
                </a:lnTo>
                <a:lnTo>
                  <a:pt x="2424729" y="2832980"/>
                </a:lnTo>
                <a:lnTo>
                  <a:pt x="2424729" y="2861542"/>
                </a:lnTo>
                <a:close/>
              </a:path>
              <a:path w="5027295" h="2861945">
                <a:moveTo>
                  <a:pt x="2367605" y="2861542"/>
                </a:moveTo>
                <a:lnTo>
                  <a:pt x="2339043" y="2861542"/>
                </a:lnTo>
                <a:lnTo>
                  <a:pt x="2339043" y="2832980"/>
                </a:lnTo>
                <a:lnTo>
                  <a:pt x="2367605" y="2832980"/>
                </a:lnTo>
                <a:lnTo>
                  <a:pt x="2367605" y="2861542"/>
                </a:lnTo>
                <a:close/>
              </a:path>
              <a:path w="5027295" h="2861945">
                <a:moveTo>
                  <a:pt x="2310481" y="2861542"/>
                </a:moveTo>
                <a:lnTo>
                  <a:pt x="2281919" y="2861542"/>
                </a:lnTo>
                <a:lnTo>
                  <a:pt x="2281919" y="2832980"/>
                </a:lnTo>
                <a:lnTo>
                  <a:pt x="2310481" y="2832980"/>
                </a:lnTo>
                <a:lnTo>
                  <a:pt x="2310481" y="2861542"/>
                </a:lnTo>
                <a:close/>
              </a:path>
              <a:path w="5027295" h="2861945">
                <a:moveTo>
                  <a:pt x="2253357" y="2861542"/>
                </a:moveTo>
                <a:lnTo>
                  <a:pt x="2224796" y="2861542"/>
                </a:lnTo>
                <a:lnTo>
                  <a:pt x="2224796" y="2832980"/>
                </a:lnTo>
                <a:lnTo>
                  <a:pt x="2253357" y="2832980"/>
                </a:lnTo>
                <a:lnTo>
                  <a:pt x="2253357" y="2861542"/>
                </a:lnTo>
                <a:close/>
              </a:path>
              <a:path w="5027295" h="2861945">
                <a:moveTo>
                  <a:pt x="2196234" y="2861542"/>
                </a:moveTo>
                <a:lnTo>
                  <a:pt x="2167672" y="2861542"/>
                </a:lnTo>
                <a:lnTo>
                  <a:pt x="2167672" y="2832980"/>
                </a:lnTo>
                <a:lnTo>
                  <a:pt x="2196234" y="2832980"/>
                </a:lnTo>
                <a:lnTo>
                  <a:pt x="2196234" y="2861542"/>
                </a:lnTo>
                <a:close/>
              </a:path>
              <a:path w="5027295" h="2861945">
                <a:moveTo>
                  <a:pt x="2139110" y="2861542"/>
                </a:moveTo>
                <a:lnTo>
                  <a:pt x="2110548" y="2861542"/>
                </a:lnTo>
                <a:lnTo>
                  <a:pt x="2110548" y="2832980"/>
                </a:lnTo>
                <a:lnTo>
                  <a:pt x="2139110" y="2832980"/>
                </a:lnTo>
                <a:lnTo>
                  <a:pt x="2139110" y="2861542"/>
                </a:lnTo>
                <a:close/>
              </a:path>
              <a:path w="5027295" h="2861945">
                <a:moveTo>
                  <a:pt x="2081986" y="2861542"/>
                </a:moveTo>
                <a:lnTo>
                  <a:pt x="2053424" y="2861542"/>
                </a:lnTo>
                <a:lnTo>
                  <a:pt x="2053424" y="2832980"/>
                </a:lnTo>
                <a:lnTo>
                  <a:pt x="2081986" y="2832980"/>
                </a:lnTo>
                <a:lnTo>
                  <a:pt x="2081986" y="2861542"/>
                </a:lnTo>
                <a:close/>
              </a:path>
              <a:path w="5027295" h="2861945">
                <a:moveTo>
                  <a:pt x="2024862" y="2861542"/>
                </a:moveTo>
                <a:lnTo>
                  <a:pt x="1996300" y="2861542"/>
                </a:lnTo>
                <a:lnTo>
                  <a:pt x="1996300" y="2832980"/>
                </a:lnTo>
                <a:lnTo>
                  <a:pt x="2024862" y="2832980"/>
                </a:lnTo>
                <a:lnTo>
                  <a:pt x="2024862" y="2861542"/>
                </a:lnTo>
                <a:close/>
              </a:path>
              <a:path w="5027295" h="2861945">
                <a:moveTo>
                  <a:pt x="1967738" y="2861542"/>
                </a:moveTo>
                <a:lnTo>
                  <a:pt x="1939177" y="2861542"/>
                </a:lnTo>
                <a:lnTo>
                  <a:pt x="1939177" y="2832980"/>
                </a:lnTo>
                <a:lnTo>
                  <a:pt x="1967738" y="2832980"/>
                </a:lnTo>
                <a:lnTo>
                  <a:pt x="1967738" y="2861542"/>
                </a:lnTo>
                <a:close/>
              </a:path>
              <a:path w="5027295" h="2861945">
                <a:moveTo>
                  <a:pt x="1910615" y="2861542"/>
                </a:moveTo>
                <a:lnTo>
                  <a:pt x="1882053" y="2861542"/>
                </a:lnTo>
                <a:lnTo>
                  <a:pt x="1882053" y="2832980"/>
                </a:lnTo>
                <a:lnTo>
                  <a:pt x="1910615" y="2832980"/>
                </a:lnTo>
                <a:lnTo>
                  <a:pt x="1910615" y="2861542"/>
                </a:lnTo>
                <a:close/>
              </a:path>
              <a:path w="5027295" h="2861945">
                <a:moveTo>
                  <a:pt x="1853491" y="2861542"/>
                </a:moveTo>
                <a:lnTo>
                  <a:pt x="1824929" y="2861542"/>
                </a:lnTo>
                <a:lnTo>
                  <a:pt x="1824929" y="2832980"/>
                </a:lnTo>
                <a:lnTo>
                  <a:pt x="1853491" y="2832980"/>
                </a:lnTo>
                <a:lnTo>
                  <a:pt x="1853491" y="2861542"/>
                </a:lnTo>
                <a:close/>
              </a:path>
              <a:path w="5027295" h="2861945">
                <a:moveTo>
                  <a:pt x="1796367" y="2861542"/>
                </a:moveTo>
                <a:lnTo>
                  <a:pt x="1767806" y="2861542"/>
                </a:lnTo>
                <a:lnTo>
                  <a:pt x="1767806" y="2832980"/>
                </a:lnTo>
                <a:lnTo>
                  <a:pt x="1796367" y="2832980"/>
                </a:lnTo>
                <a:lnTo>
                  <a:pt x="1796367" y="2861542"/>
                </a:lnTo>
                <a:close/>
              </a:path>
              <a:path w="5027295" h="2861945">
                <a:moveTo>
                  <a:pt x="1739244" y="2861542"/>
                </a:moveTo>
                <a:lnTo>
                  <a:pt x="1710682" y="2861542"/>
                </a:lnTo>
                <a:lnTo>
                  <a:pt x="1710682" y="2832980"/>
                </a:lnTo>
                <a:lnTo>
                  <a:pt x="1739244" y="2832980"/>
                </a:lnTo>
                <a:lnTo>
                  <a:pt x="1739244" y="2861542"/>
                </a:lnTo>
                <a:close/>
              </a:path>
              <a:path w="5027295" h="2861945">
                <a:moveTo>
                  <a:pt x="1682120" y="2861542"/>
                </a:moveTo>
                <a:lnTo>
                  <a:pt x="1653558" y="2861542"/>
                </a:lnTo>
                <a:lnTo>
                  <a:pt x="1653558" y="2832980"/>
                </a:lnTo>
                <a:lnTo>
                  <a:pt x="1682120" y="2832980"/>
                </a:lnTo>
                <a:lnTo>
                  <a:pt x="1682120" y="2861542"/>
                </a:lnTo>
                <a:close/>
              </a:path>
              <a:path w="5027295" h="2861945">
                <a:moveTo>
                  <a:pt x="1624996" y="2861542"/>
                </a:moveTo>
                <a:lnTo>
                  <a:pt x="1596434" y="2861542"/>
                </a:lnTo>
                <a:lnTo>
                  <a:pt x="1596434" y="2832980"/>
                </a:lnTo>
                <a:lnTo>
                  <a:pt x="1624996" y="2832980"/>
                </a:lnTo>
                <a:lnTo>
                  <a:pt x="1624996" y="2861542"/>
                </a:lnTo>
                <a:close/>
              </a:path>
              <a:path w="5027295" h="2861945">
                <a:moveTo>
                  <a:pt x="1567872" y="2861542"/>
                </a:moveTo>
                <a:lnTo>
                  <a:pt x="1539310" y="2861542"/>
                </a:lnTo>
                <a:lnTo>
                  <a:pt x="1539310" y="2832980"/>
                </a:lnTo>
                <a:lnTo>
                  <a:pt x="1567872" y="2832980"/>
                </a:lnTo>
                <a:lnTo>
                  <a:pt x="1567872" y="2861542"/>
                </a:lnTo>
                <a:close/>
              </a:path>
              <a:path w="5027295" h="2861945">
                <a:moveTo>
                  <a:pt x="1510748" y="2861542"/>
                </a:moveTo>
                <a:lnTo>
                  <a:pt x="1482187" y="2861542"/>
                </a:lnTo>
                <a:lnTo>
                  <a:pt x="1482187" y="2832980"/>
                </a:lnTo>
                <a:lnTo>
                  <a:pt x="1510748" y="2832980"/>
                </a:lnTo>
                <a:lnTo>
                  <a:pt x="1510748" y="2861542"/>
                </a:lnTo>
                <a:close/>
              </a:path>
              <a:path w="5027295" h="2861945">
                <a:moveTo>
                  <a:pt x="1453625" y="2861542"/>
                </a:moveTo>
                <a:lnTo>
                  <a:pt x="1425063" y="2861542"/>
                </a:lnTo>
                <a:lnTo>
                  <a:pt x="1425063" y="2832980"/>
                </a:lnTo>
                <a:lnTo>
                  <a:pt x="1453625" y="2832980"/>
                </a:lnTo>
                <a:lnTo>
                  <a:pt x="1453625" y="2861542"/>
                </a:lnTo>
                <a:close/>
              </a:path>
              <a:path w="5027295" h="2861945">
                <a:moveTo>
                  <a:pt x="1396501" y="2861542"/>
                </a:moveTo>
                <a:lnTo>
                  <a:pt x="1367939" y="2861542"/>
                </a:lnTo>
                <a:lnTo>
                  <a:pt x="1367939" y="2832980"/>
                </a:lnTo>
                <a:lnTo>
                  <a:pt x="1396501" y="2832980"/>
                </a:lnTo>
                <a:lnTo>
                  <a:pt x="1396501" y="2861542"/>
                </a:lnTo>
                <a:close/>
              </a:path>
              <a:path w="5027295" h="2861945">
                <a:moveTo>
                  <a:pt x="1339377" y="2861542"/>
                </a:moveTo>
                <a:lnTo>
                  <a:pt x="1310816" y="2861542"/>
                </a:lnTo>
                <a:lnTo>
                  <a:pt x="1310816" y="2832980"/>
                </a:lnTo>
                <a:lnTo>
                  <a:pt x="1339377" y="2832980"/>
                </a:lnTo>
                <a:lnTo>
                  <a:pt x="1339377" y="2861542"/>
                </a:lnTo>
                <a:close/>
              </a:path>
              <a:path w="5027295" h="2861945">
                <a:moveTo>
                  <a:pt x="1282254" y="2861542"/>
                </a:moveTo>
                <a:lnTo>
                  <a:pt x="1253692" y="2861542"/>
                </a:lnTo>
                <a:lnTo>
                  <a:pt x="1253692" y="2832980"/>
                </a:lnTo>
                <a:lnTo>
                  <a:pt x="1282254" y="2832980"/>
                </a:lnTo>
                <a:lnTo>
                  <a:pt x="1282254" y="2861542"/>
                </a:lnTo>
                <a:close/>
              </a:path>
              <a:path w="5027295" h="2861945">
                <a:moveTo>
                  <a:pt x="1225130" y="2861542"/>
                </a:moveTo>
                <a:lnTo>
                  <a:pt x="1196568" y="2861542"/>
                </a:lnTo>
                <a:lnTo>
                  <a:pt x="1196568" y="2832980"/>
                </a:lnTo>
                <a:lnTo>
                  <a:pt x="1225130" y="2832980"/>
                </a:lnTo>
                <a:lnTo>
                  <a:pt x="1225130" y="2861542"/>
                </a:lnTo>
                <a:close/>
              </a:path>
              <a:path w="5027295" h="2861945">
                <a:moveTo>
                  <a:pt x="1168006" y="2861542"/>
                </a:moveTo>
                <a:lnTo>
                  <a:pt x="1139444" y="2861542"/>
                </a:lnTo>
                <a:lnTo>
                  <a:pt x="1139444" y="2832980"/>
                </a:lnTo>
                <a:lnTo>
                  <a:pt x="1168006" y="2832980"/>
                </a:lnTo>
                <a:lnTo>
                  <a:pt x="1168006" y="2861542"/>
                </a:lnTo>
                <a:close/>
              </a:path>
              <a:path w="5027295" h="2861945">
                <a:moveTo>
                  <a:pt x="1110882" y="2861542"/>
                </a:moveTo>
                <a:lnTo>
                  <a:pt x="1082321" y="2861542"/>
                </a:lnTo>
                <a:lnTo>
                  <a:pt x="1082321" y="2832980"/>
                </a:lnTo>
                <a:lnTo>
                  <a:pt x="1110882" y="2832980"/>
                </a:lnTo>
                <a:lnTo>
                  <a:pt x="1110882" y="2861542"/>
                </a:lnTo>
                <a:close/>
              </a:path>
              <a:path w="5027295" h="2861945">
                <a:moveTo>
                  <a:pt x="1053759" y="2861542"/>
                </a:moveTo>
                <a:lnTo>
                  <a:pt x="1025197" y="2861542"/>
                </a:lnTo>
                <a:lnTo>
                  <a:pt x="1025197" y="2832980"/>
                </a:lnTo>
                <a:lnTo>
                  <a:pt x="1053759" y="2832980"/>
                </a:lnTo>
                <a:lnTo>
                  <a:pt x="1053759" y="2861542"/>
                </a:lnTo>
                <a:close/>
              </a:path>
              <a:path w="5027295" h="2861945">
                <a:moveTo>
                  <a:pt x="996635" y="2861542"/>
                </a:moveTo>
                <a:lnTo>
                  <a:pt x="968073" y="2861542"/>
                </a:lnTo>
                <a:lnTo>
                  <a:pt x="968073" y="2832980"/>
                </a:lnTo>
                <a:lnTo>
                  <a:pt x="996635" y="2832980"/>
                </a:lnTo>
                <a:lnTo>
                  <a:pt x="996635" y="2861542"/>
                </a:lnTo>
                <a:close/>
              </a:path>
              <a:path w="5027295" h="2861945">
                <a:moveTo>
                  <a:pt x="939511" y="2861542"/>
                </a:moveTo>
                <a:lnTo>
                  <a:pt x="910949" y="2861542"/>
                </a:lnTo>
                <a:lnTo>
                  <a:pt x="910949" y="2832980"/>
                </a:lnTo>
                <a:lnTo>
                  <a:pt x="939511" y="2832980"/>
                </a:lnTo>
                <a:lnTo>
                  <a:pt x="939511" y="2861542"/>
                </a:lnTo>
                <a:close/>
              </a:path>
              <a:path w="5027295" h="2861945">
                <a:moveTo>
                  <a:pt x="882387" y="2861542"/>
                </a:moveTo>
                <a:lnTo>
                  <a:pt x="853826" y="2861542"/>
                </a:lnTo>
                <a:lnTo>
                  <a:pt x="853826" y="2832980"/>
                </a:lnTo>
                <a:lnTo>
                  <a:pt x="882387" y="2832980"/>
                </a:lnTo>
                <a:lnTo>
                  <a:pt x="882387" y="2861542"/>
                </a:lnTo>
                <a:close/>
              </a:path>
              <a:path w="5027295" h="2861945">
                <a:moveTo>
                  <a:pt x="825264" y="2861542"/>
                </a:moveTo>
                <a:lnTo>
                  <a:pt x="796702" y="2861542"/>
                </a:lnTo>
                <a:lnTo>
                  <a:pt x="796702" y="2832980"/>
                </a:lnTo>
                <a:lnTo>
                  <a:pt x="825264" y="2832980"/>
                </a:lnTo>
                <a:lnTo>
                  <a:pt x="825264" y="2861542"/>
                </a:lnTo>
                <a:close/>
              </a:path>
              <a:path w="5027295" h="2861945">
                <a:moveTo>
                  <a:pt x="768140" y="2861542"/>
                </a:moveTo>
                <a:lnTo>
                  <a:pt x="739578" y="2861542"/>
                </a:lnTo>
                <a:lnTo>
                  <a:pt x="739578" y="2832980"/>
                </a:lnTo>
                <a:lnTo>
                  <a:pt x="768140" y="2832980"/>
                </a:lnTo>
                <a:lnTo>
                  <a:pt x="768140" y="2861542"/>
                </a:lnTo>
                <a:close/>
              </a:path>
              <a:path w="5027295" h="2861945">
                <a:moveTo>
                  <a:pt x="711016" y="2861542"/>
                </a:moveTo>
                <a:lnTo>
                  <a:pt x="682454" y="2861542"/>
                </a:lnTo>
                <a:lnTo>
                  <a:pt x="682454" y="2832980"/>
                </a:lnTo>
                <a:lnTo>
                  <a:pt x="711016" y="2832980"/>
                </a:lnTo>
                <a:lnTo>
                  <a:pt x="711016" y="2861542"/>
                </a:lnTo>
                <a:close/>
              </a:path>
              <a:path w="5027295" h="2861945">
                <a:moveTo>
                  <a:pt x="653893" y="2861542"/>
                </a:moveTo>
                <a:lnTo>
                  <a:pt x="625331" y="2861542"/>
                </a:lnTo>
                <a:lnTo>
                  <a:pt x="625331" y="2832980"/>
                </a:lnTo>
                <a:lnTo>
                  <a:pt x="653893" y="2832980"/>
                </a:lnTo>
                <a:lnTo>
                  <a:pt x="653893" y="2861542"/>
                </a:lnTo>
                <a:close/>
              </a:path>
              <a:path w="5027295" h="2861945">
                <a:moveTo>
                  <a:pt x="596769" y="2861542"/>
                </a:moveTo>
                <a:lnTo>
                  <a:pt x="568207" y="2861542"/>
                </a:lnTo>
                <a:lnTo>
                  <a:pt x="568207" y="2832980"/>
                </a:lnTo>
                <a:lnTo>
                  <a:pt x="596769" y="2832980"/>
                </a:lnTo>
                <a:lnTo>
                  <a:pt x="596769" y="2861542"/>
                </a:lnTo>
                <a:close/>
              </a:path>
              <a:path w="5027295" h="2861945">
                <a:moveTo>
                  <a:pt x="539645" y="2861542"/>
                </a:moveTo>
                <a:lnTo>
                  <a:pt x="511083" y="2861542"/>
                </a:lnTo>
                <a:lnTo>
                  <a:pt x="511083" y="2832980"/>
                </a:lnTo>
                <a:lnTo>
                  <a:pt x="539645" y="2832980"/>
                </a:lnTo>
                <a:lnTo>
                  <a:pt x="539645" y="2861542"/>
                </a:lnTo>
                <a:close/>
              </a:path>
              <a:path w="5027295" h="2861945">
                <a:moveTo>
                  <a:pt x="482521" y="2861542"/>
                </a:moveTo>
                <a:lnTo>
                  <a:pt x="453959" y="2861542"/>
                </a:lnTo>
                <a:lnTo>
                  <a:pt x="453959" y="2832980"/>
                </a:lnTo>
                <a:lnTo>
                  <a:pt x="482521" y="2832980"/>
                </a:lnTo>
                <a:lnTo>
                  <a:pt x="482521" y="2861542"/>
                </a:lnTo>
                <a:close/>
              </a:path>
              <a:path w="5027295" h="2861945">
                <a:moveTo>
                  <a:pt x="425398" y="2861542"/>
                </a:moveTo>
                <a:lnTo>
                  <a:pt x="396836" y="2861542"/>
                </a:lnTo>
                <a:lnTo>
                  <a:pt x="396836" y="2832980"/>
                </a:lnTo>
                <a:lnTo>
                  <a:pt x="425398" y="2832980"/>
                </a:lnTo>
                <a:lnTo>
                  <a:pt x="425398" y="2861542"/>
                </a:lnTo>
                <a:close/>
              </a:path>
              <a:path w="5027295" h="2861945">
                <a:moveTo>
                  <a:pt x="368274" y="2861542"/>
                </a:moveTo>
                <a:lnTo>
                  <a:pt x="339712" y="2861542"/>
                </a:lnTo>
                <a:lnTo>
                  <a:pt x="339712" y="2832980"/>
                </a:lnTo>
                <a:lnTo>
                  <a:pt x="368274" y="2832980"/>
                </a:lnTo>
                <a:lnTo>
                  <a:pt x="368274" y="2861542"/>
                </a:lnTo>
                <a:close/>
              </a:path>
              <a:path w="5027295" h="2861945">
                <a:moveTo>
                  <a:pt x="311150" y="2861542"/>
                </a:moveTo>
                <a:lnTo>
                  <a:pt x="282588" y="2861542"/>
                </a:lnTo>
                <a:lnTo>
                  <a:pt x="282588" y="2832980"/>
                </a:lnTo>
                <a:lnTo>
                  <a:pt x="311150" y="2832980"/>
                </a:lnTo>
                <a:lnTo>
                  <a:pt x="311150" y="2861542"/>
                </a:lnTo>
                <a:close/>
              </a:path>
              <a:path w="5027295" h="2861945">
                <a:moveTo>
                  <a:pt x="253981" y="2860297"/>
                </a:moveTo>
                <a:lnTo>
                  <a:pt x="225637" y="2857493"/>
                </a:lnTo>
                <a:lnTo>
                  <a:pt x="229901" y="2830140"/>
                </a:lnTo>
                <a:lnTo>
                  <a:pt x="236221" y="2831038"/>
                </a:lnTo>
                <a:lnTo>
                  <a:pt x="242559" y="2831767"/>
                </a:lnTo>
                <a:lnTo>
                  <a:pt x="248915" y="2832325"/>
                </a:lnTo>
                <a:lnTo>
                  <a:pt x="255289" y="2832713"/>
                </a:lnTo>
                <a:lnTo>
                  <a:pt x="253981" y="2860297"/>
                </a:lnTo>
                <a:close/>
              </a:path>
              <a:path w="5027295" h="2861945">
                <a:moveTo>
                  <a:pt x="197848" y="2851368"/>
                </a:moveTo>
                <a:lnTo>
                  <a:pt x="170588" y="2843084"/>
                </a:lnTo>
                <a:lnTo>
                  <a:pt x="180698" y="2816950"/>
                </a:lnTo>
                <a:lnTo>
                  <a:pt x="186681" y="2819173"/>
                </a:lnTo>
                <a:lnTo>
                  <a:pt x="192718" y="2821234"/>
                </a:lnTo>
                <a:lnTo>
                  <a:pt x="198808" y="2823132"/>
                </a:lnTo>
                <a:lnTo>
                  <a:pt x="204951" y="2824867"/>
                </a:lnTo>
                <a:lnTo>
                  <a:pt x="197848" y="2851368"/>
                </a:lnTo>
                <a:close/>
              </a:path>
              <a:path w="5027295" h="2861945">
                <a:moveTo>
                  <a:pt x="144920" y="2830768"/>
                </a:moveTo>
                <a:lnTo>
                  <a:pt x="119719" y="2817314"/>
                </a:lnTo>
                <a:lnTo>
                  <a:pt x="135398" y="2793575"/>
                </a:lnTo>
                <a:lnTo>
                  <a:pt x="140778" y="2797025"/>
                </a:lnTo>
                <a:lnTo>
                  <a:pt x="146246" y="2800328"/>
                </a:lnTo>
                <a:lnTo>
                  <a:pt x="151801" y="2803483"/>
                </a:lnTo>
                <a:lnTo>
                  <a:pt x="157444" y="2806490"/>
                </a:lnTo>
                <a:lnTo>
                  <a:pt x="144920" y="2830768"/>
                </a:lnTo>
                <a:close/>
              </a:path>
              <a:path w="5027295" h="2861945">
                <a:moveTo>
                  <a:pt x="97573" y="2799454"/>
                </a:moveTo>
                <a:lnTo>
                  <a:pt x="78075" y="2783467"/>
                </a:lnTo>
                <a:lnTo>
                  <a:pt x="75860" y="2780765"/>
                </a:lnTo>
                <a:lnTo>
                  <a:pt x="95959" y="2760927"/>
                </a:lnTo>
                <a:lnTo>
                  <a:pt x="98271" y="2763270"/>
                </a:lnTo>
                <a:lnTo>
                  <a:pt x="103592" y="2768591"/>
                </a:lnTo>
                <a:lnTo>
                  <a:pt x="109150" y="2773646"/>
                </a:lnTo>
                <a:lnTo>
                  <a:pt x="114945" y="2778435"/>
                </a:lnTo>
                <a:lnTo>
                  <a:pt x="97573" y="2799454"/>
                </a:lnTo>
                <a:close/>
              </a:path>
              <a:path w="5027295" h="2861945">
                <a:moveTo>
                  <a:pt x="57735" y="2758660"/>
                </a:moveTo>
                <a:lnTo>
                  <a:pt x="44786" y="2742867"/>
                </a:lnTo>
                <a:lnTo>
                  <a:pt x="40963" y="2735706"/>
                </a:lnTo>
                <a:lnTo>
                  <a:pt x="64629" y="2720944"/>
                </a:lnTo>
                <a:lnTo>
                  <a:pt x="68073" y="2726305"/>
                </a:lnTo>
                <a:lnTo>
                  <a:pt x="71657" y="2731568"/>
                </a:lnTo>
                <a:lnTo>
                  <a:pt x="75381" y="2736732"/>
                </a:lnTo>
                <a:lnTo>
                  <a:pt x="79244" y="2741799"/>
                </a:lnTo>
                <a:lnTo>
                  <a:pt x="57735" y="2758660"/>
                </a:lnTo>
                <a:close/>
              </a:path>
              <a:path w="5027295" h="2861945">
                <a:moveTo>
                  <a:pt x="27537" y="2710560"/>
                </a:moveTo>
                <a:lnTo>
                  <a:pt x="20291" y="2696986"/>
                </a:lnTo>
                <a:lnTo>
                  <a:pt x="16455" y="2684362"/>
                </a:lnTo>
                <a:lnTo>
                  <a:pt x="42444" y="2675073"/>
                </a:lnTo>
                <a:lnTo>
                  <a:pt x="44671" y="2681051"/>
                </a:lnTo>
                <a:lnTo>
                  <a:pt x="47056" y="2686962"/>
                </a:lnTo>
                <a:lnTo>
                  <a:pt x="49598" y="2692808"/>
                </a:lnTo>
                <a:lnTo>
                  <a:pt x="52298" y="2698587"/>
                </a:lnTo>
                <a:lnTo>
                  <a:pt x="27537" y="2710560"/>
                </a:lnTo>
                <a:close/>
              </a:path>
              <a:path w="5027295" h="2861945">
                <a:moveTo>
                  <a:pt x="8170" y="2657098"/>
                </a:moveTo>
                <a:lnTo>
                  <a:pt x="5169" y="2647223"/>
                </a:lnTo>
                <a:lnTo>
                  <a:pt x="3373" y="2629076"/>
                </a:lnTo>
                <a:lnTo>
                  <a:pt x="30533" y="2625558"/>
                </a:lnTo>
                <a:lnTo>
                  <a:pt x="31437" y="2631867"/>
                </a:lnTo>
                <a:lnTo>
                  <a:pt x="32508" y="2638145"/>
                </a:lnTo>
                <a:lnTo>
                  <a:pt x="33747" y="2644393"/>
                </a:lnTo>
                <a:lnTo>
                  <a:pt x="35154" y="2650610"/>
                </a:lnTo>
                <a:lnTo>
                  <a:pt x="8170" y="2657098"/>
                </a:lnTo>
                <a:close/>
              </a:path>
              <a:path w="5027295" h="2861945">
                <a:moveTo>
                  <a:pt x="562" y="2600660"/>
                </a:moveTo>
                <a:lnTo>
                  <a:pt x="0" y="2594976"/>
                </a:lnTo>
                <a:lnTo>
                  <a:pt x="0" y="2572059"/>
                </a:lnTo>
                <a:lnTo>
                  <a:pt x="28561" y="2572059"/>
                </a:lnTo>
                <a:lnTo>
                  <a:pt x="28616" y="2600061"/>
                </a:lnTo>
                <a:lnTo>
                  <a:pt x="562" y="2600660"/>
                </a:lnTo>
                <a:close/>
              </a:path>
              <a:path w="5027295" h="2861945">
                <a:moveTo>
                  <a:pt x="28561" y="2543497"/>
                </a:moveTo>
                <a:lnTo>
                  <a:pt x="0" y="2543497"/>
                </a:lnTo>
                <a:lnTo>
                  <a:pt x="0" y="2514935"/>
                </a:lnTo>
                <a:lnTo>
                  <a:pt x="28561" y="2514935"/>
                </a:lnTo>
                <a:lnTo>
                  <a:pt x="28561" y="2543497"/>
                </a:lnTo>
                <a:close/>
              </a:path>
              <a:path w="5027295" h="2861945">
                <a:moveTo>
                  <a:pt x="28561" y="2486374"/>
                </a:moveTo>
                <a:lnTo>
                  <a:pt x="0" y="2486374"/>
                </a:lnTo>
                <a:lnTo>
                  <a:pt x="0" y="2457812"/>
                </a:lnTo>
                <a:lnTo>
                  <a:pt x="28561" y="2457812"/>
                </a:lnTo>
                <a:lnTo>
                  <a:pt x="28561" y="2486374"/>
                </a:lnTo>
                <a:close/>
              </a:path>
              <a:path w="5027295" h="2861945">
                <a:moveTo>
                  <a:pt x="28561" y="2429250"/>
                </a:moveTo>
                <a:lnTo>
                  <a:pt x="0" y="2429250"/>
                </a:lnTo>
                <a:lnTo>
                  <a:pt x="0" y="2400688"/>
                </a:lnTo>
                <a:lnTo>
                  <a:pt x="28561" y="2400688"/>
                </a:lnTo>
                <a:lnTo>
                  <a:pt x="28561" y="2429250"/>
                </a:lnTo>
                <a:close/>
              </a:path>
              <a:path w="5027295" h="2861945">
                <a:moveTo>
                  <a:pt x="28561" y="2372126"/>
                </a:moveTo>
                <a:lnTo>
                  <a:pt x="0" y="2372126"/>
                </a:lnTo>
                <a:lnTo>
                  <a:pt x="0" y="2343564"/>
                </a:lnTo>
                <a:lnTo>
                  <a:pt x="28561" y="2343564"/>
                </a:lnTo>
                <a:lnTo>
                  <a:pt x="28561" y="2372126"/>
                </a:lnTo>
                <a:close/>
              </a:path>
              <a:path w="5027295" h="2861945">
                <a:moveTo>
                  <a:pt x="28561" y="2315002"/>
                </a:moveTo>
                <a:lnTo>
                  <a:pt x="0" y="2315002"/>
                </a:lnTo>
                <a:lnTo>
                  <a:pt x="0" y="2286440"/>
                </a:lnTo>
                <a:lnTo>
                  <a:pt x="28561" y="2286440"/>
                </a:lnTo>
                <a:lnTo>
                  <a:pt x="28561" y="2315002"/>
                </a:lnTo>
                <a:close/>
              </a:path>
              <a:path w="5027295" h="2861945">
                <a:moveTo>
                  <a:pt x="28561" y="2257879"/>
                </a:moveTo>
                <a:lnTo>
                  <a:pt x="0" y="2257879"/>
                </a:lnTo>
                <a:lnTo>
                  <a:pt x="0" y="2229316"/>
                </a:lnTo>
                <a:lnTo>
                  <a:pt x="28561" y="2229316"/>
                </a:lnTo>
                <a:lnTo>
                  <a:pt x="28561" y="2257879"/>
                </a:lnTo>
                <a:close/>
              </a:path>
              <a:path w="5027295" h="2861945">
                <a:moveTo>
                  <a:pt x="28561" y="2200755"/>
                </a:moveTo>
                <a:lnTo>
                  <a:pt x="0" y="2200755"/>
                </a:lnTo>
                <a:lnTo>
                  <a:pt x="0" y="2172193"/>
                </a:lnTo>
                <a:lnTo>
                  <a:pt x="28561" y="2172193"/>
                </a:lnTo>
                <a:lnTo>
                  <a:pt x="28561" y="2200755"/>
                </a:lnTo>
                <a:close/>
              </a:path>
              <a:path w="5027295" h="2861945">
                <a:moveTo>
                  <a:pt x="28561" y="2143631"/>
                </a:moveTo>
                <a:lnTo>
                  <a:pt x="0" y="2143631"/>
                </a:lnTo>
                <a:lnTo>
                  <a:pt x="0" y="2115069"/>
                </a:lnTo>
                <a:lnTo>
                  <a:pt x="28561" y="2115069"/>
                </a:lnTo>
                <a:lnTo>
                  <a:pt x="28561" y="2143631"/>
                </a:lnTo>
                <a:close/>
              </a:path>
              <a:path w="5027295" h="2861945">
                <a:moveTo>
                  <a:pt x="28561" y="2086507"/>
                </a:moveTo>
                <a:lnTo>
                  <a:pt x="0" y="2086507"/>
                </a:lnTo>
                <a:lnTo>
                  <a:pt x="0" y="2057945"/>
                </a:lnTo>
                <a:lnTo>
                  <a:pt x="28561" y="2057945"/>
                </a:lnTo>
                <a:lnTo>
                  <a:pt x="28561" y="2086507"/>
                </a:lnTo>
                <a:close/>
              </a:path>
              <a:path w="5027295" h="2861945">
                <a:moveTo>
                  <a:pt x="28561" y="2029383"/>
                </a:moveTo>
                <a:lnTo>
                  <a:pt x="0" y="2029383"/>
                </a:lnTo>
                <a:lnTo>
                  <a:pt x="0" y="2000821"/>
                </a:lnTo>
                <a:lnTo>
                  <a:pt x="28561" y="2000821"/>
                </a:lnTo>
                <a:lnTo>
                  <a:pt x="28561" y="2029383"/>
                </a:lnTo>
                <a:close/>
              </a:path>
              <a:path w="5027295" h="2861945">
                <a:moveTo>
                  <a:pt x="28561" y="1972259"/>
                </a:moveTo>
                <a:lnTo>
                  <a:pt x="0" y="1972259"/>
                </a:lnTo>
                <a:lnTo>
                  <a:pt x="0" y="1943698"/>
                </a:lnTo>
                <a:lnTo>
                  <a:pt x="28561" y="1943698"/>
                </a:lnTo>
                <a:lnTo>
                  <a:pt x="28561" y="1972259"/>
                </a:lnTo>
                <a:close/>
              </a:path>
              <a:path w="5027295" h="2861945">
                <a:moveTo>
                  <a:pt x="28561" y="1915136"/>
                </a:moveTo>
                <a:lnTo>
                  <a:pt x="0" y="1915136"/>
                </a:lnTo>
                <a:lnTo>
                  <a:pt x="0" y="1886574"/>
                </a:lnTo>
                <a:lnTo>
                  <a:pt x="28561" y="1886574"/>
                </a:lnTo>
                <a:lnTo>
                  <a:pt x="28561" y="1915136"/>
                </a:lnTo>
                <a:close/>
              </a:path>
              <a:path w="5027295" h="2861945">
                <a:moveTo>
                  <a:pt x="28561" y="1858012"/>
                </a:moveTo>
                <a:lnTo>
                  <a:pt x="0" y="1858012"/>
                </a:lnTo>
                <a:lnTo>
                  <a:pt x="0" y="1829450"/>
                </a:lnTo>
                <a:lnTo>
                  <a:pt x="28561" y="1829450"/>
                </a:lnTo>
                <a:lnTo>
                  <a:pt x="28561" y="1858012"/>
                </a:lnTo>
                <a:close/>
              </a:path>
              <a:path w="5027295" h="2861945">
                <a:moveTo>
                  <a:pt x="28561" y="1800888"/>
                </a:moveTo>
                <a:lnTo>
                  <a:pt x="0" y="1800888"/>
                </a:lnTo>
                <a:lnTo>
                  <a:pt x="0" y="1772326"/>
                </a:lnTo>
                <a:lnTo>
                  <a:pt x="28561" y="1772326"/>
                </a:lnTo>
                <a:lnTo>
                  <a:pt x="28561" y="1800888"/>
                </a:lnTo>
                <a:close/>
              </a:path>
              <a:path w="5027295" h="2861945">
                <a:moveTo>
                  <a:pt x="28561" y="1743764"/>
                </a:moveTo>
                <a:lnTo>
                  <a:pt x="0" y="1743764"/>
                </a:lnTo>
                <a:lnTo>
                  <a:pt x="0" y="1715203"/>
                </a:lnTo>
                <a:lnTo>
                  <a:pt x="28561" y="1715203"/>
                </a:lnTo>
                <a:lnTo>
                  <a:pt x="28561" y="1743764"/>
                </a:lnTo>
                <a:close/>
              </a:path>
              <a:path w="5027295" h="2861945">
                <a:moveTo>
                  <a:pt x="28561" y="1686641"/>
                </a:moveTo>
                <a:lnTo>
                  <a:pt x="0" y="1686641"/>
                </a:lnTo>
                <a:lnTo>
                  <a:pt x="0" y="1658079"/>
                </a:lnTo>
                <a:lnTo>
                  <a:pt x="28561" y="1658079"/>
                </a:lnTo>
                <a:lnTo>
                  <a:pt x="28561" y="1686641"/>
                </a:lnTo>
                <a:close/>
              </a:path>
              <a:path w="5027295" h="2861945">
                <a:moveTo>
                  <a:pt x="28561" y="1629517"/>
                </a:moveTo>
                <a:lnTo>
                  <a:pt x="0" y="1629517"/>
                </a:lnTo>
                <a:lnTo>
                  <a:pt x="0" y="1600955"/>
                </a:lnTo>
                <a:lnTo>
                  <a:pt x="28561" y="1600955"/>
                </a:lnTo>
                <a:lnTo>
                  <a:pt x="28561" y="1629517"/>
                </a:lnTo>
                <a:close/>
              </a:path>
              <a:path w="5027295" h="2861945">
                <a:moveTo>
                  <a:pt x="28561" y="1572393"/>
                </a:moveTo>
                <a:lnTo>
                  <a:pt x="0" y="1572393"/>
                </a:lnTo>
                <a:lnTo>
                  <a:pt x="0" y="1543831"/>
                </a:lnTo>
                <a:lnTo>
                  <a:pt x="28561" y="1543831"/>
                </a:lnTo>
                <a:lnTo>
                  <a:pt x="28561" y="1572393"/>
                </a:lnTo>
                <a:close/>
              </a:path>
              <a:path w="5027295" h="2861945">
                <a:moveTo>
                  <a:pt x="28561" y="1515269"/>
                </a:moveTo>
                <a:lnTo>
                  <a:pt x="0" y="1515269"/>
                </a:lnTo>
                <a:lnTo>
                  <a:pt x="0" y="1486708"/>
                </a:lnTo>
                <a:lnTo>
                  <a:pt x="28561" y="1486708"/>
                </a:lnTo>
                <a:lnTo>
                  <a:pt x="28561" y="1515269"/>
                </a:lnTo>
                <a:close/>
              </a:path>
              <a:path w="5027295" h="2861945">
                <a:moveTo>
                  <a:pt x="28561" y="1458146"/>
                </a:moveTo>
                <a:lnTo>
                  <a:pt x="0" y="1458146"/>
                </a:lnTo>
                <a:lnTo>
                  <a:pt x="0" y="1429584"/>
                </a:lnTo>
                <a:lnTo>
                  <a:pt x="28561" y="1429584"/>
                </a:lnTo>
                <a:lnTo>
                  <a:pt x="28561" y="1458146"/>
                </a:lnTo>
                <a:close/>
              </a:path>
              <a:path w="5027295" h="2861945">
                <a:moveTo>
                  <a:pt x="28561" y="1401022"/>
                </a:moveTo>
                <a:lnTo>
                  <a:pt x="0" y="1401022"/>
                </a:lnTo>
                <a:lnTo>
                  <a:pt x="0" y="1372460"/>
                </a:lnTo>
                <a:lnTo>
                  <a:pt x="28561" y="1372460"/>
                </a:lnTo>
                <a:lnTo>
                  <a:pt x="28561" y="1401022"/>
                </a:lnTo>
                <a:close/>
              </a:path>
              <a:path w="5027295" h="2861945">
                <a:moveTo>
                  <a:pt x="28561" y="1343898"/>
                </a:moveTo>
                <a:lnTo>
                  <a:pt x="0" y="1343898"/>
                </a:lnTo>
                <a:lnTo>
                  <a:pt x="0" y="1315336"/>
                </a:lnTo>
                <a:lnTo>
                  <a:pt x="28561" y="1315336"/>
                </a:lnTo>
                <a:lnTo>
                  <a:pt x="28561" y="1343898"/>
                </a:lnTo>
                <a:close/>
              </a:path>
              <a:path w="5027295" h="2861945">
                <a:moveTo>
                  <a:pt x="28561" y="1286774"/>
                </a:moveTo>
                <a:lnTo>
                  <a:pt x="0" y="1286774"/>
                </a:lnTo>
                <a:lnTo>
                  <a:pt x="0" y="1258212"/>
                </a:lnTo>
                <a:lnTo>
                  <a:pt x="28561" y="1258212"/>
                </a:lnTo>
                <a:lnTo>
                  <a:pt x="28561" y="1286774"/>
                </a:lnTo>
                <a:close/>
              </a:path>
              <a:path w="5027295" h="2861945">
                <a:moveTo>
                  <a:pt x="28561" y="1229651"/>
                </a:moveTo>
                <a:lnTo>
                  <a:pt x="0" y="1229651"/>
                </a:lnTo>
                <a:lnTo>
                  <a:pt x="0" y="1201089"/>
                </a:lnTo>
                <a:lnTo>
                  <a:pt x="28561" y="1201089"/>
                </a:lnTo>
                <a:lnTo>
                  <a:pt x="28561" y="1229651"/>
                </a:lnTo>
                <a:close/>
              </a:path>
              <a:path w="5027295" h="2861945">
                <a:moveTo>
                  <a:pt x="28561" y="1172527"/>
                </a:moveTo>
                <a:lnTo>
                  <a:pt x="0" y="1172527"/>
                </a:lnTo>
                <a:lnTo>
                  <a:pt x="0" y="1143965"/>
                </a:lnTo>
                <a:lnTo>
                  <a:pt x="28561" y="1143965"/>
                </a:lnTo>
                <a:lnTo>
                  <a:pt x="28561" y="1172527"/>
                </a:lnTo>
                <a:close/>
              </a:path>
              <a:path w="5027295" h="2861945">
                <a:moveTo>
                  <a:pt x="28561" y="1115403"/>
                </a:moveTo>
                <a:lnTo>
                  <a:pt x="0" y="1115403"/>
                </a:lnTo>
                <a:lnTo>
                  <a:pt x="0" y="1086841"/>
                </a:lnTo>
                <a:lnTo>
                  <a:pt x="28561" y="1086841"/>
                </a:lnTo>
                <a:lnTo>
                  <a:pt x="28561" y="1115403"/>
                </a:lnTo>
                <a:close/>
              </a:path>
              <a:path w="5027295" h="2861945">
                <a:moveTo>
                  <a:pt x="28561" y="1058279"/>
                </a:moveTo>
                <a:lnTo>
                  <a:pt x="0" y="1058279"/>
                </a:lnTo>
                <a:lnTo>
                  <a:pt x="0" y="1029718"/>
                </a:lnTo>
                <a:lnTo>
                  <a:pt x="28561" y="1029718"/>
                </a:lnTo>
                <a:lnTo>
                  <a:pt x="28561" y="1058279"/>
                </a:lnTo>
                <a:close/>
              </a:path>
              <a:path w="5027295" h="2861945">
                <a:moveTo>
                  <a:pt x="28561" y="1001156"/>
                </a:moveTo>
                <a:lnTo>
                  <a:pt x="0" y="1001156"/>
                </a:lnTo>
                <a:lnTo>
                  <a:pt x="0" y="972594"/>
                </a:lnTo>
                <a:lnTo>
                  <a:pt x="28561" y="972594"/>
                </a:lnTo>
                <a:lnTo>
                  <a:pt x="28561" y="1001156"/>
                </a:lnTo>
                <a:close/>
              </a:path>
              <a:path w="5027295" h="2861945">
                <a:moveTo>
                  <a:pt x="28561" y="944032"/>
                </a:moveTo>
                <a:lnTo>
                  <a:pt x="0" y="944032"/>
                </a:lnTo>
                <a:lnTo>
                  <a:pt x="0" y="915470"/>
                </a:lnTo>
                <a:lnTo>
                  <a:pt x="28561" y="915470"/>
                </a:lnTo>
                <a:lnTo>
                  <a:pt x="28561" y="944032"/>
                </a:lnTo>
                <a:close/>
              </a:path>
              <a:path w="5027295" h="2861945">
                <a:moveTo>
                  <a:pt x="28561" y="886908"/>
                </a:moveTo>
                <a:lnTo>
                  <a:pt x="0" y="886908"/>
                </a:lnTo>
                <a:lnTo>
                  <a:pt x="0" y="858346"/>
                </a:lnTo>
                <a:lnTo>
                  <a:pt x="28561" y="858346"/>
                </a:lnTo>
                <a:lnTo>
                  <a:pt x="28561" y="886908"/>
                </a:lnTo>
                <a:close/>
              </a:path>
              <a:path w="5027295" h="2861945">
                <a:moveTo>
                  <a:pt x="28561" y="829784"/>
                </a:moveTo>
                <a:lnTo>
                  <a:pt x="0" y="829784"/>
                </a:lnTo>
                <a:lnTo>
                  <a:pt x="0" y="801222"/>
                </a:lnTo>
                <a:lnTo>
                  <a:pt x="28561" y="801222"/>
                </a:lnTo>
                <a:lnTo>
                  <a:pt x="28561" y="829784"/>
                </a:lnTo>
                <a:close/>
              </a:path>
              <a:path w="5027295" h="2861945">
                <a:moveTo>
                  <a:pt x="28561" y="772661"/>
                </a:moveTo>
                <a:lnTo>
                  <a:pt x="0" y="772661"/>
                </a:lnTo>
                <a:lnTo>
                  <a:pt x="0" y="744099"/>
                </a:lnTo>
                <a:lnTo>
                  <a:pt x="28561" y="744099"/>
                </a:lnTo>
                <a:lnTo>
                  <a:pt x="28561" y="772661"/>
                </a:lnTo>
                <a:close/>
              </a:path>
              <a:path w="5027295" h="2861945">
                <a:moveTo>
                  <a:pt x="28561" y="715537"/>
                </a:moveTo>
                <a:lnTo>
                  <a:pt x="0" y="715537"/>
                </a:lnTo>
                <a:lnTo>
                  <a:pt x="0" y="686975"/>
                </a:lnTo>
                <a:lnTo>
                  <a:pt x="28561" y="686975"/>
                </a:lnTo>
                <a:lnTo>
                  <a:pt x="28561" y="715537"/>
                </a:lnTo>
                <a:close/>
              </a:path>
              <a:path w="5027295" h="2861945">
                <a:moveTo>
                  <a:pt x="28561" y="658413"/>
                </a:moveTo>
                <a:lnTo>
                  <a:pt x="0" y="658413"/>
                </a:lnTo>
                <a:lnTo>
                  <a:pt x="0" y="629851"/>
                </a:lnTo>
                <a:lnTo>
                  <a:pt x="28561" y="629851"/>
                </a:lnTo>
                <a:lnTo>
                  <a:pt x="28561" y="658413"/>
                </a:lnTo>
                <a:close/>
              </a:path>
              <a:path w="5027295" h="2861945">
                <a:moveTo>
                  <a:pt x="28561" y="601289"/>
                </a:moveTo>
                <a:lnTo>
                  <a:pt x="0" y="601289"/>
                </a:lnTo>
                <a:lnTo>
                  <a:pt x="0" y="572727"/>
                </a:lnTo>
                <a:lnTo>
                  <a:pt x="28561" y="572727"/>
                </a:lnTo>
                <a:lnTo>
                  <a:pt x="28561" y="601289"/>
                </a:lnTo>
                <a:close/>
              </a:path>
              <a:path w="5027295" h="2861945">
                <a:moveTo>
                  <a:pt x="28561" y="544166"/>
                </a:moveTo>
                <a:lnTo>
                  <a:pt x="0" y="544166"/>
                </a:lnTo>
                <a:lnTo>
                  <a:pt x="0" y="515604"/>
                </a:lnTo>
                <a:lnTo>
                  <a:pt x="28561" y="515604"/>
                </a:lnTo>
                <a:lnTo>
                  <a:pt x="28561" y="544166"/>
                </a:lnTo>
                <a:close/>
              </a:path>
              <a:path w="5027295" h="2861945">
                <a:moveTo>
                  <a:pt x="28561" y="487042"/>
                </a:moveTo>
                <a:lnTo>
                  <a:pt x="0" y="487042"/>
                </a:lnTo>
                <a:lnTo>
                  <a:pt x="0" y="458480"/>
                </a:lnTo>
                <a:lnTo>
                  <a:pt x="28561" y="458480"/>
                </a:lnTo>
                <a:lnTo>
                  <a:pt x="28561" y="487042"/>
                </a:lnTo>
                <a:close/>
              </a:path>
              <a:path w="5027295" h="2861945">
                <a:moveTo>
                  <a:pt x="28561" y="429918"/>
                </a:moveTo>
                <a:lnTo>
                  <a:pt x="0" y="429918"/>
                </a:lnTo>
                <a:lnTo>
                  <a:pt x="0" y="401356"/>
                </a:lnTo>
                <a:lnTo>
                  <a:pt x="28561" y="401356"/>
                </a:lnTo>
                <a:lnTo>
                  <a:pt x="28561" y="429918"/>
                </a:lnTo>
                <a:close/>
              </a:path>
              <a:path w="5027295" h="2861945">
                <a:moveTo>
                  <a:pt x="28561" y="372794"/>
                </a:moveTo>
                <a:lnTo>
                  <a:pt x="0" y="372794"/>
                </a:lnTo>
                <a:lnTo>
                  <a:pt x="0" y="344232"/>
                </a:lnTo>
                <a:lnTo>
                  <a:pt x="28561" y="344232"/>
                </a:lnTo>
                <a:lnTo>
                  <a:pt x="28561" y="372794"/>
                </a:lnTo>
                <a:close/>
              </a:path>
              <a:path w="5027295" h="2861945">
                <a:moveTo>
                  <a:pt x="28561" y="315670"/>
                </a:moveTo>
                <a:lnTo>
                  <a:pt x="0" y="315670"/>
                </a:lnTo>
                <a:lnTo>
                  <a:pt x="0" y="287109"/>
                </a:lnTo>
                <a:lnTo>
                  <a:pt x="28561" y="287109"/>
                </a:lnTo>
                <a:lnTo>
                  <a:pt x="28561" y="315670"/>
                </a:lnTo>
                <a:close/>
              </a:path>
              <a:path w="5027295" h="2861945">
                <a:moveTo>
                  <a:pt x="28671" y="259346"/>
                </a:moveTo>
                <a:lnTo>
                  <a:pt x="797" y="258501"/>
                </a:lnTo>
                <a:lnTo>
                  <a:pt x="3606" y="230115"/>
                </a:lnTo>
                <a:lnTo>
                  <a:pt x="30815" y="233886"/>
                </a:lnTo>
                <a:lnTo>
                  <a:pt x="30022" y="240228"/>
                </a:lnTo>
                <a:lnTo>
                  <a:pt x="29401" y="246586"/>
                </a:lnTo>
                <a:lnTo>
                  <a:pt x="28950" y="252958"/>
                </a:lnTo>
                <a:lnTo>
                  <a:pt x="28671" y="259346"/>
                </a:lnTo>
                <a:close/>
              </a:path>
              <a:path w="5027295" h="2861945">
                <a:moveTo>
                  <a:pt x="35660" y="208868"/>
                </a:moveTo>
                <a:lnTo>
                  <a:pt x="8861" y="202170"/>
                </a:lnTo>
                <a:lnTo>
                  <a:pt x="17144" y="174912"/>
                </a:lnTo>
                <a:lnTo>
                  <a:pt x="43166" y="184475"/>
                </a:lnTo>
                <a:lnTo>
                  <a:pt x="41044" y="190498"/>
                </a:lnTo>
                <a:lnTo>
                  <a:pt x="39086" y="196571"/>
                </a:lnTo>
                <a:lnTo>
                  <a:pt x="37291" y="202694"/>
                </a:lnTo>
                <a:lnTo>
                  <a:pt x="35660" y="208868"/>
                </a:lnTo>
                <a:close/>
              </a:path>
              <a:path w="5027295" h="2861945">
                <a:moveTo>
                  <a:pt x="53229" y="161049"/>
                </a:moveTo>
                <a:lnTo>
                  <a:pt x="28652" y="148894"/>
                </a:lnTo>
                <a:lnTo>
                  <a:pt x="42085" y="123733"/>
                </a:lnTo>
                <a:lnTo>
                  <a:pt x="65762" y="138798"/>
                </a:lnTo>
                <a:lnTo>
                  <a:pt x="62405" y="144234"/>
                </a:lnTo>
                <a:lnTo>
                  <a:pt x="59197" y="149755"/>
                </a:lnTo>
                <a:lnTo>
                  <a:pt x="56139" y="155360"/>
                </a:lnTo>
                <a:lnTo>
                  <a:pt x="53229" y="161049"/>
                </a:lnTo>
                <a:close/>
              </a:path>
              <a:path w="5027295" h="2861945">
                <a:moveTo>
                  <a:pt x="80559" y="118080"/>
                </a:moveTo>
                <a:lnTo>
                  <a:pt x="59233" y="101055"/>
                </a:lnTo>
                <a:lnTo>
                  <a:pt x="77385" y="78917"/>
                </a:lnTo>
                <a:lnTo>
                  <a:pt x="97588" y="98957"/>
                </a:lnTo>
                <a:lnTo>
                  <a:pt x="93137" y="103567"/>
                </a:lnTo>
                <a:lnTo>
                  <a:pt x="88815" y="108291"/>
                </a:lnTo>
                <a:lnTo>
                  <a:pt x="84622" y="113128"/>
                </a:lnTo>
                <a:lnTo>
                  <a:pt x="80559" y="118080"/>
                </a:lnTo>
                <a:close/>
              </a:path>
              <a:path w="5027295" h="2861945">
                <a:moveTo>
                  <a:pt x="116586" y="81761"/>
                </a:moveTo>
                <a:lnTo>
                  <a:pt x="99401" y="60588"/>
                </a:lnTo>
                <a:lnTo>
                  <a:pt x="118675" y="44786"/>
                </a:lnTo>
                <a:lnTo>
                  <a:pt x="121829" y="43102"/>
                </a:lnTo>
                <a:lnTo>
                  <a:pt x="137179" y="66802"/>
                </a:lnTo>
                <a:lnTo>
                  <a:pt x="131880" y="70335"/>
                </a:lnTo>
                <a:lnTo>
                  <a:pt x="126682" y="74006"/>
                </a:lnTo>
                <a:lnTo>
                  <a:pt x="121584" y="77815"/>
                </a:lnTo>
                <a:lnTo>
                  <a:pt x="116586" y="81761"/>
                </a:lnTo>
                <a:close/>
              </a:path>
              <a:path w="5027295" h="2861945">
                <a:moveTo>
                  <a:pt x="159333" y="54086"/>
                </a:moveTo>
                <a:lnTo>
                  <a:pt x="147006" y="29660"/>
                </a:lnTo>
                <a:lnTo>
                  <a:pt x="164556" y="20291"/>
                </a:lnTo>
                <a:lnTo>
                  <a:pt x="172859" y="17767"/>
                </a:lnTo>
                <a:lnTo>
                  <a:pt x="182678" y="43835"/>
                </a:lnTo>
                <a:lnTo>
                  <a:pt x="176738" y="46163"/>
                </a:lnTo>
                <a:lnTo>
                  <a:pt x="170868" y="48648"/>
                </a:lnTo>
                <a:lnTo>
                  <a:pt x="165066" y="51289"/>
                </a:lnTo>
                <a:lnTo>
                  <a:pt x="159333" y="54086"/>
                </a:lnTo>
                <a:close/>
              </a:path>
              <a:path w="5027295" h="2861945">
                <a:moveTo>
                  <a:pt x="207005" y="36133"/>
                </a:moveTo>
                <a:lnTo>
                  <a:pt x="200116" y="9485"/>
                </a:lnTo>
                <a:lnTo>
                  <a:pt x="214319" y="5169"/>
                </a:lnTo>
                <a:lnTo>
                  <a:pt x="227988" y="3816"/>
                </a:lnTo>
                <a:lnTo>
                  <a:pt x="231991" y="31085"/>
                </a:lnTo>
                <a:lnTo>
                  <a:pt x="225694" y="32095"/>
                </a:lnTo>
                <a:lnTo>
                  <a:pt x="219431" y="33274"/>
                </a:lnTo>
                <a:lnTo>
                  <a:pt x="213201" y="34620"/>
                </a:lnTo>
                <a:lnTo>
                  <a:pt x="207005" y="36133"/>
                </a:lnTo>
                <a:close/>
              </a:path>
              <a:path w="5027295" h="2861945">
                <a:moveTo>
                  <a:pt x="257417" y="28737"/>
                </a:moveTo>
                <a:lnTo>
                  <a:pt x="256352" y="1010"/>
                </a:lnTo>
                <a:lnTo>
                  <a:pt x="266566" y="0"/>
                </a:lnTo>
                <a:lnTo>
                  <a:pt x="295128" y="0"/>
                </a:lnTo>
                <a:lnTo>
                  <a:pt x="295128" y="28561"/>
                </a:lnTo>
                <a:lnTo>
                  <a:pt x="263515" y="28561"/>
                </a:lnTo>
                <a:lnTo>
                  <a:pt x="260465" y="28619"/>
                </a:lnTo>
                <a:lnTo>
                  <a:pt x="257417" y="28737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5528912" y="1068709"/>
            <a:ext cx="4878070" cy="2877185"/>
          </a:xfrm>
          <a:custGeom>
            <a:avLst/>
            <a:gdLst/>
            <a:ahLst/>
            <a:cxnLst/>
            <a:rect l="l" t="t" r="r" b="b"/>
            <a:pathLst>
              <a:path w="4878070" h="2877185">
                <a:moveTo>
                  <a:pt x="4610892" y="2876891"/>
                </a:moveTo>
                <a:lnTo>
                  <a:pt x="266570" y="2876891"/>
                </a:lnTo>
                <a:lnTo>
                  <a:pt x="214327" y="2871722"/>
                </a:lnTo>
                <a:lnTo>
                  <a:pt x="164562" y="2856599"/>
                </a:lnTo>
                <a:lnTo>
                  <a:pt x="118679" y="2832103"/>
                </a:lnTo>
                <a:lnTo>
                  <a:pt x="78078" y="2798812"/>
                </a:lnTo>
                <a:lnTo>
                  <a:pt x="44787" y="2758211"/>
                </a:lnTo>
                <a:lnTo>
                  <a:pt x="20291" y="2712328"/>
                </a:lnTo>
                <a:lnTo>
                  <a:pt x="5169" y="2662563"/>
                </a:lnTo>
                <a:lnTo>
                  <a:pt x="0" y="2610317"/>
                </a:lnTo>
                <a:lnTo>
                  <a:pt x="0" y="266574"/>
                </a:lnTo>
                <a:lnTo>
                  <a:pt x="5169" y="214327"/>
                </a:lnTo>
                <a:lnTo>
                  <a:pt x="20291" y="164562"/>
                </a:lnTo>
                <a:lnTo>
                  <a:pt x="44787" y="118680"/>
                </a:lnTo>
                <a:lnTo>
                  <a:pt x="78078" y="78078"/>
                </a:lnTo>
                <a:lnTo>
                  <a:pt x="118679" y="44788"/>
                </a:lnTo>
                <a:lnTo>
                  <a:pt x="164562" y="20291"/>
                </a:lnTo>
                <a:lnTo>
                  <a:pt x="214327" y="5169"/>
                </a:lnTo>
                <a:lnTo>
                  <a:pt x="266577" y="0"/>
                </a:lnTo>
                <a:lnTo>
                  <a:pt x="4610885" y="0"/>
                </a:lnTo>
                <a:lnTo>
                  <a:pt x="4663134" y="5169"/>
                </a:lnTo>
                <a:lnTo>
                  <a:pt x="4712900" y="20291"/>
                </a:lnTo>
                <a:lnTo>
                  <a:pt x="4758782" y="44788"/>
                </a:lnTo>
                <a:lnTo>
                  <a:pt x="4799384" y="78078"/>
                </a:lnTo>
                <a:lnTo>
                  <a:pt x="4832675" y="118680"/>
                </a:lnTo>
                <a:lnTo>
                  <a:pt x="4857171" y="164562"/>
                </a:lnTo>
                <a:lnTo>
                  <a:pt x="4872293" y="214327"/>
                </a:lnTo>
                <a:lnTo>
                  <a:pt x="4877462" y="266574"/>
                </a:lnTo>
                <a:lnTo>
                  <a:pt x="4877462" y="2610317"/>
                </a:lnTo>
                <a:lnTo>
                  <a:pt x="4872293" y="2662563"/>
                </a:lnTo>
                <a:lnTo>
                  <a:pt x="4857171" y="2712328"/>
                </a:lnTo>
                <a:lnTo>
                  <a:pt x="4832675" y="2758211"/>
                </a:lnTo>
                <a:lnTo>
                  <a:pt x="4799384" y="2798812"/>
                </a:lnTo>
                <a:lnTo>
                  <a:pt x="4758782" y="2832103"/>
                </a:lnTo>
                <a:lnTo>
                  <a:pt x="4712900" y="2856599"/>
                </a:lnTo>
                <a:lnTo>
                  <a:pt x="4663134" y="2871722"/>
                </a:lnTo>
                <a:lnTo>
                  <a:pt x="4610892" y="2876891"/>
                </a:lnTo>
                <a:close/>
              </a:path>
            </a:pathLst>
          </a:custGeom>
          <a:solidFill>
            <a:srgbClr val="2D00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5528911" y="1068718"/>
            <a:ext cx="4874895" cy="2875280"/>
          </a:xfrm>
          <a:custGeom>
            <a:avLst/>
            <a:gdLst/>
            <a:ahLst/>
            <a:cxnLst/>
            <a:rect l="l" t="t" r="r" b="b"/>
            <a:pathLst>
              <a:path w="4874895" h="2875279">
                <a:moveTo>
                  <a:pt x="352258" y="28561"/>
                </a:moveTo>
                <a:lnTo>
                  <a:pt x="323696" y="28561"/>
                </a:lnTo>
                <a:lnTo>
                  <a:pt x="323696" y="0"/>
                </a:lnTo>
                <a:lnTo>
                  <a:pt x="352258" y="0"/>
                </a:lnTo>
                <a:lnTo>
                  <a:pt x="352258" y="28561"/>
                </a:lnTo>
                <a:close/>
              </a:path>
              <a:path w="4874895" h="2875279">
                <a:moveTo>
                  <a:pt x="409382" y="28561"/>
                </a:moveTo>
                <a:lnTo>
                  <a:pt x="380820" y="28561"/>
                </a:lnTo>
                <a:lnTo>
                  <a:pt x="380820" y="0"/>
                </a:lnTo>
                <a:lnTo>
                  <a:pt x="409382" y="0"/>
                </a:lnTo>
                <a:lnTo>
                  <a:pt x="409382" y="28561"/>
                </a:lnTo>
                <a:close/>
              </a:path>
              <a:path w="4874895" h="2875279">
                <a:moveTo>
                  <a:pt x="466505" y="28561"/>
                </a:moveTo>
                <a:lnTo>
                  <a:pt x="437944" y="28561"/>
                </a:lnTo>
                <a:lnTo>
                  <a:pt x="437944" y="0"/>
                </a:lnTo>
                <a:lnTo>
                  <a:pt x="466505" y="0"/>
                </a:lnTo>
                <a:lnTo>
                  <a:pt x="466505" y="28561"/>
                </a:lnTo>
                <a:close/>
              </a:path>
              <a:path w="4874895" h="2875279">
                <a:moveTo>
                  <a:pt x="523629" y="28561"/>
                </a:moveTo>
                <a:lnTo>
                  <a:pt x="495067" y="28561"/>
                </a:lnTo>
                <a:lnTo>
                  <a:pt x="495067" y="0"/>
                </a:lnTo>
                <a:lnTo>
                  <a:pt x="523629" y="0"/>
                </a:lnTo>
                <a:lnTo>
                  <a:pt x="523629" y="28561"/>
                </a:lnTo>
                <a:close/>
              </a:path>
              <a:path w="4874895" h="2875279">
                <a:moveTo>
                  <a:pt x="580753" y="28561"/>
                </a:moveTo>
                <a:lnTo>
                  <a:pt x="552191" y="28561"/>
                </a:lnTo>
                <a:lnTo>
                  <a:pt x="552191" y="0"/>
                </a:lnTo>
                <a:lnTo>
                  <a:pt x="580753" y="0"/>
                </a:lnTo>
                <a:lnTo>
                  <a:pt x="580753" y="28561"/>
                </a:lnTo>
                <a:close/>
              </a:path>
              <a:path w="4874895" h="2875279">
                <a:moveTo>
                  <a:pt x="637877" y="28561"/>
                </a:moveTo>
                <a:lnTo>
                  <a:pt x="609315" y="28561"/>
                </a:lnTo>
                <a:lnTo>
                  <a:pt x="609315" y="0"/>
                </a:lnTo>
                <a:lnTo>
                  <a:pt x="637877" y="0"/>
                </a:lnTo>
                <a:lnTo>
                  <a:pt x="637877" y="28561"/>
                </a:lnTo>
                <a:close/>
              </a:path>
              <a:path w="4874895" h="2875279">
                <a:moveTo>
                  <a:pt x="695000" y="28561"/>
                </a:moveTo>
                <a:lnTo>
                  <a:pt x="666439" y="28561"/>
                </a:lnTo>
                <a:lnTo>
                  <a:pt x="666439" y="0"/>
                </a:lnTo>
                <a:lnTo>
                  <a:pt x="695000" y="0"/>
                </a:lnTo>
                <a:lnTo>
                  <a:pt x="695000" y="28561"/>
                </a:lnTo>
                <a:close/>
              </a:path>
              <a:path w="4874895" h="2875279">
                <a:moveTo>
                  <a:pt x="752124" y="28561"/>
                </a:moveTo>
                <a:lnTo>
                  <a:pt x="723562" y="28561"/>
                </a:lnTo>
                <a:lnTo>
                  <a:pt x="723562" y="0"/>
                </a:lnTo>
                <a:lnTo>
                  <a:pt x="752124" y="0"/>
                </a:lnTo>
                <a:lnTo>
                  <a:pt x="752124" y="28561"/>
                </a:lnTo>
                <a:close/>
              </a:path>
              <a:path w="4874895" h="2875279">
                <a:moveTo>
                  <a:pt x="809248" y="28561"/>
                </a:moveTo>
                <a:lnTo>
                  <a:pt x="780686" y="28561"/>
                </a:lnTo>
                <a:lnTo>
                  <a:pt x="780686" y="0"/>
                </a:lnTo>
                <a:lnTo>
                  <a:pt x="809248" y="0"/>
                </a:lnTo>
                <a:lnTo>
                  <a:pt x="809248" y="28561"/>
                </a:lnTo>
                <a:close/>
              </a:path>
              <a:path w="4874895" h="2875279">
                <a:moveTo>
                  <a:pt x="866372" y="28561"/>
                </a:moveTo>
                <a:lnTo>
                  <a:pt x="837810" y="28561"/>
                </a:lnTo>
                <a:lnTo>
                  <a:pt x="837810" y="0"/>
                </a:lnTo>
                <a:lnTo>
                  <a:pt x="866372" y="0"/>
                </a:lnTo>
                <a:lnTo>
                  <a:pt x="866372" y="28561"/>
                </a:lnTo>
                <a:close/>
              </a:path>
              <a:path w="4874895" h="2875279">
                <a:moveTo>
                  <a:pt x="923495" y="28561"/>
                </a:moveTo>
                <a:lnTo>
                  <a:pt x="894934" y="28561"/>
                </a:lnTo>
                <a:lnTo>
                  <a:pt x="894934" y="0"/>
                </a:lnTo>
                <a:lnTo>
                  <a:pt x="923495" y="0"/>
                </a:lnTo>
                <a:lnTo>
                  <a:pt x="923495" y="28561"/>
                </a:lnTo>
                <a:close/>
              </a:path>
              <a:path w="4874895" h="2875279">
                <a:moveTo>
                  <a:pt x="980619" y="28561"/>
                </a:moveTo>
                <a:lnTo>
                  <a:pt x="952057" y="28561"/>
                </a:lnTo>
                <a:lnTo>
                  <a:pt x="952057" y="0"/>
                </a:lnTo>
                <a:lnTo>
                  <a:pt x="980619" y="0"/>
                </a:lnTo>
                <a:lnTo>
                  <a:pt x="980619" y="28561"/>
                </a:lnTo>
                <a:close/>
              </a:path>
              <a:path w="4874895" h="2875279">
                <a:moveTo>
                  <a:pt x="1037743" y="28561"/>
                </a:moveTo>
                <a:lnTo>
                  <a:pt x="1009181" y="28561"/>
                </a:lnTo>
                <a:lnTo>
                  <a:pt x="1009181" y="0"/>
                </a:lnTo>
                <a:lnTo>
                  <a:pt x="1037743" y="0"/>
                </a:lnTo>
                <a:lnTo>
                  <a:pt x="1037743" y="28561"/>
                </a:lnTo>
                <a:close/>
              </a:path>
              <a:path w="4874895" h="2875279">
                <a:moveTo>
                  <a:pt x="1094867" y="28561"/>
                </a:moveTo>
                <a:lnTo>
                  <a:pt x="1066305" y="28561"/>
                </a:lnTo>
                <a:lnTo>
                  <a:pt x="1066305" y="0"/>
                </a:lnTo>
                <a:lnTo>
                  <a:pt x="1094867" y="0"/>
                </a:lnTo>
                <a:lnTo>
                  <a:pt x="1094867" y="28561"/>
                </a:lnTo>
                <a:close/>
              </a:path>
              <a:path w="4874895" h="2875279">
                <a:moveTo>
                  <a:pt x="1151990" y="28561"/>
                </a:moveTo>
                <a:lnTo>
                  <a:pt x="1123429" y="28561"/>
                </a:lnTo>
                <a:lnTo>
                  <a:pt x="1123429" y="0"/>
                </a:lnTo>
                <a:lnTo>
                  <a:pt x="1151990" y="0"/>
                </a:lnTo>
                <a:lnTo>
                  <a:pt x="1151990" y="28561"/>
                </a:lnTo>
                <a:close/>
              </a:path>
              <a:path w="4874895" h="2875279">
                <a:moveTo>
                  <a:pt x="1209114" y="28561"/>
                </a:moveTo>
                <a:lnTo>
                  <a:pt x="1180552" y="28561"/>
                </a:lnTo>
                <a:lnTo>
                  <a:pt x="1180552" y="0"/>
                </a:lnTo>
                <a:lnTo>
                  <a:pt x="1209114" y="0"/>
                </a:lnTo>
                <a:lnTo>
                  <a:pt x="1209114" y="28561"/>
                </a:lnTo>
                <a:close/>
              </a:path>
              <a:path w="4874895" h="2875279">
                <a:moveTo>
                  <a:pt x="1266238" y="28561"/>
                </a:moveTo>
                <a:lnTo>
                  <a:pt x="1237676" y="28561"/>
                </a:lnTo>
                <a:lnTo>
                  <a:pt x="1237676" y="0"/>
                </a:lnTo>
                <a:lnTo>
                  <a:pt x="1266238" y="0"/>
                </a:lnTo>
                <a:lnTo>
                  <a:pt x="1266238" y="28561"/>
                </a:lnTo>
                <a:close/>
              </a:path>
              <a:path w="4874895" h="2875279">
                <a:moveTo>
                  <a:pt x="1323362" y="28561"/>
                </a:moveTo>
                <a:lnTo>
                  <a:pt x="1294800" y="28561"/>
                </a:lnTo>
                <a:lnTo>
                  <a:pt x="1294800" y="0"/>
                </a:lnTo>
                <a:lnTo>
                  <a:pt x="1323362" y="0"/>
                </a:lnTo>
                <a:lnTo>
                  <a:pt x="1323362" y="28561"/>
                </a:lnTo>
                <a:close/>
              </a:path>
              <a:path w="4874895" h="2875279">
                <a:moveTo>
                  <a:pt x="1380485" y="28561"/>
                </a:moveTo>
                <a:lnTo>
                  <a:pt x="1351924" y="28561"/>
                </a:lnTo>
                <a:lnTo>
                  <a:pt x="1351924" y="0"/>
                </a:lnTo>
                <a:lnTo>
                  <a:pt x="1380485" y="0"/>
                </a:lnTo>
                <a:lnTo>
                  <a:pt x="1380485" y="28561"/>
                </a:lnTo>
                <a:close/>
              </a:path>
              <a:path w="4874895" h="2875279">
                <a:moveTo>
                  <a:pt x="1437609" y="28561"/>
                </a:moveTo>
                <a:lnTo>
                  <a:pt x="1409047" y="28561"/>
                </a:lnTo>
                <a:lnTo>
                  <a:pt x="1409047" y="0"/>
                </a:lnTo>
                <a:lnTo>
                  <a:pt x="1437609" y="0"/>
                </a:lnTo>
                <a:lnTo>
                  <a:pt x="1437609" y="28561"/>
                </a:lnTo>
                <a:close/>
              </a:path>
              <a:path w="4874895" h="2875279">
                <a:moveTo>
                  <a:pt x="1494733" y="28561"/>
                </a:moveTo>
                <a:lnTo>
                  <a:pt x="1466171" y="28561"/>
                </a:lnTo>
                <a:lnTo>
                  <a:pt x="1466171" y="0"/>
                </a:lnTo>
                <a:lnTo>
                  <a:pt x="1494733" y="0"/>
                </a:lnTo>
                <a:lnTo>
                  <a:pt x="1494733" y="28561"/>
                </a:lnTo>
                <a:close/>
              </a:path>
              <a:path w="4874895" h="2875279">
                <a:moveTo>
                  <a:pt x="1551857" y="28561"/>
                </a:moveTo>
                <a:lnTo>
                  <a:pt x="1523295" y="28561"/>
                </a:lnTo>
                <a:lnTo>
                  <a:pt x="1523295" y="0"/>
                </a:lnTo>
                <a:lnTo>
                  <a:pt x="1551857" y="0"/>
                </a:lnTo>
                <a:lnTo>
                  <a:pt x="1551857" y="28561"/>
                </a:lnTo>
                <a:close/>
              </a:path>
              <a:path w="4874895" h="2875279">
                <a:moveTo>
                  <a:pt x="1608980" y="28561"/>
                </a:moveTo>
                <a:lnTo>
                  <a:pt x="1580419" y="28561"/>
                </a:lnTo>
                <a:lnTo>
                  <a:pt x="1580419" y="0"/>
                </a:lnTo>
                <a:lnTo>
                  <a:pt x="1608980" y="0"/>
                </a:lnTo>
                <a:lnTo>
                  <a:pt x="1608980" y="28561"/>
                </a:lnTo>
                <a:close/>
              </a:path>
              <a:path w="4874895" h="2875279">
                <a:moveTo>
                  <a:pt x="1666104" y="28561"/>
                </a:moveTo>
                <a:lnTo>
                  <a:pt x="1637542" y="28561"/>
                </a:lnTo>
                <a:lnTo>
                  <a:pt x="1637542" y="0"/>
                </a:lnTo>
                <a:lnTo>
                  <a:pt x="1666104" y="0"/>
                </a:lnTo>
                <a:lnTo>
                  <a:pt x="1666104" y="28561"/>
                </a:lnTo>
                <a:close/>
              </a:path>
              <a:path w="4874895" h="2875279">
                <a:moveTo>
                  <a:pt x="1723228" y="28561"/>
                </a:moveTo>
                <a:lnTo>
                  <a:pt x="1694666" y="28561"/>
                </a:lnTo>
                <a:lnTo>
                  <a:pt x="1694666" y="0"/>
                </a:lnTo>
                <a:lnTo>
                  <a:pt x="1723228" y="0"/>
                </a:lnTo>
                <a:lnTo>
                  <a:pt x="1723228" y="28561"/>
                </a:lnTo>
                <a:close/>
              </a:path>
              <a:path w="4874895" h="2875279">
                <a:moveTo>
                  <a:pt x="1780352" y="28561"/>
                </a:moveTo>
                <a:lnTo>
                  <a:pt x="1751790" y="28561"/>
                </a:lnTo>
                <a:lnTo>
                  <a:pt x="1751790" y="0"/>
                </a:lnTo>
                <a:lnTo>
                  <a:pt x="1780352" y="0"/>
                </a:lnTo>
                <a:lnTo>
                  <a:pt x="1780352" y="28561"/>
                </a:lnTo>
                <a:close/>
              </a:path>
              <a:path w="4874895" h="2875279">
                <a:moveTo>
                  <a:pt x="1837475" y="28561"/>
                </a:moveTo>
                <a:lnTo>
                  <a:pt x="1808914" y="28561"/>
                </a:lnTo>
                <a:lnTo>
                  <a:pt x="1808914" y="0"/>
                </a:lnTo>
                <a:lnTo>
                  <a:pt x="1837475" y="0"/>
                </a:lnTo>
                <a:lnTo>
                  <a:pt x="1837475" y="28561"/>
                </a:lnTo>
                <a:close/>
              </a:path>
              <a:path w="4874895" h="2875279">
                <a:moveTo>
                  <a:pt x="1894599" y="28561"/>
                </a:moveTo>
                <a:lnTo>
                  <a:pt x="1866037" y="28561"/>
                </a:lnTo>
                <a:lnTo>
                  <a:pt x="1866037" y="0"/>
                </a:lnTo>
                <a:lnTo>
                  <a:pt x="1894599" y="0"/>
                </a:lnTo>
                <a:lnTo>
                  <a:pt x="1894599" y="28561"/>
                </a:lnTo>
                <a:close/>
              </a:path>
              <a:path w="4874895" h="2875279">
                <a:moveTo>
                  <a:pt x="1951723" y="28561"/>
                </a:moveTo>
                <a:lnTo>
                  <a:pt x="1923161" y="28561"/>
                </a:lnTo>
                <a:lnTo>
                  <a:pt x="1923161" y="0"/>
                </a:lnTo>
                <a:lnTo>
                  <a:pt x="1951723" y="0"/>
                </a:lnTo>
                <a:lnTo>
                  <a:pt x="1951723" y="28561"/>
                </a:lnTo>
                <a:close/>
              </a:path>
              <a:path w="4874895" h="2875279">
                <a:moveTo>
                  <a:pt x="2008847" y="28561"/>
                </a:moveTo>
                <a:lnTo>
                  <a:pt x="1980285" y="28561"/>
                </a:lnTo>
                <a:lnTo>
                  <a:pt x="1980285" y="0"/>
                </a:lnTo>
                <a:lnTo>
                  <a:pt x="2008847" y="0"/>
                </a:lnTo>
                <a:lnTo>
                  <a:pt x="2008847" y="28561"/>
                </a:lnTo>
                <a:close/>
              </a:path>
              <a:path w="4874895" h="2875279">
                <a:moveTo>
                  <a:pt x="2065970" y="28561"/>
                </a:moveTo>
                <a:lnTo>
                  <a:pt x="2037409" y="28561"/>
                </a:lnTo>
                <a:lnTo>
                  <a:pt x="2037409" y="0"/>
                </a:lnTo>
                <a:lnTo>
                  <a:pt x="2065970" y="0"/>
                </a:lnTo>
                <a:lnTo>
                  <a:pt x="2065970" y="28561"/>
                </a:lnTo>
                <a:close/>
              </a:path>
              <a:path w="4874895" h="2875279">
                <a:moveTo>
                  <a:pt x="2123094" y="28561"/>
                </a:moveTo>
                <a:lnTo>
                  <a:pt x="2094532" y="28561"/>
                </a:lnTo>
                <a:lnTo>
                  <a:pt x="2094532" y="0"/>
                </a:lnTo>
                <a:lnTo>
                  <a:pt x="2123094" y="0"/>
                </a:lnTo>
                <a:lnTo>
                  <a:pt x="2123094" y="28561"/>
                </a:lnTo>
                <a:close/>
              </a:path>
              <a:path w="4874895" h="2875279">
                <a:moveTo>
                  <a:pt x="2180218" y="28561"/>
                </a:moveTo>
                <a:lnTo>
                  <a:pt x="2151656" y="28561"/>
                </a:lnTo>
                <a:lnTo>
                  <a:pt x="2151656" y="0"/>
                </a:lnTo>
                <a:lnTo>
                  <a:pt x="2180218" y="0"/>
                </a:lnTo>
                <a:lnTo>
                  <a:pt x="2180218" y="28561"/>
                </a:lnTo>
                <a:close/>
              </a:path>
              <a:path w="4874895" h="2875279">
                <a:moveTo>
                  <a:pt x="2237342" y="28561"/>
                </a:moveTo>
                <a:lnTo>
                  <a:pt x="2208780" y="28561"/>
                </a:lnTo>
                <a:lnTo>
                  <a:pt x="2208780" y="0"/>
                </a:lnTo>
                <a:lnTo>
                  <a:pt x="2237342" y="0"/>
                </a:lnTo>
                <a:lnTo>
                  <a:pt x="2237342" y="28561"/>
                </a:lnTo>
                <a:close/>
              </a:path>
              <a:path w="4874895" h="2875279">
                <a:moveTo>
                  <a:pt x="2294465" y="28561"/>
                </a:moveTo>
                <a:lnTo>
                  <a:pt x="2265904" y="28561"/>
                </a:lnTo>
                <a:lnTo>
                  <a:pt x="2265904" y="0"/>
                </a:lnTo>
                <a:lnTo>
                  <a:pt x="2294465" y="0"/>
                </a:lnTo>
                <a:lnTo>
                  <a:pt x="2294465" y="28561"/>
                </a:lnTo>
                <a:close/>
              </a:path>
              <a:path w="4874895" h="2875279">
                <a:moveTo>
                  <a:pt x="2351589" y="28561"/>
                </a:moveTo>
                <a:lnTo>
                  <a:pt x="2323027" y="28561"/>
                </a:lnTo>
                <a:lnTo>
                  <a:pt x="2323027" y="0"/>
                </a:lnTo>
                <a:lnTo>
                  <a:pt x="2351589" y="0"/>
                </a:lnTo>
                <a:lnTo>
                  <a:pt x="2351589" y="28561"/>
                </a:lnTo>
                <a:close/>
              </a:path>
              <a:path w="4874895" h="2875279">
                <a:moveTo>
                  <a:pt x="2408713" y="28561"/>
                </a:moveTo>
                <a:lnTo>
                  <a:pt x="2380151" y="28561"/>
                </a:lnTo>
                <a:lnTo>
                  <a:pt x="2380151" y="0"/>
                </a:lnTo>
                <a:lnTo>
                  <a:pt x="2408713" y="0"/>
                </a:lnTo>
                <a:lnTo>
                  <a:pt x="2408713" y="28561"/>
                </a:lnTo>
                <a:close/>
              </a:path>
              <a:path w="4874895" h="2875279">
                <a:moveTo>
                  <a:pt x="2465837" y="28561"/>
                </a:moveTo>
                <a:lnTo>
                  <a:pt x="2437275" y="28561"/>
                </a:lnTo>
                <a:lnTo>
                  <a:pt x="2437275" y="0"/>
                </a:lnTo>
                <a:lnTo>
                  <a:pt x="2465837" y="0"/>
                </a:lnTo>
                <a:lnTo>
                  <a:pt x="2465837" y="28561"/>
                </a:lnTo>
                <a:close/>
              </a:path>
              <a:path w="4874895" h="2875279">
                <a:moveTo>
                  <a:pt x="2522961" y="28561"/>
                </a:moveTo>
                <a:lnTo>
                  <a:pt x="2494398" y="28561"/>
                </a:lnTo>
                <a:lnTo>
                  <a:pt x="2494398" y="0"/>
                </a:lnTo>
                <a:lnTo>
                  <a:pt x="2522961" y="0"/>
                </a:lnTo>
                <a:lnTo>
                  <a:pt x="2522961" y="28561"/>
                </a:lnTo>
                <a:close/>
              </a:path>
              <a:path w="4874895" h="2875279">
                <a:moveTo>
                  <a:pt x="2580084" y="28561"/>
                </a:moveTo>
                <a:lnTo>
                  <a:pt x="2551522" y="28561"/>
                </a:lnTo>
                <a:lnTo>
                  <a:pt x="2551522" y="0"/>
                </a:lnTo>
                <a:lnTo>
                  <a:pt x="2580084" y="0"/>
                </a:lnTo>
                <a:lnTo>
                  <a:pt x="2580084" y="28561"/>
                </a:lnTo>
                <a:close/>
              </a:path>
              <a:path w="4874895" h="2875279">
                <a:moveTo>
                  <a:pt x="2637208" y="28561"/>
                </a:moveTo>
                <a:lnTo>
                  <a:pt x="2608646" y="28561"/>
                </a:lnTo>
                <a:lnTo>
                  <a:pt x="2608646" y="0"/>
                </a:lnTo>
                <a:lnTo>
                  <a:pt x="2637208" y="0"/>
                </a:lnTo>
                <a:lnTo>
                  <a:pt x="2637208" y="28561"/>
                </a:lnTo>
                <a:close/>
              </a:path>
              <a:path w="4874895" h="2875279">
                <a:moveTo>
                  <a:pt x="2694332" y="28561"/>
                </a:moveTo>
                <a:lnTo>
                  <a:pt x="2665770" y="28561"/>
                </a:lnTo>
                <a:lnTo>
                  <a:pt x="2665770" y="0"/>
                </a:lnTo>
                <a:lnTo>
                  <a:pt x="2694332" y="0"/>
                </a:lnTo>
                <a:lnTo>
                  <a:pt x="2694332" y="28561"/>
                </a:lnTo>
                <a:close/>
              </a:path>
              <a:path w="4874895" h="2875279">
                <a:moveTo>
                  <a:pt x="2751455" y="28561"/>
                </a:moveTo>
                <a:lnTo>
                  <a:pt x="2722893" y="28561"/>
                </a:lnTo>
                <a:lnTo>
                  <a:pt x="2722893" y="0"/>
                </a:lnTo>
                <a:lnTo>
                  <a:pt x="2751455" y="0"/>
                </a:lnTo>
                <a:lnTo>
                  <a:pt x="2751455" y="28561"/>
                </a:lnTo>
                <a:close/>
              </a:path>
              <a:path w="4874895" h="2875279">
                <a:moveTo>
                  <a:pt x="2808579" y="28561"/>
                </a:moveTo>
                <a:lnTo>
                  <a:pt x="2780017" y="28561"/>
                </a:lnTo>
                <a:lnTo>
                  <a:pt x="2780017" y="0"/>
                </a:lnTo>
                <a:lnTo>
                  <a:pt x="2808579" y="0"/>
                </a:lnTo>
                <a:lnTo>
                  <a:pt x="2808579" y="28561"/>
                </a:lnTo>
                <a:close/>
              </a:path>
              <a:path w="4874895" h="2875279">
                <a:moveTo>
                  <a:pt x="2865703" y="28561"/>
                </a:moveTo>
                <a:lnTo>
                  <a:pt x="2837141" y="28561"/>
                </a:lnTo>
                <a:lnTo>
                  <a:pt x="2837141" y="0"/>
                </a:lnTo>
                <a:lnTo>
                  <a:pt x="2865703" y="0"/>
                </a:lnTo>
                <a:lnTo>
                  <a:pt x="2865703" y="28561"/>
                </a:lnTo>
                <a:close/>
              </a:path>
              <a:path w="4874895" h="2875279">
                <a:moveTo>
                  <a:pt x="2922827" y="28561"/>
                </a:moveTo>
                <a:lnTo>
                  <a:pt x="2894265" y="28561"/>
                </a:lnTo>
                <a:lnTo>
                  <a:pt x="2894265" y="0"/>
                </a:lnTo>
                <a:lnTo>
                  <a:pt x="2922827" y="0"/>
                </a:lnTo>
                <a:lnTo>
                  <a:pt x="2922827" y="28561"/>
                </a:lnTo>
                <a:close/>
              </a:path>
              <a:path w="4874895" h="2875279">
                <a:moveTo>
                  <a:pt x="2979950" y="28561"/>
                </a:moveTo>
                <a:lnTo>
                  <a:pt x="2951388" y="28561"/>
                </a:lnTo>
                <a:lnTo>
                  <a:pt x="2951388" y="0"/>
                </a:lnTo>
                <a:lnTo>
                  <a:pt x="2979950" y="0"/>
                </a:lnTo>
                <a:lnTo>
                  <a:pt x="2979950" y="28561"/>
                </a:lnTo>
                <a:close/>
              </a:path>
              <a:path w="4874895" h="2875279">
                <a:moveTo>
                  <a:pt x="3037074" y="28561"/>
                </a:moveTo>
                <a:lnTo>
                  <a:pt x="3008512" y="28561"/>
                </a:lnTo>
                <a:lnTo>
                  <a:pt x="3008512" y="0"/>
                </a:lnTo>
                <a:lnTo>
                  <a:pt x="3037074" y="0"/>
                </a:lnTo>
                <a:lnTo>
                  <a:pt x="3037074" y="28561"/>
                </a:lnTo>
                <a:close/>
              </a:path>
              <a:path w="4874895" h="2875279">
                <a:moveTo>
                  <a:pt x="3094198" y="28561"/>
                </a:moveTo>
                <a:lnTo>
                  <a:pt x="3065636" y="28561"/>
                </a:lnTo>
                <a:lnTo>
                  <a:pt x="3065636" y="0"/>
                </a:lnTo>
                <a:lnTo>
                  <a:pt x="3094198" y="0"/>
                </a:lnTo>
                <a:lnTo>
                  <a:pt x="3094198" y="28561"/>
                </a:lnTo>
                <a:close/>
              </a:path>
              <a:path w="4874895" h="2875279">
                <a:moveTo>
                  <a:pt x="3151322" y="28561"/>
                </a:moveTo>
                <a:lnTo>
                  <a:pt x="3122760" y="28561"/>
                </a:lnTo>
                <a:lnTo>
                  <a:pt x="3122760" y="0"/>
                </a:lnTo>
                <a:lnTo>
                  <a:pt x="3151322" y="0"/>
                </a:lnTo>
                <a:lnTo>
                  <a:pt x="3151322" y="28561"/>
                </a:lnTo>
                <a:close/>
              </a:path>
              <a:path w="4874895" h="2875279">
                <a:moveTo>
                  <a:pt x="3208445" y="28561"/>
                </a:moveTo>
                <a:lnTo>
                  <a:pt x="3179883" y="28561"/>
                </a:lnTo>
                <a:lnTo>
                  <a:pt x="3179883" y="0"/>
                </a:lnTo>
                <a:lnTo>
                  <a:pt x="3208445" y="0"/>
                </a:lnTo>
                <a:lnTo>
                  <a:pt x="3208445" y="28561"/>
                </a:lnTo>
                <a:close/>
              </a:path>
              <a:path w="4874895" h="2875279">
                <a:moveTo>
                  <a:pt x="3265569" y="28561"/>
                </a:moveTo>
                <a:lnTo>
                  <a:pt x="3237007" y="28561"/>
                </a:lnTo>
                <a:lnTo>
                  <a:pt x="3237007" y="0"/>
                </a:lnTo>
                <a:lnTo>
                  <a:pt x="3265569" y="0"/>
                </a:lnTo>
                <a:lnTo>
                  <a:pt x="3265569" y="28561"/>
                </a:lnTo>
                <a:close/>
              </a:path>
              <a:path w="4874895" h="2875279">
                <a:moveTo>
                  <a:pt x="3322693" y="28561"/>
                </a:moveTo>
                <a:lnTo>
                  <a:pt x="3294131" y="28561"/>
                </a:lnTo>
                <a:lnTo>
                  <a:pt x="3294131" y="0"/>
                </a:lnTo>
                <a:lnTo>
                  <a:pt x="3322693" y="0"/>
                </a:lnTo>
                <a:lnTo>
                  <a:pt x="3322693" y="28561"/>
                </a:lnTo>
                <a:close/>
              </a:path>
              <a:path w="4874895" h="2875279">
                <a:moveTo>
                  <a:pt x="3379817" y="28561"/>
                </a:moveTo>
                <a:lnTo>
                  <a:pt x="3351255" y="28561"/>
                </a:lnTo>
                <a:lnTo>
                  <a:pt x="3351255" y="0"/>
                </a:lnTo>
                <a:lnTo>
                  <a:pt x="3379817" y="0"/>
                </a:lnTo>
                <a:lnTo>
                  <a:pt x="3379817" y="28561"/>
                </a:lnTo>
                <a:close/>
              </a:path>
              <a:path w="4874895" h="2875279">
                <a:moveTo>
                  <a:pt x="3436940" y="28561"/>
                </a:moveTo>
                <a:lnTo>
                  <a:pt x="3408378" y="28561"/>
                </a:lnTo>
                <a:lnTo>
                  <a:pt x="3408378" y="0"/>
                </a:lnTo>
                <a:lnTo>
                  <a:pt x="3436940" y="0"/>
                </a:lnTo>
                <a:lnTo>
                  <a:pt x="3436940" y="28561"/>
                </a:lnTo>
                <a:close/>
              </a:path>
              <a:path w="4874895" h="2875279">
                <a:moveTo>
                  <a:pt x="3494064" y="28561"/>
                </a:moveTo>
                <a:lnTo>
                  <a:pt x="3465502" y="28561"/>
                </a:lnTo>
                <a:lnTo>
                  <a:pt x="3465502" y="0"/>
                </a:lnTo>
                <a:lnTo>
                  <a:pt x="3494064" y="0"/>
                </a:lnTo>
                <a:lnTo>
                  <a:pt x="3494064" y="28561"/>
                </a:lnTo>
                <a:close/>
              </a:path>
              <a:path w="4874895" h="2875279">
                <a:moveTo>
                  <a:pt x="3551188" y="28561"/>
                </a:moveTo>
                <a:lnTo>
                  <a:pt x="3522626" y="28561"/>
                </a:lnTo>
                <a:lnTo>
                  <a:pt x="3522626" y="0"/>
                </a:lnTo>
                <a:lnTo>
                  <a:pt x="3551188" y="0"/>
                </a:lnTo>
                <a:lnTo>
                  <a:pt x="3551188" y="28561"/>
                </a:lnTo>
                <a:close/>
              </a:path>
              <a:path w="4874895" h="2875279">
                <a:moveTo>
                  <a:pt x="3608312" y="28561"/>
                </a:moveTo>
                <a:lnTo>
                  <a:pt x="3579750" y="28561"/>
                </a:lnTo>
                <a:lnTo>
                  <a:pt x="3579750" y="0"/>
                </a:lnTo>
                <a:lnTo>
                  <a:pt x="3608312" y="0"/>
                </a:lnTo>
                <a:lnTo>
                  <a:pt x="3608312" y="28561"/>
                </a:lnTo>
                <a:close/>
              </a:path>
              <a:path w="4874895" h="2875279">
                <a:moveTo>
                  <a:pt x="3665435" y="28561"/>
                </a:moveTo>
                <a:lnTo>
                  <a:pt x="3636873" y="28561"/>
                </a:lnTo>
                <a:lnTo>
                  <a:pt x="3636873" y="0"/>
                </a:lnTo>
                <a:lnTo>
                  <a:pt x="3665435" y="0"/>
                </a:lnTo>
                <a:lnTo>
                  <a:pt x="3665435" y="28561"/>
                </a:lnTo>
                <a:close/>
              </a:path>
              <a:path w="4874895" h="2875279">
                <a:moveTo>
                  <a:pt x="3722559" y="28561"/>
                </a:moveTo>
                <a:lnTo>
                  <a:pt x="3693997" y="28561"/>
                </a:lnTo>
                <a:lnTo>
                  <a:pt x="3693997" y="0"/>
                </a:lnTo>
                <a:lnTo>
                  <a:pt x="3722559" y="0"/>
                </a:lnTo>
                <a:lnTo>
                  <a:pt x="3722559" y="28561"/>
                </a:lnTo>
                <a:close/>
              </a:path>
              <a:path w="4874895" h="2875279">
                <a:moveTo>
                  <a:pt x="3779683" y="28561"/>
                </a:moveTo>
                <a:lnTo>
                  <a:pt x="3751121" y="28561"/>
                </a:lnTo>
                <a:lnTo>
                  <a:pt x="3751121" y="0"/>
                </a:lnTo>
                <a:lnTo>
                  <a:pt x="3779683" y="0"/>
                </a:lnTo>
                <a:lnTo>
                  <a:pt x="3779683" y="28561"/>
                </a:lnTo>
                <a:close/>
              </a:path>
              <a:path w="4874895" h="2875279">
                <a:moveTo>
                  <a:pt x="3836807" y="28561"/>
                </a:moveTo>
                <a:lnTo>
                  <a:pt x="3808245" y="28561"/>
                </a:lnTo>
                <a:lnTo>
                  <a:pt x="3808245" y="0"/>
                </a:lnTo>
                <a:lnTo>
                  <a:pt x="3836807" y="0"/>
                </a:lnTo>
                <a:lnTo>
                  <a:pt x="3836807" y="28561"/>
                </a:lnTo>
                <a:close/>
              </a:path>
              <a:path w="4874895" h="2875279">
                <a:moveTo>
                  <a:pt x="3893930" y="28561"/>
                </a:moveTo>
                <a:lnTo>
                  <a:pt x="3865368" y="28561"/>
                </a:lnTo>
                <a:lnTo>
                  <a:pt x="3865368" y="0"/>
                </a:lnTo>
                <a:lnTo>
                  <a:pt x="3893930" y="0"/>
                </a:lnTo>
                <a:lnTo>
                  <a:pt x="3893930" y="28561"/>
                </a:lnTo>
                <a:close/>
              </a:path>
              <a:path w="4874895" h="2875279">
                <a:moveTo>
                  <a:pt x="3951054" y="28561"/>
                </a:moveTo>
                <a:lnTo>
                  <a:pt x="3922492" y="28561"/>
                </a:lnTo>
                <a:lnTo>
                  <a:pt x="3922492" y="0"/>
                </a:lnTo>
                <a:lnTo>
                  <a:pt x="3951054" y="0"/>
                </a:lnTo>
                <a:lnTo>
                  <a:pt x="3951054" y="28561"/>
                </a:lnTo>
                <a:close/>
              </a:path>
              <a:path w="4874895" h="2875279">
                <a:moveTo>
                  <a:pt x="4008178" y="28561"/>
                </a:moveTo>
                <a:lnTo>
                  <a:pt x="3979616" y="28561"/>
                </a:lnTo>
                <a:lnTo>
                  <a:pt x="3979616" y="0"/>
                </a:lnTo>
                <a:lnTo>
                  <a:pt x="4008178" y="0"/>
                </a:lnTo>
                <a:lnTo>
                  <a:pt x="4008178" y="28561"/>
                </a:lnTo>
                <a:close/>
              </a:path>
              <a:path w="4874895" h="2875279">
                <a:moveTo>
                  <a:pt x="4065301" y="28561"/>
                </a:moveTo>
                <a:lnTo>
                  <a:pt x="4036740" y="28561"/>
                </a:lnTo>
                <a:lnTo>
                  <a:pt x="4036740" y="0"/>
                </a:lnTo>
                <a:lnTo>
                  <a:pt x="4065301" y="0"/>
                </a:lnTo>
                <a:lnTo>
                  <a:pt x="4065301" y="28561"/>
                </a:lnTo>
                <a:close/>
              </a:path>
              <a:path w="4874895" h="2875279">
                <a:moveTo>
                  <a:pt x="4122425" y="28561"/>
                </a:moveTo>
                <a:lnTo>
                  <a:pt x="4093863" y="28561"/>
                </a:lnTo>
                <a:lnTo>
                  <a:pt x="4093863" y="0"/>
                </a:lnTo>
                <a:lnTo>
                  <a:pt x="4122425" y="0"/>
                </a:lnTo>
                <a:lnTo>
                  <a:pt x="4122425" y="28561"/>
                </a:lnTo>
                <a:close/>
              </a:path>
              <a:path w="4874895" h="2875279">
                <a:moveTo>
                  <a:pt x="4179549" y="28561"/>
                </a:moveTo>
                <a:lnTo>
                  <a:pt x="4150987" y="28561"/>
                </a:lnTo>
                <a:lnTo>
                  <a:pt x="4150987" y="0"/>
                </a:lnTo>
                <a:lnTo>
                  <a:pt x="4179549" y="0"/>
                </a:lnTo>
                <a:lnTo>
                  <a:pt x="4179549" y="28561"/>
                </a:lnTo>
                <a:close/>
              </a:path>
              <a:path w="4874895" h="2875279">
                <a:moveTo>
                  <a:pt x="4236673" y="28561"/>
                </a:moveTo>
                <a:lnTo>
                  <a:pt x="4208111" y="28561"/>
                </a:lnTo>
                <a:lnTo>
                  <a:pt x="4208111" y="0"/>
                </a:lnTo>
                <a:lnTo>
                  <a:pt x="4236673" y="0"/>
                </a:lnTo>
                <a:lnTo>
                  <a:pt x="4236673" y="28561"/>
                </a:lnTo>
                <a:close/>
              </a:path>
              <a:path w="4874895" h="2875279">
                <a:moveTo>
                  <a:pt x="4293796" y="28561"/>
                </a:moveTo>
                <a:lnTo>
                  <a:pt x="4265235" y="28561"/>
                </a:lnTo>
                <a:lnTo>
                  <a:pt x="4265235" y="0"/>
                </a:lnTo>
                <a:lnTo>
                  <a:pt x="4293796" y="0"/>
                </a:lnTo>
                <a:lnTo>
                  <a:pt x="4293796" y="28561"/>
                </a:lnTo>
                <a:close/>
              </a:path>
              <a:path w="4874895" h="2875279">
                <a:moveTo>
                  <a:pt x="4350920" y="28561"/>
                </a:moveTo>
                <a:lnTo>
                  <a:pt x="4322358" y="28561"/>
                </a:lnTo>
                <a:lnTo>
                  <a:pt x="4322358" y="0"/>
                </a:lnTo>
                <a:lnTo>
                  <a:pt x="4350920" y="0"/>
                </a:lnTo>
                <a:lnTo>
                  <a:pt x="4350920" y="28561"/>
                </a:lnTo>
                <a:close/>
              </a:path>
              <a:path w="4874895" h="2875279">
                <a:moveTo>
                  <a:pt x="4408044" y="28561"/>
                </a:moveTo>
                <a:lnTo>
                  <a:pt x="4379482" y="28561"/>
                </a:lnTo>
                <a:lnTo>
                  <a:pt x="4379482" y="0"/>
                </a:lnTo>
                <a:lnTo>
                  <a:pt x="4408044" y="0"/>
                </a:lnTo>
                <a:lnTo>
                  <a:pt x="4408044" y="28561"/>
                </a:lnTo>
                <a:close/>
              </a:path>
              <a:path w="4874895" h="2875279">
                <a:moveTo>
                  <a:pt x="4465168" y="28561"/>
                </a:moveTo>
                <a:lnTo>
                  <a:pt x="4436606" y="28561"/>
                </a:lnTo>
                <a:lnTo>
                  <a:pt x="4436606" y="0"/>
                </a:lnTo>
                <a:lnTo>
                  <a:pt x="4465168" y="0"/>
                </a:lnTo>
                <a:lnTo>
                  <a:pt x="4465168" y="28561"/>
                </a:lnTo>
                <a:close/>
              </a:path>
              <a:path w="4874895" h="2875279">
                <a:moveTo>
                  <a:pt x="4522291" y="28561"/>
                </a:moveTo>
                <a:lnTo>
                  <a:pt x="4493730" y="28561"/>
                </a:lnTo>
                <a:lnTo>
                  <a:pt x="4493730" y="0"/>
                </a:lnTo>
                <a:lnTo>
                  <a:pt x="4522291" y="0"/>
                </a:lnTo>
                <a:lnTo>
                  <a:pt x="4522291" y="28561"/>
                </a:lnTo>
                <a:close/>
              </a:path>
              <a:path w="4874895" h="2875279">
                <a:moveTo>
                  <a:pt x="4579415" y="28561"/>
                </a:moveTo>
                <a:lnTo>
                  <a:pt x="4550853" y="28561"/>
                </a:lnTo>
                <a:lnTo>
                  <a:pt x="4550853" y="0"/>
                </a:lnTo>
                <a:lnTo>
                  <a:pt x="4579415" y="0"/>
                </a:lnTo>
                <a:lnTo>
                  <a:pt x="4579415" y="28561"/>
                </a:lnTo>
                <a:close/>
              </a:path>
              <a:path w="4874895" h="2875279">
                <a:moveTo>
                  <a:pt x="4633871" y="29680"/>
                </a:moveTo>
                <a:lnTo>
                  <a:pt x="4626205" y="28934"/>
                </a:lnTo>
                <a:lnTo>
                  <a:pt x="4618519" y="28561"/>
                </a:lnTo>
                <a:lnTo>
                  <a:pt x="4607977" y="28561"/>
                </a:lnTo>
                <a:lnTo>
                  <a:pt x="4607977" y="0"/>
                </a:lnTo>
                <a:lnTo>
                  <a:pt x="4610981" y="0"/>
                </a:lnTo>
                <a:lnTo>
                  <a:pt x="4636513" y="2526"/>
                </a:lnTo>
                <a:lnTo>
                  <a:pt x="4633871" y="29680"/>
                </a:lnTo>
                <a:close/>
              </a:path>
              <a:path w="4874895" h="2875279">
                <a:moveTo>
                  <a:pt x="4683737" y="40008"/>
                </a:moveTo>
                <a:lnTo>
                  <a:pt x="4677625" y="38131"/>
                </a:lnTo>
                <a:lnTo>
                  <a:pt x="4671471" y="36420"/>
                </a:lnTo>
                <a:lnTo>
                  <a:pt x="4665272" y="34875"/>
                </a:lnTo>
                <a:lnTo>
                  <a:pt x="4659031" y="33496"/>
                </a:lnTo>
                <a:lnTo>
                  <a:pt x="4664790" y="5662"/>
                </a:lnTo>
                <a:lnTo>
                  <a:pt x="4692119" y="13967"/>
                </a:lnTo>
                <a:lnTo>
                  <a:pt x="4683737" y="40008"/>
                </a:lnTo>
                <a:close/>
              </a:path>
              <a:path w="4874895" h="2875279">
                <a:moveTo>
                  <a:pt x="4730277" y="60714"/>
                </a:moveTo>
                <a:lnTo>
                  <a:pt x="4724713" y="57584"/>
                </a:lnTo>
                <a:lnTo>
                  <a:pt x="4719072" y="54607"/>
                </a:lnTo>
                <a:lnTo>
                  <a:pt x="4713352" y="51782"/>
                </a:lnTo>
                <a:lnTo>
                  <a:pt x="4707554" y="49109"/>
                </a:lnTo>
                <a:lnTo>
                  <a:pt x="4718943" y="23508"/>
                </a:lnTo>
                <a:lnTo>
                  <a:pt x="4744079" y="36928"/>
                </a:lnTo>
                <a:lnTo>
                  <a:pt x="4730277" y="60714"/>
                </a:lnTo>
                <a:close/>
              </a:path>
              <a:path w="4874895" h="2875279">
                <a:moveTo>
                  <a:pt x="4771351" y="90855"/>
                </a:moveTo>
                <a:lnTo>
                  <a:pt x="4766579" y="86611"/>
                </a:lnTo>
                <a:lnTo>
                  <a:pt x="4761699" y="82499"/>
                </a:lnTo>
                <a:lnTo>
                  <a:pt x="4756710" y="78521"/>
                </a:lnTo>
                <a:lnTo>
                  <a:pt x="4751613" y="74675"/>
                </a:lnTo>
                <a:lnTo>
                  <a:pt x="4768003" y="52338"/>
                </a:lnTo>
                <a:lnTo>
                  <a:pt x="4790037" y="70404"/>
                </a:lnTo>
                <a:lnTo>
                  <a:pt x="4771351" y="90855"/>
                </a:lnTo>
                <a:close/>
              </a:path>
              <a:path w="4874895" h="2875279">
                <a:moveTo>
                  <a:pt x="4805154" y="129164"/>
                </a:moveTo>
                <a:lnTo>
                  <a:pt x="4801403" y="124007"/>
                </a:lnTo>
                <a:lnTo>
                  <a:pt x="4797518" y="118956"/>
                </a:lnTo>
                <a:lnTo>
                  <a:pt x="4793498" y="114010"/>
                </a:lnTo>
                <a:lnTo>
                  <a:pt x="4789344" y="109169"/>
                </a:lnTo>
                <a:lnTo>
                  <a:pt x="4809972" y="90982"/>
                </a:lnTo>
                <a:lnTo>
                  <a:pt x="4828022" y="112995"/>
                </a:lnTo>
                <a:lnTo>
                  <a:pt x="4805154" y="129164"/>
                </a:lnTo>
                <a:close/>
              </a:path>
              <a:path w="4874895" h="2875279">
                <a:moveTo>
                  <a:pt x="4829946" y="173678"/>
                </a:moveTo>
                <a:lnTo>
                  <a:pt x="4827377" y="167835"/>
                </a:lnTo>
                <a:lnTo>
                  <a:pt x="4824654" y="162068"/>
                </a:lnTo>
                <a:lnTo>
                  <a:pt x="4821778" y="156377"/>
                </a:lnTo>
                <a:lnTo>
                  <a:pt x="4818748" y="150761"/>
                </a:lnTo>
                <a:lnTo>
                  <a:pt x="4842690" y="137428"/>
                </a:lnTo>
                <a:lnTo>
                  <a:pt x="4856120" y="162583"/>
                </a:lnTo>
                <a:lnTo>
                  <a:pt x="4829946" y="173678"/>
                </a:lnTo>
                <a:close/>
              </a:path>
              <a:path w="4874895" h="2875279">
                <a:moveTo>
                  <a:pt x="4844702" y="222464"/>
                </a:moveTo>
                <a:lnTo>
                  <a:pt x="4843434" y="216201"/>
                </a:lnTo>
                <a:lnTo>
                  <a:pt x="4841998" y="209979"/>
                </a:lnTo>
                <a:lnTo>
                  <a:pt x="4840397" y="203798"/>
                </a:lnTo>
                <a:lnTo>
                  <a:pt x="4838628" y="197657"/>
                </a:lnTo>
                <a:lnTo>
                  <a:pt x="4864822" y="189731"/>
                </a:lnTo>
                <a:lnTo>
                  <a:pt x="4872294" y="214318"/>
                </a:lnTo>
                <a:lnTo>
                  <a:pt x="4872579" y="217206"/>
                </a:lnTo>
                <a:lnTo>
                  <a:pt x="4844702" y="222464"/>
                </a:lnTo>
                <a:close/>
              </a:path>
              <a:path w="4874895" h="2875279">
                <a:moveTo>
                  <a:pt x="4874560" y="274105"/>
                </a:moveTo>
                <a:lnTo>
                  <a:pt x="4848824" y="274105"/>
                </a:lnTo>
                <a:lnTo>
                  <a:pt x="4848824" y="260273"/>
                </a:lnTo>
                <a:lnTo>
                  <a:pt x="4848574" y="253981"/>
                </a:lnTo>
                <a:lnTo>
                  <a:pt x="4848075" y="247699"/>
                </a:lnTo>
                <a:lnTo>
                  <a:pt x="4874560" y="245595"/>
                </a:lnTo>
                <a:lnTo>
                  <a:pt x="4874560" y="274105"/>
                </a:lnTo>
                <a:close/>
              </a:path>
              <a:path w="4874895" h="2875279">
                <a:moveTo>
                  <a:pt x="4874560" y="331229"/>
                </a:moveTo>
                <a:lnTo>
                  <a:pt x="4848824" y="331229"/>
                </a:lnTo>
                <a:lnTo>
                  <a:pt x="4848824" y="302667"/>
                </a:lnTo>
                <a:lnTo>
                  <a:pt x="4874560" y="302667"/>
                </a:lnTo>
                <a:lnTo>
                  <a:pt x="4874560" y="331229"/>
                </a:lnTo>
                <a:close/>
              </a:path>
              <a:path w="4874895" h="2875279">
                <a:moveTo>
                  <a:pt x="4874560" y="388353"/>
                </a:moveTo>
                <a:lnTo>
                  <a:pt x="4848824" y="388353"/>
                </a:lnTo>
                <a:lnTo>
                  <a:pt x="4848824" y="359791"/>
                </a:lnTo>
                <a:lnTo>
                  <a:pt x="4874560" y="359791"/>
                </a:lnTo>
                <a:lnTo>
                  <a:pt x="4874560" y="388353"/>
                </a:lnTo>
                <a:close/>
              </a:path>
              <a:path w="4874895" h="2875279">
                <a:moveTo>
                  <a:pt x="4874560" y="445477"/>
                </a:moveTo>
                <a:lnTo>
                  <a:pt x="4848824" y="445477"/>
                </a:lnTo>
                <a:lnTo>
                  <a:pt x="4848824" y="416915"/>
                </a:lnTo>
                <a:lnTo>
                  <a:pt x="4874560" y="416915"/>
                </a:lnTo>
                <a:lnTo>
                  <a:pt x="4874560" y="445477"/>
                </a:lnTo>
                <a:close/>
              </a:path>
              <a:path w="4874895" h="2875279">
                <a:moveTo>
                  <a:pt x="4874560" y="502600"/>
                </a:moveTo>
                <a:lnTo>
                  <a:pt x="4848824" y="502600"/>
                </a:lnTo>
                <a:lnTo>
                  <a:pt x="4848824" y="474038"/>
                </a:lnTo>
                <a:lnTo>
                  <a:pt x="4874560" y="474038"/>
                </a:lnTo>
                <a:lnTo>
                  <a:pt x="4874560" y="502600"/>
                </a:lnTo>
                <a:close/>
              </a:path>
              <a:path w="4874895" h="2875279">
                <a:moveTo>
                  <a:pt x="4874560" y="559724"/>
                </a:moveTo>
                <a:lnTo>
                  <a:pt x="4848824" y="559724"/>
                </a:lnTo>
                <a:lnTo>
                  <a:pt x="4848824" y="531162"/>
                </a:lnTo>
                <a:lnTo>
                  <a:pt x="4874560" y="531162"/>
                </a:lnTo>
                <a:lnTo>
                  <a:pt x="4874560" y="559724"/>
                </a:lnTo>
                <a:close/>
              </a:path>
              <a:path w="4874895" h="2875279">
                <a:moveTo>
                  <a:pt x="4874560" y="616848"/>
                </a:moveTo>
                <a:lnTo>
                  <a:pt x="4848824" y="616848"/>
                </a:lnTo>
                <a:lnTo>
                  <a:pt x="4848824" y="588286"/>
                </a:lnTo>
                <a:lnTo>
                  <a:pt x="4874560" y="588286"/>
                </a:lnTo>
                <a:lnTo>
                  <a:pt x="4874560" y="616848"/>
                </a:lnTo>
                <a:close/>
              </a:path>
              <a:path w="4874895" h="2875279">
                <a:moveTo>
                  <a:pt x="4874560" y="673972"/>
                </a:moveTo>
                <a:lnTo>
                  <a:pt x="4848824" y="673972"/>
                </a:lnTo>
                <a:lnTo>
                  <a:pt x="4848824" y="645410"/>
                </a:lnTo>
                <a:lnTo>
                  <a:pt x="4874560" y="645410"/>
                </a:lnTo>
                <a:lnTo>
                  <a:pt x="4874560" y="673972"/>
                </a:lnTo>
                <a:close/>
              </a:path>
              <a:path w="4874895" h="2875279">
                <a:moveTo>
                  <a:pt x="4874560" y="731095"/>
                </a:moveTo>
                <a:lnTo>
                  <a:pt x="4848824" y="731095"/>
                </a:lnTo>
                <a:lnTo>
                  <a:pt x="4848824" y="702533"/>
                </a:lnTo>
                <a:lnTo>
                  <a:pt x="4874560" y="702533"/>
                </a:lnTo>
                <a:lnTo>
                  <a:pt x="4874560" y="731095"/>
                </a:lnTo>
                <a:close/>
              </a:path>
              <a:path w="4874895" h="2875279">
                <a:moveTo>
                  <a:pt x="4874560" y="788219"/>
                </a:moveTo>
                <a:lnTo>
                  <a:pt x="4848824" y="788219"/>
                </a:lnTo>
                <a:lnTo>
                  <a:pt x="4848824" y="759657"/>
                </a:lnTo>
                <a:lnTo>
                  <a:pt x="4874560" y="759657"/>
                </a:lnTo>
                <a:lnTo>
                  <a:pt x="4874560" y="788219"/>
                </a:lnTo>
                <a:close/>
              </a:path>
              <a:path w="4874895" h="2875279">
                <a:moveTo>
                  <a:pt x="4874560" y="845343"/>
                </a:moveTo>
                <a:lnTo>
                  <a:pt x="4848824" y="845343"/>
                </a:lnTo>
                <a:lnTo>
                  <a:pt x="4848824" y="816781"/>
                </a:lnTo>
                <a:lnTo>
                  <a:pt x="4874560" y="816781"/>
                </a:lnTo>
                <a:lnTo>
                  <a:pt x="4874560" y="845343"/>
                </a:lnTo>
                <a:close/>
              </a:path>
              <a:path w="4874895" h="2875279">
                <a:moveTo>
                  <a:pt x="4874560" y="902467"/>
                </a:moveTo>
                <a:lnTo>
                  <a:pt x="4848824" y="902467"/>
                </a:lnTo>
                <a:lnTo>
                  <a:pt x="4848824" y="873905"/>
                </a:lnTo>
                <a:lnTo>
                  <a:pt x="4874560" y="873905"/>
                </a:lnTo>
                <a:lnTo>
                  <a:pt x="4874560" y="902467"/>
                </a:lnTo>
                <a:close/>
              </a:path>
              <a:path w="4874895" h="2875279">
                <a:moveTo>
                  <a:pt x="4874560" y="959590"/>
                </a:moveTo>
                <a:lnTo>
                  <a:pt x="4848824" y="959590"/>
                </a:lnTo>
                <a:lnTo>
                  <a:pt x="4848824" y="931028"/>
                </a:lnTo>
                <a:lnTo>
                  <a:pt x="4874560" y="931028"/>
                </a:lnTo>
                <a:lnTo>
                  <a:pt x="4874560" y="959590"/>
                </a:lnTo>
                <a:close/>
              </a:path>
              <a:path w="4874895" h="2875279">
                <a:moveTo>
                  <a:pt x="4874560" y="1016714"/>
                </a:moveTo>
                <a:lnTo>
                  <a:pt x="4848824" y="1016714"/>
                </a:lnTo>
                <a:lnTo>
                  <a:pt x="4848824" y="988152"/>
                </a:lnTo>
                <a:lnTo>
                  <a:pt x="4874560" y="988152"/>
                </a:lnTo>
                <a:lnTo>
                  <a:pt x="4874560" y="1016714"/>
                </a:lnTo>
                <a:close/>
              </a:path>
              <a:path w="4874895" h="2875279">
                <a:moveTo>
                  <a:pt x="4874560" y="1073838"/>
                </a:moveTo>
                <a:lnTo>
                  <a:pt x="4848824" y="1073838"/>
                </a:lnTo>
                <a:lnTo>
                  <a:pt x="4848824" y="1045276"/>
                </a:lnTo>
                <a:lnTo>
                  <a:pt x="4874560" y="1045276"/>
                </a:lnTo>
                <a:lnTo>
                  <a:pt x="4874560" y="1073838"/>
                </a:lnTo>
                <a:close/>
              </a:path>
              <a:path w="4874895" h="2875279">
                <a:moveTo>
                  <a:pt x="4874560" y="1130962"/>
                </a:moveTo>
                <a:lnTo>
                  <a:pt x="4848824" y="1130962"/>
                </a:lnTo>
                <a:lnTo>
                  <a:pt x="4848824" y="1102400"/>
                </a:lnTo>
                <a:lnTo>
                  <a:pt x="4874560" y="1102400"/>
                </a:lnTo>
                <a:lnTo>
                  <a:pt x="4874560" y="1130962"/>
                </a:lnTo>
                <a:close/>
              </a:path>
              <a:path w="4874895" h="2875279">
                <a:moveTo>
                  <a:pt x="4874560" y="1188085"/>
                </a:moveTo>
                <a:lnTo>
                  <a:pt x="4848824" y="1188085"/>
                </a:lnTo>
                <a:lnTo>
                  <a:pt x="4848824" y="1159523"/>
                </a:lnTo>
                <a:lnTo>
                  <a:pt x="4874560" y="1159523"/>
                </a:lnTo>
                <a:lnTo>
                  <a:pt x="4874560" y="1188085"/>
                </a:lnTo>
                <a:close/>
              </a:path>
              <a:path w="4874895" h="2875279">
                <a:moveTo>
                  <a:pt x="4874560" y="1245209"/>
                </a:moveTo>
                <a:lnTo>
                  <a:pt x="4848824" y="1245209"/>
                </a:lnTo>
                <a:lnTo>
                  <a:pt x="4848824" y="1216647"/>
                </a:lnTo>
                <a:lnTo>
                  <a:pt x="4874560" y="1216647"/>
                </a:lnTo>
                <a:lnTo>
                  <a:pt x="4874560" y="1245209"/>
                </a:lnTo>
                <a:close/>
              </a:path>
              <a:path w="4874895" h="2875279">
                <a:moveTo>
                  <a:pt x="4874560" y="1302333"/>
                </a:moveTo>
                <a:lnTo>
                  <a:pt x="4848824" y="1302333"/>
                </a:lnTo>
                <a:lnTo>
                  <a:pt x="4848824" y="1273771"/>
                </a:lnTo>
                <a:lnTo>
                  <a:pt x="4874560" y="1273771"/>
                </a:lnTo>
                <a:lnTo>
                  <a:pt x="4874560" y="1302333"/>
                </a:lnTo>
                <a:close/>
              </a:path>
              <a:path w="4874895" h="2875279">
                <a:moveTo>
                  <a:pt x="4874560" y="1359457"/>
                </a:moveTo>
                <a:lnTo>
                  <a:pt x="4848824" y="1359457"/>
                </a:lnTo>
                <a:lnTo>
                  <a:pt x="4848824" y="1330895"/>
                </a:lnTo>
                <a:lnTo>
                  <a:pt x="4874560" y="1330895"/>
                </a:lnTo>
                <a:lnTo>
                  <a:pt x="4874560" y="1359457"/>
                </a:lnTo>
                <a:close/>
              </a:path>
              <a:path w="4874895" h="2875279">
                <a:moveTo>
                  <a:pt x="4874560" y="1416580"/>
                </a:moveTo>
                <a:lnTo>
                  <a:pt x="4848824" y="1416580"/>
                </a:lnTo>
                <a:lnTo>
                  <a:pt x="4848824" y="1388018"/>
                </a:lnTo>
                <a:lnTo>
                  <a:pt x="4874560" y="1388018"/>
                </a:lnTo>
                <a:lnTo>
                  <a:pt x="4874560" y="1416580"/>
                </a:lnTo>
                <a:close/>
              </a:path>
              <a:path w="4874895" h="2875279">
                <a:moveTo>
                  <a:pt x="4874560" y="1473704"/>
                </a:moveTo>
                <a:lnTo>
                  <a:pt x="4848824" y="1473704"/>
                </a:lnTo>
                <a:lnTo>
                  <a:pt x="4848824" y="1445142"/>
                </a:lnTo>
                <a:lnTo>
                  <a:pt x="4874560" y="1445142"/>
                </a:lnTo>
                <a:lnTo>
                  <a:pt x="4874560" y="1473704"/>
                </a:lnTo>
                <a:close/>
              </a:path>
              <a:path w="4874895" h="2875279">
                <a:moveTo>
                  <a:pt x="4874560" y="1530828"/>
                </a:moveTo>
                <a:lnTo>
                  <a:pt x="4848824" y="1530828"/>
                </a:lnTo>
                <a:lnTo>
                  <a:pt x="4848824" y="1502266"/>
                </a:lnTo>
                <a:lnTo>
                  <a:pt x="4874560" y="1502266"/>
                </a:lnTo>
                <a:lnTo>
                  <a:pt x="4874560" y="1530828"/>
                </a:lnTo>
                <a:close/>
              </a:path>
              <a:path w="4874895" h="2875279">
                <a:moveTo>
                  <a:pt x="4874560" y="1587951"/>
                </a:moveTo>
                <a:lnTo>
                  <a:pt x="4848824" y="1587951"/>
                </a:lnTo>
                <a:lnTo>
                  <a:pt x="4848824" y="1559390"/>
                </a:lnTo>
                <a:lnTo>
                  <a:pt x="4874560" y="1559390"/>
                </a:lnTo>
                <a:lnTo>
                  <a:pt x="4874560" y="1587951"/>
                </a:lnTo>
                <a:close/>
              </a:path>
              <a:path w="4874895" h="2875279">
                <a:moveTo>
                  <a:pt x="4874560" y="1645075"/>
                </a:moveTo>
                <a:lnTo>
                  <a:pt x="4848824" y="1645075"/>
                </a:lnTo>
                <a:lnTo>
                  <a:pt x="4848824" y="1616514"/>
                </a:lnTo>
                <a:lnTo>
                  <a:pt x="4874560" y="1616514"/>
                </a:lnTo>
                <a:lnTo>
                  <a:pt x="4874560" y="1645075"/>
                </a:lnTo>
                <a:close/>
              </a:path>
              <a:path w="4874895" h="2875279">
                <a:moveTo>
                  <a:pt x="4874560" y="1702199"/>
                </a:moveTo>
                <a:lnTo>
                  <a:pt x="4848824" y="1702199"/>
                </a:lnTo>
                <a:lnTo>
                  <a:pt x="4848824" y="1673637"/>
                </a:lnTo>
                <a:lnTo>
                  <a:pt x="4874560" y="1673637"/>
                </a:lnTo>
                <a:lnTo>
                  <a:pt x="4874560" y="1702199"/>
                </a:lnTo>
                <a:close/>
              </a:path>
              <a:path w="4874895" h="2875279">
                <a:moveTo>
                  <a:pt x="4874560" y="1759323"/>
                </a:moveTo>
                <a:lnTo>
                  <a:pt x="4848824" y="1759323"/>
                </a:lnTo>
                <a:lnTo>
                  <a:pt x="4848824" y="1730761"/>
                </a:lnTo>
                <a:lnTo>
                  <a:pt x="4874560" y="1730761"/>
                </a:lnTo>
                <a:lnTo>
                  <a:pt x="4874560" y="1759323"/>
                </a:lnTo>
                <a:close/>
              </a:path>
              <a:path w="4874895" h="2875279">
                <a:moveTo>
                  <a:pt x="4874560" y="1816447"/>
                </a:moveTo>
                <a:lnTo>
                  <a:pt x="4848824" y="1816447"/>
                </a:lnTo>
                <a:lnTo>
                  <a:pt x="4848824" y="1787885"/>
                </a:lnTo>
                <a:lnTo>
                  <a:pt x="4874560" y="1787885"/>
                </a:lnTo>
                <a:lnTo>
                  <a:pt x="4874560" y="1816447"/>
                </a:lnTo>
                <a:close/>
              </a:path>
              <a:path w="4874895" h="2875279">
                <a:moveTo>
                  <a:pt x="4874560" y="1873570"/>
                </a:moveTo>
                <a:lnTo>
                  <a:pt x="4848824" y="1873570"/>
                </a:lnTo>
                <a:lnTo>
                  <a:pt x="4848824" y="1845009"/>
                </a:lnTo>
                <a:lnTo>
                  <a:pt x="4874560" y="1845009"/>
                </a:lnTo>
                <a:lnTo>
                  <a:pt x="4874560" y="1873570"/>
                </a:lnTo>
                <a:close/>
              </a:path>
              <a:path w="4874895" h="2875279">
                <a:moveTo>
                  <a:pt x="4874560" y="1930694"/>
                </a:moveTo>
                <a:lnTo>
                  <a:pt x="4848824" y="1930694"/>
                </a:lnTo>
                <a:lnTo>
                  <a:pt x="4848824" y="1902132"/>
                </a:lnTo>
                <a:lnTo>
                  <a:pt x="4874560" y="1902132"/>
                </a:lnTo>
                <a:lnTo>
                  <a:pt x="4874560" y="1930694"/>
                </a:lnTo>
                <a:close/>
              </a:path>
              <a:path w="4874895" h="2875279">
                <a:moveTo>
                  <a:pt x="4874560" y="1987818"/>
                </a:moveTo>
                <a:lnTo>
                  <a:pt x="4848824" y="1987818"/>
                </a:lnTo>
                <a:lnTo>
                  <a:pt x="4848824" y="1959256"/>
                </a:lnTo>
                <a:lnTo>
                  <a:pt x="4874560" y="1959256"/>
                </a:lnTo>
                <a:lnTo>
                  <a:pt x="4874560" y="1987818"/>
                </a:lnTo>
                <a:close/>
              </a:path>
              <a:path w="4874895" h="2875279">
                <a:moveTo>
                  <a:pt x="4874560" y="2044942"/>
                </a:moveTo>
                <a:lnTo>
                  <a:pt x="4848824" y="2044942"/>
                </a:lnTo>
                <a:lnTo>
                  <a:pt x="4848824" y="2016380"/>
                </a:lnTo>
                <a:lnTo>
                  <a:pt x="4874560" y="2016380"/>
                </a:lnTo>
                <a:lnTo>
                  <a:pt x="4874560" y="2044942"/>
                </a:lnTo>
                <a:close/>
              </a:path>
              <a:path w="4874895" h="2875279">
                <a:moveTo>
                  <a:pt x="4874560" y="2102065"/>
                </a:moveTo>
                <a:lnTo>
                  <a:pt x="4848824" y="2102065"/>
                </a:lnTo>
                <a:lnTo>
                  <a:pt x="4848824" y="2073503"/>
                </a:lnTo>
                <a:lnTo>
                  <a:pt x="4874560" y="2073503"/>
                </a:lnTo>
                <a:lnTo>
                  <a:pt x="4874560" y="2102065"/>
                </a:lnTo>
                <a:close/>
              </a:path>
              <a:path w="4874895" h="2875279">
                <a:moveTo>
                  <a:pt x="4874560" y="2159189"/>
                </a:moveTo>
                <a:lnTo>
                  <a:pt x="4848824" y="2159189"/>
                </a:lnTo>
                <a:lnTo>
                  <a:pt x="4848824" y="2130627"/>
                </a:lnTo>
                <a:lnTo>
                  <a:pt x="4874560" y="2130627"/>
                </a:lnTo>
                <a:lnTo>
                  <a:pt x="4874560" y="2159189"/>
                </a:lnTo>
                <a:close/>
              </a:path>
              <a:path w="4874895" h="2875279">
                <a:moveTo>
                  <a:pt x="4874560" y="2216313"/>
                </a:moveTo>
                <a:lnTo>
                  <a:pt x="4848824" y="2216313"/>
                </a:lnTo>
                <a:lnTo>
                  <a:pt x="4848824" y="2187751"/>
                </a:lnTo>
                <a:lnTo>
                  <a:pt x="4874560" y="2187751"/>
                </a:lnTo>
                <a:lnTo>
                  <a:pt x="4874560" y="2216313"/>
                </a:lnTo>
                <a:close/>
              </a:path>
              <a:path w="4874895" h="2875279">
                <a:moveTo>
                  <a:pt x="4874560" y="2273437"/>
                </a:moveTo>
                <a:lnTo>
                  <a:pt x="4848824" y="2273437"/>
                </a:lnTo>
                <a:lnTo>
                  <a:pt x="4848824" y="2244875"/>
                </a:lnTo>
                <a:lnTo>
                  <a:pt x="4874560" y="2244875"/>
                </a:lnTo>
                <a:lnTo>
                  <a:pt x="4874560" y="2273437"/>
                </a:lnTo>
                <a:close/>
              </a:path>
              <a:path w="4874895" h="2875279">
                <a:moveTo>
                  <a:pt x="4874560" y="2330560"/>
                </a:moveTo>
                <a:lnTo>
                  <a:pt x="4848824" y="2330560"/>
                </a:lnTo>
                <a:lnTo>
                  <a:pt x="4848824" y="2301998"/>
                </a:lnTo>
                <a:lnTo>
                  <a:pt x="4874560" y="2301998"/>
                </a:lnTo>
                <a:lnTo>
                  <a:pt x="4874560" y="2330560"/>
                </a:lnTo>
                <a:close/>
              </a:path>
              <a:path w="4874895" h="2875279">
                <a:moveTo>
                  <a:pt x="4874560" y="2387684"/>
                </a:moveTo>
                <a:lnTo>
                  <a:pt x="4848824" y="2387684"/>
                </a:lnTo>
                <a:lnTo>
                  <a:pt x="4848824" y="2359122"/>
                </a:lnTo>
                <a:lnTo>
                  <a:pt x="4874560" y="2359122"/>
                </a:lnTo>
                <a:lnTo>
                  <a:pt x="4874560" y="2387684"/>
                </a:lnTo>
                <a:close/>
              </a:path>
              <a:path w="4874895" h="2875279">
                <a:moveTo>
                  <a:pt x="4874560" y="2444808"/>
                </a:moveTo>
                <a:lnTo>
                  <a:pt x="4848824" y="2444808"/>
                </a:lnTo>
                <a:lnTo>
                  <a:pt x="4848824" y="2416246"/>
                </a:lnTo>
                <a:lnTo>
                  <a:pt x="4874560" y="2416246"/>
                </a:lnTo>
                <a:lnTo>
                  <a:pt x="4874560" y="2444808"/>
                </a:lnTo>
                <a:close/>
              </a:path>
              <a:path w="4874895" h="2875279">
                <a:moveTo>
                  <a:pt x="4874560" y="2501932"/>
                </a:moveTo>
                <a:lnTo>
                  <a:pt x="4848824" y="2501932"/>
                </a:lnTo>
                <a:lnTo>
                  <a:pt x="4848824" y="2473370"/>
                </a:lnTo>
                <a:lnTo>
                  <a:pt x="4874560" y="2473370"/>
                </a:lnTo>
                <a:lnTo>
                  <a:pt x="4874560" y="2501932"/>
                </a:lnTo>
                <a:close/>
              </a:path>
              <a:path w="4874895" h="2875279">
                <a:moveTo>
                  <a:pt x="4874560" y="2559055"/>
                </a:moveTo>
                <a:lnTo>
                  <a:pt x="4848824" y="2559055"/>
                </a:lnTo>
                <a:lnTo>
                  <a:pt x="4848824" y="2530493"/>
                </a:lnTo>
                <a:lnTo>
                  <a:pt x="4874560" y="2530493"/>
                </a:lnTo>
                <a:lnTo>
                  <a:pt x="4874560" y="2559055"/>
                </a:lnTo>
                <a:close/>
              </a:path>
              <a:path w="4874895" h="2875279">
                <a:moveTo>
                  <a:pt x="4874560" y="2616169"/>
                </a:moveTo>
                <a:lnTo>
                  <a:pt x="4848764" y="2615595"/>
                </a:lnTo>
                <a:lnTo>
                  <a:pt x="4848824" y="2587617"/>
                </a:lnTo>
                <a:lnTo>
                  <a:pt x="4874560" y="2587617"/>
                </a:lnTo>
                <a:lnTo>
                  <a:pt x="4874560" y="2616169"/>
                </a:lnTo>
                <a:close/>
              </a:path>
              <a:path w="4874895" h="2875279">
                <a:moveTo>
                  <a:pt x="4869221" y="2672664"/>
                </a:moveTo>
                <a:lnTo>
                  <a:pt x="4842177" y="2666136"/>
                </a:lnTo>
                <a:lnTo>
                  <a:pt x="4843590" y="2659920"/>
                </a:lnTo>
                <a:lnTo>
                  <a:pt x="4844835" y="2653673"/>
                </a:lnTo>
                <a:lnTo>
                  <a:pt x="4845912" y="2647395"/>
                </a:lnTo>
                <a:lnTo>
                  <a:pt x="4846821" y="2641086"/>
                </a:lnTo>
                <a:lnTo>
                  <a:pt x="4874066" y="2644642"/>
                </a:lnTo>
                <a:lnTo>
                  <a:pt x="4872294" y="2662554"/>
                </a:lnTo>
                <a:lnTo>
                  <a:pt x="4869221" y="2672664"/>
                </a:lnTo>
                <a:close/>
              </a:path>
              <a:path w="4874895" h="2875279">
                <a:moveTo>
                  <a:pt x="4849801" y="2726124"/>
                </a:moveTo>
                <a:lnTo>
                  <a:pt x="4824986" y="2714095"/>
                </a:lnTo>
                <a:lnTo>
                  <a:pt x="4827691" y="2708318"/>
                </a:lnTo>
                <a:lnTo>
                  <a:pt x="4830239" y="2702475"/>
                </a:lnTo>
                <a:lnTo>
                  <a:pt x="4832630" y="2696565"/>
                </a:lnTo>
                <a:lnTo>
                  <a:pt x="4834863" y="2690589"/>
                </a:lnTo>
                <a:lnTo>
                  <a:pt x="4860934" y="2699937"/>
                </a:lnTo>
                <a:lnTo>
                  <a:pt x="4857171" y="2712319"/>
                </a:lnTo>
                <a:lnTo>
                  <a:pt x="4849801" y="2726124"/>
                </a:lnTo>
                <a:close/>
              </a:path>
              <a:path w="4874895" h="2875279">
                <a:moveTo>
                  <a:pt x="4819551" y="2774209"/>
                </a:moveTo>
                <a:lnTo>
                  <a:pt x="4797998" y="2757281"/>
                </a:lnTo>
                <a:lnTo>
                  <a:pt x="4801866" y="2752218"/>
                </a:lnTo>
                <a:lnTo>
                  <a:pt x="4805594" y="2747057"/>
                </a:lnTo>
                <a:lnTo>
                  <a:pt x="4809184" y="2741797"/>
                </a:lnTo>
                <a:lnTo>
                  <a:pt x="4812634" y="2736439"/>
                </a:lnTo>
                <a:lnTo>
                  <a:pt x="4836371" y="2751279"/>
                </a:lnTo>
                <a:lnTo>
                  <a:pt x="4832675" y="2758202"/>
                </a:lnTo>
                <a:lnTo>
                  <a:pt x="4819551" y="2774209"/>
                </a:lnTo>
                <a:close/>
              </a:path>
              <a:path w="4874895" h="2875279">
                <a:moveTo>
                  <a:pt x="4779661" y="2814975"/>
                </a:moveTo>
                <a:lnTo>
                  <a:pt x="4762261" y="2793883"/>
                </a:lnTo>
                <a:lnTo>
                  <a:pt x="4768121" y="2789050"/>
                </a:lnTo>
                <a:lnTo>
                  <a:pt x="4773699" y="2783985"/>
                </a:lnTo>
                <a:lnTo>
                  <a:pt x="4778993" y="2778691"/>
                </a:lnTo>
                <a:lnTo>
                  <a:pt x="4781258" y="2776400"/>
                </a:lnTo>
                <a:lnTo>
                  <a:pt x="4801417" y="2796324"/>
                </a:lnTo>
                <a:lnTo>
                  <a:pt x="4799384" y="2798803"/>
                </a:lnTo>
                <a:lnTo>
                  <a:pt x="4779661" y="2814975"/>
                </a:lnTo>
                <a:close/>
              </a:path>
              <a:path w="4874895" h="2875279">
                <a:moveTo>
                  <a:pt x="4732268" y="2846250"/>
                </a:moveTo>
                <a:lnTo>
                  <a:pt x="4719736" y="2821898"/>
                </a:lnTo>
                <a:lnTo>
                  <a:pt x="4725380" y="2818896"/>
                </a:lnTo>
                <a:lnTo>
                  <a:pt x="4730938" y="2815746"/>
                </a:lnTo>
                <a:lnTo>
                  <a:pt x="4736409" y="2812449"/>
                </a:lnTo>
                <a:lnTo>
                  <a:pt x="4741793" y="2809003"/>
                </a:lnTo>
                <a:lnTo>
                  <a:pt x="4757473" y="2832793"/>
                </a:lnTo>
                <a:lnTo>
                  <a:pt x="4732268" y="2846250"/>
                </a:lnTo>
                <a:close/>
              </a:path>
              <a:path w="4874895" h="2875279">
                <a:moveTo>
                  <a:pt x="4679306" y="2866799"/>
                </a:moveTo>
                <a:lnTo>
                  <a:pt x="4672211" y="2840229"/>
                </a:lnTo>
                <a:lnTo>
                  <a:pt x="4678355" y="2838500"/>
                </a:lnTo>
                <a:lnTo>
                  <a:pt x="4684446" y="2836607"/>
                </a:lnTo>
                <a:lnTo>
                  <a:pt x="4690486" y="2834553"/>
                </a:lnTo>
                <a:lnTo>
                  <a:pt x="4696472" y="2832335"/>
                </a:lnTo>
                <a:lnTo>
                  <a:pt x="4706571" y="2858514"/>
                </a:lnTo>
                <a:lnTo>
                  <a:pt x="4679306" y="2866799"/>
                </a:lnTo>
                <a:close/>
              </a:path>
              <a:path w="4874895" h="2875279">
                <a:moveTo>
                  <a:pt x="4627695" y="2875219"/>
                </a:moveTo>
                <a:lnTo>
                  <a:pt x="4623128" y="2875219"/>
                </a:lnTo>
                <a:lnTo>
                  <a:pt x="4621865" y="2848027"/>
                </a:lnTo>
                <a:lnTo>
                  <a:pt x="4628239" y="2847646"/>
                </a:lnTo>
                <a:lnTo>
                  <a:pt x="4634595" y="2847094"/>
                </a:lnTo>
                <a:lnTo>
                  <a:pt x="4640934" y="2846371"/>
                </a:lnTo>
                <a:lnTo>
                  <a:pt x="4647256" y="2845478"/>
                </a:lnTo>
                <a:lnTo>
                  <a:pt x="4651499" y="2872864"/>
                </a:lnTo>
                <a:lnTo>
                  <a:pt x="4627695" y="2875219"/>
                </a:lnTo>
                <a:close/>
              </a:path>
              <a:path w="4874895" h="2875279">
                <a:moveTo>
                  <a:pt x="4594539" y="2875219"/>
                </a:moveTo>
                <a:lnTo>
                  <a:pt x="4565977" y="2875219"/>
                </a:lnTo>
                <a:lnTo>
                  <a:pt x="4565977" y="2848284"/>
                </a:lnTo>
                <a:lnTo>
                  <a:pt x="4594539" y="2848284"/>
                </a:lnTo>
                <a:lnTo>
                  <a:pt x="4594539" y="2875219"/>
                </a:lnTo>
                <a:close/>
              </a:path>
              <a:path w="4874895" h="2875279">
                <a:moveTo>
                  <a:pt x="4537415" y="2875219"/>
                </a:moveTo>
                <a:lnTo>
                  <a:pt x="4508853" y="2875219"/>
                </a:lnTo>
                <a:lnTo>
                  <a:pt x="4508853" y="2848284"/>
                </a:lnTo>
                <a:lnTo>
                  <a:pt x="4537415" y="2848284"/>
                </a:lnTo>
                <a:lnTo>
                  <a:pt x="4537415" y="2875219"/>
                </a:lnTo>
                <a:close/>
              </a:path>
              <a:path w="4874895" h="2875279">
                <a:moveTo>
                  <a:pt x="4480291" y="2875219"/>
                </a:moveTo>
                <a:lnTo>
                  <a:pt x="4451729" y="2875219"/>
                </a:lnTo>
                <a:lnTo>
                  <a:pt x="4451729" y="2848284"/>
                </a:lnTo>
                <a:lnTo>
                  <a:pt x="4480291" y="2848284"/>
                </a:lnTo>
                <a:lnTo>
                  <a:pt x="4480291" y="2875219"/>
                </a:lnTo>
                <a:close/>
              </a:path>
              <a:path w="4874895" h="2875279">
                <a:moveTo>
                  <a:pt x="4423168" y="2875219"/>
                </a:moveTo>
                <a:lnTo>
                  <a:pt x="4394606" y="2875219"/>
                </a:lnTo>
                <a:lnTo>
                  <a:pt x="4394606" y="2848284"/>
                </a:lnTo>
                <a:lnTo>
                  <a:pt x="4423168" y="2848284"/>
                </a:lnTo>
                <a:lnTo>
                  <a:pt x="4423168" y="2875219"/>
                </a:lnTo>
                <a:close/>
              </a:path>
              <a:path w="4874895" h="2875279">
                <a:moveTo>
                  <a:pt x="4366044" y="2875219"/>
                </a:moveTo>
                <a:lnTo>
                  <a:pt x="4337482" y="2875219"/>
                </a:lnTo>
                <a:lnTo>
                  <a:pt x="4337482" y="2848284"/>
                </a:lnTo>
                <a:lnTo>
                  <a:pt x="4366044" y="2848284"/>
                </a:lnTo>
                <a:lnTo>
                  <a:pt x="4366044" y="2875219"/>
                </a:lnTo>
                <a:close/>
              </a:path>
              <a:path w="4874895" h="2875279">
                <a:moveTo>
                  <a:pt x="4308920" y="2875219"/>
                </a:moveTo>
                <a:lnTo>
                  <a:pt x="4280358" y="2875219"/>
                </a:lnTo>
                <a:lnTo>
                  <a:pt x="4280358" y="2848284"/>
                </a:lnTo>
                <a:lnTo>
                  <a:pt x="4308920" y="2848284"/>
                </a:lnTo>
                <a:lnTo>
                  <a:pt x="4308920" y="2875219"/>
                </a:lnTo>
                <a:close/>
              </a:path>
              <a:path w="4874895" h="2875279">
                <a:moveTo>
                  <a:pt x="4251796" y="2875219"/>
                </a:moveTo>
                <a:lnTo>
                  <a:pt x="4223234" y="2875219"/>
                </a:lnTo>
                <a:lnTo>
                  <a:pt x="4223234" y="2848284"/>
                </a:lnTo>
                <a:lnTo>
                  <a:pt x="4251796" y="2848284"/>
                </a:lnTo>
                <a:lnTo>
                  <a:pt x="4251796" y="2875219"/>
                </a:lnTo>
                <a:close/>
              </a:path>
              <a:path w="4874895" h="2875279">
                <a:moveTo>
                  <a:pt x="4194673" y="2875219"/>
                </a:moveTo>
                <a:lnTo>
                  <a:pt x="4166111" y="2875219"/>
                </a:lnTo>
                <a:lnTo>
                  <a:pt x="4166111" y="2848284"/>
                </a:lnTo>
                <a:lnTo>
                  <a:pt x="4194673" y="2848284"/>
                </a:lnTo>
                <a:lnTo>
                  <a:pt x="4194673" y="2875219"/>
                </a:lnTo>
                <a:close/>
              </a:path>
              <a:path w="4874895" h="2875279">
                <a:moveTo>
                  <a:pt x="4137549" y="2875219"/>
                </a:moveTo>
                <a:lnTo>
                  <a:pt x="4108987" y="2875219"/>
                </a:lnTo>
                <a:lnTo>
                  <a:pt x="4108987" y="2848284"/>
                </a:lnTo>
                <a:lnTo>
                  <a:pt x="4137549" y="2848284"/>
                </a:lnTo>
                <a:lnTo>
                  <a:pt x="4137549" y="2875219"/>
                </a:lnTo>
                <a:close/>
              </a:path>
              <a:path w="4874895" h="2875279">
                <a:moveTo>
                  <a:pt x="4080425" y="2875219"/>
                </a:moveTo>
                <a:lnTo>
                  <a:pt x="4051863" y="2875219"/>
                </a:lnTo>
                <a:lnTo>
                  <a:pt x="4051863" y="2848284"/>
                </a:lnTo>
                <a:lnTo>
                  <a:pt x="4080425" y="2848284"/>
                </a:lnTo>
                <a:lnTo>
                  <a:pt x="4080425" y="2875219"/>
                </a:lnTo>
                <a:close/>
              </a:path>
              <a:path w="4874895" h="2875279">
                <a:moveTo>
                  <a:pt x="4023301" y="2875219"/>
                </a:moveTo>
                <a:lnTo>
                  <a:pt x="3994739" y="2875219"/>
                </a:lnTo>
                <a:lnTo>
                  <a:pt x="3994739" y="2848284"/>
                </a:lnTo>
                <a:lnTo>
                  <a:pt x="4023301" y="2848284"/>
                </a:lnTo>
                <a:lnTo>
                  <a:pt x="4023301" y="2875219"/>
                </a:lnTo>
                <a:close/>
              </a:path>
              <a:path w="4874895" h="2875279">
                <a:moveTo>
                  <a:pt x="3966178" y="2875219"/>
                </a:moveTo>
                <a:lnTo>
                  <a:pt x="3937616" y="2875219"/>
                </a:lnTo>
                <a:lnTo>
                  <a:pt x="3937616" y="2848284"/>
                </a:lnTo>
                <a:lnTo>
                  <a:pt x="3966178" y="2848284"/>
                </a:lnTo>
                <a:lnTo>
                  <a:pt x="3966178" y="2875219"/>
                </a:lnTo>
                <a:close/>
              </a:path>
              <a:path w="4874895" h="2875279">
                <a:moveTo>
                  <a:pt x="3909054" y="2875219"/>
                </a:moveTo>
                <a:lnTo>
                  <a:pt x="3880492" y="2875219"/>
                </a:lnTo>
                <a:lnTo>
                  <a:pt x="3880492" y="2848284"/>
                </a:lnTo>
                <a:lnTo>
                  <a:pt x="3909054" y="2848284"/>
                </a:lnTo>
                <a:lnTo>
                  <a:pt x="3909054" y="2875219"/>
                </a:lnTo>
                <a:close/>
              </a:path>
              <a:path w="4874895" h="2875279">
                <a:moveTo>
                  <a:pt x="3851930" y="2875219"/>
                </a:moveTo>
                <a:lnTo>
                  <a:pt x="3823368" y="2875219"/>
                </a:lnTo>
                <a:lnTo>
                  <a:pt x="3823368" y="2848284"/>
                </a:lnTo>
                <a:lnTo>
                  <a:pt x="3851930" y="2848284"/>
                </a:lnTo>
                <a:lnTo>
                  <a:pt x="3851930" y="2875219"/>
                </a:lnTo>
                <a:close/>
              </a:path>
              <a:path w="4874895" h="2875279">
                <a:moveTo>
                  <a:pt x="3794806" y="2875219"/>
                </a:moveTo>
                <a:lnTo>
                  <a:pt x="3766244" y="2875219"/>
                </a:lnTo>
                <a:lnTo>
                  <a:pt x="3766244" y="2848284"/>
                </a:lnTo>
                <a:lnTo>
                  <a:pt x="3794806" y="2848284"/>
                </a:lnTo>
                <a:lnTo>
                  <a:pt x="3794806" y="2875219"/>
                </a:lnTo>
                <a:close/>
              </a:path>
              <a:path w="4874895" h="2875279">
                <a:moveTo>
                  <a:pt x="3737683" y="2875219"/>
                </a:moveTo>
                <a:lnTo>
                  <a:pt x="3709121" y="2875219"/>
                </a:lnTo>
                <a:lnTo>
                  <a:pt x="3709121" y="2848284"/>
                </a:lnTo>
                <a:lnTo>
                  <a:pt x="3737683" y="2848284"/>
                </a:lnTo>
                <a:lnTo>
                  <a:pt x="3737683" y="2875219"/>
                </a:lnTo>
                <a:close/>
              </a:path>
              <a:path w="4874895" h="2875279">
                <a:moveTo>
                  <a:pt x="3680559" y="2875219"/>
                </a:moveTo>
                <a:lnTo>
                  <a:pt x="3651997" y="2875219"/>
                </a:lnTo>
                <a:lnTo>
                  <a:pt x="3651997" y="2848284"/>
                </a:lnTo>
                <a:lnTo>
                  <a:pt x="3680559" y="2848284"/>
                </a:lnTo>
                <a:lnTo>
                  <a:pt x="3680559" y="2875219"/>
                </a:lnTo>
                <a:close/>
              </a:path>
              <a:path w="4874895" h="2875279">
                <a:moveTo>
                  <a:pt x="3623435" y="2875219"/>
                </a:moveTo>
                <a:lnTo>
                  <a:pt x="3594873" y="2875219"/>
                </a:lnTo>
                <a:lnTo>
                  <a:pt x="3594873" y="2848284"/>
                </a:lnTo>
                <a:lnTo>
                  <a:pt x="3623435" y="2848284"/>
                </a:lnTo>
                <a:lnTo>
                  <a:pt x="3623435" y="2875219"/>
                </a:lnTo>
                <a:close/>
              </a:path>
              <a:path w="4874895" h="2875279">
                <a:moveTo>
                  <a:pt x="3566311" y="2875219"/>
                </a:moveTo>
                <a:lnTo>
                  <a:pt x="3537749" y="2875219"/>
                </a:lnTo>
                <a:lnTo>
                  <a:pt x="3537749" y="2848284"/>
                </a:lnTo>
                <a:lnTo>
                  <a:pt x="3566311" y="2848284"/>
                </a:lnTo>
                <a:lnTo>
                  <a:pt x="3566311" y="2875219"/>
                </a:lnTo>
                <a:close/>
              </a:path>
              <a:path w="4874895" h="2875279">
                <a:moveTo>
                  <a:pt x="3509188" y="2875219"/>
                </a:moveTo>
                <a:lnTo>
                  <a:pt x="3480626" y="2875219"/>
                </a:lnTo>
                <a:lnTo>
                  <a:pt x="3480626" y="2848284"/>
                </a:lnTo>
                <a:lnTo>
                  <a:pt x="3509188" y="2848284"/>
                </a:lnTo>
                <a:lnTo>
                  <a:pt x="3509188" y="2875219"/>
                </a:lnTo>
                <a:close/>
              </a:path>
              <a:path w="4874895" h="2875279">
                <a:moveTo>
                  <a:pt x="3452064" y="2875219"/>
                </a:moveTo>
                <a:lnTo>
                  <a:pt x="3423502" y="2875219"/>
                </a:lnTo>
                <a:lnTo>
                  <a:pt x="3423502" y="2848284"/>
                </a:lnTo>
                <a:lnTo>
                  <a:pt x="3452064" y="2848284"/>
                </a:lnTo>
                <a:lnTo>
                  <a:pt x="3452064" y="2875219"/>
                </a:lnTo>
                <a:close/>
              </a:path>
              <a:path w="4874895" h="2875279">
                <a:moveTo>
                  <a:pt x="3394940" y="2875219"/>
                </a:moveTo>
                <a:lnTo>
                  <a:pt x="3366378" y="2875219"/>
                </a:lnTo>
                <a:lnTo>
                  <a:pt x="3366378" y="2848284"/>
                </a:lnTo>
                <a:lnTo>
                  <a:pt x="3394940" y="2848284"/>
                </a:lnTo>
                <a:lnTo>
                  <a:pt x="3394940" y="2875219"/>
                </a:lnTo>
                <a:close/>
              </a:path>
              <a:path w="4874895" h="2875279">
                <a:moveTo>
                  <a:pt x="3337816" y="2875219"/>
                </a:moveTo>
                <a:lnTo>
                  <a:pt x="3309254" y="2875219"/>
                </a:lnTo>
                <a:lnTo>
                  <a:pt x="3309254" y="2848284"/>
                </a:lnTo>
                <a:lnTo>
                  <a:pt x="3337816" y="2848284"/>
                </a:lnTo>
                <a:lnTo>
                  <a:pt x="3337816" y="2875219"/>
                </a:lnTo>
                <a:close/>
              </a:path>
              <a:path w="4874895" h="2875279">
                <a:moveTo>
                  <a:pt x="3280693" y="2875219"/>
                </a:moveTo>
                <a:lnTo>
                  <a:pt x="3252131" y="2875219"/>
                </a:lnTo>
                <a:lnTo>
                  <a:pt x="3252131" y="2848284"/>
                </a:lnTo>
                <a:lnTo>
                  <a:pt x="3280693" y="2848284"/>
                </a:lnTo>
                <a:lnTo>
                  <a:pt x="3280693" y="2875219"/>
                </a:lnTo>
                <a:close/>
              </a:path>
              <a:path w="4874895" h="2875279">
                <a:moveTo>
                  <a:pt x="3223569" y="2875219"/>
                </a:moveTo>
                <a:lnTo>
                  <a:pt x="3195007" y="2875219"/>
                </a:lnTo>
                <a:lnTo>
                  <a:pt x="3195007" y="2848284"/>
                </a:lnTo>
                <a:lnTo>
                  <a:pt x="3223569" y="2848284"/>
                </a:lnTo>
                <a:lnTo>
                  <a:pt x="3223569" y="2875219"/>
                </a:lnTo>
                <a:close/>
              </a:path>
              <a:path w="4874895" h="2875279">
                <a:moveTo>
                  <a:pt x="3166445" y="2875219"/>
                </a:moveTo>
                <a:lnTo>
                  <a:pt x="3137883" y="2875219"/>
                </a:lnTo>
                <a:lnTo>
                  <a:pt x="3137883" y="2848284"/>
                </a:lnTo>
                <a:lnTo>
                  <a:pt x="3166445" y="2848284"/>
                </a:lnTo>
                <a:lnTo>
                  <a:pt x="3166445" y="2875219"/>
                </a:lnTo>
                <a:close/>
              </a:path>
              <a:path w="4874895" h="2875279">
                <a:moveTo>
                  <a:pt x="3109321" y="2875219"/>
                </a:moveTo>
                <a:lnTo>
                  <a:pt x="3080759" y="2875219"/>
                </a:lnTo>
                <a:lnTo>
                  <a:pt x="3080759" y="2848284"/>
                </a:lnTo>
                <a:lnTo>
                  <a:pt x="3109321" y="2848284"/>
                </a:lnTo>
                <a:lnTo>
                  <a:pt x="3109321" y="2875219"/>
                </a:lnTo>
                <a:close/>
              </a:path>
              <a:path w="4874895" h="2875279">
                <a:moveTo>
                  <a:pt x="3052198" y="2875219"/>
                </a:moveTo>
                <a:lnTo>
                  <a:pt x="3023636" y="2875219"/>
                </a:lnTo>
                <a:lnTo>
                  <a:pt x="3023636" y="2848284"/>
                </a:lnTo>
                <a:lnTo>
                  <a:pt x="3052198" y="2848284"/>
                </a:lnTo>
                <a:lnTo>
                  <a:pt x="3052198" y="2875219"/>
                </a:lnTo>
                <a:close/>
              </a:path>
              <a:path w="4874895" h="2875279">
                <a:moveTo>
                  <a:pt x="2995074" y="2875219"/>
                </a:moveTo>
                <a:lnTo>
                  <a:pt x="2966512" y="2875219"/>
                </a:lnTo>
                <a:lnTo>
                  <a:pt x="2966512" y="2848284"/>
                </a:lnTo>
                <a:lnTo>
                  <a:pt x="2995074" y="2848284"/>
                </a:lnTo>
                <a:lnTo>
                  <a:pt x="2995074" y="2875219"/>
                </a:lnTo>
                <a:close/>
              </a:path>
              <a:path w="4874895" h="2875279">
                <a:moveTo>
                  <a:pt x="2937950" y="2875219"/>
                </a:moveTo>
                <a:lnTo>
                  <a:pt x="2909388" y="2875219"/>
                </a:lnTo>
                <a:lnTo>
                  <a:pt x="2909388" y="2848284"/>
                </a:lnTo>
                <a:lnTo>
                  <a:pt x="2937950" y="2848284"/>
                </a:lnTo>
                <a:lnTo>
                  <a:pt x="2937950" y="2875219"/>
                </a:lnTo>
                <a:close/>
              </a:path>
              <a:path w="4874895" h="2875279">
                <a:moveTo>
                  <a:pt x="2880826" y="2875219"/>
                </a:moveTo>
                <a:lnTo>
                  <a:pt x="2852264" y="2875219"/>
                </a:lnTo>
                <a:lnTo>
                  <a:pt x="2852264" y="2848284"/>
                </a:lnTo>
                <a:lnTo>
                  <a:pt x="2880826" y="2848284"/>
                </a:lnTo>
                <a:lnTo>
                  <a:pt x="2880826" y="2875219"/>
                </a:lnTo>
                <a:close/>
              </a:path>
              <a:path w="4874895" h="2875279">
                <a:moveTo>
                  <a:pt x="2823703" y="2875219"/>
                </a:moveTo>
                <a:lnTo>
                  <a:pt x="2795141" y="2875219"/>
                </a:lnTo>
                <a:lnTo>
                  <a:pt x="2795141" y="2848284"/>
                </a:lnTo>
                <a:lnTo>
                  <a:pt x="2823703" y="2848284"/>
                </a:lnTo>
                <a:lnTo>
                  <a:pt x="2823703" y="2875219"/>
                </a:lnTo>
                <a:close/>
              </a:path>
              <a:path w="4874895" h="2875279">
                <a:moveTo>
                  <a:pt x="2766579" y="2875219"/>
                </a:moveTo>
                <a:lnTo>
                  <a:pt x="2738017" y="2875219"/>
                </a:lnTo>
                <a:lnTo>
                  <a:pt x="2738017" y="2848284"/>
                </a:lnTo>
                <a:lnTo>
                  <a:pt x="2766579" y="2848284"/>
                </a:lnTo>
                <a:lnTo>
                  <a:pt x="2766579" y="2875219"/>
                </a:lnTo>
                <a:close/>
              </a:path>
              <a:path w="4874895" h="2875279">
                <a:moveTo>
                  <a:pt x="2709455" y="2875219"/>
                </a:moveTo>
                <a:lnTo>
                  <a:pt x="2680893" y="2875219"/>
                </a:lnTo>
                <a:lnTo>
                  <a:pt x="2680893" y="2848284"/>
                </a:lnTo>
                <a:lnTo>
                  <a:pt x="2709455" y="2848284"/>
                </a:lnTo>
                <a:lnTo>
                  <a:pt x="2709455" y="2875219"/>
                </a:lnTo>
                <a:close/>
              </a:path>
              <a:path w="4874895" h="2875279">
                <a:moveTo>
                  <a:pt x="2652331" y="2875219"/>
                </a:moveTo>
                <a:lnTo>
                  <a:pt x="2623769" y="2875219"/>
                </a:lnTo>
                <a:lnTo>
                  <a:pt x="2623769" y="2848284"/>
                </a:lnTo>
                <a:lnTo>
                  <a:pt x="2652331" y="2848284"/>
                </a:lnTo>
                <a:lnTo>
                  <a:pt x="2652331" y="2875219"/>
                </a:lnTo>
                <a:close/>
              </a:path>
              <a:path w="4874895" h="2875279">
                <a:moveTo>
                  <a:pt x="2595208" y="2875219"/>
                </a:moveTo>
                <a:lnTo>
                  <a:pt x="2566646" y="2875219"/>
                </a:lnTo>
                <a:lnTo>
                  <a:pt x="2566646" y="2848284"/>
                </a:lnTo>
                <a:lnTo>
                  <a:pt x="2595208" y="2848284"/>
                </a:lnTo>
                <a:lnTo>
                  <a:pt x="2595208" y="2875219"/>
                </a:lnTo>
                <a:close/>
              </a:path>
              <a:path w="4874895" h="2875279">
                <a:moveTo>
                  <a:pt x="2538084" y="2875219"/>
                </a:moveTo>
                <a:lnTo>
                  <a:pt x="2509522" y="2875219"/>
                </a:lnTo>
                <a:lnTo>
                  <a:pt x="2509522" y="2848284"/>
                </a:lnTo>
                <a:lnTo>
                  <a:pt x="2538084" y="2848284"/>
                </a:lnTo>
                <a:lnTo>
                  <a:pt x="2538084" y="2875219"/>
                </a:lnTo>
                <a:close/>
              </a:path>
              <a:path w="4874895" h="2875279">
                <a:moveTo>
                  <a:pt x="2480960" y="2875219"/>
                </a:moveTo>
                <a:lnTo>
                  <a:pt x="2452398" y="2875219"/>
                </a:lnTo>
                <a:lnTo>
                  <a:pt x="2452398" y="2848284"/>
                </a:lnTo>
                <a:lnTo>
                  <a:pt x="2480960" y="2848284"/>
                </a:lnTo>
                <a:lnTo>
                  <a:pt x="2480960" y="2875219"/>
                </a:lnTo>
                <a:close/>
              </a:path>
              <a:path w="4874895" h="2875279">
                <a:moveTo>
                  <a:pt x="2423836" y="2875219"/>
                </a:moveTo>
                <a:lnTo>
                  <a:pt x="2395274" y="2875219"/>
                </a:lnTo>
                <a:lnTo>
                  <a:pt x="2395274" y="2848284"/>
                </a:lnTo>
                <a:lnTo>
                  <a:pt x="2423836" y="2848284"/>
                </a:lnTo>
                <a:lnTo>
                  <a:pt x="2423836" y="2875219"/>
                </a:lnTo>
                <a:close/>
              </a:path>
              <a:path w="4874895" h="2875279">
                <a:moveTo>
                  <a:pt x="2366712" y="2875219"/>
                </a:moveTo>
                <a:lnTo>
                  <a:pt x="2338151" y="2875219"/>
                </a:lnTo>
                <a:lnTo>
                  <a:pt x="2338151" y="2848284"/>
                </a:lnTo>
                <a:lnTo>
                  <a:pt x="2366712" y="2848284"/>
                </a:lnTo>
                <a:lnTo>
                  <a:pt x="2366712" y="2875219"/>
                </a:lnTo>
                <a:close/>
              </a:path>
              <a:path w="4874895" h="2875279">
                <a:moveTo>
                  <a:pt x="2309589" y="2875219"/>
                </a:moveTo>
                <a:lnTo>
                  <a:pt x="2281027" y="2875219"/>
                </a:lnTo>
                <a:lnTo>
                  <a:pt x="2281027" y="2848284"/>
                </a:lnTo>
                <a:lnTo>
                  <a:pt x="2309589" y="2848284"/>
                </a:lnTo>
                <a:lnTo>
                  <a:pt x="2309589" y="2875219"/>
                </a:lnTo>
                <a:close/>
              </a:path>
              <a:path w="4874895" h="2875279">
                <a:moveTo>
                  <a:pt x="2252465" y="2875219"/>
                </a:moveTo>
                <a:lnTo>
                  <a:pt x="2223903" y="2875219"/>
                </a:lnTo>
                <a:lnTo>
                  <a:pt x="2223903" y="2848284"/>
                </a:lnTo>
                <a:lnTo>
                  <a:pt x="2252465" y="2848284"/>
                </a:lnTo>
                <a:lnTo>
                  <a:pt x="2252465" y="2875219"/>
                </a:lnTo>
                <a:close/>
              </a:path>
              <a:path w="4874895" h="2875279">
                <a:moveTo>
                  <a:pt x="2195341" y="2875219"/>
                </a:moveTo>
                <a:lnTo>
                  <a:pt x="2166779" y="2875219"/>
                </a:lnTo>
                <a:lnTo>
                  <a:pt x="2166779" y="2848284"/>
                </a:lnTo>
                <a:lnTo>
                  <a:pt x="2195341" y="2848284"/>
                </a:lnTo>
                <a:lnTo>
                  <a:pt x="2195341" y="2875219"/>
                </a:lnTo>
                <a:close/>
              </a:path>
              <a:path w="4874895" h="2875279">
                <a:moveTo>
                  <a:pt x="2138218" y="2875219"/>
                </a:moveTo>
                <a:lnTo>
                  <a:pt x="2109656" y="2875219"/>
                </a:lnTo>
                <a:lnTo>
                  <a:pt x="2109656" y="2848284"/>
                </a:lnTo>
                <a:lnTo>
                  <a:pt x="2138218" y="2848284"/>
                </a:lnTo>
                <a:lnTo>
                  <a:pt x="2138218" y="2875219"/>
                </a:lnTo>
                <a:close/>
              </a:path>
              <a:path w="4874895" h="2875279">
                <a:moveTo>
                  <a:pt x="2081094" y="2875219"/>
                </a:moveTo>
                <a:lnTo>
                  <a:pt x="2052532" y="2875219"/>
                </a:lnTo>
                <a:lnTo>
                  <a:pt x="2052532" y="2848284"/>
                </a:lnTo>
                <a:lnTo>
                  <a:pt x="2081094" y="2848284"/>
                </a:lnTo>
                <a:lnTo>
                  <a:pt x="2081094" y="2875219"/>
                </a:lnTo>
                <a:close/>
              </a:path>
              <a:path w="4874895" h="2875279">
                <a:moveTo>
                  <a:pt x="2023970" y="2875219"/>
                </a:moveTo>
                <a:lnTo>
                  <a:pt x="1995408" y="2875219"/>
                </a:lnTo>
                <a:lnTo>
                  <a:pt x="1995408" y="2848284"/>
                </a:lnTo>
                <a:lnTo>
                  <a:pt x="2023970" y="2848284"/>
                </a:lnTo>
                <a:lnTo>
                  <a:pt x="2023970" y="2875219"/>
                </a:lnTo>
                <a:close/>
              </a:path>
              <a:path w="4874895" h="2875279">
                <a:moveTo>
                  <a:pt x="1966846" y="2875219"/>
                </a:moveTo>
                <a:lnTo>
                  <a:pt x="1938284" y="2875219"/>
                </a:lnTo>
                <a:lnTo>
                  <a:pt x="1938284" y="2848284"/>
                </a:lnTo>
                <a:lnTo>
                  <a:pt x="1966846" y="2848284"/>
                </a:lnTo>
                <a:lnTo>
                  <a:pt x="1966846" y="2875219"/>
                </a:lnTo>
                <a:close/>
              </a:path>
              <a:path w="4874895" h="2875279">
                <a:moveTo>
                  <a:pt x="1909723" y="2875219"/>
                </a:moveTo>
                <a:lnTo>
                  <a:pt x="1881161" y="2875219"/>
                </a:lnTo>
                <a:lnTo>
                  <a:pt x="1881161" y="2848284"/>
                </a:lnTo>
                <a:lnTo>
                  <a:pt x="1909723" y="2848284"/>
                </a:lnTo>
                <a:lnTo>
                  <a:pt x="1909723" y="2875219"/>
                </a:lnTo>
                <a:close/>
              </a:path>
              <a:path w="4874895" h="2875279">
                <a:moveTo>
                  <a:pt x="1852599" y="2875219"/>
                </a:moveTo>
                <a:lnTo>
                  <a:pt x="1824037" y="2875219"/>
                </a:lnTo>
                <a:lnTo>
                  <a:pt x="1824037" y="2848284"/>
                </a:lnTo>
                <a:lnTo>
                  <a:pt x="1852599" y="2848284"/>
                </a:lnTo>
                <a:lnTo>
                  <a:pt x="1852599" y="2875219"/>
                </a:lnTo>
                <a:close/>
              </a:path>
              <a:path w="4874895" h="2875279">
                <a:moveTo>
                  <a:pt x="1795475" y="2875219"/>
                </a:moveTo>
                <a:lnTo>
                  <a:pt x="1766913" y="2875219"/>
                </a:lnTo>
                <a:lnTo>
                  <a:pt x="1766913" y="2848284"/>
                </a:lnTo>
                <a:lnTo>
                  <a:pt x="1795475" y="2848284"/>
                </a:lnTo>
                <a:lnTo>
                  <a:pt x="1795475" y="2875219"/>
                </a:lnTo>
                <a:close/>
              </a:path>
              <a:path w="4874895" h="2875279">
                <a:moveTo>
                  <a:pt x="1738351" y="2875219"/>
                </a:moveTo>
                <a:lnTo>
                  <a:pt x="1709789" y="2875219"/>
                </a:lnTo>
                <a:lnTo>
                  <a:pt x="1709789" y="2848284"/>
                </a:lnTo>
                <a:lnTo>
                  <a:pt x="1738351" y="2848284"/>
                </a:lnTo>
                <a:lnTo>
                  <a:pt x="1738351" y="2875219"/>
                </a:lnTo>
                <a:close/>
              </a:path>
              <a:path w="4874895" h="2875279">
                <a:moveTo>
                  <a:pt x="1681228" y="2875219"/>
                </a:moveTo>
                <a:lnTo>
                  <a:pt x="1652666" y="2875219"/>
                </a:lnTo>
                <a:lnTo>
                  <a:pt x="1652666" y="2848284"/>
                </a:lnTo>
                <a:lnTo>
                  <a:pt x="1681228" y="2848284"/>
                </a:lnTo>
                <a:lnTo>
                  <a:pt x="1681228" y="2875219"/>
                </a:lnTo>
                <a:close/>
              </a:path>
              <a:path w="4874895" h="2875279">
                <a:moveTo>
                  <a:pt x="1624104" y="2875219"/>
                </a:moveTo>
                <a:lnTo>
                  <a:pt x="1595542" y="2875219"/>
                </a:lnTo>
                <a:lnTo>
                  <a:pt x="1595542" y="2848284"/>
                </a:lnTo>
                <a:lnTo>
                  <a:pt x="1624104" y="2848284"/>
                </a:lnTo>
                <a:lnTo>
                  <a:pt x="1624104" y="2875219"/>
                </a:lnTo>
                <a:close/>
              </a:path>
              <a:path w="4874895" h="2875279">
                <a:moveTo>
                  <a:pt x="1566980" y="2875219"/>
                </a:moveTo>
                <a:lnTo>
                  <a:pt x="1538418" y="2875219"/>
                </a:lnTo>
                <a:lnTo>
                  <a:pt x="1538418" y="2848284"/>
                </a:lnTo>
                <a:lnTo>
                  <a:pt x="1566980" y="2848284"/>
                </a:lnTo>
                <a:lnTo>
                  <a:pt x="1566980" y="2875219"/>
                </a:lnTo>
                <a:close/>
              </a:path>
              <a:path w="4874895" h="2875279">
                <a:moveTo>
                  <a:pt x="1509856" y="2875219"/>
                </a:moveTo>
                <a:lnTo>
                  <a:pt x="1481294" y="2875219"/>
                </a:lnTo>
                <a:lnTo>
                  <a:pt x="1481294" y="2848284"/>
                </a:lnTo>
                <a:lnTo>
                  <a:pt x="1509856" y="2848284"/>
                </a:lnTo>
                <a:lnTo>
                  <a:pt x="1509856" y="2875219"/>
                </a:lnTo>
                <a:close/>
              </a:path>
              <a:path w="4874895" h="2875279">
                <a:moveTo>
                  <a:pt x="1452733" y="2875219"/>
                </a:moveTo>
                <a:lnTo>
                  <a:pt x="1424171" y="2875219"/>
                </a:lnTo>
                <a:lnTo>
                  <a:pt x="1424171" y="2848284"/>
                </a:lnTo>
                <a:lnTo>
                  <a:pt x="1452733" y="2848284"/>
                </a:lnTo>
                <a:lnTo>
                  <a:pt x="1452733" y="2875219"/>
                </a:lnTo>
                <a:close/>
              </a:path>
              <a:path w="4874895" h="2875279">
                <a:moveTo>
                  <a:pt x="1395609" y="2875219"/>
                </a:moveTo>
                <a:lnTo>
                  <a:pt x="1367047" y="2875219"/>
                </a:lnTo>
                <a:lnTo>
                  <a:pt x="1367047" y="2848284"/>
                </a:lnTo>
                <a:lnTo>
                  <a:pt x="1395609" y="2848284"/>
                </a:lnTo>
                <a:lnTo>
                  <a:pt x="1395609" y="2875219"/>
                </a:lnTo>
                <a:close/>
              </a:path>
              <a:path w="4874895" h="2875279">
                <a:moveTo>
                  <a:pt x="1338485" y="2875219"/>
                </a:moveTo>
                <a:lnTo>
                  <a:pt x="1309923" y="2875219"/>
                </a:lnTo>
                <a:lnTo>
                  <a:pt x="1309923" y="2848284"/>
                </a:lnTo>
                <a:lnTo>
                  <a:pt x="1338485" y="2848284"/>
                </a:lnTo>
                <a:lnTo>
                  <a:pt x="1338485" y="2875219"/>
                </a:lnTo>
                <a:close/>
              </a:path>
              <a:path w="4874895" h="2875279">
                <a:moveTo>
                  <a:pt x="1281361" y="2875219"/>
                </a:moveTo>
                <a:lnTo>
                  <a:pt x="1252799" y="2875219"/>
                </a:lnTo>
                <a:lnTo>
                  <a:pt x="1252799" y="2848284"/>
                </a:lnTo>
                <a:lnTo>
                  <a:pt x="1281361" y="2848284"/>
                </a:lnTo>
                <a:lnTo>
                  <a:pt x="1281361" y="2875219"/>
                </a:lnTo>
                <a:close/>
              </a:path>
              <a:path w="4874895" h="2875279">
                <a:moveTo>
                  <a:pt x="1224238" y="2875219"/>
                </a:moveTo>
                <a:lnTo>
                  <a:pt x="1195676" y="2875219"/>
                </a:lnTo>
                <a:lnTo>
                  <a:pt x="1195676" y="2848284"/>
                </a:lnTo>
                <a:lnTo>
                  <a:pt x="1224238" y="2848284"/>
                </a:lnTo>
                <a:lnTo>
                  <a:pt x="1224238" y="2875219"/>
                </a:lnTo>
                <a:close/>
              </a:path>
              <a:path w="4874895" h="2875279">
                <a:moveTo>
                  <a:pt x="1167114" y="2875219"/>
                </a:moveTo>
                <a:lnTo>
                  <a:pt x="1138552" y="2875219"/>
                </a:lnTo>
                <a:lnTo>
                  <a:pt x="1138552" y="2848284"/>
                </a:lnTo>
                <a:lnTo>
                  <a:pt x="1167114" y="2848284"/>
                </a:lnTo>
                <a:lnTo>
                  <a:pt x="1167114" y="2875219"/>
                </a:lnTo>
                <a:close/>
              </a:path>
              <a:path w="4874895" h="2875279">
                <a:moveTo>
                  <a:pt x="1109990" y="2875219"/>
                </a:moveTo>
                <a:lnTo>
                  <a:pt x="1081428" y="2875219"/>
                </a:lnTo>
                <a:lnTo>
                  <a:pt x="1081428" y="2848284"/>
                </a:lnTo>
                <a:lnTo>
                  <a:pt x="1109990" y="2848284"/>
                </a:lnTo>
                <a:lnTo>
                  <a:pt x="1109990" y="2875219"/>
                </a:lnTo>
                <a:close/>
              </a:path>
              <a:path w="4874895" h="2875279">
                <a:moveTo>
                  <a:pt x="1052866" y="2875219"/>
                </a:moveTo>
                <a:lnTo>
                  <a:pt x="1024304" y="2875219"/>
                </a:lnTo>
                <a:lnTo>
                  <a:pt x="1024304" y="2848284"/>
                </a:lnTo>
                <a:lnTo>
                  <a:pt x="1052866" y="2848284"/>
                </a:lnTo>
                <a:lnTo>
                  <a:pt x="1052866" y="2875219"/>
                </a:lnTo>
                <a:close/>
              </a:path>
              <a:path w="4874895" h="2875279">
                <a:moveTo>
                  <a:pt x="995743" y="2875219"/>
                </a:moveTo>
                <a:lnTo>
                  <a:pt x="967181" y="2875219"/>
                </a:lnTo>
                <a:lnTo>
                  <a:pt x="967181" y="2848284"/>
                </a:lnTo>
                <a:lnTo>
                  <a:pt x="995743" y="2848284"/>
                </a:lnTo>
                <a:lnTo>
                  <a:pt x="995743" y="2875219"/>
                </a:lnTo>
                <a:close/>
              </a:path>
              <a:path w="4874895" h="2875279">
                <a:moveTo>
                  <a:pt x="938619" y="2875219"/>
                </a:moveTo>
                <a:lnTo>
                  <a:pt x="910057" y="2875219"/>
                </a:lnTo>
                <a:lnTo>
                  <a:pt x="910057" y="2848284"/>
                </a:lnTo>
                <a:lnTo>
                  <a:pt x="938619" y="2848284"/>
                </a:lnTo>
                <a:lnTo>
                  <a:pt x="938619" y="2875219"/>
                </a:lnTo>
                <a:close/>
              </a:path>
              <a:path w="4874895" h="2875279">
                <a:moveTo>
                  <a:pt x="881495" y="2875219"/>
                </a:moveTo>
                <a:lnTo>
                  <a:pt x="852933" y="2875219"/>
                </a:lnTo>
                <a:lnTo>
                  <a:pt x="852933" y="2848284"/>
                </a:lnTo>
                <a:lnTo>
                  <a:pt x="881495" y="2848284"/>
                </a:lnTo>
                <a:lnTo>
                  <a:pt x="881495" y="2875219"/>
                </a:lnTo>
                <a:close/>
              </a:path>
              <a:path w="4874895" h="2875279">
                <a:moveTo>
                  <a:pt x="824371" y="2875219"/>
                </a:moveTo>
                <a:lnTo>
                  <a:pt x="795809" y="2875219"/>
                </a:lnTo>
                <a:lnTo>
                  <a:pt x="795809" y="2848284"/>
                </a:lnTo>
                <a:lnTo>
                  <a:pt x="824371" y="2848284"/>
                </a:lnTo>
                <a:lnTo>
                  <a:pt x="824371" y="2875219"/>
                </a:lnTo>
                <a:close/>
              </a:path>
              <a:path w="4874895" h="2875279">
                <a:moveTo>
                  <a:pt x="767248" y="2875219"/>
                </a:moveTo>
                <a:lnTo>
                  <a:pt x="738686" y="2875219"/>
                </a:lnTo>
                <a:lnTo>
                  <a:pt x="738686" y="2848284"/>
                </a:lnTo>
                <a:lnTo>
                  <a:pt x="767248" y="2848284"/>
                </a:lnTo>
                <a:lnTo>
                  <a:pt x="767248" y="2875219"/>
                </a:lnTo>
                <a:close/>
              </a:path>
              <a:path w="4874895" h="2875279">
                <a:moveTo>
                  <a:pt x="710124" y="2875219"/>
                </a:moveTo>
                <a:lnTo>
                  <a:pt x="681562" y="2875219"/>
                </a:lnTo>
                <a:lnTo>
                  <a:pt x="681562" y="2848284"/>
                </a:lnTo>
                <a:lnTo>
                  <a:pt x="710124" y="2848284"/>
                </a:lnTo>
                <a:lnTo>
                  <a:pt x="710124" y="2875219"/>
                </a:lnTo>
                <a:close/>
              </a:path>
              <a:path w="4874895" h="2875279">
                <a:moveTo>
                  <a:pt x="653000" y="2875219"/>
                </a:moveTo>
                <a:lnTo>
                  <a:pt x="624438" y="2875219"/>
                </a:lnTo>
                <a:lnTo>
                  <a:pt x="624438" y="2848284"/>
                </a:lnTo>
                <a:lnTo>
                  <a:pt x="653000" y="2848284"/>
                </a:lnTo>
                <a:lnTo>
                  <a:pt x="653000" y="2875219"/>
                </a:lnTo>
                <a:close/>
              </a:path>
              <a:path w="4874895" h="2875279">
                <a:moveTo>
                  <a:pt x="595876" y="2875219"/>
                </a:moveTo>
                <a:lnTo>
                  <a:pt x="567314" y="2875219"/>
                </a:lnTo>
                <a:lnTo>
                  <a:pt x="567314" y="2848284"/>
                </a:lnTo>
                <a:lnTo>
                  <a:pt x="595876" y="2848284"/>
                </a:lnTo>
                <a:lnTo>
                  <a:pt x="595876" y="2875219"/>
                </a:lnTo>
                <a:close/>
              </a:path>
              <a:path w="4874895" h="2875279">
                <a:moveTo>
                  <a:pt x="538753" y="2875219"/>
                </a:moveTo>
                <a:lnTo>
                  <a:pt x="510191" y="2875219"/>
                </a:lnTo>
                <a:lnTo>
                  <a:pt x="510191" y="2848284"/>
                </a:lnTo>
                <a:lnTo>
                  <a:pt x="538753" y="2848284"/>
                </a:lnTo>
                <a:lnTo>
                  <a:pt x="538753" y="2875219"/>
                </a:lnTo>
                <a:close/>
              </a:path>
              <a:path w="4874895" h="2875279">
                <a:moveTo>
                  <a:pt x="481629" y="2875219"/>
                </a:moveTo>
                <a:lnTo>
                  <a:pt x="453067" y="2875219"/>
                </a:lnTo>
                <a:lnTo>
                  <a:pt x="453067" y="2848284"/>
                </a:lnTo>
                <a:lnTo>
                  <a:pt x="481629" y="2848284"/>
                </a:lnTo>
                <a:lnTo>
                  <a:pt x="481629" y="2875219"/>
                </a:lnTo>
                <a:close/>
              </a:path>
              <a:path w="4874895" h="2875279">
                <a:moveTo>
                  <a:pt x="424505" y="2875219"/>
                </a:moveTo>
                <a:lnTo>
                  <a:pt x="395943" y="2875219"/>
                </a:lnTo>
                <a:lnTo>
                  <a:pt x="395943" y="2848284"/>
                </a:lnTo>
                <a:lnTo>
                  <a:pt x="424505" y="2848284"/>
                </a:lnTo>
                <a:lnTo>
                  <a:pt x="424505" y="2875219"/>
                </a:lnTo>
                <a:close/>
              </a:path>
              <a:path w="4874895" h="2875279">
                <a:moveTo>
                  <a:pt x="367381" y="2875219"/>
                </a:moveTo>
                <a:lnTo>
                  <a:pt x="338819" y="2875219"/>
                </a:lnTo>
                <a:lnTo>
                  <a:pt x="338819" y="2848284"/>
                </a:lnTo>
                <a:lnTo>
                  <a:pt x="367381" y="2848284"/>
                </a:lnTo>
                <a:lnTo>
                  <a:pt x="367381" y="2875219"/>
                </a:lnTo>
                <a:close/>
              </a:path>
              <a:path w="4874895" h="2875279">
                <a:moveTo>
                  <a:pt x="310258" y="2875219"/>
                </a:moveTo>
                <a:lnTo>
                  <a:pt x="281696" y="2875219"/>
                </a:lnTo>
                <a:lnTo>
                  <a:pt x="281696" y="2848284"/>
                </a:lnTo>
                <a:lnTo>
                  <a:pt x="310258" y="2848284"/>
                </a:lnTo>
                <a:lnTo>
                  <a:pt x="310258" y="2875219"/>
                </a:lnTo>
                <a:close/>
              </a:path>
              <a:path w="4874895" h="2875279">
                <a:moveTo>
                  <a:pt x="253105" y="2875219"/>
                </a:moveTo>
                <a:lnTo>
                  <a:pt x="249767" y="2875219"/>
                </a:lnTo>
                <a:lnTo>
                  <a:pt x="224747" y="2872744"/>
                </a:lnTo>
                <a:lnTo>
                  <a:pt x="229117" y="2845320"/>
                </a:lnTo>
                <a:lnTo>
                  <a:pt x="235432" y="2846239"/>
                </a:lnTo>
                <a:lnTo>
                  <a:pt x="241765" y="2846989"/>
                </a:lnTo>
                <a:lnTo>
                  <a:pt x="248118" y="2847568"/>
                </a:lnTo>
                <a:lnTo>
                  <a:pt x="254489" y="2847977"/>
                </a:lnTo>
                <a:lnTo>
                  <a:pt x="253105" y="2875219"/>
                </a:lnTo>
                <a:close/>
              </a:path>
              <a:path w="4874895" h="2875279">
                <a:moveTo>
                  <a:pt x="196987" y="2866443"/>
                </a:moveTo>
                <a:lnTo>
                  <a:pt x="169721" y="2858158"/>
                </a:lnTo>
                <a:lnTo>
                  <a:pt x="179956" y="2831964"/>
                </a:lnTo>
                <a:lnTo>
                  <a:pt x="185932" y="2834207"/>
                </a:lnTo>
                <a:lnTo>
                  <a:pt x="191961" y="2836288"/>
                </a:lnTo>
                <a:lnTo>
                  <a:pt x="198044" y="2838206"/>
                </a:lnTo>
                <a:lnTo>
                  <a:pt x="204181" y="2839961"/>
                </a:lnTo>
                <a:lnTo>
                  <a:pt x="196987" y="2866443"/>
                </a:lnTo>
                <a:close/>
              </a:path>
              <a:path w="4874895" h="2875279">
                <a:moveTo>
                  <a:pt x="144122" y="2845677"/>
                </a:moveTo>
                <a:lnTo>
                  <a:pt x="118909" y="2832216"/>
                </a:lnTo>
                <a:lnTo>
                  <a:pt x="134731" y="2808434"/>
                </a:lnTo>
                <a:lnTo>
                  <a:pt x="140101" y="2811903"/>
                </a:lnTo>
                <a:lnTo>
                  <a:pt x="145559" y="2815225"/>
                </a:lnTo>
                <a:lnTo>
                  <a:pt x="151104" y="2818399"/>
                </a:lnTo>
                <a:lnTo>
                  <a:pt x="156736" y="2821425"/>
                </a:lnTo>
                <a:lnTo>
                  <a:pt x="144122" y="2845677"/>
                </a:lnTo>
                <a:close/>
              </a:path>
              <a:path w="4874895" h="2875279">
                <a:moveTo>
                  <a:pt x="96869" y="2814211"/>
                </a:moveTo>
                <a:lnTo>
                  <a:pt x="78078" y="2798803"/>
                </a:lnTo>
                <a:lnTo>
                  <a:pt x="75275" y="2795385"/>
                </a:lnTo>
                <a:lnTo>
                  <a:pt x="95529" y="2775783"/>
                </a:lnTo>
                <a:lnTo>
                  <a:pt x="98273" y="2778572"/>
                </a:lnTo>
                <a:lnTo>
                  <a:pt x="103404" y="2783703"/>
                </a:lnTo>
                <a:lnTo>
                  <a:pt x="108756" y="2788588"/>
                </a:lnTo>
                <a:lnTo>
                  <a:pt x="114332" y="2793227"/>
                </a:lnTo>
                <a:lnTo>
                  <a:pt x="96869" y="2814211"/>
                </a:lnTo>
                <a:close/>
              </a:path>
              <a:path w="4874895" h="2875279">
                <a:moveTo>
                  <a:pt x="57156" y="2773287"/>
                </a:moveTo>
                <a:lnTo>
                  <a:pt x="44787" y="2758202"/>
                </a:lnTo>
                <a:lnTo>
                  <a:pt x="40529" y="2750225"/>
                </a:lnTo>
                <a:lnTo>
                  <a:pt x="64208" y="2735566"/>
                </a:lnTo>
                <a:lnTo>
                  <a:pt x="67635" y="2740939"/>
                </a:lnTo>
                <a:lnTo>
                  <a:pt x="71201" y="2746214"/>
                </a:lnTo>
                <a:lnTo>
                  <a:pt x="74908" y="2751392"/>
                </a:lnTo>
                <a:lnTo>
                  <a:pt x="78755" y="2756473"/>
                </a:lnTo>
                <a:lnTo>
                  <a:pt x="57156" y="2773287"/>
                </a:lnTo>
                <a:close/>
              </a:path>
              <a:path w="4874895" h="2875279">
                <a:moveTo>
                  <a:pt x="27105" y="2725082"/>
                </a:moveTo>
                <a:lnTo>
                  <a:pt x="20291" y="2712319"/>
                </a:lnTo>
                <a:lnTo>
                  <a:pt x="16187" y="2698814"/>
                </a:lnTo>
                <a:lnTo>
                  <a:pt x="42178" y="2689623"/>
                </a:lnTo>
                <a:lnTo>
                  <a:pt x="44385" y="2695608"/>
                </a:lnTo>
                <a:lnTo>
                  <a:pt x="46750" y="2701527"/>
                </a:lnTo>
                <a:lnTo>
                  <a:pt x="49272" y="2707381"/>
                </a:lnTo>
                <a:lnTo>
                  <a:pt x="51953" y="2713169"/>
                </a:lnTo>
                <a:lnTo>
                  <a:pt x="27105" y="2725082"/>
                </a:lnTo>
                <a:close/>
              </a:path>
              <a:path w="4874895" h="2875279">
                <a:moveTo>
                  <a:pt x="7901" y="2671545"/>
                </a:moveTo>
                <a:lnTo>
                  <a:pt x="5169" y="2662554"/>
                </a:lnTo>
                <a:lnTo>
                  <a:pt x="3283" y="2643493"/>
                </a:lnTo>
                <a:lnTo>
                  <a:pt x="30432" y="2640068"/>
                </a:lnTo>
                <a:lnTo>
                  <a:pt x="31314" y="2646380"/>
                </a:lnTo>
                <a:lnTo>
                  <a:pt x="32365" y="2652661"/>
                </a:lnTo>
                <a:lnTo>
                  <a:pt x="33583" y="2658912"/>
                </a:lnTo>
                <a:lnTo>
                  <a:pt x="34969" y="2665133"/>
                </a:lnTo>
                <a:lnTo>
                  <a:pt x="7901" y="2671545"/>
                </a:lnTo>
                <a:close/>
              </a:path>
              <a:path w="4874895" h="2875279">
                <a:moveTo>
                  <a:pt x="471" y="2615068"/>
                </a:moveTo>
                <a:lnTo>
                  <a:pt x="0" y="2610305"/>
                </a:lnTo>
                <a:lnTo>
                  <a:pt x="0" y="2586467"/>
                </a:lnTo>
                <a:lnTo>
                  <a:pt x="28561" y="2586467"/>
                </a:lnTo>
                <a:lnTo>
                  <a:pt x="28603" y="2614815"/>
                </a:lnTo>
                <a:lnTo>
                  <a:pt x="471" y="2615068"/>
                </a:lnTo>
                <a:close/>
              </a:path>
              <a:path w="4874895" h="2875279">
                <a:moveTo>
                  <a:pt x="28561" y="2557905"/>
                </a:moveTo>
                <a:lnTo>
                  <a:pt x="0" y="2557905"/>
                </a:lnTo>
                <a:lnTo>
                  <a:pt x="0" y="2529343"/>
                </a:lnTo>
                <a:lnTo>
                  <a:pt x="28561" y="2529343"/>
                </a:lnTo>
                <a:lnTo>
                  <a:pt x="28561" y="2557905"/>
                </a:lnTo>
                <a:close/>
              </a:path>
              <a:path w="4874895" h="2875279">
                <a:moveTo>
                  <a:pt x="28561" y="2500782"/>
                </a:moveTo>
                <a:lnTo>
                  <a:pt x="0" y="2500782"/>
                </a:lnTo>
                <a:lnTo>
                  <a:pt x="0" y="2472220"/>
                </a:lnTo>
                <a:lnTo>
                  <a:pt x="28561" y="2472220"/>
                </a:lnTo>
                <a:lnTo>
                  <a:pt x="28561" y="2500782"/>
                </a:lnTo>
                <a:close/>
              </a:path>
              <a:path w="4874895" h="2875279">
                <a:moveTo>
                  <a:pt x="28561" y="2443658"/>
                </a:moveTo>
                <a:lnTo>
                  <a:pt x="0" y="2443658"/>
                </a:lnTo>
                <a:lnTo>
                  <a:pt x="0" y="2415096"/>
                </a:lnTo>
                <a:lnTo>
                  <a:pt x="28561" y="2415096"/>
                </a:lnTo>
                <a:lnTo>
                  <a:pt x="28561" y="2443658"/>
                </a:lnTo>
                <a:close/>
              </a:path>
              <a:path w="4874895" h="2875279">
                <a:moveTo>
                  <a:pt x="28561" y="2386534"/>
                </a:moveTo>
                <a:lnTo>
                  <a:pt x="0" y="2386534"/>
                </a:lnTo>
                <a:lnTo>
                  <a:pt x="0" y="2357972"/>
                </a:lnTo>
                <a:lnTo>
                  <a:pt x="28561" y="2357972"/>
                </a:lnTo>
                <a:lnTo>
                  <a:pt x="28561" y="2386534"/>
                </a:lnTo>
                <a:close/>
              </a:path>
              <a:path w="4874895" h="2875279">
                <a:moveTo>
                  <a:pt x="28561" y="2329410"/>
                </a:moveTo>
                <a:lnTo>
                  <a:pt x="0" y="2329410"/>
                </a:lnTo>
                <a:lnTo>
                  <a:pt x="0" y="2300848"/>
                </a:lnTo>
                <a:lnTo>
                  <a:pt x="28561" y="2300848"/>
                </a:lnTo>
                <a:lnTo>
                  <a:pt x="28561" y="2329410"/>
                </a:lnTo>
                <a:close/>
              </a:path>
              <a:path w="4874895" h="2875279">
                <a:moveTo>
                  <a:pt x="28561" y="2272287"/>
                </a:moveTo>
                <a:lnTo>
                  <a:pt x="0" y="2272287"/>
                </a:lnTo>
                <a:lnTo>
                  <a:pt x="0" y="2243725"/>
                </a:lnTo>
                <a:lnTo>
                  <a:pt x="28561" y="2243725"/>
                </a:lnTo>
                <a:lnTo>
                  <a:pt x="28561" y="2272287"/>
                </a:lnTo>
                <a:close/>
              </a:path>
              <a:path w="4874895" h="2875279">
                <a:moveTo>
                  <a:pt x="28561" y="2215163"/>
                </a:moveTo>
                <a:lnTo>
                  <a:pt x="0" y="2215163"/>
                </a:lnTo>
                <a:lnTo>
                  <a:pt x="0" y="2186601"/>
                </a:lnTo>
                <a:lnTo>
                  <a:pt x="28561" y="2186601"/>
                </a:lnTo>
                <a:lnTo>
                  <a:pt x="28561" y="2215163"/>
                </a:lnTo>
                <a:close/>
              </a:path>
              <a:path w="4874895" h="2875279">
                <a:moveTo>
                  <a:pt x="28561" y="2158039"/>
                </a:moveTo>
                <a:lnTo>
                  <a:pt x="0" y="2158039"/>
                </a:lnTo>
                <a:lnTo>
                  <a:pt x="0" y="2129477"/>
                </a:lnTo>
                <a:lnTo>
                  <a:pt x="28561" y="2129477"/>
                </a:lnTo>
                <a:lnTo>
                  <a:pt x="28561" y="2158039"/>
                </a:lnTo>
                <a:close/>
              </a:path>
              <a:path w="4874895" h="2875279">
                <a:moveTo>
                  <a:pt x="28561" y="2100915"/>
                </a:moveTo>
                <a:lnTo>
                  <a:pt x="0" y="2100915"/>
                </a:lnTo>
                <a:lnTo>
                  <a:pt x="0" y="2072354"/>
                </a:lnTo>
                <a:lnTo>
                  <a:pt x="28561" y="2072354"/>
                </a:lnTo>
                <a:lnTo>
                  <a:pt x="28561" y="2100915"/>
                </a:lnTo>
                <a:close/>
              </a:path>
              <a:path w="4874895" h="2875279">
                <a:moveTo>
                  <a:pt x="28561" y="2043792"/>
                </a:moveTo>
                <a:lnTo>
                  <a:pt x="0" y="2043792"/>
                </a:lnTo>
                <a:lnTo>
                  <a:pt x="0" y="2015230"/>
                </a:lnTo>
                <a:lnTo>
                  <a:pt x="28561" y="2015230"/>
                </a:lnTo>
                <a:lnTo>
                  <a:pt x="28561" y="2043792"/>
                </a:lnTo>
                <a:close/>
              </a:path>
              <a:path w="4874895" h="2875279">
                <a:moveTo>
                  <a:pt x="28561" y="1986668"/>
                </a:moveTo>
                <a:lnTo>
                  <a:pt x="0" y="1986668"/>
                </a:lnTo>
                <a:lnTo>
                  <a:pt x="0" y="1958106"/>
                </a:lnTo>
                <a:lnTo>
                  <a:pt x="28561" y="1958106"/>
                </a:lnTo>
                <a:lnTo>
                  <a:pt x="28561" y="1986668"/>
                </a:lnTo>
                <a:close/>
              </a:path>
              <a:path w="4874895" h="2875279">
                <a:moveTo>
                  <a:pt x="28561" y="1929544"/>
                </a:moveTo>
                <a:lnTo>
                  <a:pt x="0" y="1929544"/>
                </a:lnTo>
                <a:lnTo>
                  <a:pt x="0" y="1900982"/>
                </a:lnTo>
                <a:lnTo>
                  <a:pt x="28561" y="1900982"/>
                </a:lnTo>
                <a:lnTo>
                  <a:pt x="28561" y="1929544"/>
                </a:lnTo>
                <a:close/>
              </a:path>
              <a:path w="4874895" h="2875279">
                <a:moveTo>
                  <a:pt x="28561" y="1872420"/>
                </a:moveTo>
                <a:lnTo>
                  <a:pt x="0" y="1872420"/>
                </a:lnTo>
                <a:lnTo>
                  <a:pt x="0" y="1843859"/>
                </a:lnTo>
                <a:lnTo>
                  <a:pt x="28561" y="1843859"/>
                </a:lnTo>
                <a:lnTo>
                  <a:pt x="28561" y="1872420"/>
                </a:lnTo>
                <a:close/>
              </a:path>
              <a:path w="4874895" h="2875279">
                <a:moveTo>
                  <a:pt x="28561" y="1815297"/>
                </a:moveTo>
                <a:lnTo>
                  <a:pt x="0" y="1815297"/>
                </a:lnTo>
                <a:lnTo>
                  <a:pt x="0" y="1786735"/>
                </a:lnTo>
                <a:lnTo>
                  <a:pt x="28561" y="1786735"/>
                </a:lnTo>
                <a:lnTo>
                  <a:pt x="28561" y="1815297"/>
                </a:lnTo>
                <a:close/>
              </a:path>
              <a:path w="4874895" h="2875279">
                <a:moveTo>
                  <a:pt x="28561" y="1758173"/>
                </a:moveTo>
                <a:lnTo>
                  <a:pt x="0" y="1758173"/>
                </a:lnTo>
                <a:lnTo>
                  <a:pt x="0" y="1729611"/>
                </a:lnTo>
                <a:lnTo>
                  <a:pt x="28561" y="1729611"/>
                </a:lnTo>
                <a:lnTo>
                  <a:pt x="28561" y="1758173"/>
                </a:lnTo>
                <a:close/>
              </a:path>
              <a:path w="4874895" h="2875279">
                <a:moveTo>
                  <a:pt x="28561" y="1701049"/>
                </a:moveTo>
                <a:lnTo>
                  <a:pt x="0" y="1701049"/>
                </a:lnTo>
                <a:lnTo>
                  <a:pt x="0" y="1672487"/>
                </a:lnTo>
                <a:lnTo>
                  <a:pt x="28561" y="1672487"/>
                </a:lnTo>
                <a:lnTo>
                  <a:pt x="28561" y="1701049"/>
                </a:lnTo>
                <a:close/>
              </a:path>
              <a:path w="4874895" h="2875279">
                <a:moveTo>
                  <a:pt x="28561" y="1643925"/>
                </a:moveTo>
                <a:lnTo>
                  <a:pt x="0" y="1643925"/>
                </a:lnTo>
                <a:lnTo>
                  <a:pt x="0" y="1615364"/>
                </a:lnTo>
                <a:lnTo>
                  <a:pt x="28561" y="1615364"/>
                </a:lnTo>
                <a:lnTo>
                  <a:pt x="28561" y="1643925"/>
                </a:lnTo>
                <a:close/>
              </a:path>
              <a:path w="4874895" h="2875279">
                <a:moveTo>
                  <a:pt x="28561" y="1586802"/>
                </a:moveTo>
                <a:lnTo>
                  <a:pt x="0" y="1586802"/>
                </a:lnTo>
                <a:lnTo>
                  <a:pt x="0" y="1558240"/>
                </a:lnTo>
                <a:lnTo>
                  <a:pt x="28561" y="1558240"/>
                </a:lnTo>
                <a:lnTo>
                  <a:pt x="28561" y="1586802"/>
                </a:lnTo>
                <a:close/>
              </a:path>
              <a:path w="4874895" h="2875279">
                <a:moveTo>
                  <a:pt x="28561" y="1529678"/>
                </a:moveTo>
                <a:lnTo>
                  <a:pt x="0" y="1529678"/>
                </a:lnTo>
                <a:lnTo>
                  <a:pt x="0" y="1501116"/>
                </a:lnTo>
                <a:lnTo>
                  <a:pt x="28561" y="1501116"/>
                </a:lnTo>
                <a:lnTo>
                  <a:pt x="28561" y="1529678"/>
                </a:lnTo>
                <a:close/>
              </a:path>
              <a:path w="4874895" h="2875279">
                <a:moveTo>
                  <a:pt x="28561" y="1472554"/>
                </a:moveTo>
                <a:lnTo>
                  <a:pt x="0" y="1472554"/>
                </a:lnTo>
                <a:lnTo>
                  <a:pt x="0" y="1443992"/>
                </a:lnTo>
                <a:lnTo>
                  <a:pt x="28561" y="1443992"/>
                </a:lnTo>
                <a:lnTo>
                  <a:pt x="28561" y="1472554"/>
                </a:lnTo>
                <a:close/>
              </a:path>
              <a:path w="4874895" h="2875279">
                <a:moveTo>
                  <a:pt x="28561" y="1415431"/>
                </a:moveTo>
                <a:lnTo>
                  <a:pt x="0" y="1415431"/>
                </a:lnTo>
                <a:lnTo>
                  <a:pt x="0" y="1386869"/>
                </a:lnTo>
                <a:lnTo>
                  <a:pt x="28561" y="1386869"/>
                </a:lnTo>
                <a:lnTo>
                  <a:pt x="28561" y="1415431"/>
                </a:lnTo>
                <a:close/>
              </a:path>
              <a:path w="4874895" h="2875279">
                <a:moveTo>
                  <a:pt x="28561" y="1358307"/>
                </a:moveTo>
                <a:lnTo>
                  <a:pt x="0" y="1358307"/>
                </a:lnTo>
                <a:lnTo>
                  <a:pt x="0" y="1329745"/>
                </a:lnTo>
                <a:lnTo>
                  <a:pt x="28561" y="1329745"/>
                </a:lnTo>
                <a:lnTo>
                  <a:pt x="28561" y="1358307"/>
                </a:lnTo>
                <a:close/>
              </a:path>
              <a:path w="4874895" h="2875279">
                <a:moveTo>
                  <a:pt x="28561" y="1301183"/>
                </a:moveTo>
                <a:lnTo>
                  <a:pt x="0" y="1301183"/>
                </a:lnTo>
                <a:lnTo>
                  <a:pt x="0" y="1272621"/>
                </a:lnTo>
                <a:lnTo>
                  <a:pt x="28561" y="1272621"/>
                </a:lnTo>
                <a:lnTo>
                  <a:pt x="28561" y="1301183"/>
                </a:lnTo>
                <a:close/>
              </a:path>
              <a:path w="4874895" h="2875279">
                <a:moveTo>
                  <a:pt x="28561" y="1244059"/>
                </a:moveTo>
                <a:lnTo>
                  <a:pt x="0" y="1244059"/>
                </a:lnTo>
                <a:lnTo>
                  <a:pt x="0" y="1215497"/>
                </a:lnTo>
                <a:lnTo>
                  <a:pt x="28561" y="1215497"/>
                </a:lnTo>
                <a:lnTo>
                  <a:pt x="28561" y="1244059"/>
                </a:lnTo>
                <a:close/>
              </a:path>
              <a:path w="4874895" h="2875279">
                <a:moveTo>
                  <a:pt x="28561" y="1186936"/>
                </a:moveTo>
                <a:lnTo>
                  <a:pt x="0" y="1186936"/>
                </a:lnTo>
                <a:lnTo>
                  <a:pt x="0" y="1158374"/>
                </a:lnTo>
                <a:lnTo>
                  <a:pt x="28561" y="1158374"/>
                </a:lnTo>
                <a:lnTo>
                  <a:pt x="28561" y="1186936"/>
                </a:lnTo>
                <a:close/>
              </a:path>
              <a:path w="4874895" h="2875279">
                <a:moveTo>
                  <a:pt x="28561" y="1129812"/>
                </a:moveTo>
                <a:lnTo>
                  <a:pt x="0" y="1129812"/>
                </a:lnTo>
                <a:lnTo>
                  <a:pt x="0" y="1101250"/>
                </a:lnTo>
                <a:lnTo>
                  <a:pt x="28561" y="1101250"/>
                </a:lnTo>
                <a:lnTo>
                  <a:pt x="28561" y="1129812"/>
                </a:lnTo>
                <a:close/>
              </a:path>
              <a:path w="4874895" h="2875279">
                <a:moveTo>
                  <a:pt x="28561" y="1072688"/>
                </a:moveTo>
                <a:lnTo>
                  <a:pt x="0" y="1072688"/>
                </a:lnTo>
                <a:lnTo>
                  <a:pt x="0" y="1044126"/>
                </a:lnTo>
                <a:lnTo>
                  <a:pt x="28561" y="1044126"/>
                </a:lnTo>
                <a:lnTo>
                  <a:pt x="28561" y="1072688"/>
                </a:lnTo>
                <a:close/>
              </a:path>
              <a:path w="4874895" h="2875279">
                <a:moveTo>
                  <a:pt x="28561" y="1015564"/>
                </a:moveTo>
                <a:lnTo>
                  <a:pt x="0" y="1015564"/>
                </a:lnTo>
                <a:lnTo>
                  <a:pt x="0" y="987002"/>
                </a:lnTo>
                <a:lnTo>
                  <a:pt x="28561" y="987002"/>
                </a:lnTo>
                <a:lnTo>
                  <a:pt x="28561" y="1015564"/>
                </a:lnTo>
                <a:close/>
              </a:path>
              <a:path w="4874895" h="2875279">
                <a:moveTo>
                  <a:pt x="28561" y="958440"/>
                </a:moveTo>
                <a:lnTo>
                  <a:pt x="0" y="958440"/>
                </a:lnTo>
                <a:lnTo>
                  <a:pt x="0" y="929879"/>
                </a:lnTo>
                <a:lnTo>
                  <a:pt x="28561" y="929879"/>
                </a:lnTo>
                <a:lnTo>
                  <a:pt x="28561" y="958440"/>
                </a:lnTo>
                <a:close/>
              </a:path>
              <a:path w="4874895" h="2875279">
                <a:moveTo>
                  <a:pt x="28561" y="901317"/>
                </a:moveTo>
                <a:lnTo>
                  <a:pt x="0" y="901317"/>
                </a:lnTo>
                <a:lnTo>
                  <a:pt x="0" y="872755"/>
                </a:lnTo>
                <a:lnTo>
                  <a:pt x="28561" y="872755"/>
                </a:lnTo>
                <a:lnTo>
                  <a:pt x="28561" y="901317"/>
                </a:lnTo>
                <a:close/>
              </a:path>
              <a:path w="4874895" h="2875279">
                <a:moveTo>
                  <a:pt x="28561" y="844193"/>
                </a:moveTo>
                <a:lnTo>
                  <a:pt x="0" y="844193"/>
                </a:lnTo>
                <a:lnTo>
                  <a:pt x="0" y="815631"/>
                </a:lnTo>
                <a:lnTo>
                  <a:pt x="28561" y="815631"/>
                </a:lnTo>
                <a:lnTo>
                  <a:pt x="28561" y="844193"/>
                </a:lnTo>
                <a:close/>
              </a:path>
              <a:path w="4874895" h="2875279">
                <a:moveTo>
                  <a:pt x="28561" y="787069"/>
                </a:moveTo>
                <a:lnTo>
                  <a:pt x="0" y="787069"/>
                </a:lnTo>
                <a:lnTo>
                  <a:pt x="0" y="758507"/>
                </a:lnTo>
                <a:lnTo>
                  <a:pt x="28561" y="758507"/>
                </a:lnTo>
                <a:lnTo>
                  <a:pt x="28561" y="787069"/>
                </a:lnTo>
                <a:close/>
              </a:path>
              <a:path w="4874895" h="2875279">
                <a:moveTo>
                  <a:pt x="28561" y="729945"/>
                </a:moveTo>
                <a:lnTo>
                  <a:pt x="0" y="729945"/>
                </a:lnTo>
                <a:lnTo>
                  <a:pt x="0" y="701384"/>
                </a:lnTo>
                <a:lnTo>
                  <a:pt x="28561" y="701384"/>
                </a:lnTo>
                <a:lnTo>
                  <a:pt x="28561" y="729945"/>
                </a:lnTo>
                <a:close/>
              </a:path>
              <a:path w="4874895" h="2875279">
                <a:moveTo>
                  <a:pt x="28561" y="672822"/>
                </a:moveTo>
                <a:lnTo>
                  <a:pt x="0" y="672822"/>
                </a:lnTo>
                <a:lnTo>
                  <a:pt x="0" y="644260"/>
                </a:lnTo>
                <a:lnTo>
                  <a:pt x="28561" y="644260"/>
                </a:lnTo>
                <a:lnTo>
                  <a:pt x="28561" y="672822"/>
                </a:lnTo>
                <a:close/>
              </a:path>
              <a:path w="4874895" h="2875279">
                <a:moveTo>
                  <a:pt x="28561" y="615698"/>
                </a:moveTo>
                <a:lnTo>
                  <a:pt x="0" y="615698"/>
                </a:lnTo>
                <a:lnTo>
                  <a:pt x="0" y="587136"/>
                </a:lnTo>
                <a:lnTo>
                  <a:pt x="28561" y="587136"/>
                </a:lnTo>
                <a:lnTo>
                  <a:pt x="28561" y="615698"/>
                </a:lnTo>
                <a:close/>
              </a:path>
              <a:path w="4874895" h="2875279">
                <a:moveTo>
                  <a:pt x="28561" y="558574"/>
                </a:moveTo>
                <a:lnTo>
                  <a:pt x="0" y="558574"/>
                </a:lnTo>
                <a:lnTo>
                  <a:pt x="0" y="530012"/>
                </a:lnTo>
                <a:lnTo>
                  <a:pt x="28561" y="530012"/>
                </a:lnTo>
                <a:lnTo>
                  <a:pt x="28561" y="558574"/>
                </a:lnTo>
                <a:close/>
              </a:path>
              <a:path w="4874895" h="2875279">
                <a:moveTo>
                  <a:pt x="28561" y="501451"/>
                </a:moveTo>
                <a:lnTo>
                  <a:pt x="0" y="501451"/>
                </a:lnTo>
                <a:lnTo>
                  <a:pt x="0" y="472889"/>
                </a:lnTo>
                <a:lnTo>
                  <a:pt x="28561" y="472889"/>
                </a:lnTo>
                <a:lnTo>
                  <a:pt x="28561" y="501451"/>
                </a:lnTo>
                <a:close/>
              </a:path>
              <a:path w="4874895" h="2875279">
                <a:moveTo>
                  <a:pt x="28561" y="444327"/>
                </a:moveTo>
                <a:lnTo>
                  <a:pt x="0" y="444327"/>
                </a:lnTo>
                <a:lnTo>
                  <a:pt x="0" y="415765"/>
                </a:lnTo>
                <a:lnTo>
                  <a:pt x="28561" y="415765"/>
                </a:lnTo>
                <a:lnTo>
                  <a:pt x="28561" y="444327"/>
                </a:lnTo>
                <a:close/>
              </a:path>
              <a:path w="4874895" h="2875279">
                <a:moveTo>
                  <a:pt x="28561" y="387203"/>
                </a:moveTo>
                <a:lnTo>
                  <a:pt x="0" y="387203"/>
                </a:lnTo>
                <a:lnTo>
                  <a:pt x="0" y="358641"/>
                </a:lnTo>
                <a:lnTo>
                  <a:pt x="28561" y="358641"/>
                </a:lnTo>
                <a:lnTo>
                  <a:pt x="28561" y="387203"/>
                </a:lnTo>
                <a:close/>
              </a:path>
              <a:path w="4874895" h="2875279">
                <a:moveTo>
                  <a:pt x="28561" y="330079"/>
                </a:moveTo>
                <a:lnTo>
                  <a:pt x="0" y="330079"/>
                </a:lnTo>
                <a:lnTo>
                  <a:pt x="0" y="301517"/>
                </a:lnTo>
                <a:lnTo>
                  <a:pt x="28561" y="301517"/>
                </a:lnTo>
                <a:lnTo>
                  <a:pt x="28561" y="330079"/>
                </a:lnTo>
                <a:close/>
              </a:path>
              <a:path w="4874895" h="2875279">
                <a:moveTo>
                  <a:pt x="28561" y="272956"/>
                </a:moveTo>
                <a:lnTo>
                  <a:pt x="0" y="272956"/>
                </a:lnTo>
                <a:lnTo>
                  <a:pt x="0" y="266568"/>
                </a:lnTo>
                <a:lnTo>
                  <a:pt x="2193" y="244394"/>
                </a:lnTo>
                <a:lnTo>
                  <a:pt x="29393" y="246675"/>
                </a:lnTo>
                <a:lnTo>
                  <a:pt x="28838" y="253294"/>
                </a:lnTo>
                <a:lnTo>
                  <a:pt x="28561" y="259926"/>
                </a:lnTo>
                <a:lnTo>
                  <a:pt x="28561" y="272956"/>
                </a:lnTo>
                <a:close/>
              </a:path>
              <a:path w="4874895" h="2875279">
                <a:moveTo>
                  <a:pt x="32874" y="221460"/>
                </a:moveTo>
                <a:lnTo>
                  <a:pt x="4995" y="216078"/>
                </a:lnTo>
                <a:lnTo>
                  <a:pt x="5169" y="214318"/>
                </a:lnTo>
                <a:lnTo>
                  <a:pt x="12967" y="188657"/>
                </a:lnTo>
                <a:lnTo>
                  <a:pt x="39056" y="196673"/>
                </a:lnTo>
                <a:lnTo>
                  <a:pt x="37261" y="202808"/>
                </a:lnTo>
                <a:lnTo>
                  <a:pt x="35632" y="208984"/>
                </a:lnTo>
                <a:lnTo>
                  <a:pt x="34170" y="215202"/>
                </a:lnTo>
                <a:lnTo>
                  <a:pt x="32874" y="221460"/>
                </a:lnTo>
                <a:close/>
              </a:path>
              <a:path w="4874895" h="2875279">
                <a:moveTo>
                  <a:pt x="47840" y="172734"/>
                </a:moveTo>
                <a:lnTo>
                  <a:pt x="21872" y="161593"/>
                </a:lnTo>
                <a:lnTo>
                  <a:pt x="35295" y="136450"/>
                </a:lnTo>
                <a:lnTo>
                  <a:pt x="59139" y="149864"/>
                </a:lnTo>
                <a:lnTo>
                  <a:pt x="56084" y="155468"/>
                </a:lnTo>
                <a:lnTo>
                  <a:pt x="53183" y="161147"/>
                </a:lnTo>
                <a:lnTo>
                  <a:pt x="50435" y="166902"/>
                </a:lnTo>
                <a:lnTo>
                  <a:pt x="47840" y="172734"/>
                </a:lnTo>
                <a:close/>
              </a:path>
              <a:path w="4874895" h="2875279">
                <a:moveTo>
                  <a:pt x="106796" y="90161"/>
                </a:moveTo>
                <a:lnTo>
                  <a:pt x="88273" y="69710"/>
                </a:lnTo>
                <a:lnTo>
                  <a:pt x="110295" y="51653"/>
                </a:lnTo>
                <a:lnTo>
                  <a:pt x="126597" y="74071"/>
                </a:lnTo>
                <a:lnTo>
                  <a:pt x="121485" y="77894"/>
                </a:lnTo>
                <a:lnTo>
                  <a:pt x="116481" y="81850"/>
                </a:lnTo>
                <a:lnTo>
                  <a:pt x="111585" y="85939"/>
                </a:lnTo>
                <a:lnTo>
                  <a:pt x="106796" y="90161"/>
                </a:lnTo>
                <a:close/>
              </a:path>
              <a:path w="4874895" h="2875279">
                <a:moveTo>
                  <a:pt x="72823" y="128330"/>
                </a:moveTo>
                <a:lnTo>
                  <a:pt x="50138" y="112144"/>
                </a:lnTo>
                <a:lnTo>
                  <a:pt x="68187" y="90132"/>
                </a:lnTo>
                <a:lnTo>
                  <a:pt x="88723" y="108398"/>
                </a:lnTo>
                <a:lnTo>
                  <a:pt x="84547" y="113222"/>
                </a:lnTo>
                <a:lnTo>
                  <a:pt x="80505" y="118151"/>
                </a:lnTo>
                <a:lnTo>
                  <a:pt x="76597" y="123188"/>
                </a:lnTo>
                <a:lnTo>
                  <a:pt x="72823" y="128330"/>
                </a:lnTo>
                <a:close/>
              </a:path>
              <a:path w="4874895" h="2875279">
                <a:moveTo>
                  <a:pt x="147998" y="60200"/>
                </a:moveTo>
                <a:lnTo>
                  <a:pt x="134336" y="36419"/>
                </a:lnTo>
                <a:lnTo>
                  <a:pt x="159471" y="23000"/>
                </a:lnTo>
                <a:lnTo>
                  <a:pt x="170769" y="48694"/>
                </a:lnTo>
                <a:lnTo>
                  <a:pt x="164960" y="51342"/>
                </a:lnTo>
                <a:lnTo>
                  <a:pt x="159229" y="54142"/>
                </a:lnTo>
                <a:lnTo>
                  <a:pt x="153575" y="57094"/>
                </a:lnTo>
                <a:lnTo>
                  <a:pt x="147998" y="60200"/>
                </a:lnTo>
                <a:close/>
              </a:path>
              <a:path w="4874895" h="2875279">
                <a:moveTo>
                  <a:pt x="194626" y="39695"/>
                </a:moveTo>
                <a:lnTo>
                  <a:pt x="186368" y="13656"/>
                </a:lnTo>
                <a:lnTo>
                  <a:pt x="213708" y="5348"/>
                </a:lnTo>
                <a:lnTo>
                  <a:pt x="219363" y="33289"/>
                </a:lnTo>
                <a:lnTo>
                  <a:pt x="213115" y="34641"/>
                </a:lnTo>
                <a:lnTo>
                  <a:pt x="206909" y="36160"/>
                </a:lnTo>
                <a:lnTo>
                  <a:pt x="200746" y="37844"/>
                </a:lnTo>
                <a:lnTo>
                  <a:pt x="194626" y="39695"/>
                </a:lnTo>
                <a:close/>
              </a:path>
              <a:path w="4874895" h="2875279">
                <a:moveTo>
                  <a:pt x="244537" y="29583"/>
                </a:moveTo>
                <a:lnTo>
                  <a:pt x="242012" y="2420"/>
                </a:lnTo>
                <a:lnTo>
                  <a:pt x="266481" y="0"/>
                </a:lnTo>
                <a:lnTo>
                  <a:pt x="295134" y="0"/>
                </a:lnTo>
                <a:lnTo>
                  <a:pt x="295134" y="28561"/>
                </a:lnTo>
                <a:lnTo>
                  <a:pt x="259209" y="28561"/>
                </a:lnTo>
                <a:lnTo>
                  <a:pt x="251864" y="28902"/>
                </a:lnTo>
                <a:lnTo>
                  <a:pt x="244537" y="29583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338017" y="9011739"/>
            <a:ext cx="349250" cy="323850"/>
          </a:xfrm>
          <a:custGeom>
            <a:avLst/>
            <a:gdLst/>
            <a:ahLst/>
            <a:cxnLst/>
            <a:rect l="l" t="t" r="r" b="b"/>
            <a:pathLst>
              <a:path w="349250" h="323850">
                <a:moveTo>
                  <a:pt x="349055" y="323576"/>
                </a:moveTo>
                <a:lnTo>
                  <a:pt x="0" y="323576"/>
                </a:lnTo>
                <a:lnTo>
                  <a:pt x="0" y="0"/>
                </a:lnTo>
                <a:lnTo>
                  <a:pt x="349055" y="0"/>
                </a:lnTo>
                <a:lnTo>
                  <a:pt x="349055" y="323576"/>
                </a:lnTo>
                <a:close/>
              </a:path>
            </a:pathLst>
          </a:custGeom>
          <a:solidFill>
            <a:srgbClr val="FA3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5528976" y="12161481"/>
            <a:ext cx="4884420" cy="2542540"/>
          </a:xfrm>
          <a:custGeom>
            <a:avLst/>
            <a:gdLst/>
            <a:ahLst/>
            <a:cxnLst/>
            <a:rect l="l" t="t" r="r" b="b"/>
            <a:pathLst>
              <a:path w="4884420" h="2542540">
                <a:moveTo>
                  <a:pt x="352248" y="28561"/>
                </a:moveTo>
                <a:lnTo>
                  <a:pt x="323686" y="28561"/>
                </a:lnTo>
                <a:lnTo>
                  <a:pt x="323686" y="0"/>
                </a:lnTo>
                <a:lnTo>
                  <a:pt x="352248" y="0"/>
                </a:lnTo>
                <a:lnTo>
                  <a:pt x="352248" y="28561"/>
                </a:lnTo>
                <a:close/>
              </a:path>
              <a:path w="4884420" h="2542540">
                <a:moveTo>
                  <a:pt x="409372" y="28561"/>
                </a:moveTo>
                <a:lnTo>
                  <a:pt x="380810" y="28561"/>
                </a:lnTo>
                <a:lnTo>
                  <a:pt x="380810" y="0"/>
                </a:lnTo>
                <a:lnTo>
                  <a:pt x="409372" y="0"/>
                </a:lnTo>
                <a:lnTo>
                  <a:pt x="409372" y="28561"/>
                </a:lnTo>
                <a:close/>
              </a:path>
              <a:path w="4884420" h="2542540">
                <a:moveTo>
                  <a:pt x="466495" y="28561"/>
                </a:moveTo>
                <a:lnTo>
                  <a:pt x="437934" y="28561"/>
                </a:lnTo>
                <a:lnTo>
                  <a:pt x="437934" y="0"/>
                </a:lnTo>
                <a:lnTo>
                  <a:pt x="466495" y="0"/>
                </a:lnTo>
                <a:lnTo>
                  <a:pt x="466495" y="28561"/>
                </a:lnTo>
                <a:close/>
              </a:path>
              <a:path w="4884420" h="2542540">
                <a:moveTo>
                  <a:pt x="523619" y="28561"/>
                </a:moveTo>
                <a:lnTo>
                  <a:pt x="495057" y="28561"/>
                </a:lnTo>
                <a:lnTo>
                  <a:pt x="495057" y="0"/>
                </a:lnTo>
                <a:lnTo>
                  <a:pt x="523619" y="0"/>
                </a:lnTo>
                <a:lnTo>
                  <a:pt x="523619" y="28561"/>
                </a:lnTo>
                <a:close/>
              </a:path>
              <a:path w="4884420" h="2542540">
                <a:moveTo>
                  <a:pt x="580743" y="28561"/>
                </a:moveTo>
                <a:lnTo>
                  <a:pt x="552181" y="28561"/>
                </a:lnTo>
                <a:lnTo>
                  <a:pt x="552181" y="0"/>
                </a:lnTo>
                <a:lnTo>
                  <a:pt x="580743" y="0"/>
                </a:lnTo>
                <a:lnTo>
                  <a:pt x="580743" y="28561"/>
                </a:lnTo>
                <a:close/>
              </a:path>
              <a:path w="4884420" h="2542540">
                <a:moveTo>
                  <a:pt x="637867" y="28561"/>
                </a:moveTo>
                <a:lnTo>
                  <a:pt x="609305" y="28561"/>
                </a:lnTo>
                <a:lnTo>
                  <a:pt x="609305" y="0"/>
                </a:lnTo>
                <a:lnTo>
                  <a:pt x="637867" y="0"/>
                </a:lnTo>
                <a:lnTo>
                  <a:pt x="637867" y="28561"/>
                </a:lnTo>
                <a:close/>
              </a:path>
              <a:path w="4884420" h="2542540">
                <a:moveTo>
                  <a:pt x="694991" y="28561"/>
                </a:moveTo>
                <a:lnTo>
                  <a:pt x="666429" y="28561"/>
                </a:lnTo>
                <a:lnTo>
                  <a:pt x="666429" y="0"/>
                </a:lnTo>
                <a:lnTo>
                  <a:pt x="694991" y="0"/>
                </a:lnTo>
                <a:lnTo>
                  <a:pt x="694991" y="28561"/>
                </a:lnTo>
                <a:close/>
              </a:path>
              <a:path w="4884420" h="2542540">
                <a:moveTo>
                  <a:pt x="752114" y="28561"/>
                </a:moveTo>
                <a:lnTo>
                  <a:pt x="723552" y="28561"/>
                </a:lnTo>
                <a:lnTo>
                  <a:pt x="723552" y="0"/>
                </a:lnTo>
                <a:lnTo>
                  <a:pt x="752114" y="0"/>
                </a:lnTo>
                <a:lnTo>
                  <a:pt x="752114" y="28561"/>
                </a:lnTo>
                <a:close/>
              </a:path>
              <a:path w="4884420" h="2542540">
                <a:moveTo>
                  <a:pt x="809238" y="28561"/>
                </a:moveTo>
                <a:lnTo>
                  <a:pt x="780676" y="28561"/>
                </a:lnTo>
                <a:lnTo>
                  <a:pt x="780676" y="0"/>
                </a:lnTo>
                <a:lnTo>
                  <a:pt x="809238" y="0"/>
                </a:lnTo>
                <a:lnTo>
                  <a:pt x="809238" y="28561"/>
                </a:lnTo>
                <a:close/>
              </a:path>
              <a:path w="4884420" h="2542540">
                <a:moveTo>
                  <a:pt x="866362" y="28561"/>
                </a:moveTo>
                <a:lnTo>
                  <a:pt x="837800" y="28561"/>
                </a:lnTo>
                <a:lnTo>
                  <a:pt x="837800" y="0"/>
                </a:lnTo>
                <a:lnTo>
                  <a:pt x="866362" y="0"/>
                </a:lnTo>
                <a:lnTo>
                  <a:pt x="866362" y="28561"/>
                </a:lnTo>
                <a:close/>
              </a:path>
              <a:path w="4884420" h="2542540">
                <a:moveTo>
                  <a:pt x="923486" y="28561"/>
                </a:moveTo>
                <a:lnTo>
                  <a:pt x="894924" y="28561"/>
                </a:lnTo>
                <a:lnTo>
                  <a:pt x="894924" y="0"/>
                </a:lnTo>
                <a:lnTo>
                  <a:pt x="923486" y="0"/>
                </a:lnTo>
                <a:lnTo>
                  <a:pt x="923486" y="28561"/>
                </a:lnTo>
                <a:close/>
              </a:path>
              <a:path w="4884420" h="2542540">
                <a:moveTo>
                  <a:pt x="980609" y="28561"/>
                </a:moveTo>
                <a:lnTo>
                  <a:pt x="952047" y="28561"/>
                </a:lnTo>
                <a:lnTo>
                  <a:pt x="952047" y="0"/>
                </a:lnTo>
                <a:lnTo>
                  <a:pt x="980609" y="0"/>
                </a:lnTo>
                <a:lnTo>
                  <a:pt x="980609" y="28561"/>
                </a:lnTo>
                <a:close/>
              </a:path>
              <a:path w="4884420" h="2542540">
                <a:moveTo>
                  <a:pt x="1037733" y="28561"/>
                </a:moveTo>
                <a:lnTo>
                  <a:pt x="1009171" y="28561"/>
                </a:lnTo>
                <a:lnTo>
                  <a:pt x="1009171" y="0"/>
                </a:lnTo>
                <a:lnTo>
                  <a:pt x="1037733" y="0"/>
                </a:lnTo>
                <a:lnTo>
                  <a:pt x="1037733" y="28561"/>
                </a:lnTo>
                <a:close/>
              </a:path>
              <a:path w="4884420" h="2542540">
                <a:moveTo>
                  <a:pt x="1094857" y="28561"/>
                </a:moveTo>
                <a:lnTo>
                  <a:pt x="1066295" y="28561"/>
                </a:lnTo>
                <a:lnTo>
                  <a:pt x="1066295" y="0"/>
                </a:lnTo>
                <a:lnTo>
                  <a:pt x="1094857" y="0"/>
                </a:lnTo>
                <a:lnTo>
                  <a:pt x="1094857" y="28561"/>
                </a:lnTo>
                <a:close/>
              </a:path>
              <a:path w="4884420" h="2542540">
                <a:moveTo>
                  <a:pt x="1151981" y="28561"/>
                </a:moveTo>
                <a:lnTo>
                  <a:pt x="1123419" y="28561"/>
                </a:lnTo>
                <a:lnTo>
                  <a:pt x="1123419" y="0"/>
                </a:lnTo>
                <a:lnTo>
                  <a:pt x="1151981" y="0"/>
                </a:lnTo>
                <a:lnTo>
                  <a:pt x="1151981" y="28561"/>
                </a:lnTo>
                <a:close/>
              </a:path>
              <a:path w="4884420" h="2542540">
                <a:moveTo>
                  <a:pt x="1209104" y="28561"/>
                </a:moveTo>
                <a:lnTo>
                  <a:pt x="1180542" y="28561"/>
                </a:lnTo>
                <a:lnTo>
                  <a:pt x="1180542" y="0"/>
                </a:lnTo>
                <a:lnTo>
                  <a:pt x="1209104" y="0"/>
                </a:lnTo>
                <a:lnTo>
                  <a:pt x="1209104" y="28561"/>
                </a:lnTo>
                <a:close/>
              </a:path>
              <a:path w="4884420" h="2542540">
                <a:moveTo>
                  <a:pt x="1266228" y="28561"/>
                </a:moveTo>
                <a:lnTo>
                  <a:pt x="1237666" y="28561"/>
                </a:lnTo>
                <a:lnTo>
                  <a:pt x="1237666" y="0"/>
                </a:lnTo>
                <a:lnTo>
                  <a:pt x="1266228" y="0"/>
                </a:lnTo>
                <a:lnTo>
                  <a:pt x="1266228" y="28561"/>
                </a:lnTo>
                <a:close/>
              </a:path>
              <a:path w="4884420" h="2542540">
                <a:moveTo>
                  <a:pt x="1323352" y="28561"/>
                </a:moveTo>
                <a:lnTo>
                  <a:pt x="1294790" y="28561"/>
                </a:lnTo>
                <a:lnTo>
                  <a:pt x="1294790" y="0"/>
                </a:lnTo>
                <a:lnTo>
                  <a:pt x="1323352" y="0"/>
                </a:lnTo>
                <a:lnTo>
                  <a:pt x="1323352" y="28561"/>
                </a:lnTo>
                <a:close/>
              </a:path>
              <a:path w="4884420" h="2542540">
                <a:moveTo>
                  <a:pt x="1380476" y="28561"/>
                </a:moveTo>
                <a:lnTo>
                  <a:pt x="1351914" y="28561"/>
                </a:lnTo>
                <a:lnTo>
                  <a:pt x="1351914" y="0"/>
                </a:lnTo>
                <a:lnTo>
                  <a:pt x="1380476" y="0"/>
                </a:lnTo>
                <a:lnTo>
                  <a:pt x="1380476" y="28561"/>
                </a:lnTo>
                <a:close/>
              </a:path>
              <a:path w="4884420" h="2542540">
                <a:moveTo>
                  <a:pt x="1437599" y="28561"/>
                </a:moveTo>
                <a:lnTo>
                  <a:pt x="1409037" y="28561"/>
                </a:lnTo>
                <a:lnTo>
                  <a:pt x="1409037" y="0"/>
                </a:lnTo>
                <a:lnTo>
                  <a:pt x="1437599" y="0"/>
                </a:lnTo>
                <a:lnTo>
                  <a:pt x="1437599" y="28561"/>
                </a:lnTo>
                <a:close/>
              </a:path>
              <a:path w="4884420" h="2542540">
                <a:moveTo>
                  <a:pt x="1494723" y="28561"/>
                </a:moveTo>
                <a:lnTo>
                  <a:pt x="1466161" y="28561"/>
                </a:lnTo>
                <a:lnTo>
                  <a:pt x="1466161" y="0"/>
                </a:lnTo>
                <a:lnTo>
                  <a:pt x="1494723" y="0"/>
                </a:lnTo>
                <a:lnTo>
                  <a:pt x="1494723" y="28561"/>
                </a:lnTo>
                <a:close/>
              </a:path>
              <a:path w="4884420" h="2542540">
                <a:moveTo>
                  <a:pt x="1551847" y="28561"/>
                </a:moveTo>
                <a:lnTo>
                  <a:pt x="1523285" y="28561"/>
                </a:lnTo>
                <a:lnTo>
                  <a:pt x="1523285" y="0"/>
                </a:lnTo>
                <a:lnTo>
                  <a:pt x="1551847" y="0"/>
                </a:lnTo>
                <a:lnTo>
                  <a:pt x="1551847" y="28561"/>
                </a:lnTo>
                <a:close/>
              </a:path>
              <a:path w="4884420" h="2542540">
                <a:moveTo>
                  <a:pt x="1608970" y="28561"/>
                </a:moveTo>
                <a:lnTo>
                  <a:pt x="1580409" y="28561"/>
                </a:lnTo>
                <a:lnTo>
                  <a:pt x="1580409" y="0"/>
                </a:lnTo>
                <a:lnTo>
                  <a:pt x="1608970" y="0"/>
                </a:lnTo>
                <a:lnTo>
                  <a:pt x="1608970" y="28561"/>
                </a:lnTo>
                <a:close/>
              </a:path>
              <a:path w="4884420" h="2542540">
                <a:moveTo>
                  <a:pt x="1666094" y="28561"/>
                </a:moveTo>
                <a:lnTo>
                  <a:pt x="1637532" y="28561"/>
                </a:lnTo>
                <a:lnTo>
                  <a:pt x="1637532" y="0"/>
                </a:lnTo>
                <a:lnTo>
                  <a:pt x="1666094" y="0"/>
                </a:lnTo>
                <a:lnTo>
                  <a:pt x="1666094" y="28561"/>
                </a:lnTo>
                <a:close/>
              </a:path>
              <a:path w="4884420" h="2542540">
                <a:moveTo>
                  <a:pt x="1723218" y="28561"/>
                </a:moveTo>
                <a:lnTo>
                  <a:pt x="1694656" y="28561"/>
                </a:lnTo>
                <a:lnTo>
                  <a:pt x="1694656" y="0"/>
                </a:lnTo>
                <a:lnTo>
                  <a:pt x="1723218" y="0"/>
                </a:lnTo>
                <a:lnTo>
                  <a:pt x="1723218" y="28561"/>
                </a:lnTo>
                <a:close/>
              </a:path>
              <a:path w="4884420" h="2542540">
                <a:moveTo>
                  <a:pt x="1780342" y="28561"/>
                </a:moveTo>
                <a:lnTo>
                  <a:pt x="1751780" y="28561"/>
                </a:lnTo>
                <a:lnTo>
                  <a:pt x="1751780" y="0"/>
                </a:lnTo>
                <a:lnTo>
                  <a:pt x="1780342" y="0"/>
                </a:lnTo>
                <a:lnTo>
                  <a:pt x="1780342" y="28561"/>
                </a:lnTo>
                <a:close/>
              </a:path>
              <a:path w="4884420" h="2542540">
                <a:moveTo>
                  <a:pt x="1837465" y="28561"/>
                </a:moveTo>
                <a:lnTo>
                  <a:pt x="1808904" y="28561"/>
                </a:lnTo>
                <a:lnTo>
                  <a:pt x="1808904" y="0"/>
                </a:lnTo>
                <a:lnTo>
                  <a:pt x="1837465" y="0"/>
                </a:lnTo>
                <a:lnTo>
                  <a:pt x="1837465" y="28561"/>
                </a:lnTo>
                <a:close/>
              </a:path>
              <a:path w="4884420" h="2542540">
                <a:moveTo>
                  <a:pt x="1894589" y="28561"/>
                </a:moveTo>
                <a:lnTo>
                  <a:pt x="1866027" y="28561"/>
                </a:lnTo>
                <a:lnTo>
                  <a:pt x="1866027" y="0"/>
                </a:lnTo>
                <a:lnTo>
                  <a:pt x="1894589" y="0"/>
                </a:lnTo>
                <a:lnTo>
                  <a:pt x="1894589" y="28561"/>
                </a:lnTo>
                <a:close/>
              </a:path>
              <a:path w="4884420" h="2542540">
                <a:moveTo>
                  <a:pt x="1951713" y="28561"/>
                </a:moveTo>
                <a:lnTo>
                  <a:pt x="1923151" y="28561"/>
                </a:lnTo>
                <a:lnTo>
                  <a:pt x="1923151" y="0"/>
                </a:lnTo>
                <a:lnTo>
                  <a:pt x="1951713" y="0"/>
                </a:lnTo>
                <a:lnTo>
                  <a:pt x="1951713" y="28561"/>
                </a:lnTo>
                <a:close/>
              </a:path>
              <a:path w="4884420" h="2542540">
                <a:moveTo>
                  <a:pt x="2008837" y="28561"/>
                </a:moveTo>
                <a:lnTo>
                  <a:pt x="1980275" y="28561"/>
                </a:lnTo>
                <a:lnTo>
                  <a:pt x="1980275" y="0"/>
                </a:lnTo>
                <a:lnTo>
                  <a:pt x="2008837" y="0"/>
                </a:lnTo>
                <a:lnTo>
                  <a:pt x="2008837" y="28561"/>
                </a:lnTo>
                <a:close/>
              </a:path>
              <a:path w="4884420" h="2542540">
                <a:moveTo>
                  <a:pt x="2065960" y="28561"/>
                </a:moveTo>
                <a:lnTo>
                  <a:pt x="2037399" y="28561"/>
                </a:lnTo>
                <a:lnTo>
                  <a:pt x="2037399" y="0"/>
                </a:lnTo>
                <a:lnTo>
                  <a:pt x="2065960" y="0"/>
                </a:lnTo>
                <a:lnTo>
                  <a:pt x="2065960" y="28561"/>
                </a:lnTo>
                <a:close/>
              </a:path>
              <a:path w="4884420" h="2542540">
                <a:moveTo>
                  <a:pt x="2123084" y="28561"/>
                </a:moveTo>
                <a:lnTo>
                  <a:pt x="2094522" y="28561"/>
                </a:lnTo>
                <a:lnTo>
                  <a:pt x="2094522" y="0"/>
                </a:lnTo>
                <a:lnTo>
                  <a:pt x="2123084" y="0"/>
                </a:lnTo>
                <a:lnTo>
                  <a:pt x="2123084" y="28561"/>
                </a:lnTo>
                <a:close/>
              </a:path>
              <a:path w="4884420" h="2542540">
                <a:moveTo>
                  <a:pt x="2180208" y="28561"/>
                </a:moveTo>
                <a:lnTo>
                  <a:pt x="2151646" y="28561"/>
                </a:lnTo>
                <a:lnTo>
                  <a:pt x="2151646" y="0"/>
                </a:lnTo>
                <a:lnTo>
                  <a:pt x="2180208" y="0"/>
                </a:lnTo>
                <a:lnTo>
                  <a:pt x="2180208" y="28561"/>
                </a:lnTo>
                <a:close/>
              </a:path>
              <a:path w="4884420" h="2542540">
                <a:moveTo>
                  <a:pt x="2237332" y="28561"/>
                </a:moveTo>
                <a:lnTo>
                  <a:pt x="2208770" y="28561"/>
                </a:lnTo>
                <a:lnTo>
                  <a:pt x="2208770" y="0"/>
                </a:lnTo>
                <a:lnTo>
                  <a:pt x="2237332" y="0"/>
                </a:lnTo>
                <a:lnTo>
                  <a:pt x="2237332" y="28561"/>
                </a:lnTo>
                <a:close/>
              </a:path>
              <a:path w="4884420" h="2542540">
                <a:moveTo>
                  <a:pt x="2294455" y="28561"/>
                </a:moveTo>
                <a:lnTo>
                  <a:pt x="2265894" y="28561"/>
                </a:lnTo>
                <a:lnTo>
                  <a:pt x="2265894" y="0"/>
                </a:lnTo>
                <a:lnTo>
                  <a:pt x="2294455" y="0"/>
                </a:lnTo>
                <a:lnTo>
                  <a:pt x="2294455" y="28561"/>
                </a:lnTo>
                <a:close/>
              </a:path>
              <a:path w="4884420" h="2542540">
                <a:moveTo>
                  <a:pt x="2351579" y="28561"/>
                </a:moveTo>
                <a:lnTo>
                  <a:pt x="2323017" y="28561"/>
                </a:lnTo>
                <a:lnTo>
                  <a:pt x="2323017" y="0"/>
                </a:lnTo>
                <a:lnTo>
                  <a:pt x="2351579" y="0"/>
                </a:lnTo>
                <a:lnTo>
                  <a:pt x="2351579" y="28561"/>
                </a:lnTo>
                <a:close/>
              </a:path>
              <a:path w="4884420" h="2542540">
                <a:moveTo>
                  <a:pt x="2408703" y="28561"/>
                </a:moveTo>
                <a:lnTo>
                  <a:pt x="2380141" y="28561"/>
                </a:lnTo>
                <a:lnTo>
                  <a:pt x="2380141" y="0"/>
                </a:lnTo>
                <a:lnTo>
                  <a:pt x="2408703" y="0"/>
                </a:lnTo>
                <a:lnTo>
                  <a:pt x="2408703" y="28561"/>
                </a:lnTo>
                <a:close/>
              </a:path>
              <a:path w="4884420" h="2542540">
                <a:moveTo>
                  <a:pt x="2465827" y="28561"/>
                </a:moveTo>
                <a:lnTo>
                  <a:pt x="2437265" y="28561"/>
                </a:lnTo>
                <a:lnTo>
                  <a:pt x="2437265" y="0"/>
                </a:lnTo>
                <a:lnTo>
                  <a:pt x="2465827" y="0"/>
                </a:lnTo>
                <a:lnTo>
                  <a:pt x="2465827" y="28561"/>
                </a:lnTo>
                <a:close/>
              </a:path>
              <a:path w="4884420" h="2542540">
                <a:moveTo>
                  <a:pt x="2522950" y="28561"/>
                </a:moveTo>
                <a:lnTo>
                  <a:pt x="2494389" y="28561"/>
                </a:lnTo>
                <a:lnTo>
                  <a:pt x="2494389" y="0"/>
                </a:lnTo>
                <a:lnTo>
                  <a:pt x="2522950" y="0"/>
                </a:lnTo>
                <a:lnTo>
                  <a:pt x="2522950" y="28561"/>
                </a:lnTo>
                <a:close/>
              </a:path>
              <a:path w="4884420" h="2542540">
                <a:moveTo>
                  <a:pt x="2580074" y="28561"/>
                </a:moveTo>
                <a:lnTo>
                  <a:pt x="2551512" y="28561"/>
                </a:lnTo>
                <a:lnTo>
                  <a:pt x="2551512" y="0"/>
                </a:lnTo>
                <a:lnTo>
                  <a:pt x="2580074" y="0"/>
                </a:lnTo>
                <a:lnTo>
                  <a:pt x="2580074" y="28561"/>
                </a:lnTo>
                <a:close/>
              </a:path>
              <a:path w="4884420" h="2542540">
                <a:moveTo>
                  <a:pt x="2637198" y="28561"/>
                </a:moveTo>
                <a:lnTo>
                  <a:pt x="2608636" y="28561"/>
                </a:lnTo>
                <a:lnTo>
                  <a:pt x="2608636" y="0"/>
                </a:lnTo>
                <a:lnTo>
                  <a:pt x="2637198" y="0"/>
                </a:lnTo>
                <a:lnTo>
                  <a:pt x="2637198" y="28561"/>
                </a:lnTo>
                <a:close/>
              </a:path>
              <a:path w="4884420" h="2542540">
                <a:moveTo>
                  <a:pt x="2694321" y="28561"/>
                </a:moveTo>
                <a:lnTo>
                  <a:pt x="2665760" y="28561"/>
                </a:lnTo>
                <a:lnTo>
                  <a:pt x="2665760" y="0"/>
                </a:lnTo>
                <a:lnTo>
                  <a:pt x="2694321" y="0"/>
                </a:lnTo>
                <a:lnTo>
                  <a:pt x="2694321" y="28561"/>
                </a:lnTo>
                <a:close/>
              </a:path>
              <a:path w="4884420" h="2542540">
                <a:moveTo>
                  <a:pt x="2751445" y="28561"/>
                </a:moveTo>
                <a:lnTo>
                  <a:pt x="2722884" y="28561"/>
                </a:lnTo>
                <a:lnTo>
                  <a:pt x="2722884" y="0"/>
                </a:lnTo>
                <a:lnTo>
                  <a:pt x="2751445" y="0"/>
                </a:lnTo>
                <a:lnTo>
                  <a:pt x="2751445" y="28561"/>
                </a:lnTo>
                <a:close/>
              </a:path>
              <a:path w="4884420" h="2542540">
                <a:moveTo>
                  <a:pt x="2808569" y="28561"/>
                </a:moveTo>
                <a:lnTo>
                  <a:pt x="2780007" y="28561"/>
                </a:lnTo>
                <a:lnTo>
                  <a:pt x="2780007" y="0"/>
                </a:lnTo>
                <a:lnTo>
                  <a:pt x="2808569" y="0"/>
                </a:lnTo>
                <a:lnTo>
                  <a:pt x="2808569" y="28561"/>
                </a:lnTo>
                <a:close/>
              </a:path>
              <a:path w="4884420" h="2542540">
                <a:moveTo>
                  <a:pt x="2865693" y="28561"/>
                </a:moveTo>
                <a:lnTo>
                  <a:pt x="2837131" y="28561"/>
                </a:lnTo>
                <a:lnTo>
                  <a:pt x="2837131" y="0"/>
                </a:lnTo>
                <a:lnTo>
                  <a:pt x="2865693" y="0"/>
                </a:lnTo>
                <a:lnTo>
                  <a:pt x="2865693" y="28561"/>
                </a:lnTo>
                <a:close/>
              </a:path>
              <a:path w="4884420" h="2542540">
                <a:moveTo>
                  <a:pt x="2922817" y="28561"/>
                </a:moveTo>
                <a:lnTo>
                  <a:pt x="2894255" y="28561"/>
                </a:lnTo>
                <a:lnTo>
                  <a:pt x="2894255" y="0"/>
                </a:lnTo>
                <a:lnTo>
                  <a:pt x="2922817" y="0"/>
                </a:lnTo>
                <a:lnTo>
                  <a:pt x="2922817" y="28561"/>
                </a:lnTo>
                <a:close/>
              </a:path>
              <a:path w="4884420" h="2542540">
                <a:moveTo>
                  <a:pt x="2979940" y="28561"/>
                </a:moveTo>
                <a:lnTo>
                  <a:pt x="2951379" y="28561"/>
                </a:lnTo>
                <a:lnTo>
                  <a:pt x="2951379" y="0"/>
                </a:lnTo>
                <a:lnTo>
                  <a:pt x="2979940" y="0"/>
                </a:lnTo>
                <a:lnTo>
                  <a:pt x="2979940" y="28561"/>
                </a:lnTo>
                <a:close/>
              </a:path>
              <a:path w="4884420" h="2542540">
                <a:moveTo>
                  <a:pt x="3037064" y="28561"/>
                </a:moveTo>
                <a:lnTo>
                  <a:pt x="3008502" y="28561"/>
                </a:lnTo>
                <a:lnTo>
                  <a:pt x="3008502" y="0"/>
                </a:lnTo>
                <a:lnTo>
                  <a:pt x="3037064" y="0"/>
                </a:lnTo>
                <a:lnTo>
                  <a:pt x="3037064" y="28561"/>
                </a:lnTo>
                <a:close/>
              </a:path>
              <a:path w="4884420" h="2542540">
                <a:moveTo>
                  <a:pt x="3094188" y="28561"/>
                </a:moveTo>
                <a:lnTo>
                  <a:pt x="3065626" y="28561"/>
                </a:lnTo>
                <a:lnTo>
                  <a:pt x="3065626" y="0"/>
                </a:lnTo>
                <a:lnTo>
                  <a:pt x="3094188" y="0"/>
                </a:lnTo>
                <a:lnTo>
                  <a:pt x="3094188" y="28561"/>
                </a:lnTo>
                <a:close/>
              </a:path>
              <a:path w="4884420" h="2542540">
                <a:moveTo>
                  <a:pt x="3151312" y="28561"/>
                </a:moveTo>
                <a:lnTo>
                  <a:pt x="3122750" y="28561"/>
                </a:lnTo>
                <a:lnTo>
                  <a:pt x="3122750" y="0"/>
                </a:lnTo>
                <a:lnTo>
                  <a:pt x="3151312" y="0"/>
                </a:lnTo>
                <a:lnTo>
                  <a:pt x="3151312" y="28561"/>
                </a:lnTo>
                <a:close/>
              </a:path>
              <a:path w="4884420" h="2542540">
                <a:moveTo>
                  <a:pt x="3208435" y="28561"/>
                </a:moveTo>
                <a:lnTo>
                  <a:pt x="3179874" y="28561"/>
                </a:lnTo>
                <a:lnTo>
                  <a:pt x="3179874" y="0"/>
                </a:lnTo>
                <a:lnTo>
                  <a:pt x="3208435" y="0"/>
                </a:lnTo>
                <a:lnTo>
                  <a:pt x="3208435" y="28561"/>
                </a:lnTo>
                <a:close/>
              </a:path>
              <a:path w="4884420" h="2542540">
                <a:moveTo>
                  <a:pt x="3265559" y="28561"/>
                </a:moveTo>
                <a:lnTo>
                  <a:pt x="3236997" y="28561"/>
                </a:lnTo>
                <a:lnTo>
                  <a:pt x="3236997" y="0"/>
                </a:lnTo>
                <a:lnTo>
                  <a:pt x="3265559" y="0"/>
                </a:lnTo>
                <a:lnTo>
                  <a:pt x="3265559" y="28561"/>
                </a:lnTo>
                <a:close/>
              </a:path>
              <a:path w="4884420" h="2542540">
                <a:moveTo>
                  <a:pt x="3322683" y="28561"/>
                </a:moveTo>
                <a:lnTo>
                  <a:pt x="3294121" y="28561"/>
                </a:lnTo>
                <a:lnTo>
                  <a:pt x="3294121" y="0"/>
                </a:lnTo>
                <a:lnTo>
                  <a:pt x="3322683" y="0"/>
                </a:lnTo>
                <a:lnTo>
                  <a:pt x="3322683" y="28561"/>
                </a:lnTo>
                <a:close/>
              </a:path>
              <a:path w="4884420" h="2542540">
                <a:moveTo>
                  <a:pt x="3379807" y="28561"/>
                </a:moveTo>
                <a:lnTo>
                  <a:pt x="3351245" y="28561"/>
                </a:lnTo>
                <a:lnTo>
                  <a:pt x="3351245" y="0"/>
                </a:lnTo>
                <a:lnTo>
                  <a:pt x="3379807" y="0"/>
                </a:lnTo>
                <a:lnTo>
                  <a:pt x="3379807" y="28561"/>
                </a:lnTo>
                <a:close/>
              </a:path>
              <a:path w="4884420" h="2542540">
                <a:moveTo>
                  <a:pt x="3436930" y="28561"/>
                </a:moveTo>
                <a:lnTo>
                  <a:pt x="3408369" y="28561"/>
                </a:lnTo>
                <a:lnTo>
                  <a:pt x="3408369" y="0"/>
                </a:lnTo>
                <a:lnTo>
                  <a:pt x="3436930" y="0"/>
                </a:lnTo>
                <a:lnTo>
                  <a:pt x="3436930" y="28561"/>
                </a:lnTo>
                <a:close/>
              </a:path>
              <a:path w="4884420" h="2542540">
                <a:moveTo>
                  <a:pt x="3494054" y="28561"/>
                </a:moveTo>
                <a:lnTo>
                  <a:pt x="3465492" y="28561"/>
                </a:lnTo>
                <a:lnTo>
                  <a:pt x="3465492" y="0"/>
                </a:lnTo>
                <a:lnTo>
                  <a:pt x="3494054" y="0"/>
                </a:lnTo>
                <a:lnTo>
                  <a:pt x="3494054" y="28561"/>
                </a:lnTo>
                <a:close/>
              </a:path>
              <a:path w="4884420" h="2542540">
                <a:moveTo>
                  <a:pt x="3551178" y="28561"/>
                </a:moveTo>
                <a:lnTo>
                  <a:pt x="3522616" y="28561"/>
                </a:lnTo>
                <a:lnTo>
                  <a:pt x="3522616" y="0"/>
                </a:lnTo>
                <a:lnTo>
                  <a:pt x="3551178" y="0"/>
                </a:lnTo>
                <a:lnTo>
                  <a:pt x="3551178" y="28561"/>
                </a:lnTo>
                <a:close/>
              </a:path>
              <a:path w="4884420" h="2542540">
                <a:moveTo>
                  <a:pt x="3608302" y="28561"/>
                </a:moveTo>
                <a:lnTo>
                  <a:pt x="3579740" y="28561"/>
                </a:lnTo>
                <a:lnTo>
                  <a:pt x="3579740" y="0"/>
                </a:lnTo>
                <a:lnTo>
                  <a:pt x="3608302" y="0"/>
                </a:lnTo>
                <a:lnTo>
                  <a:pt x="3608302" y="28561"/>
                </a:lnTo>
                <a:close/>
              </a:path>
              <a:path w="4884420" h="2542540">
                <a:moveTo>
                  <a:pt x="3665425" y="28561"/>
                </a:moveTo>
                <a:lnTo>
                  <a:pt x="3636864" y="28561"/>
                </a:lnTo>
                <a:lnTo>
                  <a:pt x="3636864" y="0"/>
                </a:lnTo>
                <a:lnTo>
                  <a:pt x="3665425" y="0"/>
                </a:lnTo>
                <a:lnTo>
                  <a:pt x="3665425" y="28561"/>
                </a:lnTo>
                <a:close/>
              </a:path>
              <a:path w="4884420" h="2542540">
                <a:moveTo>
                  <a:pt x="3722549" y="28561"/>
                </a:moveTo>
                <a:lnTo>
                  <a:pt x="3693987" y="28561"/>
                </a:lnTo>
                <a:lnTo>
                  <a:pt x="3693987" y="0"/>
                </a:lnTo>
                <a:lnTo>
                  <a:pt x="3722549" y="0"/>
                </a:lnTo>
                <a:lnTo>
                  <a:pt x="3722549" y="28561"/>
                </a:lnTo>
                <a:close/>
              </a:path>
              <a:path w="4884420" h="2542540">
                <a:moveTo>
                  <a:pt x="3779673" y="28561"/>
                </a:moveTo>
                <a:lnTo>
                  <a:pt x="3751111" y="28561"/>
                </a:lnTo>
                <a:lnTo>
                  <a:pt x="3751111" y="0"/>
                </a:lnTo>
                <a:lnTo>
                  <a:pt x="3779673" y="0"/>
                </a:lnTo>
                <a:lnTo>
                  <a:pt x="3779673" y="28561"/>
                </a:lnTo>
                <a:close/>
              </a:path>
              <a:path w="4884420" h="2542540">
                <a:moveTo>
                  <a:pt x="3836797" y="28561"/>
                </a:moveTo>
                <a:lnTo>
                  <a:pt x="3808235" y="28561"/>
                </a:lnTo>
                <a:lnTo>
                  <a:pt x="3808235" y="0"/>
                </a:lnTo>
                <a:lnTo>
                  <a:pt x="3836797" y="0"/>
                </a:lnTo>
                <a:lnTo>
                  <a:pt x="3836797" y="28561"/>
                </a:lnTo>
                <a:close/>
              </a:path>
              <a:path w="4884420" h="2542540">
                <a:moveTo>
                  <a:pt x="3893920" y="28561"/>
                </a:moveTo>
                <a:lnTo>
                  <a:pt x="3865359" y="28561"/>
                </a:lnTo>
                <a:lnTo>
                  <a:pt x="3865359" y="0"/>
                </a:lnTo>
                <a:lnTo>
                  <a:pt x="3893920" y="0"/>
                </a:lnTo>
                <a:lnTo>
                  <a:pt x="3893920" y="28561"/>
                </a:lnTo>
                <a:close/>
              </a:path>
              <a:path w="4884420" h="2542540">
                <a:moveTo>
                  <a:pt x="3951044" y="28561"/>
                </a:moveTo>
                <a:lnTo>
                  <a:pt x="3922482" y="28561"/>
                </a:lnTo>
                <a:lnTo>
                  <a:pt x="3922482" y="0"/>
                </a:lnTo>
                <a:lnTo>
                  <a:pt x="3951044" y="0"/>
                </a:lnTo>
                <a:lnTo>
                  <a:pt x="3951044" y="28561"/>
                </a:lnTo>
                <a:close/>
              </a:path>
              <a:path w="4884420" h="2542540">
                <a:moveTo>
                  <a:pt x="4008168" y="28561"/>
                </a:moveTo>
                <a:lnTo>
                  <a:pt x="3979606" y="28561"/>
                </a:lnTo>
                <a:lnTo>
                  <a:pt x="3979606" y="0"/>
                </a:lnTo>
                <a:lnTo>
                  <a:pt x="4008168" y="0"/>
                </a:lnTo>
                <a:lnTo>
                  <a:pt x="4008168" y="28561"/>
                </a:lnTo>
                <a:close/>
              </a:path>
              <a:path w="4884420" h="2542540">
                <a:moveTo>
                  <a:pt x="4065292" y="28561"/>
                </a:moveTo>
                <a:lnTo>
                  <a:pt x="4036730" y="28561"/>
                </a:lnTo>
                <a:lnTo>
                  <a:pt x="4036730" y="0"/>
                </a:lnTo>
                <a:lnTo>
                  <a:pt x="4065292" y="0"/>
                </a:lnTo>
                <a:lnTo>
                  <a:pt x="4065292" y="28561"/>
                </a:lnTo>
                <a:close/>
              </a:path>
              <a:path w="4884420" h="2542540">
                <a:moveTo>
                  <a:pt x="4122415" y="28561"/>
                </a:moveTo>
                <a:lnTo>
                  <a:pt x="4093854" y="28561"/>
                </a:lnTo>
                <a:lnTo>
                  <a:pt x="4093854" y="0"/>
                </a:lnTo>
                <a:lnTo>
                  <a:pt x="4122415" y="0"/>
                </a:lnTo>
                <a:lnTo>
                  <a:pt x="4122415" y="28561"/>
                </a:lnTo>
                <a:close/>
              </a:path>
              <a:path w="4884420" h="2542540">
                <a:moveTo>
                  <a:pt x="4179539" y="28561"/>
                </a:moveTo>
                <a:lnTo>
                  <a:pt x="4150977" y="28561"/>
                </a:lnTo>
                <a:lnTo>
                  <a:pt x="4150977" y="0"/>
                </a:lnTo>
                <a:lnTo>
                  <a:pt x="4179539" y="0"/>
                </a:lnTo>
                <a:lnTo>
                  <a:pt x="4179539" y="28561"/>
                </a:lnTo>
                <a:close/>
              </a:path>
              <a:path w="4884420" h="2542540">
                <a:moveTo>
                  <a:pt x="4236663" y="28561"/>
                </a:moveTo>
                <a:lnTo>
                  <a:pt x="4208101" y="28561"/>
                </a:lnTo>
                <a:lnTo>
                  <a:pt x="4208101" y="0"/>
                </a:lnTo>
                <a:lnTo>
                  <a:pt x="4236663" y="0"/>
                </a:lnTo>
                <a:lnTo>
                  <a:pt x="4236663" y="28561"/>
                </a:lnTo>
                <a:close/>
              </a:path>
              <a:path w="4884420" h="2542540">
                <a:moveTo>
                  <a:pt x="4293787" y="28561"/>
                </a:moveTo>
                <a:lnTo>
                  <a:pt x="4265225" y="28561"/>
                </a:lnTo>
                <a:lnTo>
                  <a:pt x="4265225" y="0"/>
                </a:lnTo>
                <a:lnTo>
                  <a:pt x="4293787" y="0"/>
                </a:lnTo>
                <a:lnTo>
                  <a:pt x="4293787" y="28561"/>
                </a:lnTo>
                <a:close/>
              </a:path>
              <a:path w="4884420" h="2542540">
                <a:moveTo>
                  <a:pt x="4350910" y="28561"/>
                </a:moveTo>
                <a:lnTo>
                  <a:pt x="4322349" y="28561"/>
                </a:lnTo>
                <a:lnTo>
                  <a:pt x="4322349" y="0"/>
                </a:lnTo>
                <a:lnTo>
                  <a:pt x="4350910" y="0"/>
                </a:lnTo>
                <a:lnTo>
                  <a:pt x="4350910" y="28561"/>
                </a:lnTo>
                <a:close/>
              </a:path>
              <a:path w="4884420" h="2542540">
                <a:moveTo>
                  <a:pt x="4408034" y="28561"/>
                </a:moveTo>
                <a:lnTo>
                  <a:pt x="4379472" y="28561"/>
                </a:lnTo>
                <a:lnTo>
                  <a:pt x="4379472" y="0"/>
                </a:lnTo>
                <a:lnTo>
                  <a:pt x="4408034" y="0"/>
                </a:lnTo>
                <a:lnTo>
                  <a:pt x="4408034" y="28561"/>
                </a:lnTo>
                <a:close/>
              </a:path>
              <a:path w="4884420" h="2542540">
                <a:moveTo>
                  <a:pt x="4465158" y="28561"/>
                </a:moveTo>
                <a:lnTo>
                  <a:pt x="4436596" y="28561"/>
                </a:lnTo>
                <a:lnTo>
                  <a:pt x="4436596" y="0"/>
                </a:lnTo>
                <a:lnTo>
                  <a:pt x="4465158" y="0"/>
                </a:lnTo>
                <a:lnTo>
                  <a:pt x="4465158" y="28561"/>
                </a:lnTo>
                <a:close/>
              </a:path>
              <a:path w="4884420" h="2542540">
                <a:moveTo>
                  <a:pt x="4522282" y="28561"/>
                </a:moveTo>
                <a:lnTo>
                  <a:pt x="4493720" y="28561"/>
                </a:lnTo>
                <a:lnTo>
                  <a:pt x="4493720" y="0"/>
                </a:lnTo>
                <a:lnTo>
                  <a:pt x="4522282" y="0"/>
                </a:lnTo>
                <a:lnTo>
                  <a:pt x="4522282" y="28561"/>
                </a:lnTo>
                <a:close/>
              </a:path>
              <a:path w="4884420" h="2542540">
                <a:moveTo>
                  <a:pt x="4579405" y="28561"/>
                </a:moveTo>
                <a:lnTo>
                  <a:pt x="4550844" y="28561"/>
                </a:lnTo>
                <a:lnTo>
                  <a:pt x="4550844" y="0"/>
                </a:lnTo>
                <a:lnTo>
                  <a:pt x="4579405" y="0"/>
                </a:lnTo>
                <a:lnTo>
                  <a:pt x="4579405" y="28561"/>
                </a:lnTo>
                <a:close/>
              </a:path>
              <a:path w="4884420" h="2542540">
                <a:moveTo>
                  <a:pt x="4634842" y="29029"/>
                </a:moveTo>
                <a:lnTo>
                  <a:pt x="4629873" y="28717"/>
                </a:lnTo>
                <a:lnTo>
                  <a:pt x="4624897" y="28561"/>
                </a:lnTo>
                <a:lnTo>
                  <a:pt x="4607967" y="28561"/>
                </a:lnTo>
                <a:lnTo>
                  <a:pt x="4607967" y="0"/>
                </a:lnTo>
                <a:lnTo>
                  <a:pt x="4619916" y="0"/>
                </a:lnTo>
                <a:lnTo>
                  <a:pt x="4636562" y="1646"/>
                </a:lnTo>
                <a:lnTo>
                  <a:pt x="4634842" y="29029"/>
                </a:lnTo>
                <a:close/>
              </a:path>
              <a:path w="4884420" h="2542540">
                <a:moveTo>
                  <a:pt x="4685043" y="37645"/>
                </a:moveTo>
                <a:lnTo>
                  <a:pt x="4678879" y="35980"/>
                </a:lnTo>
                <a:lnTo>
                  <a:pt x="4672677" y="34482"/>
                </a:lnTo>
                <a:lnTo>
                  <a:pt x="4666437" y="33151"/>
                </a:lnTo>
                <a:lnTo>
                  <a:pt x="4660159" y="31987"/>
                </a:lnTo>
                <a:lnTo>
                  <a:pt x="4664884" y="4449"/>
                </a:lnTo>
                <a:lnTo>
                  <a:pt x="4672163" y="5169"/>
                </a:lnTo>
                <a:lnTo>
                  <a:pt x="4692523" y="11356"/>
                </a:lnTo>
                <a:lnTo>
                  <a:pt x="4685043" y="37645"/>
                </a:lnTo>
                <a:close/>
              </a:path>
              <a:path w="4884420" h="2542540">
                <a:moveTo>
                  <a:pt x="4732261" y="56745"/>
                </a:moveTo>
                <a:lnTo>
                  <a:pt x="4726597" y="53809"/>
                </a:lnTo>
                <a:lnTo>
                  <a:pt x="4720859" y="51028"/>
                </a:lnTo>
                <a:lnTo>
                  <a:pt x="4715049" y="48401"/>
                </a:lnTo>
                <a:lnTo>
                  <a:pt x="4709167" y="45930"/>
                </a:lnTo>
                <a:lnTo>
                  <a:pt x="4719799" y="19644"/>
                </a:lnTo>
                <a:lnTo>
                  <a:pt x="4721925" y="20290"/>
                </a:lnTo>
                <a:lnTo>
                  <a:pt x="4745142" y="32686"/>
                </a:lnTo>
                <a:lnTo>
                  <a:pt x="4732261" y="56745"/>
                </a:lnTo>
                <a:close/>
              </a:path>
              <a:path w="4884420" h="2542540">
                <a:moveTo>
                  <a:pt x="4774328" y="85450"/>
                </a:moveTo>
                <a:lnTo>
                  <a:pt x="4769426" y="81382"/>
                </a:lnTo>
                <a:lnTo>
                  <a:pt x="4764420" y="77450"/>
                </a:lnTo>
                <a:lnTo>
                  <a:pt x="4759311" y="73653"/>
                </a:lnTo>
                <a:lnTo>
                  <a:pt x="4754097" y="69991"/>
                </a:lnTo>
                <a:lnTo>
                  <a:pt x="4770048" y="46624"/>
                </a:lnTo>
                <a:lnTo>
                  <a:pt x="4792050" y="64665"/>
                </a:lnTo>
                <a:lnTo>
                  <a:pt x="4774328" y="85450"/>
                </a:lnTo>
                <a:close/>
              </a:path>
              <a:path w="4884420" h="2542540">
                <a:moveTo>
                  <a:pt x="4809457" y="122620"/>
                </a:moveTo>
                <a:lnTo>
                  <a:pt x="4805522" y="117581"/>
                </a:lnTo>
                <a:lnTo>
                  <a:pt x="4801456" y="112653"/>
                </a:lnTo>
                <a:lnTo>
                  <a:pt x="4797259" y="107835"/>
                </a:lnTo>
                <a:lnTo>
                  <a:pt x="4792931" y="103129"/>
                </a:lnTo>
                <a:lnTo>
                  <a:pt x="4813226" y="83955"/>
                </a:lnTo>
                <a:lnTo>
                  <a:pt x="4831317" y="106019"/>
                </a:lnTo>
                <a:lnTo>
                  <a:pt x="4809457" y="122620"/>
                </a:lnTo>
                <a:close/>
              </a:path>
              <a:path w="4884420" h="2542540">
                <a:moveTo>
                  <a:pt x="4835742" y="166244"/>
                </a:moveTo>
                <a:lnTo>
                  <a:pt x="4832973" y="160489"/>
                </a:lnTo>
                <a:lnTo>
                  <a:pt x="4830052" y="154815"/>
                </a:lnTo>
                <a:lnTo>
                  <a:pt x="4826981" y="149222"/>
                </a:lnTo>
                <a:lnTo>
                  <a:pt x="4823759" y="143709"/>
                </a:lnTo>
                <a:lnTo>
                  <a:pt x="4847440" y="129438"/>
                </a:lnTo>
                <a:lnTo>
                  <a:pt x="4860857" y="154570"/>
                </a:lnTo>
                <a:lnTo>
                  <a:pt x="4835742" y="166244"/>
                </a:lnTo>
                <a:close/>
              </a:path>
              <a:path w="4884420" h="2542540">
                <a:moveTo>
                  <a:pt x="4852151" y="214488"/>
                </a:moveTo>
                <a:lnTo>
                  <a:pt x="4850670" y="208274"/>
                </a:lnTo>
                <a:lnTo>
                  <a:pt x="4849023" y="202105"/>
                </a:lnTo>
                <a:lnTo>
                  <a:pt x="4847211" y="195983"/>
                </a:lnTo>
                <a:lnTo>
                  <a:pt x="4845234" y="189907"/>
                </a:lnTo>
                <a:lnTo>
                  <a:pt x="4871206" y="181070"/>
                </a:lnTo>
                <a:lnTo>
                  <a:pt x="4879497" y="208356"/>
                </a:lnTo>
                <a:lnTo>
                  <a:pt x="4852151" y="214488"/>
                </a:lnTo>
                <a:close/>
              </a:path>
              <a:path w="4884420" h="2542540">
                <a:moveTo>
                  <a:pt x="4857912" y="265152"/>
                </a:moveTo>
                <a:lnTo>
                  <a:pt x="4857789" y="258748"/>
                </a:lnTo>
                <a:lnTo>
                  <a:pt x="4857493" y="252353"/>
                </a:lnTo>
                <a:lnTo>
                  <a:pt x="4857025" y="245968"/>
                </a:lnTo>
                <a:lnTo>
                  <a:pt x="4856385" y="239593"/>
                </a:lnTo>
                <a:lnTo>
                  <a:pt x="4883504" y="236503"/>
                </a:lnTo>
                <a:lnTo>
                  <a:pt x="4884015" y="241669"/>
                </a:lnTo>
                <a:lnTo>
                  <a:pt x="4884015" y="264997"/>
                </a:lnTo>
                <a:lnTo>
                  <a:pt x="4857912" y="265152"/>
                </a:lnTo>
                <a:close/>
              </a:path>
              <a:path w="4884420" h="2542540">
                <a:moveTo>
                  <a:pt x="4884015" y="322121"/>
                </a:moveTo>
                <a:lnTo>
                  <a:pt x="4857917" y="322121"/>
                </a:lnTo>
                <a:lnTo>
                  <a:pt x="4857917" y="293559"/>
                </a:lnTo>
                <a:lnTo>
                  <a:pt x="4884015" y="293559"/>
                </a:lnTo>
                <a:lnTo>
                  <a:pt x="4884015" y="322121"/>
                </a:lnTo>
                <a:close/>
              </a:path>
              <a:path w="4884420" h="2542540">
                <a:moveTo>
                  <a:pt x="4884015" y="379245"/>
                </a:moveTo>
                <a:lnTo>
                  <a:pt x="4857917" y="379245"/>
                </a:lnTo>
                <a:lnTo>
                  <a:pt x="4857917" y="350683"/>
                </a:lnTo>
                <a:lnTo>
                  <a:pt x="4884015" y="350683"/>
                </a:lnTo>
                <a:lnTo>
                  <a:pt x="4884015" y="379245"/>
                </a:lnTo>
                <a:close/>
              </a:path>
              <a:path w="4884420" h="2542540">
                <a:moveTo>
                  <a:pt x="4884015" y="436369"/>
                </a:moveTo>
                <a:lnTo>
                  <a:pt x="4857917" y="436369"/>
                </a:lnTo>
                <a:lnTo>
                  <a:pt x="4857917" y="407807"/>
                </a:lnTo>
                <a:lnTo>
                  <a:pt x="4884015" y="407807"/>
                </a:lnTo>
                <a:lnTo>
                  <a:pt x="4884015" y="436369"/>
                </a:lnTo>
                <a:close/>
              </a:path>
              <a:path w="4884420" h="2542540">
                <a:moveTo>
                  <a:pt x="4884015" y="493493"/>
                </a:moveTo>
                <a:lnTo>
                  <a:pt x="4857917" y="493493"/>
                </a:lnTo>
                <a:lnTo>
                  <a:pt x="4857917" y="464931"/>
                </a:lnTo>
                <a:lnTo>
                  <a:pt x="4884015" y="464931"/>
                </a:lnTo>
                <a:lnTo>
                  <a:pt x="4884015" y="493493"/>
                </a:lnTo>
                <a:close/>
              </a:path>
              <a:path w="4884420" h="2542540">
                <a:moveTo>
                  <a:pt x="4884015" y="550616"/>
                </a:moveTo>
                <a:lnTo>
                  <a:pt x="4857917" y="550616"/>
                </a:lnTo>
                <a:lnTo>
                  <a:pt x="4857917" y="522054"/>
                </a:lnTo>
                <a:lnTo>
                  <a:pt x="4884015" y="522054"/>
                </a:lnTo>
                <a:lnTo>
                  <a:pt x="4884015" y="550616"/>
                </a:lnTo>
                <a:close/>
              </a:path>
              <a:path w="4884420" h="2542540">
                <a:moveTo>
                  <a:pt x="4884015" y="607740"/>
                </a:moveTo>
                <a:lnTo>
                  <a:pt x="4857917" y="607740"/>
                </a:lnTo>
                <a:lnTo>
                  <a:pt x="4857917" y="579178"/>
                </a:lnTo>
                <a:lnTo>
                  <a:pt x="4884015" y="579178"/>
                </a:lnTo>
                <a:lnTo>
                  <a:pt x="4884015" y="607740"/>
                </a:lnTo>
                <a:close/>
              </a:path>
              <a:path w="4884420" h="2542540">
                <a:moveTo>
                  <a:pt x="4884015" y="664864"/>
                </a:moveTo>
                <a:lnTo>
                  <a:pt x="4857917" y="664864"/>
                </a:lnTo>
                <a:lnTo>
                  <a:pt x="4857917" y="636302"/>
                </a:lnTo>
                <a:lnTo>
                  <a:pt x="4884015" y="636302"/>
                </a:lnTo>
                <a:lnTo>
                  <a:pt x="4884015" y="664864"/>
                </a:lnTo>
                <a:close/>
              </a:path>
              <a:path w="4884420" h="2542540">
                <a:moveTo>
                  <a:pt x="4884015" y="721988"/>
                </a:moveTo>
                <a:lnTo>
                  <a:pt x="4857917" y="721988"/>
                </a:lnTo>
                <a:lnTo>
                  <a:pt x="4857917" y="693426"/>
                </a:lnTo>
                <a:lnTo>
                  <a:pt x="4884015" y="693426"/>
                </a:lnTo>
                <a:lnTo>
                  <a:pt x="4884015" y="721988"/>
                </a:lnTo>
                <a:close/>
              </a:path>
              <a:path w="4884420" h="2542540">
                <a:moveTo>
                  <a:pt x="4884015" y="779111"/>
                </a:moveTo>
                <a:lnTo>
                  <a:pt x="4857917" y="779111"/>
                </a:lnTo>
                <a:lnTo>
                  <a:pt x="4857917" y="750549"/>
                </a:lnTo>
                <a:lnTo>
                  <a:pt x="4884015" y="750549"/>
                </a:lnTo>
                <a:lnTo>
                  <a:pt x="4884015" y="779111"/>
                </a:lnTo>
                <a:close/>
              </a:path>
              <a:path w="4884420" h="2542540">
                <a:moveTo>
                  <a:pt x="4884015" y="836235"/>
                </a:moveTo>
                <a:lnTo>
                  <a:pt x="4857917" y="836235"/>
                </a:lnTo>
                <a:lnTo>
                  <a:pt x="4857917" y="807673"/>
                </a:lnTo>
                <a:lnTo>
                  <a:pt x="4884015" y="807673"/>
                </a:lnTo>
                <a:lnTo>
                  <a:pt x="4884015" y="836235"/>
                </a:lnTo>
                <a:close/>
              </a:path>
              <a:path w="4884420" h="2542540">
                <a:moveTo>
                  <a:pt x="4884015" y="893359"/>
                </a:moveTo>
                <a:lnTo>
                  <a:pt x="4857917" y="893359"/>
                </a:lnTo>
                <a:lnTo>
                  <a:pt x="4857917" y="864797"/>
                </a:lnTo>
                <a:lnTo>
                  <a:pt x="4884015" y="864797"/>
                </a:lnTo>
                <a:lnTo>
                  <a:pt x="4884015" y="893359"/>
                </a:lnTo>
                <a:close/>
              </a:path>
              <a:path w="4884420" h="2542540">
                <a:moveTo>
                  <a:pt x="4884015" y="950483"/>
                </a:moveTo>
                <a:lnTo>
                  <a:pt x="4857917" y="950483"/>
                </a:lnTo>
                <a:lnTo>
                  <a:pt x="4857917" y="921921"/>
                </a:lnTo>
                <a:lnTo>
                  <a:pt x="4884015" y="921921"/>
                </a:lnTo>
                <a:lnTo>
                  <a:pt x="4884015" y="950483"/>
                </a:lnTo>
                <a:close/>
              </a:path>
              <a:path w="4884420" h="2542540">
                <a:moveTo>
                  <a:pt x="4884015" y="1007606"/>
                </a:moveTo>
                <a:lnTo>
                  <a:pt x="4857917" y="1007606"/>
                </a:lnTo>
                <a:lnTo>
                  <a:pt x="4857917" y="979044"/>
                </a:lnTo>
                <a:lnTo>
                  <a:pt x="4884015" y="979044"/>
                </a:lnTo>
                <a:lnTo>
                  <a:pt x="4884015" y="1007606"/>
                </a:lnTo>
                <a:close/>
              </a:path>
              <a:path w="4884420" h="2542540">
                <a:moveTo>
                  <a:pt x="4884015" y="1064730"/>
                </a:moveTo>
                <a:lnTo>
                  <a:pt x="4857917" y="1064730"/>
                </a:lnTo>
                <a:lnTo>
                  <a:pt x="4857917" y="1036168"/>
                </a:lnTo>
                <a:lnTo>
                  <a:pt x="4884015" y="1036168"/>
                </a:lnTo>
                <a:lnTo>
                  <a:pt x="4884015" y="1064730"/>
                </a:lnTo>
                <a:close/>
              </a:path>
              <a:path w="4884420" h="2542540">
                <a:moveTo>
                  <a:pt x="4884015" y="1121854"/>
                </a:moveTo>
                <a:lnTo>
                  <a:pt x="4857917" y="1121854"/>
                </a:lnTo>
                <a:lnTo>
                  <a:pt x="4857917" y="1093292"/>
                </a:lnTo>
                <a:lnTo>
                  <a:pt x="4884015" y="1093292"/>
                </a:lnTo>
                <a:lnTo>
                  <a:pt x="4884015" y="1121854"/>
                </a:lnTo>
                <a:close/>
              </a:path>
              <a:path w="4884420" h="2542540">
                <a:moveTo>
                  <a:pt x="4884015" y="1178977"/>
                </a:moveTo>
                <a:lnTo>
                  <a:pt x="4857917" y="1178977"/>
                </a:lnTo>
                <a:lnTo>
                  <a:pt x="4857917" y="1150416"/>
                </a:lnTo>
                <a:lnTo>
                  <a:pt x="4884015" y="1150416"/>
                </a:lnTo>
                <a:lnTo>
                  <a:pt x="4884015" y="1178977"/>
                </a:lnTo>
                <a:close/>
              </a:path>
              <a:path w="4884420" h="2542540">
                <a:moveTo>
                  <a:pt x="4884015" y="1236101"/>
                </a:moveTo>
                <a:lnTo>
                  <a:pt x="4857917" y="1236101"/>
                </a:lnTo>
                <a:lnTo>
                  <a:pt x="4857917" y="1207539"/>
                </a:lnTo>
                <a:lnTo>
                  <a:pt x="4884015" y="1207539"/>
                </a:lnTo>
                <a:lnTo>
                  <a:pt x="4884015" y="1236101"/>
                </a:lnTo>
                <a:close/>
              </a:path>
              <a:path w="4884420" h="2542540">
                <a:moveTo>
                  <a:pt x="4884015" y="1293225"/>
                </a:moveTo>
                <a:lnTo>
                  <a:pt x="4857917" y="1293225"/>
                </a:lnTo>
                <a:lnTo>
                  <a:pt x="4857917" y="1264663"/>
                </a:lnTo>
                <a:lnTo>
                  <a:pt x="4884015" y="1264663"/>
                </a:lnTo>
                <a:lnTo>
                  <a:pt x="4884015" y="1293225"/>
                </a:lnTo>
                <a:close/>
              </a:path>
              <a:path w="4884420" h="2542540">
                <a:moveTo>
                  <a:pt x="4884015" y="1350349"/>
                </a:moveTo>
                <a:lnTo>
                  <a:pt x="4857917" y="1350349"/>
                </a:lnTo>
                <a:lnTo>
                  <a:pt x="4857917" y="1321787"/>
                </a:lnTo>
                <a:lnTo>
                  <a:pt x="4884015" y="1321787"/>
                </a:lnTo>
                <a:lnTo>
                  <a:pt x="4884015" y="1350349"/>
                </a:lnTo>
                <a:close/>
              </a:path>
              <a:path w="4884420" h="2542540">
                <a:moveTo>
                  <a:pt x="4884015" y="1407472"/>
                </a:moveTo>
                <a:lnTo>
                  <a:pt x="4857917" y="1407472"/>
                </a:lnTo>
                <a:lnTo>
                  <a:pt x="4857917" y="1378911"/>
                </a:lnTo>
                <a:lnTo>
                  <a:pt x="4884015" y="1378911"/>
                </a:lnTo>
                <a:lnTo>
                  <a:pt x="4884015" y="1407472"/>
                </a:lnTo>
                <a:close/>
              </a:path>
              <a:path w="4884420" h="2542540">
                <a:moveTo>
                  <a:pt x="4884015" y="1464596"/>
                </a:moveTo>
                <a:lnTo>
                  <a:pt x="4857917" y="1464596"/>
                </a:lnTo>
                <a:lnTo>
                  <a:pt x="4857917" y="1436034"/>
                </a:lnTo>
                <a:lnTo>
                  <a:pt x="4884015" y="1436034"/>
                </a:lnTo>
                <a:lnTo>
                  <a:pt x="4884015" y="1464596"/>
                </a:lnTo>
                <a:close/>
              </a:path>
              <a:path w="4884420" h="2542540">
                <a:moveTo>
                  <a:pt x="4884015" y="1521720"/>
                </a:moveTo>
                <a:lnTo>
                  <a:pt x="4857917" y="1521720"/>
                </a:lnTo>
                <a:lnTo>
                  <a:pt x="4857917" y="1493158"/>
                </a:lnTo>
                <a:lnTo>
                  <a:pt x="4884015" y="1493158"/>
                </a:lnTo>
                <a:lnTo>
                  <a:pt x="4884015" y="1521720"/>
                </a:lnTo>
                <a:close/>
              </a:path>
              <a:path w="4884420" h="2542540">
                <a:moveTo>
                  <a:pt x="4884015" y="1578844"/>
                </a:moveTo>
                <a:lnTo>
                  <a:pt x="4857917" y="1578844"/>
                </a:lnTo>
                <a:lnTo>
                  <a:pt x="4857917" y="1550282"/>
                </a:lnTo>
                <a:lnTo>
                  <a:pt x="4884015" y="1550282"/>
                </a:lnTo>
                <a:lnTo>
                  <a:pt x="4884015" y="1578844"/>
                </a:lnTo>
                <a:close/>
              </a:path>
              <a:path w="4884420" h="2542540">
                <a:moveTo>
                  <a:pt x="4884015" y="1635967"/>
                </a:moveTo>
                <a:lnTo>
                  <a:pt x="4857917" y="1635967"/>
                </a:lnTo>
                <a:lnTo>
                  <a:pt x="4857917" y="1607406"/>
                </a:lnTo>
                <a:lnTo>
                  <a:pt x="4884015" y="1607406"/>
                </a:lnTo>
                <a:lnTo>
                  <a:pt x="4884015" y="1635967"/>
                </a:lnTo>
                <a:close/>
              </a:path>
              <a:path w="4884420" h="2542540">
                <a:moveTo>
                  <a:pt x="4884015" y="1693091"/>
                </a:moveTo>
                <a:lnTo>
                  <a:pt x="4857917" y="1693091"/>
                </a:lnTo>
                <a:lnTo>
                  <a:pt x="4857917" y="1664529"/>
                </a:lnTo>
                <a:lnTo>
                  <a:pt x="4884015" y="1664529"/>
                </a:lnTo>
                <a:lnTo>
                  <a:pt x="4884015" y="1693091"/>
                </a:lnTo>
                <a:close/>
              </a:path>
              <a:path w="4884420" h="2542540">
                <a:moveTo>
                  <a:pt x="4884015" y="1750215"/>
                </a:moveTo>
                <a:lnTo>
                  <a:pt x="4857917" y="1750215"/>
                </a:lnTo>
                <a:lnTo>
                  <a:pt x="4857917" y="1721653"/>
                </a:lnTo>
                <a:lnTo>
                  <a:pt x="4884015" y="1721653"/>
                </a:lnTo>
                <a:lnTo>
                  <a:pt x="4884015" y="1750215"/>
                </a:lnTo>
                <a:close/>
              </a:path>
              <a:path w="4884420" h="2542540">
                <a:moveTo>
                  <a:pt x="4884015" y="1807339"/>
                </a:moveTo>
                <a:lnTo>
                  <a:pt x="4857917" y="1807339"/>
                </a:lnTo>
                <a:lnTo>
                  <a:pt x="4857917" y="1778777"/>
                </a:lnTo>
                <a:lnTo>
                  <a:pt x="4884015" y="1778777"/>
                </a:lnTo>
                <a:lnTo>
                  <a:pt x="4884015" y="1807339"/>
                </a:lnTo>
                <a:close/>
              </a:path>
              <a:path w="4884420" h="2542540">
                <a:moveTo>
                  <a:pt x="4884015" y="1864462"/>
                </a:moveTo>
                <a:lnTo>
                  <a:pt x="4857917" y="1864462"/>
                </a:lnTo>
                <a:lnTo>
                  <a:pt x="4857917" y="1835901"/>
                </a:lnTo>
                <a:lnTo>
                  <a:pt x="4884015" y="1835901"/>
                </a:lnTo>
                <a:lnTo>
                  <a:pt x="4884015" y="1864462"/>
                </a:lnTo>
                <a:close/>
              </a:path>
              <a:path w="4884420" h="2542540">
                <a:moveTo>
                  <a:pt x="4884015" y="1921586"/>
                </a:moveTo>
                <a:lnTo>
                  <a:pt x="4857917" y="1921586"/>
                </a:lnTo>
                <a:lnTo>
                  <a:pt x="4857917" y="1893025"/>
                </a:lnTo>
                <a:lnTo>
                  <a:pt x="4884015" y="1893025"/>
                </a:lnTo>
                <a:lnTo>
                  <a:pt x="4884015" y="1921586"/>
                </a:lnTo>
                <a:close/>
              </a:path>
              <a:path w="4884420" h="2542540">
                <a:moveTo>
                  <a:pt x="4884015" y="1978710"/>
                </a:moveTo>
                <a:lnTo>
                  <a:pt x="4857917" y="1978710"/>
                </a:lnTo>
                <a:lnTo>
                  <a:pt x="4857917" y="1950148"/>
                </a:lnTo>
                <a:lnTo>
                  <a:pt x="4884015" y="1950148"/>
                </a:lnTo>
                <a:lnTo>
                  <a:pt x="4884015" y="1978710"/>
                </a:lnTo>
                <a:close/>
              </a:path>
              <a:path w="4884420" h="2542540">
                <a:moveTo>
                  <a:pt x="4884015" y="2035834"/>
                </a:moveTo>
                <a:lnTo>
                  <a:pt x="4857917" y="2035834"/>
                </a:lnTo>
                <a:lnTo>
                  <a:pt x="4857917" y="2007272"/>
                </a:lnTo>
                <a:lnTo>
                  <a:pt x="4884015" y="2007272"/>
                </a:lnTo>
                <a:lnTo>
                  <a:pt x="4884015" y="2035834"/>
                </a:lnTo>
                <a:close/>
              </a:path>
              <a:path w="4884420" h="2542540">
                <a:moveTo>
                  <a:pt x="4884015" y="2092957"/>
                </a:moveTo>
                <a:lnTo>
                  <a:pt x="4857917" y="2092957"/>
                </a:lnTo>
                <a:lnTo>
                  <a:pt x="4857917" y="2064396"/>
                </a:lnTo>
                <a:lnTo>
                  <a:pt x="4884015" y="2064396"/>
                </a:lnTo>
                <a:lnTo>
                  <a:pt x="4884015" y="2092957"/>
                </a:lnTo>
                <a:close/>
              </a:path>
              <a:path w="4884420" h="2542540">
                <a:moveTo>
                  <a:pt x="4884015" y="2150081"/>
                </a:moveTo>
                <a:lnTo>
                  <a:pt x="4857917" y="2150081"/>
                </a:lnTo>
                <a:lnTo>
                  <a:pt x="4857917" y="2121519"/>
                </a:lnTo>
                <a:lnTo>
                  <a:pt x="4884015" y="2121519"/>
                </a:lnTo>
                <a:lnTo>
                  <a:pt x="4884015" y="2150081"/>
                </a:lnTo>
                <a:close/>
              </a:path>
              <a:path w="4884420" h="2542540">
                <a:moveTo>
                  <a:pt x="4884015" y="2207205"/>
                </a:moveTo>
                <a:lnTo>
                  <a:pt x="4857917" y="2207205"/>
                </a:lnTo>
                <a:lnTo>
                  <a:pt x="4857917" y="2178643"/>
                </a:lnTo>
                <a:lnTo>
                  <a:pt x="4884015" y="2178643"/>
                </a:lnTo>
                <a:lnTo>
                  <a:pt x="4884015" y="2207205"/>
                </a:lnTo>
                <a:close/>
              </a:path>
              <a:path w="4884420" h="2542540">
                <a:moveTo>
                  <a:pt x="4884015" y="2264329"/>
                </a:moveTo>
                <a:lnTo>
                  <a:pt x="4857917" y="2264329"/>
                </a:lnTo>
                <a:lnTo>
                  <a:pt x="4857917" y="2235767"/>
                </a:lnTo>
                <a:lnTo>
                  <a:pt x="4884015" y="2235767"/>
                </a:lnTo>
                <a:lnTo>
                  <a:pt x="4884015" y="2264329"/>
                </a:lnTo>
                <a:close/>
              </a:path>
              <a:path w="4884420" h="2542540">
                <a:moveTo>
                  <a:pt x="4882137" y="2321254"/>
                </a:moveTo>
                <a:lnTo>
                  <a:pt x="4854654" y="2316656"/>
                </a:lnTo>
                <a:lnTo>
                  <a:pt x="4855623" y="2310351"/>
                </a:lnTo>
                <a:lnTo>
                  <a:pt x="4856421" y="2304026"/>
                </a:lnTo>
                <a:lnTo>
                  <a:pt x="4857050" y="2297682"/>
                </a:lnTo>
                <a:lnTo>
                  <a:pt x="4857508" y="2291320"/>
                </a:lnTo>
                <a:lnTo>
                  <a:pt x="4884015" y="2292873"/>
                </a:lnTo>
                <a:lnTo>
                  <a:pt x="4884015" y="2302271"/>
                </a:lnTo>
                <a:lnTo>
                  <a:pt x="4882137" y="2321254"/>
                </a:lnTo>
                <a:close/>
              </a:path>
              <a:path w="4884420" h="2542540">
                <a:moveTo>
                  <a:pt x="4867154" y="2376205"/>
                </a:moveTo>
                <a:lnTo>
                  <a:pt x="4840915" y="2365716"/>
                </a:lnTo>
                <a:lnTo>
                  <a:pt x="4843205" y="2359758"/>
                </a:lnTo>
                <a:lnTo>
                  <a:pt x="4845332" y="2353745"/>
                </a:lnTo>
                <a:lnTo>
                  <a:pt x="4847297" y="2347679"/>
                </a:lnTo>
                <a:lnTo>
                  <a:pt x="4849101" y="2341558"/>
                </a:lnTo>
                <a:lnTo>
                  <a:pt x="4875441" y="2348935"/>
                </a:lnTo>
                <a:lnTo>
                  <a:pt x="4867154" y="2376205"/>
                </a:lnTo>
                <a:close/>
              </a:path>
              <a:path w="4884420" h="2542540">
                <a:moveTo>
                  <a:pt x="4840551" y="2426660"/>
                </a:moveTo>
                <a:lnTo>
                  <a:pt x="4817036" y="2410750"/>
                </a:lnTo>
                <a:lnTo>
                  <a:pt x="4820546" y="2405409"/>
                </a:lnTo>
                <a:lnTo>
                  <a:pt x="4823910" y="2399980"/>
                </a:lnTo>
                <a:lnTo>
                  <a:pt x="4827126" y="2394461"/>
                </a:lnTo>
                <a:lnTo>
                  <a:pt x="4830195" y="2388854"/>
                </a:lnTo>
                <a:lnTo>
                  <a:pt x="4854308" y="2401637"/>
                </a:lnTo>
                <a:lnTo>
                  <a:pt x="4841692" y="2425267"/>
                </a:lnTo>
                <a:lnTo>
                  <a:pt x="4840551" y="2426660"/>
                </a:lnTo>
                <a:close/>
              </a:path>
              <a:path w="4884420" h="2542540">
                <a:moveTo>
                  <a:pt x="4803380" y="2469986"/>
                </a:moveTo>
                <a:lnTo>
                  <a:pt x="4784067" y="2449711"/>
                </a:lnTo>
                <a:lnTo>
                  <a:pt x="4786848" y="2447029"/>
                </a:lnTo>
                <a:lnTo>
                  <a:pt x="4792898" y="2440980"/>
                </a:lnTo>
                <a:lnTo>
                  <a:pt x="4797383" y="2436103"/>
                </a:lnTo>
                <a:lnTo>
                  <a:pt x="4801666" y="2431039"/>
                </a:lnTo>
                <a:lnTo>
                  <a:pt x="4822509" y="2448663"/>
                </a:lnTo>
                <a:lnTo>
                  <a:pt x="4808404" y="2465867"/>
                </a:lnTo>
                <a:lnTo>
                  <a:pt x="4803380" y="2469986"/>
                </a:lnTo>
                <a:close/>
              </a:path>
              <a:path w="4884420" h="2542540">
                <a:moveTo>
                  <a:pt x="4758011" y="2504384"/>
                </a:moveTo>
                <a:lnTo>
                  <a:pt x="4743611" y="2480711"/>
                </a:lnTo>
                <a:lnTo>
                  <a:pt x="4749012" y="2477326"/>
                </a:lnTo>
                <a:lnTo>
                  <a:pt x="4754316" y="2473799"/>
                </a:lnTo>
                <a:lnTo>
                  <a:pt x="4759525" y="2470132"/>
                </a:lnTo>
                <a:lnTo>
                  <a:pt x="4764637" y="2466323"/>
                </a:lnTo>
                <a:lnTo>
                  <a:pt x="4781306" y="2488085"/>
                </a:lnTo>
                <a:lnTo>
                  <a:pt x="4767805" y="2499155"/>
                </a:lnTo>
                <a:lnTo>
                  <a:pt x="4758011" y="2504384"/>
                </a:lnTo>
                <a:close/>
              </a:path>
              <a:path w="4884420" h="2542540">
                <a:moveTo>
                  <a:pt x="4706457" y="2528350"/>
                </a:moveTo>
                <a:lnTo>
                  <a:pt x="4697501" y="2502377"/>
                </a:lnTo>
                <a:lnTo>
                  <a:pt x="4703503" y="2500217"/>
                </a:lnTo>
                <a:lnTo>
                  <a:pt x="4709441" y="2497899"/>
                </a:lnTo>
                <a:lnTo>
                  <a:pt x="4715314" y="2495422"/>
                </a:lnTo>
                <a:lnTo>
                  <a:pt x="4721123" y="2492787"/>
                </a:lnTo>
                <a:lnTo>
                  <a:pt x="4732877" y="2517803"/>
                </a:lnTo>
                <a:lnTo>
                  <a:pt x="4721925" y="2523650"/>
                </a:lnTo>
                <a:lnTo>
                  <a:pt x="4706457" y="2528350"/>
                </a:lnTo>
                <a:close/>
              </a:path>
              <a:path w="4884420" h="2542540">
                <a:moveTo>
                  <a:pt x="4651064" y="2540859"/>
                </a:moveTo>
                <a:lnTo>
                  <a:pt x="4647859" y="2513733"/>
                </a:lnTo>
                <a:lnTo>
                  <a:pt x="4654174" y="2512901"/>
                </a:lnTo>
                <a:lnTo>
                  <a:pt x="4660461" y="2511901"/>
                </a:lnTo>
                <a:lnTo>
                  <a:pt x="4666720" y="2510732"/>
                </a:lnTo>
                <a:lnTo>
                  <a:pt x="4672950" y="2509395"/>
                </a:lnTo>
                <a:lnTo>
                  <a:pt x="4679179" y="2536639"/>
                </a:lnTo>
                <a:lnTo>
                  <a:pt x="4672163" y="2538771"/>
                </a:lnTo>
                <a:lnTo>
                  <a:pt x="4651064" y="2540859"/>
                </a:lnTo>
                <a:close/>
              </a:path>
              <a:path w="4884420" h="2542540">
                <a:moveTo>
                  <a:pt x="4622595" y="2542007"/>
                </a:moveTo>
                <a:lnTo>
                  <a:pt x="4594018" y="2542007"/>
                </a:lnTo>
                <a:lnTo>
                  <a:pt x="4594018" y="2515378"/>
                </a:lnTo>
                <a:lnTo>
                  <a:pt x="4622460" y="2515365"/>
                </a:lnTo>
                <a:lnTo>
                  <a:pt x="4622595" y="2542007"/>
                </a:lnTo>
                <a:close/>
              </a:path>
              <a:path w="4884420" h="2542540">
                <a:moveTo>
                  <a:pt x="4565456" y="2542007"/>
                </a:moveTo>
                <a:lnTo>
                  <a:pt x="4536894" y="2542007"/>
                </a:lnTo>
                <a:lnTo>
                  <a:pt x="4536894" y="2515378"/>
                </a:lnTo>
                <a:lnTo>
                  <a:pt x="4565456" y="2515378"/>
                </a:lnTo>
                <a:lnTo>
                  <a:pt x="4565456" y="2542007"/>
                </a:lnTo>
                <a:close/>
              </a:path>
              <a:path w="4884420" h="2542540">
                <a:moveTo>
                  <a:pt x="4508333" y="2542007"/>
                </a:moveTo>
                <a:lnTo>
                  <a:pt x="4479771" y="2542007"/>
                </a:lnTo>
                <a:lnTo>
                  <a:pt x="4479771" y="2515378"/>
                </a:lnTo>
                <a:lnTo>
                  <a:pt x="4508333" y="2515378"/>
                </a:lnTo>
                <a:lnTo>
                  <a:pt x="4508333" y="2542007"/>
                </a:lnTo>
                <a:close/>
              </a:path>
              <a:path w="4884420" h="2542540">
                <a:moveTo>
                  <a:pt x="4451209" y="2542007"/>
                </a:moveTo>
                <a:lnTo>
                  <a:pt x="4422647" y="2542007"/>
                </a:lnTo>
                <a:lnTo>
                  <a:pt x="4422647" y="2515378"/>
                </a:lnTo>
                <a:lnTo>
                  <a:pt x="4451209" y="2515378"/>
                </a:lnTo>
                <a:lnTo>
                  <a:pt x="4451209" y="2542007"/>
                </a:lnTo>
                <a:close/>
              </a:path>
              <a:path w="4884420" h="2542540">
                <a:moveTo>
                  <a:pt x="4394085" y="2542007"/>
                </a:moveTo>
                <a:lnTo>
                  <a:pt x="4365523" y="2542007"/>
                </a:lnTo>
                <a:lnTo>
                  <a:pt x="4365523" y="2515378"/>
                </a:lnTo>
                <a:lnTo>
                  <a:pt x="4394085" y="2515378"/>
                </a:lnTo>
                <a:lnTo>
                  <a:pt x="4394085" y="2542007"/>
                </a:lnTo>
                <a:close/>
              </a:path>
              <a:path w="4884420" h="2542540">
                <a:moveTo>
                  <a:pt x="4336961" y="2542007"/>
                </a:moveTo>
                <a:lnTo>
                  <a:pt x="4308399" y="2542007"/>
                </a:lnTo>
                <a:lnTo>
                  <a:pt x="4308399" y="2515378"/>
                </a:lnTo>
                <a:lnTo>
                  <a:pt x="4336961" y="2515378"/>
                </a:lnTo>
                <a:lnTo>
                  <a:pt x="4336961" y="2542007"/>
                </a:lnTo>
                <a:close/>
              </a:path>
              <a:path w="4884420" h="2542540">
                <a:moveTo>
                  <a:pt x="4279838" y="2542007"/>
                </a:moveTo>
                <a:lnTo>
                  <a:pt x="4251276" y="2542007"/>
                </a:lnTo>
                <a:lnTo>
                  <a:pt x="4251276" y="2515378"/>
                </a:lnTo>
                <a:lnTo>
                  <a:pt x="4279838" y="2515378"/>
                </a:lnTo>
                <a:lnTo>
                  <a:pt x="4279838" y="2542007"/>
                </a:lnTo>
                <a:close/>
              </a:path>
              <a:path w="4884420" h="2542540">
                <a:moveTo>
                  <a:pt x="4222714" y="2542007"/>
                </a:moveTo>
                <a:lnTo>
                  <a:pt x="4194152" y="2542007"/>
                </a:lnTo>
                <a:lnTo>
                  <a:pt x="4194152" y="2515378"/>
                </a:lnTo>
                <a:lnTo>
                  <a:pt x="4222714" y="2515378"/>
                </a:lnTo>
                <a:lnTo>
                  <a:pt x="4222714" y="2542007"/>
                </a:lnTo>
                <a:close/>
              </a:path>
              <a:path w="4884420" h="2542540">
                <a:moveTo>
                  <a:pt x="4165590" y="2542007"/>
                </a:moveTo>
                <a:lnTo>
                  <a:pt x="4137028" y="2542007"/>
                </a:lnTo>
                <a:lnTo>
                  <a:pt x="4137028" y="2515378"/>
                </a:lnTo>
                <a:lnTo>
                  <a:pt x="4165590" y="2515378"/>
                </a:lnTo>
                <a:lnTo>
                  <a:pt x="4165590" y="2542007"/>
                </a:lnTo>
                <a:close/>
              </a:path>
              <a:path w="4884420" h="2542540">
                <a:moveTo>
                  <a:pt x="4108466" y="2542007"/>
                </a:moveTo>
                <a:lnTo>
                  <a:pt x="4079904" y="2542007"/>
                </a:lnTo>
                <a:lnTo>
                  <a:pt x="4079904" y="2515378"/>
                </a:lnTo>
                <a:lnTo>
                  <a:pt x="4108466" y="2515378"/>
                </a:lnTo>
                <a:lnTo>
                  <a:pt x="4108466" y="2542007"/>
                </a:lnTo>
                <a:close/>
              </a:path>
              <a:path w="4884420" h="2542540">
                <a:moveTo>
                  <a:pt x="4051343" y="2542007"/>
                </a:moveTo>
                <a:lnTo>
                  <a:pt x="4022781" y="2542007"/>
                </a:lnTo>
                <a:lnTo>
                  <a:pt x="4022781" y="2515378"/>
                </a:lnTo>
                <a:lnTo>
                  <a:pt x="4051343" y="2515378"/>
                </a:lnTo>
                <a:lnTo>
                  <a:pt x="4051343" y="2542007"/>
                </a:lnTo>
                <a:close/>
              </a:path>
              <a:path w="4884420" h="2542540">
                <a:moveTo>
                  <a:pt x="3994219" y="2542007"/>
                </a:moveTo>
                <a:lnTo>
                  <a:pt x="3965657" y="2542007"/>
                </a:lnTo>
                <a:lnTo>
                  <a:pt x="3965657" y="2515378"/>
                </a:lnTo>
                <a:lnTo>
                  <a:pt x="3994219" y="2515378"/>
                </a:lnTo>
                <a:lnTo>
                  <a:pt x="3994219" y="2542007"/>
                </a:lnTo>
                <a:close/>
              </a:path>
              <a:path w="4884420" h="2542540">
                <a:moveTo>
                  <a:pt x="3937095" y="2542007"/>
                </a:moveTo>
                <a:lnTo>
                  <a:pt x="3908533" y="2542007"/>
                </a:lnTo>
                <a:lnTo>
                  <a:pt x="3908533" y="2515378"/>
                </a:lnTo>
                <a:lnTo>
                  <a:pt x="3937095" y="2515378"/>
                </a:lnTo>
                <a:lnTo>
                  <a:pt x="3937095" y="2542007"/>
                </a:lnTo>
                <a:close/>
              </a:path>
              <a:path w="4884420" h="2542540">
                <a:moveTo>
                  <a:pt x="3879971" y="2542007"/>
                </a:moveTo>
                <a:lnTo>
                  <a:pt x="3851410" y="2542007"/>
                </a:lnTo>
                <a:lnTo>
                  <a:pt x="3851410" y="2515378"/>
                </a:lnTo>
                <a:lnTo>
                  <a:pt x="3879971" y="2515378"/>
                </a:lnTo>
                <a:lnTo>
                  <a:pt x="3879971" y="2542007"/>
                </a:lnTo>
                <a:close/>
              </a:path>
              <a:path w="4884420" h="2542540">
                <a:moveTo>
                  <a:pt x="3822848" y="2542007"/>
                </a:moveTo>
                <a:lnTo>
                  <a:pt x="3794286" y="2542007"/>
                </a:lnTo>
                <a:lnTo>
                  <a:pt x="3794286" y="2515378"/>
                </a:lnTo>
                <a:lnTo>
                  <a:pt x="3822848" y="2515378"/>
                </a:lnTo>
                <a:lnTo>
                  <a:pt x="3822848" y="2542007"/>
                </a:lnTo>
                <a:close/>
              </a:path>
              <a:path w="4884420" h="2542540">
                <a:moveTo>
                  <a:pt x="3765724" y="2542007"/>
                </a:moveTo>
                <a:lnTo>
                  <a:pt x="3737162" y="2542007"/>
                </a:lnTo>
                <a:lnTo>
                  <a:pt x="3737162" y="2515378"/>
                </a:lnTo>
                <a:lnTo>
                  <a:pt x="3765724" y="2515378"/>
                </a:lnTo>
                <a:lnTo>
                  <a:pt x="3765724" y="2542007"/>
                </a:lnTo>
                <a:close/>
              </a:path>
              <a:path w="4884420" h="2542540">
                <a:moveTo>
                  <a:pt x="3708600" y="2542007"/>
                </a:moveTo>
                <a:lnTo>
                  <a:pt x="3680039" y="2542007"/>
                </a:lnTo>
                <a:lnTo>
                  <a:pt x="3680039" y="2515378"/>
                </a:lnTo>
                <a:lnTo>
                  <a:pt x="3708600" y="2515378"/>
                </a:lnTo>
                <a:lnTo>
                  <a:pt x="3708600" y="2542007"/>
                </a:lnTo>
                <a:close/>
              </a:path>
              <a:path w="4884420" h="2542540">
                <a:moveTo>
                  <a:pt x="3651477" y="2542007"/>
                </a:moveTo>
                <a:lnTo>
                  <a:pt x="3622915" y="2542007"/>
                </a:lnTo>
                <a:lnTo>
                  <a:pt x="3622915" y="2515378"/>
                </a:lnTo>
                <a:lnTo>
                  <a:pt x="3651477" y="2515378"/>
                </a:lnTo>
                <a:lnTo>
                  <a:pt x="3651477" y="2542007"/>
                </a:lnTo>
                <a:close/>
              </a:path>
              <a:path w="4884420" h="2542540">
                <a:moveTo>
                  <a:pt x="3594353" y="2542007"/>
                </a:moveTo>
                <a:lnTo>
                  <a:pt x="3565791" y="2542007"/>
                </a:lnTo>
                <a:lnTo>
                  <a:pt x="3565791" y="2515378"/>
                </a:lnTo>
                <a:lnTo>
                  <a:pt x="3594353" y="2515378"/>
                </a:lnTo>
                <a:lnTo>
                  <a:pt x="3594353" y="2542007"/>
                </a:lnTo>
                <a:close/>
              </a:path>
              <a:path w="4884420" h="2542540">
                <a:moveTo>
                  <a:pt x="3537229" y="2542007"/>
                </a:moveTo>
                <a:lnTo>
                  <a:pt x="3508667" y="2542007"/>
                </a:lnTo>
                <a:lnTo>
                  <a:pt x="3508667" y="2515378"/>
                </a:lnTo>
                <a:lnTo>
                  <a:pt x="3537229" y="2515378"/>
                </a:lnTo>
                <a:lnTo>
                  <a:pt x="3537229" y="2542007"/>
                </a:lnTo>
                <a:close/>
              </a:path>
              <a:path w="4884420" h="2542540">
                <a:moveTo>
                  <a:pt x="3480105" y="2542007"/>
                </a:moveTo>
                <a:lnTo>
                  <a:pt x="3451544" y="2542007"/>
                </a:lnTo>
                <a:lnTo>
                  <a:pt x="3451544" y="2515378"/>
                </a:lnTo>
                <a:lnTo>
                  <a:pt x="3480105" y="2515378"/>
                </a:lnTo>
                <a:lnTo>
                  <a:pt x="3480105" y="2542007"/>
                </a:lnTo>
                <a:close/>
              </a:path>
              <a:path w="4884420" h="2542540">
                <a:moveTo>
                  <a:pt x="3422982" y="2542007"/>
                </a:moveTo>
                <a:lnTo>
                  <a:pt x="3394420" y="2542007"/>
                </a:lnTo>
                <a:lnTo>
                  <a:pt x="3394420" y="2515378"/>
                </a:lnTo>
                <a:lnTo>
                  <a:pt x="3422982" y="2515378"/>
                </a:lnTo>
                <a:lnTo>
                  <a:pt x="3422982" y="2542007"/>
                </a:lnTo>
                <a:close/>
              </a:path>
              <a:path w="4884420" h="2542540">
                <a:moveTo>
                  <a:pt x="3365858" y="2542007"/>
                </a:moveTo>
                <a:lnTo>
                  <a:pt x="3337296" y="2542007"/>
                </a:lnTo>
                <a:lnTo>
                  <a:pt x="3337296" y="2515378"/>
                </a:lnTo>
                <a:lnTo>
                  <a:pt x="3365858" y="2515378"/>
                </a:lnTo>
                <a:lnTo>
                  <a:pt x="3365858" y="2542007"/>
                </a:lnTo>
                <a:close/>
              </a:path>
              <a:path w="4884420" h="2542540">
                <a:moveTo>
                  <a:pt x="3308734" y="2542007"/>
                </a:moveTo>
                <a:lnTo>
                  <a:pt x="3280172" y="2542007"/>
                </a:lnTo>
                <a:lnTo>
                  <a:pt x="3280172" y="2515378"/>
                </a:lnTo>
                <a:lnTo>
                  <a:pt x="3308734" y="2515378"/>
                </a:lnTo>
                <a:lnTo>
                  <a:pt x="3308734" y="2542007"/>
                </a:lnTo>
                <a:close/>
              </a:path>
              <a:path w="4884420" h="2542540">
                <a:moveTo>
                  <a:pt x="3251610" y="2542007"/>
                </a:moveTo>
                <a:lnTo>
                  <a:pt x="3223049" y="2542007"/>
                </a:lnTo>
                <a:lnTo>
                  <a:pt x="3223049" y="2515378"/>
                </a:lnTo>
                <a:lnTo>
                  <a:pt x="3251610" y="2515378"/>
                </a:lnTo>
                <a:lnTo>
                  <a:pt x="3251610" y="2542007"/>
                </a:lnTo>
                <a:close/>
              </a:path>
              <a:path w="4884420" h="2542540">
                <a:moveTo>
                  <a:pt x="3194487" y="2542007"/>
                </a:moveTo>
                <a:lnTo>
                  <a:pt x="3165925" y="2542007"/>
                </a:lnTo>
                <a:lnTo>
                  <a:pt x="3165925" y="2515378"/>
                </a:lnTo>
                <a:lnTo>
                  <a:pt x="3194487" y="2515378"/>
                </a:lnTo>
                <a:lnTo>
                  <a:pt x="3194487" y="2542007"/>
                </a:lnTo>
                <a:close/>
              </a:path>
              <a:path w="4884420" h="2542540">
                <a:moveTo>
                  <a:pt x="3137363" y="2542007"/>
                </a:moveTo>
                <a:lnTo>
                  <a:pt x="3108801" y="2542007"/>
                </a:lnTo>
                <a:lnTo>
                  <a:pt x="3108801" y="2515378"/>
                </a:lnTo>
                <a:lnTo>
                  <a:pt x="3137363" y="2515378"/>
                </a:lnTo>
                <a:lnTo>
                  <a:pt x="3137363" y="2542007"/>
                </a:lnTo>
                <a:close/>
              </a:path>
              <a:path w="4884420" h="2542540">
                <a:moveTo>
                  <a:pt x="3080239" y="2542007"/>
                </a:moveTo>
                <a:lnTo>
                  <a:pt x="3051677" y="2542007"/>
                </a:lnTo>
                <a:lnTo>
                  <a:pt x="3051677" y="2515378"/>
                </a:lnTo>
                <a:lnTo>
                  <a:pt x="3080239" y="2515378"/>
                </a:lnTo>
                <a:lnTo>
                  <a:pt x="3080239" y="2542007"/>
                </a:lnTo>
                <a:close/>
              </a:path>
              <a:path w="4884420" h="2542540">
                <a:moveTo>
                  <a:pt x="3023115" y="2542007"/>
                </a:moveTo>
                <a:lnTo>
                  <a:pt x="2994554" y="2542007"/>
                </a:lnTo>
                <a:lnTo>
                  <a:pt x="2994554" y="2515378"/>
                </a:lnTo>
                <a:lnTo>
                  <a:pt x="3023115" y="2515378"/>
                </a:lnTo>
                <a:lnTo>
                  <a:pt x="3023115" y="2542007"/>
                </a:lnTo>
                <a:close/>
              </a:path>
              <a:path w="4884420" h="2542540">
                <a:moveTo>
                  <a:pt x="2965992" y="2542007"/>
                </a:moveTo>
                <a:lnTo>
                  <a:pt x="2937430" y="2542007"/>
                </a:lnTo>
                <a:lnTo>
                  <a:pt x="2937430" y="2515378"/>
                </a:lnTo>
                <a:lnTo>
                  <a:pt x="2965992" y="2515378"/>
                </a:lnTo>
                <a:lnTo>
                  <a:pt x="2965992" y="2542007"/>
                </a:lnTo>
                <a:close/>
              </a:path>
              <a:path w="4884420" h="2542540">
                <a:moveTo>
                  <a:pt x="2908868" y="2542007"/>
                </a:moveTo>
                <a:lnTo>
                  <a:pt x="2880306" y="2542007"/>
                </a:lnTo>
                <a:lnTo>
                  <a:pt x="2880306" y="2515378"/>
                </a:lnTo>
                <a:lnTo>
                  <a:pt x="2908868" y="2515378"/>
                </a:lnTo>
                <a:lnTo>
                  <a:pt x="2908868" y="2542007"/>
                </a:lnTo>
                <a:close/>
              </a:path>
              <a:path w="4884420" h="2542540">
                <a:moveTo>
                  <a:pt x="2851744" y="2542007"/>
                </a:moveTo>
                <a:lnTo>
                  <a:pt x="2823182" y="2542007"/>
                </a:lnTo>
                <a:lnTo>
                  <a:pt x="2823182" y="2515378"/>
                </a:lnTo>
                <a:lnTo>
                  <a:pt x="2851744" y="2515378"/>
                </a:lnTo>
                <a:lnTo>
                  <a:pt x="2851744" y="2542007"/>
                </a:lnTo>
                <a:close/>
              </a:path>
              <a:path w="4884420" h="2542540">
                <a:moveTo>
                  <a:pt x="2794620" y="2542007"/>
                </a:moveTo>
                <a:lnTo>
                  <a:pt x="2766059" y="2542007"/>
                </a:lnTo>
                <a:lnTo>
                  <a:pt x="2766059" y="2515378"/>
                </a:lnTo>
                <a:lnTo>
                  <a:pt x="2794620" y="2515378"/>
                </a:lnTo>
                <a:lnTo>
                  <a:pt x="2794620" y="2542007"/>
                </a:lnTo>
                <a:close/>
              </a:path>
              <a:path w="4884420" h="2542540">
                <a:moveTo>
                  <a:pt x="2737497" y="2542007"/>
                </a:moveTo>
                <a:lnTo>
                  <a:pt x="2708935" y="2542007"/>
                </a:lnTo>
                <a:lnTo>
                  <a:pt x="2708935" y="2515378"/>
                </a:lnTo>
                <a:lnTo>
                  <a:pt x="2737497" y="2515378"/>
                </a:lnTo>
                <a:lnTo>
                  <a:pt x="2737497" y="2542007"/>
                </a:lnTo>
                <a:close/>
              </a:path>
              <a:path w="4884420" h="2542540">
                <a:moveTo>
                  <a:pt x="2680373" y="2542007"/>
                </a:moveTo>
                <a:lnTo>
                  <a:pt x="2651811" y="2542007"/>
                </a:lnTo>
                <a:lnTo>
                  <a:pt x="2651811" y="2515378"/>
                </a:lnTo>
                <a:lnTo>
                  <a:pt x="2680373" y="2515378"/>
                </a:lnTo>
                <a:lnTo>
                  <a:pt x="2680373" y="2542007"/>
                </a:lnTo>
                <a:close/>
              </a:path>
              <a:path w="4884420" h="2542540">
                <a:moveTo>
                  <a:pt x="2623249" y="2542007"/>
                </a:moveTo>
                <a:lnTo>
                  <a:pt x="2594687" y="2542007"/>
                </a:lnTo>
                <a:lnTo>
                  <a:pt x="2594687" y="2515378"/>
                </a:lnTo>
                <a:lnTo>
                  <a:pt x="2623249" y="2515378"/>
                </a:lnTo>
                <a:lnTo>
                  <a:pt x="2623249" y="2542007"/>
                </a:lnTo>
                <a:close/>
              </a:path>
              <a:path w="4884420" h="2542540">
                <a:moveTo>
                  <a:pt x="2566125" y="2542007"/>
                </a:moveTo>
                <a:lnTo>
                  <a:pt x="2537564" y="2542007"/>
                </a:lnTo>
                <a:lnTo>
                  <a:pt x="2537564" y="2515378"/>
                </a:lnTo>
                <a:lnTo>
                  <a:pt x="2566125" y="2515378"/>
                </a:lnTo>
                <a:lnTo>
                  <a:pt x="2566125" y="2542007"/>
                </a:lnTo>
                <a:close/>
              </a:path>
              <a:path w="4884420" h="2542540">
                <a:moveTo>
                  <a:pt x="2509002" y="2542007"/>
                </a:moveTo>
                <a:lnTo>
                  <a:pt x="2480440" y="2542007"/>
                </a:lnTo>
                <a:lnTo>
                  <a:pt x="2480440" y="2515378"/>
                </a:lnTo>
                <a:lnTo>
                  <a:pt x="2509002" y="2515378"/>
                </a:lnTo>
                <a:lnTo>
                  <a:pt x="2509002" y="2542007"/>
                </a:lnTo>
                <a:close/>
              </a:path>
              <a:path w="4884420" h="2542540">
                <a:moveTo>
                  <a:pt x="2451878" y="2542007"/>
                </a:moveTo>
                <a:lnTo>
                  <a:pt x="2423316" y="2542007"/>
                </a:lnTo>
                <a:lnTo>
                  <a:pt x="2423316" y="2515378"/>
                </a:lnTo>
                <a:lnTo>
                  <a:pt x="2451878" y="2515378"/>
                </a:lnTo>
                <a:lnTo>
                  <a:pt x="2451878" y="2542007"/>
                </a:lnTo>
                <a:close/>
              </a:path>
              <a:path w="4884420" h="2542540">
                <a:moveTo>
                  <a:pt x="2394754" y="2542007"/>
                </a:moveTo>
                <a:lnTo>
                  <a:pt x="2366192" y="2542007"/>
                </a:lnTo>
                <a:lnTo>
                  <a:pt x="2366192" y="2515378"/>
                </a:lnTo>
                <a:lnTo>
                  <a:pt x="2394754" y="2515378"/>
                </a:lnTo>
                <a:lnTo>
                  <a:pt x="2394754" y="2542007"/>
                </a:lnTo>
                <a:close/>
              </a:path>
              <a:path w="4884420" h="2542540">
                <a:moveTo>
                  <a:pt x="2337630" y="2542007"/>
                </a:moveTo>
                <a:lnTo>
                  <a:pt x="2309068" y="2542007"/>
                </a:lnTo>
                <a:lnTo>
                  <a:pt x="2309068" y="2515378"/>
                </a:lnTo>
                <a:lnTo>
                  <a:pt x="2337630" y="2515378"/>
                </a:lnTo>
                <a:lnTo>
                  <a:pt x="2337630" y="2542007"/>
                </a:lnTo>
                <a:close/>
              </a:path>
              <a:path w="4884420" h="2542540">
                <a:moveTo>
                  <a:pt x="2280507" y="2542007"/>
                </a:moveTo>
                <a:lnTo>
                  <a:pt x="2251945" y="2542007"/>
                </a:lnTo>
                <a:lnTo>
                  <a:pt x="2251945" y="2515378"/>
                </a:lnTo>
                <a:lnTo>
                  <a:pt x="2280507" y="2515378"/>
                </a:lnTo>
                <a:lnTo>
                  <a:pt x="2280507" y="2542007"/>
                </a:lnTo>
                <a:close/>
              </a:path>
              <a:path w="4884420" h="2542540">
                <a:moveTo>
                  <a:pt x="2223383" y="2542007"/>
                </a:moveTo>
                <a:lnTo>
                  <a:pt x="2194821" y="2542007"/>
                </a:lnTo>
                <a:lnTo>
                  <a:pt x="2194821" y="2515378"/>
                </a:lnTo>
                <a:lnTo>
                  <a:pt x="2223383" y="2515378"/>
                </a:lnTo>
                <a:lnTo>
                  <a:pt x="2223383" y="2542007"/>
                </a:lnTo>
                <a:close/>
              </a:path>
              <a:path w="4884420" h="2542540">
                <a:moveTo>
                  <a:pt x="2166259" y="2542007"/>
                </a:moveTo>
                <a:lnTo>
                  <a:pt x="2137697" y="2542007"/>
                </a:lnTo>
                <a:lnTo>
                  <a:pt x="2137697" y="2515378"/>
                </a:lnTo>
                <a:lnTo>
                  <a:pt x="2166259" y="2515378"/>
                </a:lnTo>
                <a:lnTo>
                  <a:pt x="2166259" y="2542007"/>
                </a:lnTo>
                <a:close/>
              </a:path>
              <a:path w="4884420" h="2542540">
                <a:moveTo>
                  <a:pt x="2109135" y="2542007"/>
                </a:moveTo>
                <a:lnTo>
                  <a:pt x="2080574" y="2542007"/>
                </a:lnTo>
                <a:lnTo>
                  <a:pt x="2080574" y="2515378"/>
                </a:lnTo>
                <a:lnTo>
                  <a:pt x="2109135" y="2515378"/>
                </a:lnTo>
                <a:lnTo>
                  <a:pt x="2109135" y="2542007"/>
                </a:lnTo>
                <a:close/>
              </a:path>
              <a:path w="4884420" h="2542540">
                <a:moveTo>
                  <a:pt x="2052012" y="2542007"/>
                </a:moveTo>
                <a:lnTo>
                  <a:pt x="2023450" y="2542007"/>
                </a:lnTo>
                <a:lnTo>
                  <a:pt x="2023450" y="2515378"/>
                </a:lnTo>
                <a:lnTo>
                  <a:pt x="2052012" y="2515378"/>
                </a:lnTo>
                <a:lnTo>
                  <a:pt x="2052012" y="2542007"/>
                </a:lnTo>
                <a:close/>
              </a:path>
              <a:path w="4884420" h="2542540">
                <a:moveTo>
                  <a:pt x="1994888" y="2542007"/>
                </a:moveTo>
                <a:lnTo>
                  <a:pt x="1966326" y="2542007"/>
                </a:lnTo>
                <a:lnTo>
                  <a:pt x="1966326" y="2515378"/>
                </a:lnTo>
                <a:lnTo>
                  <a:pt x="1994888" y="2515378"/>
                </a:lnTo>
                <a:lnTo>
                  <a:pt x="1994888" y="2542007"/>
                </a:lnTo>
                <a:close/>
              </a:path>
              <a:path w="4884420" h="2542540">
                <a:moveTo>
                  <a:pt x="1937764" y="2542007"/>
                </a:moveTo>
                <a:lnTo>
                  <a:pt x="1909202" y="2542007"/>
                </a:lnTo>
                <a:lnTo>
                  <a:pt x="1909202" y="2515378"/>
                </a:lnTo>
                <a:lnTo>
                  <a:pt x="1937764" y="2515378"/>
                </a:lnTo>
                <a:lnTo>
                  <a:pt x="1937764" y="2542007"/>
                </a:lnTo>
                <a:close/>
              </a:path>
              <a:path w="4884420" h="2542540">
                <a:moveTo>
                  <a:pt x="1880641" y="2542007"/>
                </a:moveTo>
                <a:lnTo>
                  <a:pt x="1852079" y="2542007"/>
                </a:lnTo>
                <a:lnTo>
                  <a:pt x="1852079" y="2515378"/>
                </a:lnTo>
                <a:lnTo>
                  <a:pt x="1880641" y="2515378"/>
                </a:lnTo>
                <a:lnTo>
                  <a:pt x="1880641" y="2542007"/>
                </a:lnTo>
                <a:close/>
              </a:path>
              <a:path w="4884420" h="2542540">
                <a:moveTo>
                  <a:pt x="1823517" y="2542007"/>
                </a:moveTo>
                <a:lnTo>
                  <a:pt x="1794955" y="2542007"/>
                </a:lnTo>
                <a:lnTo>
                  <a:pt x="1794955" y="2515378"/>
                </a:lnTo>
                <a:lnTo>
                  <a:pt x="1823517" y="2515378"/>
                </a:lnTo>
                <a:lnTo>
                  <a:pt x="1823517" y="2542007"/>
                </a:lnTo>
                <a:close/>
              </a:path>
              <a:path w="4884420" h="2542540">
                <a:moveTo>
                  <a:pt x="1766393" y="2542007"/>
                </a:moveTo>
                <a:lnTo>
                  <a:pt x="1737831" y="2542007"/>
                </a:lnTo>
                <a:lnTo>
                  <a:pt x="1737831" y="2515378"/>
                </a:lnTo>
                <a:lnTo>
                  <a:pt x="1766393" y="2515378"/>
                </a:lnTo>
                <a:lnTo>
                  <a:pt x="1766393" y="2542007"/>
                </a:lnTo>
                <a:close/>
              </a:path>
              <a:path w="4884420" h="2542540">
                <a:moveTo>
                  <a:pt x="1709269" y="2542007"/>
                </a:moveTo>
                <a:lnTo>
                  <a:pt x="1680707" y="2542007"/>
                </a:lnTo>
                <a:lnTo>
                  <a:pt x="1680707" y="2515378"/>
                </a:lnTo>
                <a:lnTo>
                  <a:pt x="1709269" y="2515378"/>
                </a:lnTo>
                <a:lnTo>
                  <a:pt x="1709269" y="2542007"/>
                </a:lnTo>
                <a:close/>
              </a:path>
              <a:path w="4884420" h="2542540">
                <a:moveTo>
                  <a:pt x="1652145" y="2542007"/>
                </a:moveTo>
                <a:lnTo>
                  <a:pt x="1623584" y="2542007"/>
                </a:lnTo>
                <a:lnTo>
                  <a:pt x="1623584" y="2515378"/>
                </a:lnTo>
                <a:lnTo>
                  <a:pt x="1652145" y="2515378"/>
                </a:lnTo>
                <a:lnTo>
                  <a:pt x="1652145" y="2542007"/>
                </a:lnTo>
                <a:close/>
              </a:path>
              <a:path w="4884420" h="2542540">
                <a:moveTo>
                  <a:pt x="1595022" y="2542007"/>
                </a:moveTo>
                <a:lnTo>
                  <a:pt x="1566460" y="2542007"/>
                </a:lnTo>
                <a:lnTo>
                  <a:pt x="1566460" y="2515378"/>
                </a:lnTo>
                <a:lnTo>
                  <a:pt x="1595022" y="2515378"/>
                </a:lnTo>
                <a:lnTo>
                  <a:pt x="1595022" y="2542007"/>
                </a:lnTo>
                <a:close/>
              </a:path>
              <a:path w="4884420" h="2542540">
                <a:moveTo>
                  <a:pt x="1537898" y="2542007"/>
                </a:moveTo>
                <a:lnTo>
                  <a:pt x="1509336" y="2542007"/>
                </a:lnTo>
                <a:lnTo>
                  <a:pt x="1509336" y="2515378"/>
                </a:lnTo>
                <a:lnTo>
                  <a:pt x="1537898" y="2515378"/>
                </a:lnTo>
                <a:lnTo>
                  <a:pt x="1537898" y="2542007"/>
                </a:lnTo>
                <a:close/>
              </a:path>
              <a:path w="4884420" h="2542540">
                <a:moveTo>
                  <a:pt x="1480774" y="2542007"/>
                </a:moveTo>
                <a:lnTo>
                  <a:pt x="1452213" y="2542007"/>
                </a:lnTo>
                <a:lnTo>
                  <a:pt x="1452213" y="2515378"/>
                </a:lnTo>
                <a:lnTo>
                  <a:pt x="1480774" y="2515378"/>
                </a:lnTo>
                <a:lnTo>
                  <a:pt x="1480774" y="2542007"/>
                </a:lnTo>
                <a:close/>
              </a:path>
              <a:path w="4884420" h="2542540">
                <a:moveTo>
                  <a:pt x="1423650" y="2542007"/>
                </a:moveTo>
                <a:lnTo>
                  <a:pt x="1395089" y="2542007"/>
                </a:lnTo>
                <a:lnTo>
                  <a:pt x="1395089" y="2515378"/>
                </a:lnTo>
                <a:lnTo>
                  <a:pt x="1423650" y="2515378"/>
                </a:lnTo>
                <a:lnTo>
                  <a:pt x="1423650" y="2542007"/>
                </a:lnTo>
                <a:close/>
              </a:path>
              <a:path w="4884420" h="2542540">
                <a:moveTo>
                  <a:pt x="1366527" y="2542007"/>
                </a:moveTo>
                <a:lnTo>
                  <a:pt x="1337965" y="2542007"/>
                </a:lnTo>
                <a:lnTo>
                  <a:pt x="1337965" y="2515378"/>
                </a:lnTo>
                <a:lnTo>
                  <a:pt x="1366527" y="2515378"/>
                </a:lnTo>
                <a:lnTo>
                  <a:pt x="1366527" y="2542007"/>
                </a:lnTo>
                <a:close/>
              </a:path>
              <a:path w="4884420" h="2542540">
                <a:moveTo>
                  <a:pt x="1309403" y="2542007"/>
                </a:moveTo>
                <a:lnTo>
                  <a:pt x="1280841" y="2542007"/>
                </a:lnTo>
                <a:lnTo>
                  <a:pt x="1280841" y="2515378"/>
                </a:lnTo>
                <a:lnTo>
                  <a:pt x="1309403" y="2515378"/>
                </a:lnTo>
                <a:lnTo>
                  <a:pt x="1309403" y="2542007"/>
                </a:lnTo>
                <a:close/>
              </a:path>
              <a:path w="4884420" h="2542540">
                <a:moveTo>
                  <a:pt x="1252279" y="2542007"/>
                </a:moveTo>
                <a:lnTo>
                  <a:pt x="1223718" y="2542007"/>
                </a:lnTo>
                <a:lnTo>
                  <a:pt x="1223718" y="2515378"/>
                </a:lnTo>
                <a:lnTo>
                  <a:pt x="1252279" y="2515378"/>
                </a:lnTo>
                <a:lnTo>
                  <a:pt x="1252279" y="2542007"/>
                </a:lnTo>
                <a:close/>
              </a:path>
              <a:path w="4884420" h="2542540">
                <a:moveTo>
                  <a:pt x="1195155" y="2542007"/>
                </a:moveTo>
                <a:lnTo>
                  <a:pt x="1166594" y="2542007"/>
                </a:lnTo>
                <a:lnTo>
                  <a:pt x="1166594" y="2515378"/>
                </a:lnTo>
                <a:lnTo>
                  <a:pt x="1195155" y="2515378"/>
                </a:lnTo>
                <a:lnTo>
                  <a:pt x="1195155" y="2542007"/>
                </a:lnTo>
                <a:close/>
              </a:path>
              <a:path w="4884420" h="2542540">
                <a:moveTo>
                  <a:pt x="1138032" y="2542007"/>
                </a:moveTo>
                <a:lnTo>
                  <a:pt x="1109470" y="2542007"/>
                </a:lnTo>
                <a:lnTo>
                  <a:pt x="1109470" y="2515378"/>
                </a:lnTo>
                <a:lnTo>
                  <a:pt x="1138032" y="2515378"/>
                </a:lnTo>
                <a:lnTo>
                  <a:pt x="1138032" y="2542007"/>
                </a:lnTo>
                <a:close/>
              </a:path>
              <a:path w="4884420" h="2542540">
                <a:moveTo>
                  <a:pt x="1080908" y="2542007"/>
                </a:moveTo>
                <a:lnTo>
                  <a:pt x="1052346" y="2542007"/>
                </a:lnTo>
                <a:lnTo>
                  <a:pt x="1052346" y="2515378"/>
                </a:lnTo>
                <a:lnTo>
                  <a:pt x="1080908" y="2515378"/>
                </a:lnTo>
                <a:lnTo>
                  <a:pt x="1080908" y="2542007"/>
                </a:lnTo>
                <a:close/>
              </a:path>
              <a:path w="4884420" h="2542540">
                <a:moveTo>
                  <a:pt x="1023784" y="2542007"/>
                </a:moveTo>
                <a:lnTo>
                  <a:pt x="995222" y="2542007"/>
                </a:lnTo>
                <a:lnTo>
                  <a:pt x="995222" y="2515378"/>
                </a:lnTo>
                <a:lnTo>
                  <a:pt x="1023784" y="2515378"/>
                </a:lnTo>
                <a:lnTo>
                  <a:pt x="1023784" y="2542007"/>
                </a:lnTo>
                <a:close/>
              </a:path>
              <a:path w="4884420" h="2542540">
                <a:moveTo>
                  <a:pt x="966661" y="2542007"/>
                </a:moveTo>
                <a:lnTo>
                  <a:pt x="938099" y="2542007"/>
                </a:lnTo>
                <a:lnTo>
                  <a:pt x="938099" y="2515378"/>
                </a:lnTo>
                <a:lnTo>
                  <a:pt x="966661" y="2515378"/>
                </a:lnTo>
                <a:lnTo>
                  <a:pt x="966661" y="2542007"/>
                </a:lnTo>
                <a:close/>
              </a:path>
              <a:path w="4884420" h="2542540">
                <a:moveTo>
                  <a:pt x="909537" y="2542007"/>
                </a:moveTo>
                <a:lnTo>
                  <a:pt x="880975" y="2542007"/>
                </a:lnTo>
                <a:lnTo>
                  <a:pt x="880975" y="2515378"/>
                </a:lnTo>
                <a:lnTo>
                  <a:pt x="909537" y="2515378"/>
                </a:lnTo>
                <a:lnTo>
                  <a:pt x="909537" y="2542007"/>
                </a:lnTo>
                <a:close/>
              </a:path>
              <a:path w="4884420" h="2542540">
                <a:moveTo>
                  <a:pt x="852413" y="2542007"/>
                </a:moveTo>
                <a:lnTo>
                  <a:pt x="823851" y="2542007"/>
                </a:lnTo>
                <a:lnTo>
                  <a:pt x="823851" y="2515378"/>
                </a:lnTo>
                <a:lnTo>
                  <a:pt x="852413" y="2515378"/>
                </a:lnTo>
                <a:lnTo>
                  <a:pt x="852413" y="2542007"/>
                </a:lnTo>
                <a:close/>
              </a:path>
              <a:path w="4884420" h="2542540">
                <a:moveTo>
                  <a:pt x="795289" y="2542007"/>
                </a:moveTo>
                <a:lnTo>
                  <a:pt x="766728" y="2542007"/>
                </a:lnTo>
                <a:lnTo>
                  <a:pt x="766728" y="2515378"/>
                </a:lnTo>
                <a:lnTo>
                  <a:pt x="795289" y="2515378"/>
                </a:lnTo>
                <a:lnTo>
                  <a:pt x="795289" y="2542007"/>
                </a:lnTo>
                <a:close/>
              </a:path>
              <a:path w="4884420" h="2542540">
                <a:moveTo>
                  <a:pt x="738166" y="2542007"/>
                </a:moveTo>
                <a:lnTo>
                  <a:pt x="709604" y="2542007"/>
                </a:lnTo>
                <a:lnTo>
                  <a:pt x="709604" y="2515378"/>
                </a:lnTo>
                <a:lnTo>
                  <a:pt x="738166" y="2515378"/>
                </a:lnTo>
                <a:lnTo>
                  <a:pt x="738166" y="2542007"/>
                </a:lnTo>
                <a:close/>
              </a:path>
              <a:path w="4884420" h="2542540">
                <a:moveTo>
                  <a:pt x="681042" y="2542007"/>
                </a:moveTo>
                <a:lnTo>
                  <a:pt x="652480" y="2542007"/>
                </a:lnTo>
                <a:lnTo>
                  <a:pt x="652480" y="2515378"/>
                </a:lnTo>
                <a:lnTo>
                  <a:pt x="681042" y="2515378"/>
                </a:lnTo>
                <a:lnTo>
                  <a:pt x="681042" y="2542007"/>
                </a:lnTo>
                <a:close/>
              </a:path>
              <a:path w="4884420" h="2542540">
                <a:moveTo>
                  <a:pt x="623918" y="2542007"/>
                </a:moveTo>
                <a:lnTo>
                  <a:pt x="595356" y="2542007"/>
                </a:lnTo>
                <a:lnTo>
                  <a:pt x="595356" y="2515378"/>
                </a:lnTo>
                <a:lnTo>
                  <a:pt x="623918" y="2515378"/>
                </a:lnTo>
                <a:lnTo>
                  <a:pt x="623918" y="2542007"/>
                </a:lnTo>
                <a:close/>
              </a:path>
              <a:path w="4884420" h="2542540">
                <a:moveTo>
                  <a:pt x="566794" y="2542007"/>
                </a:moveTo>
                <a:lnTo>
                  <a:pt x="538233" y="2542007"/>
                </a:lnTo>
                <a:lnTo>
                  <a:pt x="538233" y="2515378"/>
                </a:lnTo>
                <a:lnTo>
                  <a:pt x="566794" y="2515378"/>
                </a:lnTo>
                <a:lnTo>
                  <a:pt x="566794" y="2542007"/>
                </a:lnTo>
                <a:close/>
              </a:path>
              <a:path w="4884420" h="2542540">
                <a:moveTo>
                  <a:pt x="509671" y="2542007"/>
                </a:moveTo>
                <a:lnTo>
                  <a:pt x="481109" y="2542007"/>
                </a:lnTo>
                <a:lnTo>
                  <a:pt x="481109" y="2515378"/>
                </a:lnTo>
                <a:lnTo>
                  <a:pt x="509671" y="2515378"/>
                </a:lnTo>
                <a:lnTo>
                  <a:pt x="509671" y="2542007"/>
                </a:lnTo>
                <a:close/>
              </a:path>
              <a:path w="4884420" h="2542540">
                <a:moveTo>
                  <a:pt x="452547" y="2542007"/>
                </a:moveTo>
                <a:lnTo>
                  <a:pt x="423985" y="2542007"/>
                </a:lnTo>
                <a:lnTo>
                  <a:pt x="423985" y="2515378"/>
                </a:lnTo>
                <a:lnTo>
                  <a:pt x="452547" y="2515378"/>
                </a:lnTo>
                <a:lnTo>
                  <a:pt x="452547" y="2542007"/>
                </a:lnTo>
                <a:close/>
              </a:path>
              <a:path w="4884420" h="2542540">
                <a:moveTo>
                  <a:pt x="395423" y="2542007"/>
                </a:moveTo>
                <a:lnTo>
                  <a:pt x="366861" y="2542007"/>
                </a:lnTo>
                <a:lnTo>
                  <a:pt x="366861" y="2515378"/>
                </a:lnTo>
                <a:lnTo>
                  <a:pt x="395423" y="2515378"/>
                </a:lnTo>
                <a:lnTo>
                  <a:pt x="395423" y="2542007"/>
                </a:lnTo>
                <a:close/>
              </a:path>
              <a:path w="4884420" h="2542540">
                <a:moveTo>
                  <a:pt x="338299" y="2542007"/>
                </a:moveTo>
                <a:lnTo>
                  <a:pt x="309738" y="2542007"/>
                </a:lnTo>
                <a:lnTo>
                  <a:pt x="309738" y="2515378"/>
                </a:lnTo>
                <a:lnTo>
                  <a:pt x="338299" y="2515378"/>
                </a:lnTo>
                <a:lnTo>
                  <a:pt x="338299" y="2542007"/>
                </a:lnTo>
                <a:close/>
              </a:path>
              <a:path w="4884420" h="2542540">
                <a:moveTo>
                  <a:pt x="281176" y="2542007"/>
                </a:moveTo>
                <a:lnTo>
                  <a:pt x="252601" y="2542007"/>
                </a:lnTo>
                <a:lnTo>
                  <a:pt x="254023" y="2515048"/>
                </a:lnTo>
                <a:lnTo>
                  <a:pt x="258198" y="2515268"/>
                </a:lnTo>
                <a:lnTo>
                  <a:pt x="262378" y="2515378"/>
                </a:lnTo>
                <a:lnTo>
                  <a:pt x="281176" y="2515378"/>
                </a:lnTo>
                <a:lnTo>
                  <a:pt x="281176" y="2542007"/>
                </a:lnTo>
                <a:close/>
              </a:path>
              <a:path w="4884420" h="2542540">
                <a:moveTo>
                  <a:pt x="224237" y="2539753"/>
                </a:moveTo>
                <a:lnTo>
                  <a:pt x="214315" y="2538771"/>
                </a:lnTo>
                <a:lnTo>
                  <a:pt x="196498" y="2533357"/>
                </a:lnTo>
                <a:lnTo>
                  <a:pt x="203731" y="2506935"/>
                </a:lnTo>
                <a:lnTo>
                  <a:pt x="209909" y="2508538"/>
                </a:lnTo>
                <a:lnTo>
                  <a:pt x="216123" y="2509973"/>
                </a:lnTo>
                <a:lnTo>
                  <a:pt x="222373" y="2511241"/>
                </a:lnTo>
                <a:lnTo>
                  <a:pt x="228659" y="2512342"/>
                </a:lnTo>
                <a:lnTo>
                  <a:pt x="224237" y="2539753"/>
                </a:lnTo>
                <a:close/>
              </a:path>
              <a:path w="4884420" h="2542540">
                <a:moveTo>
                  <a:pt x="169234" y="2525072"/>
                </a:moveTo>
                <a:lnTo>
                  <a:pt x="164553" y="2523650"/>
                </a:lnTo>
                <a:lnTo>
                  <a:pt x="143677" y="2512505"/>
                </a:lnTo>
                <a:lnTo>
                  <a:pt x="156323" y="2488308"/>
                </a:lnTo>
                <a:lnTo>
                  <a:pt x="162015" y="2491187"/>
                </a:lnTo>
                <a:lnTo>
                  <a:pt x="167779" y="2493910"/>
                </a:lnTo>
                <a:lnTo>
                  <a:pt x="173614" y="2496478"/>
                </a:lnTo>
                <a:lnTo>
                  <a:pt x="179521" y="2498891"/>
                </a:lnTo>
                <a:lnTo>
                  <a:pt x="169234" y="2525072"/>
                </a:lnTo>
                <a:close/>
              </a:path>
              <a:path w="4884420" h="2542540">
                <a:moveTo>
                  <a:pt x="118489" y="2499004"/>
                </a:moveTo>
                <a:lnTo>
                  <a:pt x="96482" y="2480960"/>
                </a:lnTo>
                <a:lnTo>
                  <a:pt x="113972" y="2460027"/>
                </a:lnTo>
                <a:lnTo>
                  <a:pt x="118912" y="2464043"/>
                </a:lnTo>
                <a:lnTo>
                  <a:pt x="123954" y="2467923"/>
                </a:lnTo>
                <a:lnTo>
                  <a:pt x="129097" y="2471667"/>
                </a:lnTo>
                <a:lnTo>
                  <a:pt x="134343" y="2475273"/>
                </a:lnTo>
                <a:lnTo>
                  <a:pt x="118489" y="2499004"/>
                </a:lnTo>
                <a:close/>
              </a:path>
              <a:path w="4884420" h="2542540">
                <a:moveTo>
                  <a:pt x="74954" y="2462062"/>
                </a:moveTo>
                <a:lnTo>
                  <a:pt x="56842" y="2439972"/>
                </a:lnTo>
                <a:lnTo>
                  <a:pt x="78468" y="2423204"/>
                </a:lnTo>
                <a:lnTo>
                  <a:pt x="82456" y="2428207"/>
                </a:lnTo>
                <a:lnTo>
                  <a:pt x="86574" y="2433098"/>
                </a:lnTo>
                <a:lnTo>
                  <a:pt x="90823" y="2437877"/>
                </a:lnTo>
                <a:lnTo>
                  <a:pt x="95203" y="2442544"/>
                </a:lnTo>
                <a:lnTo>
                  <a:pt x="74954" y="2462062"/>
                </a:lnTo>
                <a:close/>
              </a:path>
              <a:path w="4884420" h="2542540">
                <a:moveTo>
                  <a:pt x="40294" y="2416855"/>
                </a:moveTo>
                <a:lnTo>
                  <a:pt x="26872" y="2391715"/>
                </a:lnTo>
                <a:lnTo>
                  <a:pt x="51751" y="2379848"/>
                </a:lnTo>
                <a:lnTo>
                  <a:pt x="54578" y="2385576"/>
                </a:lnTo>
                <a:lnTo>
                  <a:pt x="57555" y="2391222"/>
                </a:lnTo>
                <a:lnTo>
                  <a:pt x="60683" y="2396786"/>
                </a:lnTo>
                <a:lnTo>
                  <a:pt x="63961" y="2402267"/>
                </a:lnTo>
                <a:lnTo>
                  <a:pt x="40294" y="2416855"/>
                </a:lnTo>
                <a:close/>
              </a:path>
              <a:path w="4884420" h="2542540">
                <a:moveTo>
                  <a:pt x="16043" y="2365411"/>
                </a:moveTo>
                <a:lnTo>
                  <a:pt x="7757" y="2338141"/>
                </a:lnTo>
                <a:lnTo>
                  <a:pt x="34861" y="2331777"/>
                </a:lnTo>
                <a:lnTo>
                  <a:pt x="36450" y="2338141"/>
                </a:lnTo>
                <a:lnTo>
                  <a:pt x="38112" y="2344125"/>
                </a:lnTo>
                <a:lnTo>
                  <a:pt x="39985" y="2350227"/>
                </a:lnTo>
                <a:lnTo>
                  <a:pt x="42022" y="2356282"/>
                </a:lnTo>
                <a:lnTo>
                  <a:pt x="16043" y="2365411"/>
                </a:lnTo>
                <a:close/>
              </a:path>
              <a:path w="4884420" h="2542540">
                <a:moveTo>
                  <a:pt x="3235" y="2310075"/>
                </a:moveTo>
                <a:lnTo>
                  <a:pt x="421" y="2281637"/>
                </a:lnTo>
                <a:lnTo>
                  <a:pt x="28592" y="2281187"/>
                </a:lnTo>
                <a:lnTo>
                  <a:pt x="28780" y="2287586"/>
                </a:lnTo>
                <a:lnTo>
                  <a:pt x="29140" y="2293972"/>
                </a:lnTo>
                <a:lnTo>
                  <a:pt x="29671" y="2300345"/>
                </a:lnTo>
                <a:lnTo>
                  <a:pt x="30374" y="2306706"/>
                </a:lnTo>
                <a:lnTo>
                  <a:pt x="3235" y="2310075"/>
                </a:lnTo>
                <a:close/>
              </a:path>
              <a:path w="4884420" h="2542540">
                <a:moveTo>
                  <a:pt x="28562" y="2253043"/>
                </a:moveTo>
                <a:lnTo>
                  <a:pt x="0" y="2253043"/>
                </a:lnTo>
                <a:lnTo>
                  <a:pt x="0" y="2224481"/>
                </a:lnTo>
                <a:lnTo>
                  <a:pt x="28562" y="2224481"/>
                </a:lnTo>
                <a:lnTo>
                  <a:pt x="28562" y="2253043"/>
                </a:lnTo>
                <a:close/>
              </a:path>
              <a:path w="4884420" h="2542540">
                <a:moveTo>
                  <a:pt x="28562" y="2195920"/>
                </a:moveTo>
                <a:lnTo>
                  <a:pt x="0" y="2195920"/>
                </a:lnTo>
                <a:lnTo>
                  <a:pt x="0" y="2167358"/>
                </a:lnTo>
                <a:lnTo>
                  <a:pt x="28562" y="2167358"/>
                </a:lnTo>
                <a:lnTo>
                  <a:pt x="28562" y="2195920"/>
                </a:lnTo>
                <a:close/>
              </a:path>
              <a:path w="4884420" h="2542540">
                <a:moveTo>
                  <a:pt x="28562" y="2138796"/>
                </a:moveTo>
                <a:lnTo>
                  <a:pt x="0" y="2138796"/>
                </a:lnTo>
                <a:lnTo>
                  <a:pt x="0" y="2110234"/>
                </a:lnTo>
                <a:lnTo>
                  <a:pt x="28562" y="2110234"/>
                </a:lnTo>
                <a:lnTo>
                  <a:pt x="28562" y="2138796"/>
                </a:lnTo>
                <a:close/>
              </a:path>
              <a:path w="4884420" h="2542540">
                <a:moveTo>
                  <a:pt x="28562" y="2081672"/>
                </a:moveTo>
                <a:lnTo>
                  <a:pt x="0" y="2081672"/>
                </a:lnTo>
                <a:lnTo>
                  <a:pt x="0" y="2053110"/>
                </a:lnTo>
                <a:lnTo>
                  <a:pt x="28562" y="2053110"/>
                </a:lnTo>
                <a:lnTo>
                  <a:pt x="28562" y="2081672"/>
                </a:lnTo>
                <a:close/>
              </a:path>
              <a:path w="4884420" h="2542540">
                <a:moveTo>
                  <a:pt x="28562" y="2024548"/>
                </a:moveTo>
                <a:lnTo>
                  <a:pt x="0" y="2024548"/>
                </a:lnTo>
                <a:lnTo>
                  <a:pt x="0" y="1995986"/>
                </a:lnTo>
                <a:lnTo>
                  <a:pt x="28562" y="1995986"/>
                </a:lnTo>
                <a:lnTo>
                  <a:pt x="28562" y="2024548"/>
                </a:lnTo>
                <a:close/>
              </a:path>
              <a:path w="4884420" h="2542540">
                <a:moveTo>
                  <a:pt x="28562" y="1967424"/>
                </a:moveTo>
                <a:lnTo>
                  <a:pt x="0" y="1967424"/>
                </a:lnTo>
                <a:lnTo>
                  <a:pt x="0" y="1938863"/>
                </a:lnTo>
                <a:lnTo>
                  <a:pt x="28562" y="1938863"/>
                </a:lnTo>
                <a:lnTo>
                  <a:pt x="28562" y="1967424"/>
                </a:lnTo>
                <a:close/>
              </a:path>
              <a:path w="4884420" h="2542540">
                <a:moveTo>
                  <a:pt x="28562" y="1910301"/>
                </a:moveTo>
                <a:lnTo>
                  <a:pt x="0" y="1910301"/>
                </a:lnTo>
                <a:lnTo>
                  <a:pt x="0" y="1881739"/>
                </a:lnTo>
                <a:lnTo>
                  <a:pt x="28562" y="1881739"/>
                </a:lnTo>
                <a:lnTo>
                  <a:pt x="28562" y="1910301"/>
                </a:lnTo>
                <a:close/>
              </a:path>
              <a:path w="4884420" h="2542540">
                <a:moveTo>
                  <a:pt x="28562" y="1853177"/>
                </a:moveTo>
                <a:lnTo>
                  <a:pt x="0" y="1853177"/>
                </a:lnTo>
                <a:lnTo>
                  <a:pt x="0" y="1824615"/>
                </a:lnTo>
                <a:lnTo>
                  <a:pt x="28562" y="1824615"/>
                </a:lnTo>
                <a:lnTo>
                  <a:pt x="28562" y="1853177"/>
                </a:lnTo>
                <a:close/>
              </a:path>
              <a:path w="4884420" h="2542540">
                <a:moveTo>
                  <a:pt x="28562" y="1796053"/>
                </a:moveTo>
                <a:lnTo>
                  <a:pt x="0" y="1796053"/>
                </a:lnTo>
                <a:lnTo>
                  <a:pt x="0" y="1767491"/>
                </a:lnTo>
                <a:lnTo>
                  <a:pt x="28562" y="1767491"/>
                </a:lnTo>
                <a:lnTo>
                  <a:pt x="28562" y="1796053"/>
                </a:lnTo>
                <a:close/>
              </a:path>
              <a:path w="4884420" h="2542540">
                <a:moveTo>
                  <a:pt x="28562" y="1738929"/>
                </a:moveTo>
                <a:lnTo>
                  <a:pt x="0" y="1738929"/>
                </a:lnTo>
                <a:lnTo>
                  <a:pt x="0" y="1710368"/>
                </a:lnTo>
                <a:lnTo>
                  <a:pt x="28562" y="1710368"/>
                </a:lnTo>
                <a:lnTo>
                  <a:pt x="28562" y="1738929"/>
                </a:lnTo>
                <a:close/>
              </a:path>
              <a:path w="4884420" h="2542540">
                <a:moveTo>
                  <a:pt x="28562" y="1681806"/>
                </a:moveTo>
                <a:lnTo>
                  <a:pt x="0" y="1681806"/>
                </a:lnTo>
                <a:lnTo>
                  <a:pt x="0" y="1653244"/>
                </a:lnTo>
                <a:lnTo>
                  <a:pt x="28562" y="1653244"/>
                </a:lnTo>
                <a:lnTo>
                  <a:pt x="28562" y="1681806"/>
                </a:lnTo>
                <a:close/>
              </a:path>
              <a:path w="4884420" h="2542540">
                <a:moveTo>
                  <a:pt x="28562" y="1624682"/>
                </a:moveTo>
                <a:lnTo>
                  <a:pt x="0" y="1624682"/>
                </a:lnTo>
                <a:lnTo>
                  <a:pt x="0" y="1596120"/>
                </a:lnTo>
                <a:lnTo>
                  <a:pt x="28562" y="1596120"/>
                </a:lnTo>
                <a:lnTo>
                  <a:pt x="28562" y="1624682"/>
                </a:lnTo>
                <a:close/>
              </a:path>
              <a:path w="4884420" h="2542540">
                <a:moveTo>
                  <a:pt x="28562" y="1567558"/>
                </a:moveTo>
                <a:lnTo>
                  <a:pt x="0" y="1567558"/>
                </a:lnTo>
                <a:lnTo>
                  <a:pt x="0" y="1538996"/>
                </a:lnTo>
                <a:lnTo>
                  <a:pt x="28562" y="1538996"/>
                </a:lnTo>
                <a:lnTo>
                  <a:pt x="28562" y="1567558"/>
                </a:lnTo>
                <a:close/>
              </a:path>
              <a:path w="4884420" h="2542540">
                <a:moveTo>
                  <a:pt x="28562" y="1510434"/>
                </a:moveTo>
                <a:lnTo>
                  <a:pt x="0" y="1510434"/>
                </a:lnTo>
                <a:lnTo>
                  <a:pt x="0" y="1481873"/>
                </a:lnTo>
                <a:lnTo>
                  <a:pt x="28562" y="1481873"/>
                </a:lnTo>
                <a:lnTo>
                  <a:pt x="28562" y="1510434"/>
                </a:lnTo>
                <a:close/>
              </a:path>
              <a:path w="4884420" h="2542540">
                <a:moveTo>
                  <a:pt x="28562" y="1453311"/>
                </a:moveTo>
                <a:lnTo>
                  <a:pt x="0" y="1453311"/>
                </a:lnTo>
                <a:lnTo>
                  <a:pt x="0" y="1424749"/>
                </a:lnTo>
                <a:lnTo>
                  <a:pt x="28562" y="1424749"/>
                </a:lnTo>
                <a:lnTo>
                  <a:pt x="28562" y="1453311"/>
                </a:lnTo>
                <a:close/>
              </a:path>
              <a:path w="4884420" h="2542540">
                <a:moveTo>
                  <a:pt x="28562" y="1396187"/>
                </a:moveTo>
                <a:lnTo>
                  <a:pt x="0" y="1396187"/>
                </a:lnTo>
                <a:lnTo>
                  <a:pt x="0" y="1367625"/>
                </a:lnTo>
                <a:lnTo>
                  <a:pt x="28562" y="1367625"/>
                </a:lnTo>
                <a:lnTo>
                  <a:pt x="28562" y="1396187"/>
                </a:lnTo>
                <a:close/>
              </a:path>
              <a:path w="4884420" h="2542540">
                <a:moveTo>
                  <a:pt x="28562" y="1339063"/>
                </a:moveTo>
                <a:lnTo>
                  <a:pt x="0" y="1339063"/>
                </a:lnTo>
                <a:lnTo>
                  <a:pt x="0" y="1310501"/>
                </a:lnTo>
                <a:lnTo>
                  <a:pt x="28562" y="1310501"/>
                </a:lnTo>
                <a:lnTo>
                  <a:pt x="28562" y="1339063"/>
                </a:lnTo>
                <a:close/>
              </a:path>
              <a:path w="4884420" h="2542540">
                <a:moveTo>
                  <a:pt x="28562" y="1281939"/>
                </a:moveTo>
                <a:lnTo>
                  <a:pt x="0" y="1281939"/>
                </a:lnTo>
                <a:lnTo>
                  <a:pt x="0" y="1253378"/>
                </a:lnTo>
                <a:lnTo>
                  <a:pt x="28562" y="1253378"/>
                </a:lnTo>
                <a:lnTo>
                  <a:pt x="28562" y="1281939"/>
                </a:lnTo>
                <a:close/>
              </a:path>
              <a:path w="4884420" h="2542540">
                <a:moveTo>
                  <a:pt x="28562" y="1224816"/>
                </a:moveTo>
                <a:lnTo>
                  <a:pt x="0" y="1224816"/>
                </a:lnTo>
                <a:lnTo>
                  <a:pt x="0" y="1196254"/>
                </a:lnTo>
                <a:lnTo>
                  <a:pt x="28562" y="1196254"/>
                </a:lnTo>
                <a:lnTo>
                  <a:pt x="28562" y="1224816"/>
                </a:lnTo>
                <a:close/>
              </a:path>
              <a:path w="4884420" h="2542540">
                <a:moveTo>
                  <a:pt x="28562" y="1167692"/>
                </a:moveTo>
                <a:lnTo>
                  <a:pt x="0" y="1167692"/>
                </a:lnTo>
                <a:lnTo>
                  <a:pt x="0" y="1139130"/>
                </a:lnTo>
                <a:lnTo>
                  <a:pt x="28562" y="1139130"/>
                </a:lnTo>
                <a:lnTo>
                  <a:pt x="28562" y="1167692"/>
                </a:lnTo>
                <a:close/>
              </a:path>
              <a:path w="4884420" h="2542540">
                <a:moveTo>
                  <a:pt x="28562" y="1110568"/>
                </a:moveTo>
                <a:lnTo>
                  <a:pt x="0" y="1110568"/>
                </a:lnTo>
                <a:lnTo>
                  <a:pt x="0" y="1082006"/>
                </a:lnTo>
                <a:lnTo>
                  <a:pt x="28562" y="1082006"/>
                </a:lnTo>
                <a:lnTo>
                  <a:pt x="28562" y="1110568"/>
                </a:lnTo>
                <a:close/>
              </a:path>
              <a:path w="4884420" h="2542540">
                <a:moveTo>
                  <a:pt x="28562" y="1053444"/>
                </a:moveTo>
                <a:lnTo>
                  <a:pt x="0" y="1053444"/>
                </a:lnTo>
                <a:lnTo>
                  <a:pt x="0" y="1024882"/>
                </a:lnTo>
                <a:lnTo>
                  <a:pt x="28562" y="1024882"/>
                </a:lnTo>
                <a:lnTo>
                  <a:pt x="28562" y="1053444"/>
                </a:lnTo>
                <a:close/>
              </a:path>
              <a:path w="4884420" h="2542540">
                <a:moveTo>
                  <a:pt x="28562" y="996321"/>
                </a:moveTo>
                <a:lnTo>
                  <a:pt x="0" y="996321"/>
                </a:lnTo>
                <a:lnTo>
                  <a:pt x="0" y="967759"/>
                </a:lnTo>
                <a:lnTo>
                  <a:pt x="28562" y="967759"/>
                </a:lnTo>
                <a:lnTo>
                  <a:pt x="28562" y="996321"/>
                </a:lnTo>
                <a:close/>
              </a:path>
              <a:path w="4884420" h="2542540">
                <a:moveTo>
                  <a:pt x="28562" y="939197"/>
                </a:moveTo>
                <a:lnTo>
                  <a:pt x="0" y="939197"/>
                </a:lnTo>
                <a:lnTo>
                  <a:pt x="0" y="910635"/>
                </a:lnTo>
                <a:lnTo>
                  <a:pt x="28562" y="910635"/>
                </a:lnTo>
                <a:lnTo>
                  <a:pt x="28562" y="939197"/>
                </a:lnTo>
                <a:close/>
              </a:path>
              <a:path w="4884420" h="2542540">
                <a:moveTo>
                  <a:pt x="28562" y="882073"/>
                </a:moveTo>
                <a:lnTo>
                  <a:pt x="0" y="882073"/>
                </a:lnTo>
                <a:lnTo>
                  <a:pt x="0" y="853511"/>
                </a:lnTo>
                <a:lnTo>
                  <a:pt x="28562" y="853511"/>
                </a:lnTo>
                <a:lnTo>
                  <a:pt x="28562" y="882073"/>
                </a:lnTo>
                <a:close/>
              </a:path>
              <a:path w="4884420" h="2542540">
                <a:moveTo>
                  <a:pt x="28562" y="824949"/>
                </a:moveTo>
                <a:lnTo>
                  <a:pt x="0" y="824949"/>
                </a:lnTo>
                <a:lnTo>
                  <a:pt x="0" y="796387"/>
                </a:lnTo>
                <a:lnTo>
                  <a:pt x="28562" y="796387"/>
                </a:lnTo>
                <a:lnTo>
                  <a:pt x="28562" y="824949"/>
                </a:lnTo>
                <a:close/>
              </a:path>
              <a:path w="4884420" h="2542540">
                <a:moveTo>
                  <a:pt x="28562" y="767825"/>
                </a:moveTo>
                <a:lnTo>
                  <a:pt x="0" y="767825"/>
                </a:lnTo>
                <a:lnTo>
                  <a:pt x="0" y="739264"/>
                </a:lnTo>
                <a:lnTo>
                  <a:pt x="28562" y="739264"/>
                </a:lnTo>
                <a:lnTo>
                  <a:pt x="28562" y="767825"/>
                </a:lnTo>
                <a:close/>
              </a:path>
              <a:path w="4884420" h="2542540">
                <a:moveTo>
                  <a:pt x="28562" y="710702"/>
                </a:moveTo>
                <a:lnTo>
                  <a:pt x="0" y="710702"/>
                </a:lnTo>
                <a:lnTo>
                  <a:pt x="0" y="682140"/>
                </a:lnTo>
                <a:lnTo>
                  <a:pt x="28562" y="682140"/>
                </a:lnTo>
                <a:lnTo>
                  <a:pt x="28562" y="710702"/>
                </a:lnTo>
                <a:close/>
              </a:path>
              <a:path w="4884420" h="2542540">
                <a:moveTo>
                  <a:pt x="28562" y="653578"/>
                </a:moveTo>
                <a:lnTo>
                  <a:pt x="0" y="653578"/>
                </a:lnTo>
                <a:lnTo>
                  <a:pt x="0" y="625016"/>
                </a:lnTo>
                <a:lnTo>
                  <a:pt x="28562" y="625016"/>
                </a:lnTo>
                <a:lnTo>
                  <a:pt x="28562" y="653578"/>
                </a:lnTo>
                <a:close/>
              </a:path>
              <a:path w="4884420" h="2542540">
                <a:moveTo>
                  <a:pt x="28562" y="596454"/>
                </a:moveTo>
                <a:lnTo>
                  <a:pt x="0" y="596454"/>
                </a:lnTo>
                <a:lnTo>
                  <a:pt x="0" y="567892"/>
                </a:lnTo>
                <a:lnTo>
                  <a:pt x="28562" y="567892"/>
                </a:lnTo>
                <a:lnTo>
                  <a:pt x="28562" y="596454"/>
                </a:lnTo>
                <a:close/>
              </a:path>
              <a:path w="4884420" h="2542540">
                <a:moveTo>
                  <a:pt x="28562" y="539330"/>
                </a:moveTo>
                <a:lnTo>
                  <a:pt x="0" y="539330"/>
                </a:lnTo>
                <a:lnTo>
                  <a:pt x="0" y="510769"/>
                </a:lnTo>
                <a:lnTo>
                  <a:pt x="28562" y="510769"/>
                </a:lnTo>
                <a:lnTo>
                  <a:pt x="28562" y="539330"/>
                </a:lnTo>
                <a:close/>
              </a:path>
              <a:path w="4884420" h="2542540">
                <a:moveTo>
                  <a:pt x="28562" y="482207"/>
                </a:moveTo>
                <a:lnTo>
                  <a:pt x="0" y="482207"/>
                </a:lnTo>
                <a:lnTo>
                  <a:pt x="0" y="453645"/>
                </a:lnTo>
                <a:lnTo>
                  <a:pt x="28562" y="453645"/>
                </a:lnTo>
                <a:lnTo>
                  <a:pt x="28562" y="482207"/>
                </a:lnTo>
                <a:close/>
              </a:path>
              <a:path w="4884420" h="2542540">
                <a:moveTo>
                  <a:pt x="28562" y="425083"/>
                </a:moveTo>
                <a:lnTo>
                  <a:pt x="0" y="425083"/>
                </a:lnTo>
                <a:lnTo>
                  <a:pt x="0" y="396521"/>
                </a:lnTo>
                <a:lnTo>
                  <a:pt x="28562" y="396521"/>
                </a:lnTo>
                <a:lnTo>
                  <a:pt x="28562" y="425083"/>
                </a:lnTo>
                <a:close/>
              </a:path>
              <a:path w="4884420" h="2542540">
                <a:moveTo>
                  <a:pt x="28562" y="367959"/>
                </a:moveTo>
                <a:lnTo>
                  <a:pt x="0" y="367959"/>
                </a:lnTo>
                <a:lnTo>
                  <a:pt x="0" y="339397"/>
                </a:lnTo>
                <a:lnTo>
                  <a:pt x="28562" y="339397"/>
                </a:lnTo>
                <a:lnTo>
                  <a:pt x="28562" y="367959"/>
                </a:lnTo>
                <a:close/>
              </a:path>
              <a:path w="4884420" h="2542540">
                <a:moveTo>
                  <a:pt x="28562" y="310835"/>
                </a:moveTo>
                <a:lnTo>
                  <a:pt x="0" y="310835"/>
                </a:lnTo>
                <a:lnTo>
                  <a:pt x="0" y="282274"/>
                </a:lnTo>
                <a:lnTo>
                  <a:pt x="28562" y="282274"/>
                </a:lnTo>
                <a:lnTo>
                  <a:pt x="28562" y="310835"/>
                </a:lnTo>
                <a:close/>
              </a:path>
              <a:path w="4884420" h="2542540">
                <a:moveTo>
                  <a:pt x="28842" y="255006"/>
                </a:moveTo>
                <a:lnTo>
                  <a:pt x="1275" y="253667"/>
                </a:lnTo>
                <a:lnTo>
                  <a:pt x="4079" y="225325"/>
                </a:lnTo>
                <a:lnTo>
                  <a:pt x="31444" y="229624"/>
                </a:lnTo>
                <a:lnTo>
                  <a:pt x="30538" y="235942"/>
                </a:lnTo>
                <a:lnTo>
                  <a:pt x="29803" y="242279"/>
                </a:lnTo>
                <a:lnTo>
                  <a:pt x="29237" y="248633"/>
                </a:lnTo>
                <a:lnTo>
                  <a:pt x="28842" y="255006"/>
                </a:lnTo>
                <a:close/>
              </a:path>
              <a:path w="4884420" h="2542540">
                <a:moveTo>
                  <a:pt x="36747" y="204678"/>
                </a:moveTo>
                <a:lnTo>
                  <a:pt x="10264" y="197546"/>
                </a:lnTo>
                <a:lnTo>
                  <a:pt x="18548" y="170286"/>
                </a:lnTo>
                <a:lnTo>
                  <a:pt x="44692" y="180435"/>
                </a:lnTo>
                <a:lnTo>
                  <a:pt x="42462" y="186416"/>
                </a:lnTo>
                <a:lnTo>
                  <a:pt x="40394" y="192450"/>
                </a:lnTo>
                <a:lnTo>
                  <a:pt x="38489" y="198538"/>
                </a:lnTo>
                <a:lnTo>
                  <a:pt x="36747" y="204678"/>
                </a:lnTo>
                <a:close/>
              </a:path>
              <a:path w="4884420" h="2542540">
                <a:moveTo>
                  <a:pt x="55179" y="157193"/>
                </a:moveTo>
                <a:lnTo>
                  <a:pt x="30920" y="144642"/>
                </a:lnTo>
                <a:lnTo>
                  <a:pt x="44376" y="119438"/>
                </a:lnTo>
                <a:lnTo>
                  <a:pt x="68122" y="135161"/>
                </a:lnTo>
                <a:lnTo>
                  <a:pt x="64664" y="140538"/>
                </a:lnTo>
                <a:lnTo>
                  <a:pt x="61355" y="146002"/>
                </a:lnTo>
                <a:lnTo>
                  <a:pt x="58193" y="151554"/>
                </a:lnTo>
                <a:lnTo>
                  <a:pt x="55179" y="157193"/>
                </a:lnTo>
                <a:close/>
              </a:path>
              <a:path w="4884420" h="2542540">
                <a:moveTo>
                  <a:pt x="83285" y="114727"/>
                </a:moveTo>
                <a:lnTo>
                  <a:pt x="62286" y="97329"/>
                </a:lnTo>
                <a:lnTo>
                  <a:pt x="78074" y="78074"/>
                </a:lnTo>
                <a:lnTo>
                  <a:pt x="81020" y="75658"/>
                </a:lnTo>
                <a:lnTo>
                  <a:pt x="100685" y="95890"/>
                </a:lnTo>
                <a:lnTo>
                  <a:pt x="98270" y="98270"/>
                </a:lnTo>
                <a:lnTo>
                  <a:pt x="93017" y="103524"/>
                </a:lnTo>
                <a:lnTo>
                  <a:pt x="88022" y="109009"/>
                </a:lnTo>
                <a:lnTo>
                  <a:pt x="83285" y="114727"/>
                </a:lnTo>
                <a:close/>
              </a:path>
              <a:path w="4884420" h="2542540">
                <a:moveTo>
                  <a:pt x="119962" y="79070"/>
                </a:moveTo>
                <a:lnTo>
                  <a:pt x="103123" y="57535"/>
                </a:lnTo>
                <a:lnTo>
                  <a:pt x="118673" y="44785"/>
                </a:lnTo>
                <a:lnTo>
                  <a:pt x="126113" y="40813"/>
                </a:lnTo>
                <a:lnTo>
                  <a:pt x="140836" y="64478"/>
                </a:lnTo>
                <a:lnTo>
                  <a:pt x="135471" y="67917"/>
                </a:lnTo>
                <a:lnTo>
                  <a:pt x="130204" y="71495"/>
                </a:lnTo>
                <a:lnTo>
                  <a:pt x="125034" y="75212"/>
                </a:lnTo>
                <a:lnTo>
                  <a:pt x="119962" y="79070"/>
                </a:lnTo>
                <a:close/>
              </a:path>
              <a:path w="4884420" h="2542540">
                <a:moveTo>
                  <a:pt x="163207" y="52174"/>
                </a:moveTo>
                <a:lnTo>
                  <a:pt x="151258" y="27388"/>
                </a:lnTo>
                <a:lnTo>
                  <a:pt x="164553" y="20290"/>
                </a:lnTo>
                <a:lnTo>
                  <a:pt x="177480" y="16362"/>
                </a:lnTo>
                <a:lnTo>
                  <a:pt x="186733" y="42348"/>
                </a:lnTo>
                <a:lnTo>
                  <a:pt x="180753" y="44568"/>
                </a:lnTo>
                <a:lnTo>
                  <a:pt x="174838" y="46946"/>
                </a:lnTo>
                <a:lnTo>
                  <a:pt x="168990" y="49481"/>
                </a:lnTo>
                <a:lnTo>
                  <a:pt x="163207" y="52174"/>
                </a:lnTo>
                <a:close/>
              </a:path>
              <a:path w="4884420" h="2542540">
                <a:moveTo>
                  <a:pt x="211206" y="35087"/>
                </a:moveTo>
                <a:lnTo>
                  <a:pt x="204746" y="8077"/>
                </a:lnTo>
                <a:lnTo>
                  <a:pt x="214315" y="5169"/>
                </a:lnTo>
                <a:lnTo>
                  <a:pt x="232778" y="3342"/>
                </a:lnTo>
                <a:lnTo>
                  <a:pt x="236262" y="30497"/>
                </a:lnTo>
                <a:lnTo>
                  <a:pt x="229952" y="31392"/>
                </a:lnTo>
                <a:lnTo>
                  <a:pt x="223673" y="32456"/>
                </a:lnTo>
                <a:lnTo>
                  <a:pt x="217424" y="33688"/>
                </a:lnTo>
                <a:lnTo>
                  <a:pt x="211206" y="35087"/>
                </a:lnTo>
                <a:close/>
              </a:path>
              <a:path w="4884420" h="2542540">
                <a:moveTo>
                  <a:pt x="261764" y="28609"/>
                </a:moveTo>
                <a:lnTo>
                  <a:pt x="261199" y="530"/>
                </a:lnTo>
                <a:lnTo>
                  <a:pt x="266562" y="0"/>
                </a:lnTo>
                <a:lnTo>
                  <a:pt x="295124" y="0"/>
                </a:lnTo>
                <a:lnTo>
                  <a:pt x="295124" y="28561"/>
                </a:lnTo>
                <a:lnTo>
                  <a:pt x="264963" y="28561"/>
                </a:lnTo>
                <a:lnTo>
                  <a:pt x="261764" y="28609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175881" y="12097483"/>
            <a:ext cx="5027295" cy="2608580"/>
          </a:xfrm>
          <a:custGeom>
            <a:avLst/>
            <a:gdLst/>
            <a:ahLst/>
            <a:cxnLst/>
            <a:rect l="l" t="t" r="r" b="b"/>
            <a:pathLst>
              <a:path w="5027295" h="2608580">
                <a:moveTo>
                  <a:pt x="352257" y="28561"/>
                </a:moveTo>
                <a:lnTo>
                  <a:pt x="323695" y="28561"/>
                </a:lnTo>
                <a:lnTo>
                  <a:pt x="323695" y="0"/>
                </a:lnTo>
                <a:lnTo>
                  <a:pt x="352257" y="0"/>
                </a:lnTo>
                <a:lnTo>
                  <a:pt x="352257" y="28561"/>
                </a:lnTo>
                <a:close/>
              </a:path>
              <a:path w="5027295" h="2608580">
                <a:moveTo>
                  <a:pt x="409380" y="28561"/>
                </a:moveTo>
                <a:lnTo>
                  <a:pt x="380818" y="28561"/>
                </a:lnTo>
                <a:lnTo>
                  <a:pt x="380818" y="0"/>
                </a:lnTo>
                <a:lnTo>
                  <a:pt x="409380" y="0"/>
                </a:lnTo>
                <a:lnTo>
                  <a:pt x="409380" y="28561"/>
                </a:lnTo>
                <a:close/>
              </a:path>
              <a:path w="5027295" h="2608580">
                <a:moveTo>
                  <a:pt x="466504" y="28561"/>
                </a:moveTo>
                <a:lnTo>
                  <a:pt x="437942" y="28561"/>
                </a:lnTo>
                <a:lnTo>
                  <a:pt x="437942" y="0"/>
                </a:lnTo>
                <a:lnTo>
                  <a:pt x="466504" y="0"/>
                </a:lnTo>
                <a:lnTo>
                  <a:pt x="466504" y="28561"/>
                </a:lnTo>
                <a:close/>
              </a:path>
              <a:path w="5027295" h="2608580">
                <a:moveTo>
                  <a:pt x="523628" y="28561"/>
                </a:moveTo>
                <a:lnTo>
                  <a:pt x="495066" y="28561"/>
                </a:lnTo>
                <a:lnTo>
                  <a:pt x="495066" y="0"/>
                </a:lnTo>
                <a:lnTo>
                  <a:pt x="523628" y="0"/>
                </a:lnTo>
                <a:lnTo>
                  <a:pt x="523628" y="28561"/>
                </a:lnTo>
                <a:close/>
              </a:path>
              <a:path w="5027295" h="2608580">
                <a:moveTo>
                  <a:pt x="580752" y="28561"/>
                </a:moveTo>
                <a:lnTo>
                  <a:pt x="552190" y="28561"/>
                </a:lnTo>
                <a:lnTo>
                  <a:pt x="552190" y="0"/>
                </a:lnTo>
                <a:lnTo>
                  <a:pt x="580752" y="0"/>
                </a:lnTo>
                <a:lnTo>
                  <a:pt x="580752" y="28561"/>
                </a:lnTo>
                <a:close/>
              </a:path>
              <a:path w="5027295" h="2608580">
                <a:moveTo>
                  <a:pt x="637875" y="28561"/>
                </a:moveTo>
                <a:lnTo>
                  <a:pt x="609313" y="28561"/>
                </a:lnTo>
                <a:lnTo>
                  <a:pt x="609313" y="0"/>
                </a:lnTo>
                <a:lnTo>
                  <a:pt x="637875" y="0"/>
                </a:lnTo>
                <a:lnTo>
                  <a:pt x="637875" y="28561"/>
                </a:lnTo>
                <a:close/>
              </a:path>
              <a:path w="5027295" h="2608580">
                <a:moveTo>
                  <a:pt x="694999" y="28561"/>
                </a:moveTo>
                <a:lnTo>
                  <a:pt x="666437" y="28561"/>
                </a:lnTo>
                <a:lnTo>
                  <a:pt x="666437" y="0"/>
                </a:lnTo>
                <a:lnTo>
                  <a:pt x="694999" y="0"/>
                </a:lnTo>
                <a:lnTo>
                  <a:pt x="694999" y="28561"/>
                </a:lnTo>
                <a:close/>
              </a:path>
              <a:path w="5027295" h="2608580">
                <a:moveTo>
                  <a:pt x="752123" y="28561"/>
                </a:moveTo>
                <a:lnTo>
                  <a:pt x="723561" y="28561"/>
                </a:lnTo>
                <a:lnTo>
                  <a:pt x="723561" y="0"/>
                </a:lnTo>
                <a:lnTo>
                  <a:pt x="752123" y="0"/>
                </a:lnTo>
                <a:lnTo>
                  <a:pt x="752123" y="28561"/>
                </a:lnTo>
                <a:close/>
              </a:path>
              <a:path w="5027295" h="2608580">
                <a:moveTo>
                  <a:pt x="809247" y="28561"/>
                </a:moveTo>
                <a:lnTo>
                  <a:pt x="780685" y="28561"/>
                </a:lnTo>
                <a:lnTo>
                  <a:pt x="780685" y="0"/>
                </a:lnTo>
                <a:lnTo>
                  <a:pt x="809247" y="0"/>
                </a:lnTo>
                <a:lnTo>
                  <a:pt x="809247" y="28561"/>
                </a:lnTo>
                <a:close/>
              </a:path>
              <a:path w="5027295" h="2608580">
                <a:moveTo>
                  <a:pt x="866370" y="28561"/>
                </a:moveTo>
                <a:lnTo>
                  <a:pt x="837809" y="28561"/>
                </a:lnTo>
                <a:lnTo>
                  <a:pt x="837809" y="0"/>
                </a:lnTo>
                <a:lnTo>
                  <a:pt x="866370" y="0"/>
                </a:lnTo>
                <a:lnTo>
                  <a:pt x="866370" y="28561"/>
                </a:lnTo>
                <a:close/>
              </a:path>
              <a:path w="5027295" h="2608580">
                <a:moveTo>
                  <a:pt x="923494" y="28561"/>
                </a:moveTo>
                <a:lnTo>
                  <a:pt x="894932" y="28561"/>
                </a:lnTo>
                <a:lnTo>
                  <a:pt x="894932" y="0"/>
                </a:lnTo>
                <a:lnTo>
                  <a:pt x="923494" y="0"/>
                </a:lnTo>
                <a:lnTo>
                  <a:pt x="923494" y="28561"/>
                </a:lnTo>
                <a:close/>
              </a:path>
              <a:path w="5027295" h="2608580">
                <a:moveTo>
                  <a:pt x="980618" y="28561"/>
                </a:moveTo>
                <a:lnTo>
                  <a:pt x="952056" y="28561"/>
                </a:lnTo>
                <a:lnTo>
                  <a:pt x="952056" y="0"/>
                </a:lnTo>
                <a:lnTo>
                  <a:pt x="980618" y="0"/>
                </a:lnTo>
                <a:lnTo>
                  <a:pt x="980618" y="28561"/>
                </a:lnTo>
                <a:close/>
              </a:path>
              <a:path w="5027295" h="2608580">
                <a:moveTo>
                  <a:pt x="1037742" y="28561"/>
                </a:moveTo>
                <a:lnTo>
                  <a:pt x="1009180" y="28561"/>
                </a:lnTo>
                <a:lnTo>
                  <a:pt x="1009180" y="0"/>
                </a:lnTo>
                <a:lnTo>
                  <a:pt x="1037742" y="0"/>
                </a:lnTo>
                <a:lnTo>
                  <a:pt x="1037742" y="28561"/>
                </a:lnTo>
                <a:close/>
              </a:path>
              <a:path w="5027295" h="2608580">
                <a:moveTo>
                  <a:pt x="1094865" y="28561"/>
                </a:moveTo>
                <a:lnTo>
                  <a:pt x="1066304" y="28561"/>
                </a:lnTo>
                <a:lnTo>
                  <a:pt x="1066304" y="0"/>
                </a:lnTo>
                <a:lnTo>
                  <a:pt x="1094865" y="0"/>
                </a:lnTo>
                <a:lnTo>
                  <a:pt x="1094865" y="28561"/>
                </a:lnTo>
                <a:close/>
              </a:path>
              <a:path w="5027295" h="2608580">
                <a:moveTo>
                  <a:pt x="1151989" y="28561"/>
                </a:moveTo>
                <a:lnTo>
                  <a:pt x="1123427" y="28561"/>
                </a:lnTo>
                <a:lnTo>
                  <a:pt x="1123427" y="0"/>
                </a:lnTo>
                <a:lnTo>
                  <a:pt x="1151989" y="0"/>
                </a:lnTo>
                <a:lnTo>
                  <a:pt x="1151989" y="28561"/>
                </a:lnTo>
                <a:close/>
              </a:path>
              <a:path w="5027295" h="2608580">
                <a:moveTo>
                  <a:pt x="1209113" y="28561"/>
                </a:moveTo>
                <a:lnTo>
                  <a:pt x="1180551" y="28561"/>
                </a:lnTo>
                <a:lnTo>
                  <a:pt x="1180551" y="0"/>
                </a:lnTo>
                <a:lnTo>
                  <a:pt x="1209113" y="0"/>
                </a:lnTo>
                <a:lnTo>
                  <a:pt x="1209113" y="28561"/>
                </a:lnTo>
                <a:close/>
              </a:path>
              <a:path w="5027295" h="2608580">
                <a:moveTo>
                  <a:pt x="1266237" y="28561"/>
                </a:moveTo>
                <a:lnTo>
                  <a:pt x="1237675" y="28561"/>
                </a:lnTo>
                <a:lnTo>
                  <a:pt x="1237675" y="0"/>
                </a:lnTo>
                <a:lnTo>
                  <a:pt x="1266237" y="0"/>
                </a:lnTo>
                <a:lnTo>
                  <a:pt x="1266237" y="28561"/>
                </a:lnTo>
                <a:close/>
              </a:path>
              <a:path w="5027295" h="2608580">
                <a:moveTo>
                  <a:pt x="1323360" y="28561"/>
                </a:moveTo>
                <a:lnTo>
                  <a:pt x="1294799" y="28561"/>
                </a:lnTo>
                <a:lnTo>
                  <a:pt x="1294799" y="0"/>
                </a:lnTo>
                <a:lnTo>
                  <a:pt x="1323360" y="0"/>
                </a:lnTo>
                <a:lnTo>
                  <a:pt x="1323360" y="28561"/>
                </a:lnTo>
                <a:close/>
              </a:path>
              <a:path w="5027295" h="2608580">
                <a:moveTo>
                  <a:pt x="1380484" y="28561"/>
                </a:moveTo>
                <a:lnTo>
                  <a:pt x="1351922" y="28561"/>
                </a:lnTo>
                <a:lnTo>
                  <a:pt x="1351922" y="0"/>
                </a:lnTo>
                <a:lnTo>
                  <a:pt x="1380484" y="0"/>
                </a:lnTo>
                <a:lnTo>
                  <a:pt x="1380484" y="28561"/>
                </a:lnTo>
                <a:close/>
              </a:path>
              <a:path w="5027295" h="2608580">
                <a:moveTo>
                  <a:pt x="1437608" y="28561"/>
                </a:moveTo>
                <a:lnTo>
                  <a:pt x="1409046" y="28561"/>
                </a:lnTo>
                <a:lnTo>
                  <a:pt x="1409046" y="0"/>
                </a:lnTo>
                <a:lnTo>
                  <a:pt x="1437608" y="0"/>
                </a:lnTo>
                <a:lnTo>
                  <a:pt x="1437608" y="28561"/>
                </a:lnTo>
                <a:close/>
              </a:path>
              <a:path w="5027295" h="2608580">
                <a:moveTo>
                  <a:pt x="1494732" y="28561"/>
                </a:moveTo>
                <a:lnTo>
                  <a:pt x="1466170" y="28561"/>
                </a:lnTo>
                <a:lnTo>
                  <a:pt x="1466170" y="0"/>
                </a:lnTo>
                <a:lnTo>
                  <a:pt x="1494732" y="0"/>
                </a:lnTo>
                <a:lnTo>
                  <a:pt x="1494732" y="28561"/>
                </a:lnTo>
                <a:close/>
              </a:path>
              <a:path w="5027295" h="2608580">
                <a:moveTo>
                  <a:pt x="1551855" y="28561"/>
                </a:moveTo>
                <a:lnTo>
                  <a:pt x="1523294" y="28561"/>
                </a:lnTo>
                <a:lnTo>
                  <a:pt x="1523294" y="0"/>
                </a:lnTo>
                <a:lnTo>
                  <a:pt x="1551855" y="0"/>
                </a:lnTo>
                <a:lnTo>
                  <a:pt x="1551855" y="28561"/>
                </a:lnTo>
                <a:close/>
              </a:path>
              <a:path w="5027295" h="2608580">
                <a:moveTo>
                  <a:pt x="1608979" y="28561"/>
                </a:moveTo>
                <a:lnTo>
                  <a:pt x="1580417" y="28561"/>
                </a:lnTo>
                <a:lnTo>
                  <a:pt x="1580417" y="0"/>
                </a:lnTo>
                <a:lnTo>
                  <a:pt x="1608979" y="0"/>
                </a:lnTo>
                <a:lnTo>
                  <a:pt x="1608979" y="28561"/>
                </a:lnTo>
                <a:close/>
              </a:path>
              <a:path w="5027295" h="2608580">
                <a:moveTo>
                  <a:pt x="1666103" y="28561"/>
                </a:moveTo>
                <a:lnTo>
                  <a:pt x="1637541" y="28561"/>
                </a:lnTo>
                <a:lnTo>
                  <a:pt x="1637541" y="0"/>
                </a:lnTo>
                <a:lnTo>
                  <a:pt x="1666103" y="0"/>
                </a:lnTo>
                <a:lnTo>
                  <a:pt x="1666103" y="28561"/>
                </a:lnTo>
                <a:close/>
              </a:path>
              <a:path w="5027295" h="2608580">
                <a:moveTo>
                  <a:pt x="1723227" y="28561"/>
                </a:moveTo>
                <a:lnTo>
                  <a:pt x="1694665" y="28561"/>
                </a:lnTo>
                <a:lnTo>
                  <a:pt x="1694665" y="0"/>
                </a:lnTo>
                <a:lnTo>
                  <a:pt x="1723227" y="0"/>
                </a:lnTo>
                <a:lnTo>
                  <a:pt x="1723227" y="28561"/>
                </a:lnTo>
                <a:close/>
              </a:path>
              <a:path w="5027295" h="2608580">
                <a:moveTo>
                  <a:pt x="1780350" y="28561"/>
                </a:moveTo>
                <a:lnTo>
                  <a:pt x="1751788" y="28561"/>
                </a:lnTo>
                <a:lnTo>
                  <a:pt x="1751788" y="0"/>
                </a:lnTo>
                <a:lnTo>
                  <a:pt x="1780350" y="0"/>
                </a:lnTo>
                <a:lnTo>
                  <a:pt x="1780350" y="28561"/>
                </a:lnTo>
                <a:close/>
              </a:path>
              <a:path w="5027295" h="2608580">
                <a:moveTo>
                  <a:pt x="1837474" y="28561"/>
                </a:moveTo>
                <a:lnTo>
                  <a:pt x="1808912" y="28561"/>
                </a:lnTo>
                <a:lnTo>
                  <a:pt x="1808912" y="0"/>
                </a:lnTo>
                <a:lnTo>
                  <a:pt x="1837474" y="0"/>
                </a:lnTo>
                <a:lnTo>
                  <a:pt x="1837474" y="28561"/>
                </a:lnTo>
                <a:close/>
              </a:path>
              <a:path w="5027295" h="2608580">
                <a:moveTo>
                  <a:pt x="1894598" y="28561"/>
                </a:moveTo>
                <a:lnTo>
                  <a:pt x="1866036" y="28561"/>
                </a:lnTo>
                <a:lnTo>
                  <a:pt x="1866036" y="0"/>
                </a:lnTo>
                <a:lnTo>
                  <a:pt x="1894598" y="0"/>
                </a:lnTo>
                <a:lnTo>
                  <a:pt x="1894598" y="28561"/>
                </a:lnTo>
                <a:close/>
              </a:path>
              <a:path w="5027295" h="2608580">
                <a:moveTo>
                  <a:pt x="1951722" y="28561"/>
                </a:moveTo>
                <a:lnTo>
                  <a:pt x="1923160" y="28561"/>
                </a:lnTo>
                <a:lnTo>
                  <a:pt x="1923160" y="0"/>
                </a:lnTo>
                <a:lnTo>
                  <a:pt x="1951722" y="0"/>
                </a:lnTo>
                <a:lnTo>
                  <a:pt x="1951722" y="28561"/>
                </a:lnTo>
                <a:close/>
              </a:path>
              <a:path w="5027295" h="2608580">
                <a:moveTo>
                  <a:pt x="2008845" y="28561"/>
                </a:moveTo>
                <a:lnTo>
                  <a:pt x="1980283" y="28561"/>
                </a:lnTo>
                <a:lnTo>
                  <a:pt x="1980283" y="0"/>
                </a:lnTo>
                <a:lnTo>
                  <a:pt x="2008845" y="0"/>
                </a:lnTo>
                <a:lnTo>
                  <a:pt x="2008845" y="28561"/>
                </a:lnTo>
                <a:close/>
              </a:path>
              <a:path w="5027295" h="2608580">
                <a:moveTo>
                  <a:pt x="2065969" y="28561"/>
                </a:moveTo>
                <a:lnTo>
                  <a:pt x="2037407" y="28561"/>
                </a:lnTo>
                <a:lnTo>
                  <a:pt x="2037407" y="0"/>
                </a:lnTo>
                <a:lnTo>
                  <a:pt x="2065969" y="0"/>
                </a:lnTo>
                <a:lnTo>
                  <a:pt x="2065969" y="28561"/>
                </a:lnTo>
                <a:close/>
              </a:path>
              <a:path w="5027295" h="2608580">
                <a:moveTo>
                  <a:pt x="2123093" y="28561"/>
                </a:moveTo>
                <a:lnTo>
                  <a:pt x="2094531" y="28561"/>
                </a:lnTo>
                <a:lnTo>
                  <a:pt x="2094531" y="0"/>
                </a:lnTo>
                <a:lnTo>
                  <a:pt x="2123093" y="0"/>
                </a:lnTo>
                <a:lnTo>
                  <a:pt x="2123093" y="28561"/>
                </a:lnTo>
                <a:close/>
              </a:path>
              <a:path w="5027295" h="2608580">
                <a:moveTo>
                  <a:pt x="2180217" y="28561"/>
                </a:moveTo>
                <a:lnTo>
                  <a:pt x="2151655" y="28561"/>
                </a:lnTo>
                <a:lnTo>
                  <a:pt x="2151655" y="0"/>
                </a:lnTo>
                <a:lnTo>
                  <a:pt x="2180217" y="0"/>
                </a:lnTo>
                <a:lnTo>
                  <a:pt x="2180217" y="28561"/>
                </a:lnTo>
                <a:close/>
              </a:path>
              <a:path w="5027295" h="2608580">
                <a:moveTo>
                  <a:pt x="2237340" y="28561"/>
                </a:moveTo>
                <a:lnTo>
                  <a:pt x="2208778" y="28561"/>
                </a:lnTo>
                <a:lnTo>
                  <a:pt x="2208778" y="0"/>
                </a:lnTo>
                <a:lnTo>
                  <a:pt x="2237340" y="0"/>
                </a:lnTo>
                <a:lnTo>
                  <a:pt x="2237340" y="28561"/>
                </a:lnTo>
                <a:close/>
              </a:path>
              <a:path w="5027295" h="2608580">
                <a:moveTo>
                  <a:pt x="2294464" y="28561"/>
                </a:moveTo>
                <a:lnTo>
                  <a:pt x="2265902" y="28561"/>
                </a:lnTo>
                <a:lnTo>
                  <a:pt x="2265902" y="0"/>
                </a:lnTo>
                <a:lnTo>
                  <a:pt x="2294464" y="0"/>
                </a:lnTo>
                <a:lnTo>
                  <a:pt x="2294464" y="28561"/>
                </a:lnTo>
                <a:close/>
              </a:path>
              <a:path w="5027295" h="2608580">
                <a:moveTo>
                  <a:pt x="2351588" y="28561"/>
                </a:moveTo>
                <a:lnTo>
                  <a:pt x="2323026" y="28561"/>
                </a:lnTo>
                <a:lnTo>
                  <a:pt x="2323026" y="0"/>
                </a:lnTo>
                <a:lnTo>
                  <a:pt x="2351588" y="0"/>
                </a:lnTo>
                <a:lnTo>
                  <a:pt x="2351588" y="28561"/>
                </a:lnTo>
                <a:close/>
              </a:path>
              <a:path w="5027295" h="2608580">
                <a:moveTo>
                  <a:pt x="2408712" y="28561"/>
                </a:moveTo>
                <a:lnTo>
                  <a:pt x="2380150" y="28561"/>
                </a:lnTo>
                <a:lnTo>
                  <a:pt x="2380150" y="0"/>
                </a:lnTo>
                <a:lnTo>
                  <a:pt x="2408712" y="0"/>
                </a:lnTo>
                <a:lnTo>
                  <a:pt x="2408712" y="28561"/>
                </a:lnTo>
                <a:close/>
              </a:path>
              <a:path w="5027295" h="2608580">
                <a:moveTo>
                  <a:pt x="2465835" y="28561"/>
                </a:moveTo>
                <a:lnTo>
                  <a:pt x="2437273" y="28561"/>
                </a:lnTo>
                <a:lnTo>
                  <a:pt x="2437273" y="0"/>
                </a:lnTo>
                <a:lnTo>
                  <a:pt x="2465835" y="0"/>
                </a:lnTo>
                <a:lnTo>
                  <a:pt x="2465835" y="28561"/>
                </a:lnTo>
                <a:close/>
              </a:path>
              <a:path w="5027295" h="2608580">
                <a:moveTo>
                  <a:pt x="2522959" y="28561"/>
                </a:moveTo>
                <a:lnTo>
                  <a:pt x="2494397" y="28561"/>
                </a:lnTo>
                <a:lnTo>
                  <a:pt x="2494397" y="0"/>
                </a:lnTo>
                <a:lnTo>
                  <a:pt x="2522959" y="0"/>
                </a:lnTo>
                <a:lnTo>
                  <a:pt x="2522959" y="28561"/>
                </a:lnTo>
                <a:close/>
              </a:path>
              <a:path w="5027295" h="2608580">
                <a:moveTo>
                  <a:pt x="2580083" y="28561"/>
                </a:moveTo>
                <a:lnTo>
                  <a:pt x="2551521" y="28561"/>
                </a:lnTo>
                <a:lnTo>
                  <a:pt x="2551521" y="0"/>
                </a:lnTo>
                <a:lnTo>
                  <a:pt x="2580083" y="0"/>
                </a:lnTo>
                <a:lnTo>
                  <a:pt x="2580083" y="28561"/>
                </a:lnTo>
                <a:close/>
              </a:path>
              <a:path w="5027295" h="2608580">
                <a:moveTo>
                  <a:pt x="2637206" y="28561"/>
                </a:moveTo>
                <a:lnTo>
                  <a:pt x="2608645" y="28561"/>
                </a:lnTo>
                <a:lnTo>
                  <a:pt x="2608645" y="0"/>
                </a:lnTo>
                <a:lnTo>
                  <a:pt x="2637206" y="0"/>
                </a:lnTo>
                <a:lnTo>
                  <a:pt x="2637206" y="28561"/>
                </a:lnTo>
                <a:close/>
              </a:path>
              <a:path w="5027295" h="2608580">
                <a:moveTo>
                  <a:pt x="2694330" y="28561"/>
                </a:moveTo>
                <a:lnTo>
                  <a:pt x="2665768" y="28561"/>
                </a:lnTo>
                <a:lnTo>
                  <a:pt x="2665768" y="0"/>
                </a:lnTo>
                <a:lnTo>
                  <a:pt x="2694330" y="0"/>
                </a:lnTo>
                <a:lnTo>
                  <a:pt x="2694330" y="28561"/>
                </a:lnTo>
                <a:close/>
              </a:path>
              <a:path w="5027295" h="2608580">
                <a:moveTo>
                  <a:pt x="2751454" y="28561"/>
                </a:moveTo>
                <a:lnTo>
                  <a:pt x="2722892" y="28561"/>
                </a:lnTo>
                <a:lnTo>
                  <a:pt x="2722892" y="0"/>
                </a:lnTo>
                <a:lnTo>
                  <a:pt x="2751454" y="0"/>
                </a:lnTo>
                <a:lnTo>
                  <a:pt x="2751454" y="28561"/>
                </a:lnTo>
                <a:close/>
              </a:path>
              <a:path w="5027295" h="2608580">
                <a:moveTo>
                  <a:pt x="2808578" y="28561"/>
                </a:moveTo>
                <a:lnTo>
                  <a:pt x="2780016" y="28561"/>
                </a:lnTo>
                <a:lnTo>
                  <a:pt x="2780016" y="0"/>
                </a:lnTo>
                <a:lnTo>
                  <a:pt x="2808578" y="0"/>
                </a:lnTo>
                <a:lnTo>
                  <a:pt x="2808578" y="28561"/>
                </a:lnTo>
                <a:close/>
              </a:path>
              <a:path w="5027295" h="2608580">
                <a:moveTo>
                  <a:pt x="2865701" y="28561"/>
                </a:moveTo>
                <a:lnTo>
                  <a:pt x="2837140" y="28561"/>
                </a:lnTo>
                <a:lnTo>
                  <a:pt x="2837140" y="0"/>
                </a:lnTo>
                <a:lnTo>
                  <a:pt x="2865701" y="0"/>
                </a:lnTo>
                <a:lnTo>
                  <a:pt x="2865701" y="28561"/>
                </a:lnTo>
                <a:close/>
              </a:path>
              <a:path w="5027295" h="2608580">
                <a:moveTo>
                  <a:pt x="2922825" y="28561"/>
                </a:moveTo>
                <a:lnTo>
                  <a:pt x="2894263" y="28561"/>
                </a:lnTo>
                <a:lnTo>
                  <a:pt x="2894263" y="0"/>
                </a:lnTo>
                <a:lnTo>
                  <a:pt x="2922825" y="0"/>
                </a:lnTo>
                <a:lnTo>
                  <a:pt x="2922825" y="28561"/>
                </a:lnTo>
                <a:close/>
              </a:path>
              <a:path w="5027295" h="2608580">
                <a:moveTo>
                  <a:pt x="2979949" y="28561"/>
                </a:moveTo>
                <a:lnTo>
                  <a:pt x="2951387" y="28561"/>
                </a:lnTo>
                <a:lnTo>
                  <a:pt x="2951387" y="0"/>
                </a:lnTo>
                <a:lnTo>
                  <a:pt x="2979949" y="0"/>
                </a:lnTo>
                <a:lnTo>
                  <a:pt x="2979949" y="28561"/>
                </a:lnTo>
                <a:close/>
              </a:path>
              <a:path w="5027295" h="2608580">
                <a:moveTo>
                  <a:pt x="3037073" y="28561"/>
                </a:moveTo>
                <a:lnTo>
                  <a:pt x="3008511" y="28561"/>
                </a:lnTo>
                <a:lnTo>
                  <a:pt x="3008511" y="0"/>
                </a:lnTo>
                <a:lnTo>
                  <a:pt x="3037073" y="0"/>
                </a:lnTo>
                <a:lnTo>
                  <a:pt x="3037073" y="28561"/>
                </a:lnTo>
                <a:close/>
              </a:path>
              <a:path w="5027295" h="2608580">
                <a:moveTo>
                  <a:pt x="3094196" y="28561"/>
                </a:moveTo>
                <a:lnTo>
                  <a:pt x="3065635" y="28561"/>
                </a:lnTo>
                <a:lnTo>
                  <a:pt x="3065635" y="0"/>
                </a:lnTo>
                <a:lnTo>
                  <a:pt x="3094196" y="0"/>
                </a:lnTo>
                <a:lnTo>
                  <a:pt x="3094196" y="28561"/>
                </a:lnTo>
                <a:close/>
              </a:path>
              <a:path w="5027295" h="2608580">
                <a:moveTo>
                  <a:pt x="3151320" y="28561"/>
                </a:moveTo>
                <a:lnTo>
                  <a:pt x="3122758" y="28561"/>
                </a:lnTo>
                <a:lnTo>
                  <a:pt x="3122758" y="0"/>
                </a:lnTo>
                <a:lnTo>
                  <a:pt x="3151320" y="0"/>
                </a:lnTo>
                <a:lnTo>
                  <a:pt x="3151320" y="28561"/>
                </a:lnTo>
                <a:close/>
              </a:path>
              <a:path w="5027295" h="2608580">
                <a:moveTo>
                  <a:pt x="3208444" y="28561"/>
                </a:moveTo>
                <a:lnTo>
                  <a:pt x="3179882" y="28561"/>
                </a:lnTo>
                <a:lnTo>
                  <a:pt x="3179882" y="0"/>
                </a:lnTo>
                <a:lnTo>
                  <a:pt x="3208444" y="0"/>
                </a:lnTo>
                <a:lnTo>
                  <a:pt x="3208444" y="28561"/>
                </a:lnTo>
                <a:close/>
              </a:path>
              <a:path w="5027295" h="2608580">
                <a:moveTo>
                  <a:pt x="3265568" y="28561"/>
                </a:moveTo>
                <a:lnTo>
                  <a:pt x="3237006" y="28561"/>
                </a:lnTo>
                <a:lnTo>
                  <a:pt x="3237006" y="0"/>
                </a:lnTo>
                <a:lnTo>
                  <a:pt x="3265568" y="0"/>
                </a:lnTo>
                <a:lnTo>
                  <a:pt x="3265568" y="28561"/>
                </a:lnTo>
                <a:close/>
              </a:path>
              <a:path w="5027295" h="2608580">
                <a:moveTo>
                  <a:pt x="3322691" y="28561"/>
                </a:moveTo>
                <a:lnTo>
                  <a:pt x="3294130" y="28561"/>
                </a:lnTo>
                <a:lnTo>
                  <a:pt x="3294130" y="0"/>
                </a:lnTo>
                <a:lnTo>
                  <a:pt x="3322691" y="0"/>
                </a:lnTo>
                <a:lnTo>
                  <a:pt x="3322691" y="28561"/>
                </a:lnTo>
                <a:close/>
              </a:path>
              <a:path w="5027295" h="2608580">
                <a:moveTo>
                  <a:pt x="3379815" y="28561"/>
                </a:moveTo>
                <a:lnTo>
                  <a:pt x="3351253" y="28561"/>
                </a:lnTo>
                <a:lnTo>
                  <a:pt x="3351253" y="0"/>
                </a:lnTo>
                <a:lnTo>
                  <a:pt x="3379815" y="0"/>
                </a:lnTo>
                <a:lnTo>
                  <a:pt x="3379815" y="28561"/>
                </a:lnTo>
                <a:close/>
              </a:path>
              <a:path w="5027295" h="2608580">
                <a:moveTo>
                  <a:pt x="3436939" y="28561"/>
                </a:moveTo>
                <a:lnTo>
                  <a:pt x="3408377" y="28561"/>
                </a:lnTo>
                <a:lnTo>
                  <a:pt x="3408377" y="0"/>
                </a:lnTo>
                <a:lnTo>
                  <a:pt x="3436939" y="0"/>
                </a:lnTo>
                <a:lnTo>
                  <a:pt x="3436939" y="28561"/>
                </a:lnTo>
                <a:close/>
              </a:path>
              <a:path w="5027295" h="2608580">
                <a:moveTo>
                  <a:pt x="3494063" y="28561"/>
                </a:moveTo>
                <a:lnTo>
                  <a:pt x="3465501" y="28561"/>
                </a:lnTo>
                <a:lnTo>
                  <a:pt x="3465501" y="0"/>
                </a:lnTo>
                <a:lnTo>
                  <a:pt x="3494063" y="0"/>
                </a:lnTo>
                <a:lnTo>
                  <a:pt x="3494063" y="28561"/>
                </a:lnTo>
                <a:close/>
              </a:path>
              <a:path w="5027295" h="2608580">
                <a:moveTo>
                  <a:pt x="3551186" y="28561"/>
                </a:moveTo>
                <a:lnTo>
                  <a:pt x="3522625" y="28561"/>
                </a:lnTo>
                <a:lnTo>
                  <a:pt x="3522625" y="0"/>
                </a:lnTo>
                <a:lnTo>
                  <a:pt x="3551186" y="0"/>
                </a:lnTo>
                <a:lnTo>
                  <a:pt x="3551186" y="28561"/>
                </a:lnTo>
                <a:close/>
              </a:path>
              <a:path w="5027295" h="2608580">
                <a:moveTo>
                  <a:pt x="3608310" y="28561"/>
                </a:moveTo>
                <a:lnTo>
                  <a:pt x="3579748" y="28561"/>
                </a:lnTo>
                <a:lnTo>
                  <a:pt x="3579748" y="0"/>
                </a:lnTo>
                <a:lnTo>
                  <a:pt x="3608310" y="0"/>
                </a:lnTo>
                <a:lnTo>
                  <a:pt x="3608310" y="28561"/>
                </a:lnTo>
                <a:close/>
              </a:path>
              <a:path w="5027295" h="2608580">
                <a:moveTo>
                  <a:pt x="3665434" y="28561"/>
                </a:moveTo>
                <a:lnTo>
                  <a:pt x="3636872" y="28561"/>
                </a:lnTo>
                <a:lnTo>
                  <a:pt x="3636872" y="0"/>
                </a:lnTo>
                <a:lnTo>
                  <a:pt x="3665434" y="0"/>
                </a:lnTo>
                <a:lnTo>
                  <a:pt x="3665434" y="28561"/>
                </a:lnTo>
                <a:close/>
              </a:path>
              <a:path w="5027295" h="2608580">
                <a:moveTo>
                  <a:pt x="3722558" y="28561"/>
                </a:moveTo>
                <a:lnTo>
                  <a:pt x="3693996" y="28561"/>
                </a:lnTo>
                <a:lnTo>
                  <a:pt x="3693996" y="0"/>
                </a:lnTo>
                <a:lnTo>
                  <a:pt x="3722558" y="0"/>
                </a:lnTo>
                <a:lnTo>
                  <a:pt x="3722558" y="28561"/>
                </a:lnTo>
                <a:close/>
              </a:path>
              <a:path w="5027295" h="2608580">
                <a:moveTo>
                  <a:pt x="3779681" y="28561"/>
                </a:moveTo>
                <a:lnTo>
                  <a:pt x="3751120" y="28561"/>
                </a:lnTo>
                <a:lnTo>
                  <a:pt x="3751120" y="0"/>
                </a:lnTo>
                <a:lnTo>
                  <a:pt x="3779681" y="0"/>
                </a:lnTo>
                <a:lnTo>
                  <a:pt x="3779681" y="28561"/>
                </a:lnTo>
                <a:close/>
              </a:path>
              <a:path w="5027295" h="2608580">
                <a:moveTo>
                  <a:pt x="3836805" y="28561"/>
                </a:moveTo>
                <a:lnTo>
                  <a:pt x="3808243" y="28561"/>
                </a:lnTo>
                <a:lnTo>
                  <a:pt x="3808243" y="0"/>
                </a:lnTo>
                <a:lnTo>
                  <a:pt x="3836805" y="0"/>
                </a:lnTo>
                <a:lnTo>
                  <a:pt x="3836805" y="28561"/>
                </a:lnTo>
                <a:close/>
              </a:path>
              <a:path w="5027295" h="2608580">
                <a:moveTo>
                  <a:pt x="3893929" y="28561"/>
                </a:moveTo>
                <a:lnTo>
                  <a:pt x="3865367" y="28561"/>
                </a:lnTo>
                <a:lnTo>
                  <a:pt x="3865367" y="0"/>
                </a:lnTo>
                <a:lnTo>
                  <a:pt x="3893929" y="0"/>
                </a:lnTo>
                <a:lnTo>
                  <a:pt x="3893929" y="28561"/>
                </a:lnTo>
                <a:close/>
              </a:path>
              <a:path w="5027295" h="2608580">
                <a:moveTo>
                  <a:pt x="3951053" y="28561"/>
                </a:moveTo>
                <a:lnTo>
                  <a:pt x="3922491" y="28561"/>
                </a:lnTo>
                <a:lnTo>
                  <a:pt x="3922491" y="0"/>
                </a:lnTo>
                <a:lnTo>
                  <a:pt x="3951053" y="0"/>
                </a:lnTo>
                <a:lnTo>
                  <a:pt x="3951053" y="28561"/>
                </a:lnTo>
                <a:close/>
              </a:path>
              <a:path w="5027295" h="2608580">
                <a:moveTo>
                  <a:pt x="4008176" y="28561"/>
                </a:moveTo>
                <a:lnTo>
                  <a:pt x="3979615" y="28561"/>
                </a:lnTo>
                <a:lnTo>
                  <a:pt x="3979615" y="0"/>
                </a:lnTo>
                <a:lnTo>
                  <a:pt x="4008176" y="0"/>
                </a:lnTo>
                <a:lnTo>
                  <a:pt x="4008176" y="28561"/>
                </a:lnTo>
                <a:close/>
              </a:path>
              <a:path w="5027295" h="2608580">
                <a:moveTo>
                  <a:pt x="4065300" y="28561"/>
                </a:moveTo>
                <a:lnTo>
                  <a:pt x="4036738" y="28561"/>
                </a:lnTo>
                <a:lnTo>
                  <a:pt x="4036738" y="0"/>
                </a:lnTo>
                <a:lnTo>
                  <a:pt x="4065300" y="0"/>
                </a:lnTo>
                <a:lnTo>
                  <a:pt x="4065300" y="28561"/>
                </a:lnTo>
                <a:close/>
              </a:path>
              <a:path w="5027295" h="2608580">
                <a:moveTo>
                  <a:pt x="4122424" y="28561"/>
                </a:moveTo>
                <a:lnTo>
                  <a:pt x="4093862" y="28561"/>
                </a:lnTo>
                <a:lnTo>
                  <a:pt x="4093862" y="0"/>
                </a:lnTo>
                <a:lnTo>
                  <a:pt x="4122424" y="0"/>
                </a:lnTo>
                <a:lnTo>
                  <a:pt x="4122424" y="28561"/>
                </a:lnTo>
                <a:close/>
              </a:path>
              <a:path w="5027295" h="2608580">
                <a:moveTo>
                  <a:pt x="4179548" y="28561"/>
                </a:moveTo>
                <a:lnTo>
                  <a:pt x="4150986" y="28561"/>
                </a:lnTo>
                <a:lnTo>
                  <a:pt x="4150986" y="0"/>
                </a:lnTo>
                <a:lnTo>
                  <a:pt x="4179548" y="0"/>
                </a:lnTo>
                <a:lnTo>
                  <a:pt x="4179548" y="28561"/>
                </a:lnTo>
                <a:close/>
              </a:path>
              <a:path w="5027295" h="2608580">
                <a:moveTo>
                  <a:pt x="4236671" y="28561"/>
                </a:moveTo>
                <a:lnTo>
                  <a:pt x="4208110" y="28561"/>
                </a:lnTo>
                <a:lnTo>
                  <a:pt x="4208110" y="0"/>
                </a:lnTo>
                <a:lnTo>
                  <a:pt x="4236671" y="0"/>
                </a:lnTo>
                <a:lnTo>
                  <a:pt x="4236671" y="28561"/>
                </a:lnTo>
                <a:close/>
              </a:path>
              <a:path w="5027295" h="2608580">
                <a:moveTo>
                  <a:pt x="4293795" y="28561"/>
                </a:moveTo>
                <a:lnTo>
                  <a:pt x="4265233" y="28561"/>
                </a:lnTo>
                <a:lnTo>
                  <a:pt x="4265233" y="0"/>
                </a:lnTo>
                <a:lnTo>
                  <a:pt x="4293795" y="0"/>
                </a:lnTo>
                <a:lnTo>
                  <a:pt x="4293795" y="28561"/>
                </a:lnTo>
                <a:close/>
              </a:path>
              <a:path w="5027295" h="2608580">
                <a:moveTo>
                  <a:pt x="4350919" y="28561"/>
                </a:moveTo>
                <a:lnTo>
                  <a:pt x="4322357" y="28561"/>
                </a:lnTo>
                <a:lnTo>
                  <a:pt x="4322357" y="0"/>
                </a:lnTo>
                <a:lnTo>
                  <a:pt x="4350919" y="0"/>
                </a:lnTo>
                <a:lnTo>
                  <a:pt x="4350919" y="28561"/>
                </a:lnTo>
                <a:close/>
              </a:path>
              <a:path w="5027295" h="2608580">
                <a:moveTo>
                  <a:pt x="4408043" y="28561"/>
                </a:moveTo>
                <a:lnTo>
                  <a:pt x="4379481" y="28561"/>
                </a:lnTo>
                <a:lnTo>
                  <a:pt x="4379481" y="0"/>
                </a:lnTo>
                <a:lnTo>
                  <a:pt x="4408043" y="0"/>
                </a:lnTo>
                <a:lnTo>
                  <a:pt x="4408043" y="28561"/>
                </a:lnTo>
                <a:close/>
              </a:path>
              <a:path w="5027295" h="2608580">
                <a:moveTo>
                  <a:pt x="4465166" y="28561"/>
                </a:moveTo>
                <a:lnTo>
                  <a:pt x="4436605" y="28561"/>
                </a:lnTo>
                <a:lnTo>
                  <a:pt x="4436605" y="0"/>
                </a:lnTo>
                <a:lnTo>
                  <a:pt x="4465166" y="0"/>
                </a:lnTo>
                <a:lnTo>
                  <a:pt x="4465166" y="28561"/>
                </a:lnTo>
                <a:close/>
              </a:path>
              <a:path w="5027295" h="2608580">
                <a:moveTo>
                  <a:pt x="4522290" y="28561"/>
                </a:moveTo>
                <a:lnTo>
                  <a:pt x="4493728" y="28561"/>
                </a:lnTo>
                <a:lnTo>
                  <a:pt x="4493728" y="0"/>
                </a:lnTo>
                <a:lnTo>
                  <a:pt x="4522290" y="0"/>
                </a:lnTo>
                <a:lnTo>
                  <a:pt x="4522290" y="28561"/>
                </a:lnTo>
                <a:close/>
              </a:path>
              <a:path w="5027295" h="2608580">
                <a:moveTo>
                  <a:pt x="4579414" y="28561"/>
                </a:moveTo>
                <a:lnTo>
                  <a:pt x="4550852" y="28561"/>
                </a:lnTo>
                <a:lnTo>
                  <a:pt x="4550852" y="0"/>
                </a:lnTo>
                <a:lnTo>
                  <a:pt x="4579414" y="0"/>
                </a:lnTo>
                <a:lnTo>
                  <a:pt x="4579414" y="28561"/>
                </a:lnTo>
                <a:close/>
              </a:path>
              <a:path w="5027295" h="2608580">
                <a:moveTo>
                  <a:pt x="4636538" y="28561"/>
                </a:moveTo>
                <a:lnTo>
                  <a:pt x="4607976" y="28561"/>
                </a:lnTo>
                <a:lnTo>
                  <a:pt x="4607976" y="0"/>
                </a:lnTo>
                <a:lnTo>
                  <a:pt x="4636538" y="0"/>
                </a:lnTo>
                <a:lnTo>
                  <a:pt x="4636538" y="28561"/>
                </a:lnTo>
                <a:close/>
              </a:path>
              <a:path w="5027295" h="2608580">
                <a:moveTo>
                  <a:pt x="4693661" y="28561"/>
                </a:moveTo>
                <a:lnTo>
                  <a:pt x="4665100" y="28561"/>
                </a:lnTo>
                <a:lnTo>
                  <a:pt x="4665100" y="0"/>
                </a:lnTo>
                <a:lnTo>
                  <a:pt x="4693661" y="0"/>
                </a:lnTo>
                <a:lnTo>
                  <a:pt x="4693661" y="28561"/>
                </a:lnTo>
                <a:close/>
              </a:path>
              <a:path w="5027295" h="2608580">
                <a:moveTo>
                  <a:pt x="4750785" y="28561"/>
                </a:moveTo>
                <a:lnTo>
                  <a:pt x="4722223" y="28561"/>
                </a:lnTo>
                <a:lnTo>
                  <a:pt x="4722223" y="0"/>
                </a:lnTo>
                <a:lnTo>
                  <a:pt x="4750785" y="0"/>
                </a:lnTo>
                <a:lnTo>
                  <a:pt x="4750785" y="28561"/>
                </a:lnTo>
                <a:close/>
              </a:path>
              <a:path w="5027295" h="2608580">
                <a:moveTo>
                  <a:pt x="4802863" y="32128"/>
                </a:moveTo>
                <a:lnTo>
                  <a:pt x="4796569" y="31112"/>
                </a:lnTo>
                <a:lnTo>
                  <a:pt x="4790254" y="30266"/>
                </a:lnTo>
                <a:lnTo>
                  <a:pt x="4783918" y="29590"/>
                </a:lnTo>
                <a:lnTo>
                  <a:pt x="4777562" y="29083"/>
                </a:lnTo>
                <a:lnTo>
                  <a:pt x="4779375" y="1738"/>
                </a:lnTo>
                <a:lnTo>
                  <a:pt x="4807694" y="4540"/>
                </a:lnTo>
                <a:lnTo>
                  <a:pt x="4802863" y="32128"/>
                </a:lnTo>
                <a:close/>
              </a:path>
              <a:path w="5027295" h="2608580">
                <a:moveTo>
                  <a:pt x="4851825" y="46241"/>
                </a:moveTo>
                <a:lnTo>
                  <a:pt x="4845885" y="43907"/>
                </a:lnTo>
                <a:lnTo>
                  <a:pt x="4839890" y="41734"/>
                </a:lnTo>
                <a:lnTo>
                  <a:pt x="4833838" y="39723"/>
                </a:lnTo>
                <a:lnTo>
                  <a:pt x="4827731" y="37873"/>
                </a:lnTo>
                <a:lnTo>
                  <a:pt x="4835299" y="11625"/>
                </a:lnTo>
                <a:lnTo>
                  <a:pt x="4862581" y="19915"/>
                </a:lnTo>
                <a:lnTo>
                  <a:pt x="4851825" y="46241"/>
                </a:lnTo>
                <a:close/>
              </a:path>
              <a:path w="5027295" h="2608580">
                <a:moveTo>
                  <a:pt x="4896669" y="70456"/>
                </a:moveTo>
                <a:lnTo>
                  <a:pt x="4891357" y="66907"/>
                </a:lnTo>
                <a:lnTo>
                  <a:pt x="4885955" y="63505"/>
                </a:lnTo>
                <a:lnTo>
                  <a:pt x="4880464" y="60248"/>
                </a:lnTo>
                <a:lnTo>
                  <a:pt x="4874883" y="57137"/>
                </a:lnTo>
                <a:lnTo>
                  <a:pt x="4887849" y="33120"/>
                </a:lnTo>
                <a:lnTo>
                  <a:pt x="4909700" y="44787"/>
                </a:lnTo>
                <a:lnTo>
                  <a:pt x="4912655" y="47210"/>
                </a:lnTo>
                <a:lnTo>
                  <a:pt x="4896669" y="70456"/>
                </a:lnTo>
                <a:close/>
              </a:path>
              <a:path w="5027295" h="2608580">
                <a:moveTo>
                  <a:pt x="4935395" y="103734"/>
                </a:moveTo>
                <a:lnTo>
                  <a:pt x="4916850" y="85989"/>
                </a:lnTo>
                <a:lnTo>
                  <a:pt x="4934658" y="65250"/>
                </a:lnTo>
                <a:lnTo>
                  <a:pt x="4950301" y="78076"/>
                </a:lnTo>
                <a:lnTo>
                  <a:pt x="4955711" y="84675"/>
                </a:lnTo>
                <a:lnTo>
                  <a:pt x="4935395" y="103734"/>
                </a:lnTo>
                <a:close/>
              </a:path>
              <a:path w="5027295" h="2608580">
                <a:moveTo>
                  <a:pt x="4966079" y="144419"/>
                </a:moveTo>
                <a:lnTo>
                  <a:pt x="4962735" y="138992"/>
                </a:lnTo>
                <a:lnTo>
                  <a:pt x="4959248" y="133659"/>
                </a:lnTo>
                <a:lnTo>
                  <a:pt x="4955619" y="128421"/>
                </a:lnTo>
                <a:lnTo>
                  <a:pt x="4951848" y="123278"/>
                </a:lnTo>
                <a:lnTo>
                  <a:pt x="4973794" y="106729"/>
                </a:lnTo>
                <a:lnTo>
                  <a:pt x="4983590" y="118677"/>
                </a:lnTo>
                <a:lnTo>
                  <a:pt x="4989771" y="130253"/>
                </a:lnTo>
                <a:lnTo>
                  <a:pt x="4966079" y="144419"/>
                </a:lnTo>
                <a:close/>
              </a:path>
              <a:path w="5027295" h="2608580">
                <a:moveTo>
                  <a:pt x="4987395" y="190688"/>
                </a:moveTo>
                <a:lnTo>
                  <a:pt x="4985281" y="184671"/>
                </a:lnTo>
                <a:lnTo>
                  <a:pt x="4983007" y="178716"/>
                </a:lnTo>
                <a:lnTo>
                  <a:pt x="4980575" y="172823"/>
                </a:lnTo>
                <a:lnTo>
                  <a:pt x="4977983" y="166993"/>
                </a:lnTo>
                <a:lnTo>
                  <a:pt x="5003188" y="155384"/>
                </a:lnTo>
                <a:lnTo>
                  <a:pt x="5008086" y="164559"/>
                </a:lnTo>
                <a:lnTo>
                  <a:pt x="5013371" y="181950"/>
                </a:lnTo>
                <a:lnTo>
                  <a:pt x="4987395" y="190688"/>
                </a:lnTo>
                <a:close/>
              </a:path>
              <a:path w="5027295" h="2608580">
                <a:moveTo>
                  <a:pt x="4998375" y="240415"/>
                </a:moveTo>
                <a:lnTo>
                  <a:pt x="4997590" y="234094"/>
                </a:lnTo>
                <a:lnTo>
                  <a:pt x="4996637" y="227800"/>
                </a:lnTo>
                <a:lnTo>
                  <a:pt x="4995517" y="221535"/>
                </a:lnTo>
                <a:lnTo>
                  <a:pt x="4994227" y="215297"/>
                </a:lnTo>
                <a:lnTo>
                  <a:pt x="5021665" y="209243"/>
                </a:lnTo>
                <a:lnTo>
                  <a:pt x="5023208" y="214323"/>
                </a:lnTo>
                <a:lnTo>
                  <a:pt x="5025493" y="237418"/>
                </a:lnTo>
                <a:lnTo>
                  <a:pt x="4998375" y="240415"/>
                </a:lnTo>
                <a:close/>
              </a:path>
              <a:path w="5027295" h="2608580">
                <a:moveTo>
                  <a:pt x="5026890" y="294483"/>
                </a:moveTo>
                <a:lnTo>
                  <a:pt x="4999815" y="294483"/>
                </a:lnTo>
                <a:lnTo>
                  <a:pt x="4999815" y="265940"/>
                </a:lnTo>
                <a:lnTo>
                  <a:pt x="5026890" y="265916"/>
                </a:lnTo>
                <a:lnTo>
                  <a:pt x="5026890" y="294483"/>
                </a:lnTo>
                <a:close/>
              </a:path>
              <a:path w="5027295" h="2608580">
                <a:moveTo>
                  <a:pt x="5026890" y="351606"/>
                </a:moveTo>
                <a:lnTo>
                  <a:pt x="4999815" y="351606"/>
                </a:lnTo>
                <a:lnTo>
                  <a:pt x="4999815" y="323044"/>
                </a:lnTo>
                <a:lnTo>
                  <a:pt x="5026890" y="323044"/>
                </a:lnTo>
                <a:lnTo>
                  <a:pt x="5026890" y="351606"/>
                </a:lnTo>
                <a:close/>
              </a:path>
              <a:path w="5027295" h="2608580">
                <a:moveTo>
                  <a:pt x="5026890" y="408730"/>
                </a:moveTo>
                <a:lnTo>
                  <a:pt x="4999815" y="408730"/>
                </a:lnTo>
                <a:lnTo>
                  <a:pt x="4999815" y="380168"/>
                </a:lnTo>
                <a:lnTo>
                  <a:pt x="5026890" y="380168"/>
                </a:lnTo>
                <a:lnTo>
                  <a:pt x="5026890" y="408730"/>
                </a:lnTo>
                <a:close/>
              </a:path>
              <a:path w="5027295" h="2608580">
                <a:moveTo>
                  <a:pt x="5026890" y="465854"/>
                </a:moveTo>
                <a:lnTo>
                  <a:pt x="4999815" y="465854"/>
                </a:lnTo>
                <a:lnTo>
                  <a:pt x="4999815" y="437292"/>
                </a:lnTo>
                <a:lnTo>
                  <a:pt x="5026890" y="437292"/>
                </a:lnTo>
                <a:lnTo>
                  <a:pt x="5026890" y="465854"/>
                </a:lnTo>
                <a:close/>
              </a:path>
              <a:path w="5027295" h="2608580">
                <a:moveTo>
                  <a:pt x="5026890" y="522978"/>
                </a:moveTo>
                <a:lnTo>
                  <a:pt x="4999815" y="522978"/>
                </a:lnTo>
                <a:lnTo>
                  <a:pt x="4999815" y="494416"/>
                </a:lnTo>
                <a:lnTo>
                  <a:pt x="5026890" y="494416"/>
                </a:lnTo>
                <a:lnTo>
                  <a:pt x="5026890" y="522978"/>
                </a:lnTo>
                <a:close/>
              </a:path>
              <a:path w="5027295" h="2608580">
                <a:moveTo>
                  <a:pt x="5026890" y="580101"/>
                </a:moveTo>
                <a:lnTo>
                  <a:pt x="4999815" y="580101"/>
                </a:lnTo>
                <a:lnTo>
                  <a:pt x="4999815" y="551539"/>
                </a:lnTo>
                <a:lnTo>
                  <a:pt x="5026890" y="551539"/>
                </a:lnTo>
                <a:lnTo>
                  <a:pt x="5026890" y="580101"/>
                </a:lnTo>
                <a:close/>
              </a:path>
              <a:path w="5027295" h="2608580">
                <a:moveTo>
                  <a:pt x="5026890" y="637225"/>
                </a:moveTo>
                <a:lnTo>
                  <a:pt x="4999815" y="637225"/>
                </a:lnTo>
                <a:lnTo>
                  <a:pt x="4999815" y="608663"/>
                </a:lnTo>
                <a:lnTo>
                  <a:pt x="5026890" y="608663"/>
                </a:lnTo>
                <a:lnTo>
                  <a:pt x="5026890" y="637225"/>
                </a:lnTo>
                <a:close/>
              </a:path>
              <a:path w="5027295" h="2608580">
                <a:moveTo>
                  <a:pt x="5026890" y="694349"/>
                </a:moveTo>
                <a:lnTo>
                  <a:pt x="4999815" y="694349"/>
                </a:lnTo>
                <a:lnTo>
                  <a:pt x="4999815" y="665787"/>
                </a:lnTo>
                <a:lnTo>
                  <a:pt x="5026890" y="665787"/>
                </a:lnTo>
                <a:lnTo>
                  <a:pt x="5026890" y="694349"/>
                </a:lnTo>
                <a:close/>
              </a:path>
              <a:path w="5027295" h="2608580">
                <a:moveTo>
                  <a:pt x="5026890" y="751473"/>
                </a:moveTo>
                <a:lnTo>
                  <a:pt x="4999815" y="751473"/>
                </a:lnTo>
                <a:lnTo>
                  <a:pt x="4999815" y="722911"/>
                </a:lnTo>
                <a:lnTo>
                  <a:pt x="5026890" y="722911"/>
                </a:lnTo>
                <a:lnTo>
                  <a:pt x="5026890" y="751473"/>
                </a:lnTo>
                <a:close/>
              </a:path>
              <a:path w="5027295" h="2608580">
                <a:moveTo>
                  <a:pt x="5026890" y="808596"/>
                </a:moveTo>
                <a:lnTo>
                  <a:pt x="4999815" y="808596"/>
                </a:lnTo>
                <a:lnTo>
                  <a:pt x="4999815" y="780034"/>
                </a:lnTo>
                <a:lnTo>
                  <a:pt x="5026890" y="780034"/>
                </a:lnTo>
                <a:lnTo>
                  <a:pt x="5026890" y="808596"/>
                </a:lnTo>
                <a:close/>
              </a:path>
              <a:path w="5027295" h="2608580">
                <a:moveTo>
                  <a:pt x="5026890" y="865720"/>
                </a:moveTo>
                <a:lnTo>
                  <a:pt x="4999815" y="865720"/>
                </a:lnTo>
                <a:lnTo>
                  <a:pt x="4999815" y="837158"/>
                </a:lnTo>
                <a:lnTo>
                  <a:pt x="5026890" y="837158"/>
                </a:lnTo>
                <a:lnTo>
                  <a:pt x="5026890" y="865720"/>
                </a:lnTo>
                <a:close/>
              </a:path>
              <a:path w="5027295" h="2608580">
                <a:moveTo>
                  <a:pt x="5026890" y="922844"/>
                </a:moveTo>
                <a:lnTo>
                  <a:pt x="4999815" y="922844"/>
                </a:lnTo>
                <a:lnTo>
                  <a:pt x="4999815" y="894282"/>
                </a:lnTo>
                <a:lnTo>
                  <a:pt x="5026890" y="894282"/>
                </a:lnTo>
                <a:lnTo>
                  <a:pt x="5026890" y="922844"/>
                </a:lnTo>
                <a:close/>
              </a:path>
              <a:path w="5027295" h="2608580">
                <a:moveTo>
                  <a:pt x="5026890" y="979968"/>
                </a:moveTo>
                <a:lnTo>
                  <a:pt x="4999815" y="979968"/>
                </a:lnTo>
                <a:lnTo>
                  <a:pt x="4999815" y="951406"/>
                </a:lnTo>
                <a:lnTo>
                  <a:pt x="5026890" y="951406"/>
                </a:lnTo>
                <a:lnTo>
                  <a:pt x="5026890" y="979968"/>
                </a:lnTo>
                <a:close/>
              </a:path>
              <a:path w="5027295" h="2608580">
                <a:moveTo>
                  <a:pt x="5026890" y="1037091"/>
                </a:moveTo>
                <a:lnTo>
                  <a:pt x="4999815" y="1037091"/>
                </a:lnTo>
                <a:lnTo>
                  <a:pt x="4999815" y="1008529"/>
                </a:lnTo>
                <a:lnTo>
                  <a:pt x="5026890" y="1008529"/>
                </a:lnTo>
                <a:lnTo>
                  <a:pt x="5026890" y="1037091"/>
                </a:lnTo>
                <a:close/>
              </a:path>
              <a:path w="5027295" h="2608580">
                <a:moveTo>
                  <a:pt x="5026890" y="1094215"/>
                </a:moveTo>
                <a:lnTo>
                  <a:pt x="4999815" y="1094215"/>
                </a:lnTo>
                <a:lnTo>
                  <a:pt x="4999815" y="1065653"/>
                </a:lnTo>
                <a:lnTo>
                  <a:pt x="5026890" y="1065653"/>
                </a:lnTo>
                <a:lnTo>
                  <a:pt x="5026890" y="1094215"/>
                </a:lnTo>
                <a:close/>
              </a:path>
              <a:path w="5027295" h="2608580">
                <a:moveTo>
                  <a:pt x="5026890" y="1151339"/>
                </a:moveTo>
                <a:lnTo>
                  <a:pt x="4999815" y="1151339"/>
                </a:lnTo>
                <a:lnTo>
                  <a:pt x="4999815" y="1122777"/>
                </a:lnTo>
                <a:lnTo>
                  <a:pt x="5026890" y="1122777"/>
                </a:lnTo>
                <a:lnTo>
                  <a:pt x="5026890" y="1151339"/>
                </a:lnTo>
                <a:close/>
              </a:path>
              <a:path w="5027295" h="2608580">
                <a:moveTo>
                  <a:pt x="5026890" y="1208463"/>
                </a:moveTo>
                <a:lnTo>
                  <a:pt x="4999815" y="1208463"/>
                </a:lnTo>
                <a:lnTo>
                  <a:pt x="4999815" y="1179901"/>
                </a:lnTo>
                <a:lnTo>
                  <a:pt x="5026890" y="1179901"/>
                </a:lnTo>
                <a:lnTo>
                  <a:pt x="5026890" y="1208463"/>
                </a:lnTo>
                <a:close/>
              </a:path>
              <a:path w="5027295" h="2608580">
                <a:moveTo>
                  <a:pt x="5026890" y="1265586"/>
                </a:moveTo>
                <a:lnTo>
                  <a:pt x="4999815" y="1265586"/>
                </a:lnTo>
                <a:lnTo>
                  <a:pt x="4999815" y="1237024"/>
                </a:lnTo>
                <a:lnTo>
                  <a:pt x="5026890" y="1237024"/>
                </a:lnTo>
                <a:lnTo>
                  <a:pt x="5026890" y="1265586"/>
                </a:lnTo>
                <a:close/>
              </a:path>
              <a:path w="5027295" h="2608580">
                <a:moveTo>
                  <a:pt x="5026890" y="1322710"/>
                </a:moveTo>
                <a:lnTo>
                  <a:pt x="4999815" y="1322710"/>
                </a:lnTo>
                <a:lnTo>
                  <a:pt x="4999815" y="1294148"/>
                </a:lnTo>
                <a:lnTo>
                  <a:pt x="5026890" y="1294148"/>
                </a:lnTo>
                <a:lnTo>
                  <a:pt x="5026890" y="1322710"/>
                </a:lnTo>
                <a:close/>
              </a:path>
              <a:path w="5027295" h="2608580">
                <a:moveTo>
                  <a:pt x="5026890" y="1379834"/>
                </a:moveTo>
                <a:lnTo>
                  <a:pt x="4999815" y="1379834"/>
                </a:lnTo>
                <a:lnTo>
                  <a:pt x="4999815" y="1351272"/>
                </a:lnTo>
                <a:lnTo>
                  <a:pt x="5026890" y="1351272"/>
                </a:lnTo>
                <a:lnTo>
                  <a:pt x="5026890" y="1379834"/>
                </a:lnTo>
                <a:close/>
              </a:path>
              <a:path w="5027295" h="2608580">
                <a:moveTo>
                  <a:pt x="5026890" y="1436958"/>
                </a:moveTo>
                <a:lnTo>
                  <a:pt x="4999815" y="1436958"/>
                </a:lnTo>
                <a:lnTo>
                  <a:pt x="4999815" y="1408396"/>
                </a:lnTo>
                <a:lnTo>
                  <a:pt x="5026890" y="1408396"/>
                </a:lnTo>
                <a:lnTo>
                  <a:pt x="5026890" y="1436958"/>
                </a:lnTo>
                <a:close/>
              </a:path>
              <a:path w="5027295" h="2608580">
                <a:moveTo>
                  <a:pt x="5026890" y="1494081"/>
                </a:moveTo>
                <a:lnTo>
                  <a:pt x="4999815" y="1494081"/>
                </a:lnTo>
                <a:lnTo>
                  <a:pt x="4999815" y="1465520"/>
                </a:lnTo>
                <a:lnTo>
                  <a:pt x="5026890" y="1465520"/>
                </a:lnTo>
                <a:lnTo>
                  <a:pt x="5026890" y="1494081"/>
                </a:lnTo>
                <a:close/>
              </a:path>
              <a:path w="5027295" h="2608580">
                <a:moveTo>
                  <a:pt x="5026890" y="1551205"/>
                </a:moveTo>
                <a:lnTo>
                  <a:pt x="4999815" y="1551205"/>
                </a:lnTo>
                <a:lnTo>
                  <a:pt x="4999815" y="1522643"/>
                </a:lnTo>
                <a:lnTo>
                  <a:pt x="5026890" y="1522643"/>
                </a:lnTo>
                <a:lnTo>
                  <a:pt x="5026890" y="1551205"/>
                </a:lnTo>
                <a:close/>
              </a:path>
              <a:path w="5027295" h="2608580">
                <a:moveTo>
                  <a:pt x="5026890" y="1608329"/>
                </a:moveTo>
                <a:lnTo>
                  <a:pt x="4999815" y="1608329"/>
                </a:lnTo>
                <a:lnTo>
                  <a:pt x="4999815" y="1579767"/>
                </a:lnTo>
                <a:lnTo>
                  <a:pt x="5026890" y="1579767"/>
                </a:lnTo>
                <a:lnTo>
                  <a:pt x="5026890" y="1608329"/>
                </a:lnTo>
                <a:close/>
              </a:path>
              <a:path w="5027295" h="2608580">
                <a:moveTo>
                  <a:pt x="5026890" y="1665453"/>
                </a:moveTo>
                <a:lnTo>
                  <a:pt x="4999815" y="1665453"/>
                </a:lnTo>
                <a:lnTo>
                  <a:pt x="4999815" y="1636891"/>
                </a:lnTo>
                <a:lnTo>
                  <a:pt x="5026890" y="1636891"/>
                </a:lnTo>
                <a:lnTo>
                  <a:pt x="5026890" y="1665453"/>
                </a:lnTo>
                <a:close/>
              </a:path>
              <a:path w="5027295" h="2608580">
                <a:moveTo>
                  <a:pt x="5026890" y="1722576"/>
                </a:moveTo>
                <a:lnTo>
                  <a:pt x="4999815" y="1722576"/>
                </a:lnTo>
                <a:lnTo>
                  <a:pt x="4999815" y="1694014"/>
                </a:lnTo>
                <a:lnTo>
                  <a:pt x="5026890" y="1694014"/>
                </a:lnTo>
                <a:lnTo>
                  <a:pt x="5026890" y="1722576"/>
                </a:lnTo>
                <a:close/>
              </a:path>
              <a:path w="5027295" h="2608580">
                <a:moveTo>
                  <a:pt x="5026890" y="1779700"/>
                </a:moveTo>
                <a:lnTo>
                  <a:pt x="4999815" y="1779700"/>
                </a:lnTo>
                <a:lnTo>
                  <a:pt x="4999815" y="1751138"/>
                </a:lnTo>
                <a:lnTo>
                  <a:pt x="5026890" y="1751138"/>
                </a:lnTo>
                <a:lnTo>
                  <a:pt x="5026890" y="1779700"/>
                </a:lnTo>
                <a:close/>
              </a:path>
              <a:path w="5027295" h="2608580">
                <a:moveTo>
                  <a:pt x="5026890" y="1836824"/>
                </a:moveTo>
                <a:lnTo>
                  <a:pt x="4999815" y="1836824"/>
                </a:lnTo>
                <a:lnTo>
                  <a:pt x="4999815" y="1808262"/>
                </a:lnTo>
                <a:lnTo>
                  <a:pt x="5026890" y="1808262"/>
                </a:lnTo>
                <a:lnTo>
                  <a:pt x="5026890" y="1836824"/>
                </a:lnTo>
                <a:close/>
              </a:path>
              <a:path w="5027295" h="2608580">
                <a:moveTo>
                  <a:pt x="5026890" y="1893948"/>
                </a:moveTo>
                <a:lnTo>
                  <a:pt x="4999815" y="1893948"/>
                </a:lnTo>
                <a:lnTo>
                  <a:pt x="4999815" y="1865386"/>
                </a:lnTo>
                <a:lnTo>
                  <a:pt x="5026890" y="1865386"/>
                </a:lnTo>
                <a:lnTo>
                  <a:pt x="5026890" y="1893948"/>
                </a:lnTo>
                <a:close/>
              </a:path>
              <a:path w="5027295" h="2608580">
                <a:moveTo>
                  <a:pt x="5026890" y="1951071"/>
                </a:moveTo>
                <a:lnTo>
                  <a:pt x="4999815" y="1951071"/>
                </a:lnTo>
                <a:lnTo>
                  <a:pt x="4999815" y="1922510"/>
                </a:lnTo>
                <a:lnTo>
                  <a:pt x="5026890" y="1922510"/>
                </a:lnTo>
                <a:lnTo>
                  <a:pt x="5026890" y="1951071"/>
                </a:lnTo>
                <a:close/>
              </a:path>
              <a:path w="5027295" h="2608580">
                <a:moveTo>
                  <a:pt x="5026890" y="2008195"/>
                </a:moveTo>
                <a:lnTo>
                  <a:pt x="4999815" y="2008195"/>
                </a:lnTo>
                <a:lnTo>
                  <a:pt x="4999815" y="1979633"/>
                </a:lnTo>
                <a:lnTo>
                  <a:pt x="5026890" y="1979633"/>
                </a:lnTo>
                <a:lnTo>
                  <a:pt x="5026890" y="2008195"/>
                </a:lnTo>
                <a:close/>
              </a:path>
              <a:path w="5027295" h="2608580">
                <a:moveTo>
                  <a:pt x="5026890" y="2065319"/>
                </a:moveTo>
                <a:lnTo>
                  <a:pt x="4999815" y="2065319"/>
                </a:lnTo>
                <a:lnTo>
                  <a:pt x="4999815" y="2036757"/>
                </a:lnTo>
                <a:lnTo>
                  <a:pt x="5026890" y="2036757"/>
                </a:lnTo>
                <a:lnTo>
                  <a:pt x="5026890" y="2065319"/>
                </a:lnTo>
                <a:close/>
              </a:path>
              <a:path w="5027295" h="2608580">
                <a:moveTo>
                  <a:pt x="5026890" y="2122443"/>
                </a:moveTo>
                <a:lnTo>
                  <a:pt x="4999815" y="2122443"/>
                </a:lnTo>
                <a:lnTo>
                  <a:pt x="4999815" y="2093881"/>
                </a:lnTo>
                <a:lnTo>
                  <a:pt x="5026890" y="2093881"/>
                </a:lnTo>
                <a:lnTo>
                  <a:pt x="5026890" y="2122443"/>
                </a:lnTo>
                <a:close/>
              </a:path>
              <a:path w="5027295" h="2608580">
                <a:moveTo>
                  <a:pt x="5026890" y="2179566"/>
                </a:moveTo>
                <a:lnTo>
                  <a:pt x="4999815" y="2179566"/>
                </a:lnTo>
                <a:lnTo>
                  <a:pt x="4999815" y="2151005"/>
                </a:lnTo>
                <a:lnTo>
                  <a:pt x="5026890" y="2151005"/>
                </a:lnTo>
                <a:lnTo>
                  <a:pt x="5026890" y="2179566"/>
                </a:lnTo>
                <a:close/>
              </a:path>
              <a:path w="5027295" h="2608580">
                <a:moveTo>
                  <a:pt x="5026890" y="2236690"/>
                </a:moveTo>
                <a:lnTo>
                  <a:pt x="4999815" y="2236690"/>
                </a:lnTo>
                <a:lnTo>
                  <a:pt x="4999815" y="2208128"/>
                </a:lnTo>
                <a:lnTo>
                  <a:pt x="5026890" y="2208128"/>
                </a:lnTo>
                <a:lnTo>
                  <a:pt x="5026890" y="2236690"/>
                </a:lnTo>
                <a:close/>
              </a:path>
              <a:path w="5027295" h="2608580">
                <a:moveTo>
                  <a:pt x="5026890" y="2293814"/>
                </a:moveTo>
                <a:lnTo>
                  <a:pt x="4999815" y="2293814"/>
                </a:lnTo>
                <a:lnTo>
                  <a:pt x="4999815" y="2265252"/>
                </a:lnTo>
                <a:lnTo>
                  <a:pt x="5026890" y="2265252"/>
                </a:lnTo>
                <a:lnTo>
                  <a:pt x="5026890" y="2293814"/>
                </a:lnTo>
                <a:close/>
              </a:path>
              <a:path w="5027295" h="2608580">
                <a:moveTo>
                  <a:pt x="5026890" y="2350965"/>
                </a:moveTo>
                <a:lnTo>
                  <a:pt x="4999663" y="2349989"/>
                </a:lnTo>
                <a:lnTo>
                  <a:pt x="4999765" y="2347158"/>
                </a:lnTo>
                <a:lnTo>
                  <a:pt x="4999815" y="2322376"/>
                </a:lnTo>
                <a:lnTo>
                  <a:pt x="5026890" y="2322376"/>
                </a:lnTo>
                <a:lnTo>
                  <a:pt x="5026890" y="2350965"/>
                </a:lnTo>
                <a:close/>
              </a:path>
              <a:path w="5027295" h="2608580">
                <a:moveTo>
                  <a:pt x="5019093" y="2407252"/>
                </a:moveTo>
                <a:lnTo>
                  <a:pt x="4992396" y="2400425"/>
                </a:lnTo>
                <a:lnTo>
                  <a:pt x="4993893" y="2394224"/>
                </a:lnTo>
                <a:lnTo>
                  <a:pt x="4995223" y="2387991"/>
                </a:lnTo>
                <a:lnTo>
                  <a:pt x="4996386" y="2381724"/>
                </a:lnTo>
                <a:lnTo>
                  <a:pt x="4997381" y="2375425"/>
                </a:lnTo>
                <a:lnTo>
                  <a:pt x="5024628" y="2379356"/>
                </a:lnTo>
                <a:lnTo>
                  <a:pt x="5023208" y="2393710"/>
                </a:lnTo>
                <a:lnTo>
                  <a:pt x="5019093" y="2407252"/>
                </a:lnTo>
                <a:close/>
              </a:path>
              <a:path w="5027295" h="2608580">
                <a:moveTo>
                  <a:pt x="4999041" y="2460415"/>
                </a:moveTo>
                <a:lnTo>
                  <a:pt x="4974567" y="2448145"/>
                </a:lnTo>
                <a:lnTo>
                  <a:pt x="4977349" y="2442406"/>
                </a:lnTo>
                <a:lnTo>
                  <a:pt x="4979975" y="2436597"/>
                </a:lnTo>
                <a:lnTo>
                  <a:pt x="4982444" y="2430719"/>
                </a:lnTo>
                <a:lnTo>
                  <a:pt x="4984758" y="2424772"/>
                </a:lnTo>
                <a:lnTo>
                  <a:pt x="5010810" y="2434508"/>
                </a:lnTo>
                <a:lnTo>
                  <a:pt x="5008086" y="2443474"/>
                </a:lnTo>
                <a:lnTo>
                  <a:pt x="4999041" y="2460415"/>
                </a:lnTo>
                <a:close/>
              </a:path>
              <a:path w="5027295" h="2608580">
                <a:moveTo>
                  <a:pt x="4968225" y="2508096"/>
                </a:moveTo>
                <a:lnTo>
                  <a:pt x="4947004" y="2490963"/>
                </a:lnTo>
                <a:lnTo>
                  <a:pt x="4950938" y="2485954"/>
                </a:lnTo>
                <a:lnTo>
                  <a:pt x="4954734" y="2480845"/>
                </a:lnTo>
                <a:lnTo>
                  <a:pt x="4958391" y="2475638"/>
                </a:lnTo>
                <a:lnTo>
                  <a:pt x="4961909" y="2470332"/>
                </a:lnTo>
                <a:lnTo>
                  <a:pt x="4985602" y="2485587"/>
                </a:lnTo>
                <a:lnTo>
                  <a:pt x="4983590" y="2489355"/>
                </a:lnTo>
                <a:lnTo>
                  <a:pt x="4968225" y="2508096"/>
                </a:lnTo>
                <a:close/>
              </a:path>
              <a:path w="5027295" h="2608580">
                <a:moveTo>
                  <a:pt x="4927854" y="2548361"/>
                </a:moveTo>
                <a:lnTo>
                  <a:pt x="4910779" y="2527085"/>
                </a:lnTo>
                <a:lnTo>
                  <a:pt x="4915720" y="2523009"/>
                </a:lnTo>
                <a:lnTo>
                  <a:pt x="4920547" y="2518803"/>
                </a:lnTo>
                <a:lnTo>
                  <a:pt x="4925261" y="2514467"/>
                </a:lnTo>
                <a:lnTo>
                  <a:pt x="4929861" y="2510002"/>
                </a:lnTo>
                <a:lnTo>
                  <a:pt x="4950002" y="2530201"/>
                </a:lnTo>
                <a:lnTo>
                  <a:pt x="4927854" y="2548361"/>
                </a:lnTo>
                <a:close/>
              </a:path>
              <a:path w="5027295" h="2608580">
                <a:moveTo>
                  <a:pt x="4880090" y="2579054"/>
                </a:moveTo>
                <a:lnTo>
                  <a:pt x="4867881" y="2554526"/>
                </a:lnTo>
                <a:lnTo>
                  <a:pt x="4873563" y="2551602"/>
                </a:lnTo>
                <a:lnTo>
                  <a:pt x="4879160" y="2548529"/>
                </a:lnTo>
                <a:lnTo>
                  <a:pt x="4884673" y="2545306"/>
                </a:lnTo>
                <a:lnTo>
                  <a:pt x="4890101" y="2541934"/>
                </a:lnTo>
                <a:lnTo>
                  <a:pt x="4905257" y="2565618"/>
                </a:lnTo>
                <a:lnTo>
                  <a:pt x="4880090" y="2579054"/>
                </a:lnTo>
                <a:close/>
              </a:path>
              <a:path w="5027295" h="2608580">
                <a:moveTo>
                  <a:pt x="4826868" y="2598969"/>
                </a:moveTo>
                <a:lnTo>
                  <a:pt x="4820109" y="2572220"/>
                </a:lnTo>
                <a:lnTo>
                  <a:pt x="4826279" y="2570573"/>
                </a:lnTo>
                <a:lnTo>
                  <a:pt x="4832397" y="2568762"/>
                </a:lnTo>
                <a:lnTo>
                  <a:pt x="4838464" y="2566788"/>
                </a:lnTo>
                <a:lnTo>
                  <a:pt x="4844479" y="2564651"/>
                </a:lnTo>
                <a:lnTo>
                  <a:pt x="4854125" y="2590687"/>
                </a:lnTo>
                <a:lnTo>
                  <a:pt x="4826868" y="2598969"/>
                </a:lnTo>
                <a:close/>
              </a:path>
              <a:path w="5027295" h="2608580">
                <a:moveTo>
                  <a:pt x="4770568" y="2607165"/>
                </a:moveTo>
                <a:lnTo>
                  <a:pt x="4769652" y="2579341"/>
                </a:lnTo>
                <a:lnTo>
                  <a:pt x="4776037" y="2579045"/>
                </a:lnTo>
                <a:lnTo>
                  <a:pt x="4782407" y="2578578"/>
                </a:lnTo>
                <a:lnTo>
                  <a:pt x="4788761" y="2577940"/>
                </a:lnTo>
                <a:lnTo>
                  <a:pt x="4795100" y="2577132"/>
                </a:lnTo>
                <a:lnTo>
                  <a:pt x="4798946" y="2604358"/>
                </a:lnTo>
                <a:lnTo>
                  <a:pt x="4770568" y="2607165"/>
                </a:lnTo>
                <a:close/>
              </a:path>
              <a:path w="5027295" h="2608580">
                <a:moveTo>
                  <a:pt x="4741959" y="2608032"/>
                </a:moveTo>
                <a:lnTo>
                  <a:pt x="4713397" y="2608032"/>
                </a:lnTo>
                <a:lnTo>
                  <a:pt x="4713397" y="2579471"/>
                </a:lnTo>
                <a:lnTo>
                  <a:pt x="4741959" y="2579471"/>
                </a:lnTo>
                <a:lnTo>
                  <a:pt x="4741959" y="2608032"/>
                </a:lnTo>
                <a:close/>
              </a:path>
              <a:path w="5027295" h="2608580">
                <a:moveTo>
                  <a:pt x="4684836" y="2608032"/>
                </a:moveTo>
                <a:lnTo>
                  <a:pt x="4656274" y="2608032"/>
                </a:lnTo>
                <a:lnTo>
                  <a:pt x="4656274" y="2579471"/>
                </a:lnTo>
                <a:lnTo>
                  <a:pt x="4684836" y="2579471"/>
                </a:lnTo>
                <a:lnTo>
                  <a:pt x="4684836" y="2608032"/>
                </a:lnTo>
                <a:close/>
              </a:path>
              <a:path w="5027295" h="2608580">
                <a:moveTo>
                  <a:pt x="4627712" y="2608032"/>
                </a:moveTo>
                <a:lnTo>
                  <a:pt x="4599150" y="2608032"/>
                </a:lnTo>
                <a:lnTo>
                  <a:pt x="4599150" y="2579471"/>
                </a:lnTo>
                <a:lnTo>
                  <a:pt x="4627712" y="2579471"/>
                </a:lnTo>
                <a:lnTo>
                  <a:pt x="4627712" y="2608032"/>
                </a:lnTo>
                <a:close/>
              </a:path>
              <a:path w="5027295" h="2608580">
                <a:moveTo>
                  <a:pt x="4570588" y="2608032"/>
                </a:moveTo>
                <a:lnTo>
                  <a:pt x="4542026" y="2608032"/>
                </a:lnTo>
                <a:lnTo>
                  <a:pt x="4542026" y="2579471"/>
                </a:lnTo>
                <a:lnTo>
                  <a:pt x="4570588" y="2579471"/>
                </a:lnTo>
                <a:lnTo>
                  <a:pt x="4570588" y="2608032"/>
                </a:lnTo>
                <a:close/>
              </a:path>
              <a:path w="5027295" h="2608580">
                <a:moveTo>
                  <a:pt x="4513464" y="2608032"/>
                </a:moveTo>
                <a:lnTo>
                  <a:pt x="4484902" y="2608032"/>
                </a:lnTo>
                <a:lnTo>
                  <a:pt x="4484902" y="2579471"/>
                </a:lnTo>
                <a:lnTo>
                  <a:pt x="4513464" y="2579471"/>
                </a:lnTo>
                <a:lnTo>
                  <a:pt x="4513464" y="2608032"/>
                </a:lnTo>
                <a:close/>
              </a:path>
              <a:path w="5027295" h="2608580">
                <a:moveTo>
                  <a:pt x="4456341" y="2608032"/>
                </a:moveTo>
                <a:lnTo>
                  <a:pt x="4427779" y="2608032"/>
                </a:lnTo>
                <a:lnTo>
                  <a:pt x="4427779" y="2579471"/>
                </a:lnTo>
                <a:lnTo>
                  <a:pt x="4456341" y="2579471"/>
                </a:lnTo>
                <a:lnTo>
                  <a:pt x="4456341" y="2608032"/>
                </a:lnTo>
                <a:close/>
              </a:path>
              <a:path w="5027295" h="2608580">
                <a:moveTo>
                  <a:pt x="4399217" y="2608032"/>
                </a:moveTo>
                <a:lnTo>
                  <a:pt x="4370655" y="2608032"/>
                </a:lnTo>
                <a:lnTo>
                  <a:pt x="4370655" y="2579471"/>
                </a:lnTo>
                <a:lnTo>
                  <a:pt x="4399217" y="2579471"/>
                </a:lnTo>
                <a:lnTo>
                  <a:pt x="4399217" y="2608032"/>
                </a:lnTo>
                <a:close/>
              </a:path>
              <a:path w="5027295" h="2608580">
                <a:moveTo>
                  <a:pt x="4342093" y="2608032"/>
                </a:moveTo>
                <a:lnTo>
                  <a:pt x="4313531" y="2608032"/>
                </a:lnTo>
                <a:lnTo>
                  <a:pt x="4313531" y="2579471"/>
                </a:lnTo>
                <a:lnTo>
                  <a:pt x="4342093" y="2579471"/>
                </a:lnTo>
                <a:lnTo>
                  <a:pt x="4342093" y="2608032"/>
                </a:lnTo>
                <a:close/>
              </a:path>
              <a:path w="5027295" h="2608580">
                <a:moveTo>
                  <a:pt x="4284969" y="2608032"/>
                </a:moveTo>
                <a:lnTo>
                  <a:pt x="4256407" y="2608032"/>
                </a:lnTo>
                <a:lnTo>
                  <a:pt x="4256407" y="2579471"/>
                </a:lnTo>
                <a:lnTo>
                  <a:pt x="4284969" y="2579471"/>
                </a:lnTo>
                <a:lnTo>
                  <a:pt x="4284969" y="2608032"/>
                </a:lnTo>
                <a:close/>
              </a:path>
              <a:path w="5027295" h="2608580">
                <a:moveTo>
                  <a:pt x="4227846" y="2608032"/>
                </a:moveTo>
                <a:lnTo>
                  <a:pt x="4199284" y="2608032"/>
                </a:lnTo>
                <a:lnTo>
                  <a:pt x="4199284" y="2579471"/>
                </a:lnTo>
                <a:lnTo>
                  <a:pt x="4227846" y="2579471"/>
                </a:lnTo>
                <a:lnTo>
                  <a:pt x="4227846" y="2608032"/>
                </a:lnTo>
                <a:close/>
              </a:path>
              <a:path w="5027295" h="2608580">
                <a:moveTo>
                  <a:pt x="4170722" y="2608032"/>
                </a:moveTo>
                <a:lnTo>
                  <a:pt x="4142160" y="2608032"/>
                </a:lnTo>
                <a:lnTo>
                  <a:pt x="4142160" y="2579471"/>
                </a:lnTo>
                <a:lnTo>
                  <a:pt x="4170722" y="2579471"/>
                </a:lnTo>
                <a:lnTo>
                  <a:pt x="4170722" y="2608032"/>
                </a:lnTo>
                <a:close/>
              </a:path>
              <a:path w="5027295" h="2608580">
                <a:moveTo>
                  <a:pt x="4113598" y="2608032"/>
                </a:moveTo>
                <a:lnTo>
                  <a:pt x="4085036" y="2608032"/>
                </a:lnTo>
                <a:lnTo>
                  <a:pt x="4085036" y="2579471"/>
                </a:lnTo>
                <a:lnTo>
                  <a:pt x="4113598" y="2579471"/>
                </a:lnTo>
                <a:lnTo>
                  <a:pt x="4113598" y="2608032"/>
                </a:lnTo>
                <a:close/>
              </a:path>
              <a:path w="5027295" h="2608580">
                <a:moveTo>
                  <a:pt x="4056474" y="2608032"/>
                </a:moveTo>
                <a:lnTo>
                  <a:pt x="4027912" y="2608032"/>
                </a:lnTo>
                <a:lnTo>
                  <a:pt x="4027912" y="2579471"/>
                </a:lnTo>
                <a:lnTo>
                  <a:pt x="4056474" y="2579471"/>
                </a:lnTo>
                <a:lnTo>
                  <a:pt x="4056474" y="2608032"/>
                </a:lnTo>
                <a:close/>
              </a:path>
              <a:path w="5027295" h="2608580">
                <a:moveTo>
                  <a:pt x="3999351" y="2608032"/>
                </a:moveTo>
                <a:lnTo>
                  <a:pt x="3970789" y="2608032"/>
                </a:lnTo>
                <a:lnTo>
                  <a:pt x="3970789" y="2579471"/>
                </a:lnTo>
                <a:lnTo>
                  <a:pt x="3999351" y="2579471"/>
                </a:lnTo>
                <a:lnTo>
                  <a:pt x="3999351" y="2608032"/>
                </a:lnTo>
                <a:close/>
              </a:path>
              <a:path w="5027295" h="2608580">
                <a:moveTo>
                  <a:pt x="3942227" y="2608032"/>
                </a:moveTo>
                <a:lnTo>
                  <a:pt x="3913665" y="2608032"/>
                </a:lnTo>
                <a:lnTo>
                  <a:pt x="3913665" y="2579471"/>
                </a:lnTo>
                <a:lnTo>
                  <a:pt x="3942227" y="2579471"/>
                </a:lnTo>
                <a:lnTo>
                  <a:pt x="3942227" y="2608032"/>
                </a:lnTo>
                <a:close/>
              </a:path>
              <a:path w="5027295" h="2608580">
                <a:moveTo>
                  <a:pt x="3885103" y="2608032"/>
                </a:moveTo>
                <a:lnTo>
                  <a:pt x="3856541" y="2608032"/>
                </a:lnTo>
                <a:lnTo>
                  <a:pt x="3856541" y="2579471"/>
                </a:lnTo>
                <a:lnTo>
                  <a:pt x="3885103" y="2579471"/>
                </a:lnTo>
                <a:lnTo>
                  <a:pt x="3885103" y="2608032"/>
                </a:lnTo>
                <a:close/>
              </a:path>
              <a:path w="5027295" h="2608580">
                <a:moveTo>
                  <a:pt x="3827979" y="2608032"/>
                </a:moveTo>
                <a:lnTo>
                  <a:pt x="3799417" y="2608032"/>
                </a:lnTo>
                <a:lnTo>
                  <a:pt x="3799417" y="2579471"/>
                </a:lnTo>
                <a:lnTo>
                  <a:pt x="3827979" y="2579471"/>
                </a:lnTo>
                <a:lnTo>
                  <a:pt x="3827979" y="2608032"/>
                </a:lnTo>
                <a:close/>
              </a:path>
              <a:path w="5027295" h="2608580">
                <a:moveTo>
                  <a:pt x="3770856" y="2608032"/>
                </a:moveTo>
                <a:lnTo>
                  <a:pt x="3742294" y="2608032"/>
                </a:lnTo>
                <a:lnTo>
                  <a:pt x="3742294" y="2579471"/>
                </a:lnTo>
                <a:lnTo>
                  <a:pt x="3770856" y="2579471"/>
                </a:lnTo>
                <a:lnTo>
                  <a:pt x="3770856" y="2608032"/>
                </a:lnTo>
                <a:close/>
              </a:path>
              <a:path w="5027295" h="2608580">
                <a:moveTo>
                  <a:pt x="3713732" y="2608032"/>
                </a:moveTo>
                <a:lnTo>
                  <a:pt x="3685170" y="2608032"/>
                </a:lnTo>
                <a:lnTo>
                  <a:pt x="3685170" y="2579471"/>
                </a:lnTo>
                <a:lnTo>
                  <a:pt x="3713732" y="2579471"/>
                </a:lnTo>
                <a:lnTo>
                  <a:pt x="3713732" y="2608032"/>
                </a:lnTo>
                <a:close/>
              </a:path>
              <a:path w="5027295" h="2608580">
                <a:moveTo>
                  <a:pt x="3656608" y="2608032"/>
                </a:moveTo>
                <a:lnTo>
                  <a:pt x="3628046" y="2608032"/>
                </a:lnTo>
                <a:lnTo>
                  <a:pt x="3628046" y="2579471"/>
                </a:lnTo>
                <a:lnTo>
                  <a:pt x="3656608" y="2579471"/>
                </a:lnTo>
                <a:lnTo>
                  <a:pt x="3656608" y="2608032"/>
                </a:lnTo>
                <a:close/>
              </a:path>
              <a:path w="5027295" h="2608580">
                <a:moveTo>
                  <a:pt x="3599484" y="2608032"/>
                </a:moveTo>
                <a:lnTo>
                  <a:pt x="3570922" y="2608032"/>
                </a:lnTo>
                <a:lnTo>
                  <a:pt x="3570922" y="2579471"/>
                </a:lnTo>
                <a:lnTo>
                  <a:pt x="3599484" y="2579471"/>
                </a:lnTo>
                <a:lnTo>
                  <a:pt x="3599484" y="2608032"/>
                </a:lnTo>
                <a:close/>
              </a:path>
              <a:path w="5027295" h="2608580">
                <a:moveTo>
                  <a:pt x="3542361" y="2608032"/>
                </a:moveTo>
                <a:lnTo>
                  <a:pt x="3513799" y="2608032"/>
                </a:lnTo>
                <a:lnTo>
                  <a:pt x="3513799" y="2579471"/>
                </a:lnTo>
                <a:lnTo>
                  <a:pt x="3542361" y="2579471"/>
                </a:lnTo>
                <a:lnTo>
                  <a:pt x="3542361" y="2608032"/>
                </a:lnTo>
                <a:close/>
              </a:path>
              <a:path w="5027295" h="2608580">
                <a:moveTo>
                  <a:pt x="3485237" y="2608032"/>
                </a:moveTo>
                <a:lnTo>
                  <a:pt x="3456675" y="2608032"/>
                </a:lnTo>
                <a:lnTo>
                  <a:pt x="3456675" y="2579471"/>
                </a:lnTo>
                <a:lnTo>
                  <a:pt x="3485237" y="2579471"/>
                </a:lnTo>
                <a:lnTo>
                  <a:pt x="3485237" y="2608032"/>
                </a:lnTo>
                <a:close/>
              </a:path>
              <a:path w="5027295" h="2608580">
                <a:moveTo>
                  <a:pt x="3428113" y="2608032"/>
                </a:moveTo>
                <a:lnTo>
                  <a:pt x="3399551" y="2608032"/>
                </a:lnTo>
                <a:lnTo>
                  <a:pt x="3399551" y="2579471"/>
                </a:lnTo>
                <a:lnTo>
                  <a:pt x="3428113" y="2579471"/>
                </a:lnTo>
                <a:lnTo>
                  <a:pt x="3428113" y="2608032"/>
                </a:lnTo>
                <a:close/>
              </a:path>
              <a:path w="5027295" h="2608580">
                <a:moveTo>
                  <a:pt x="3370989" y="2608032"/>
                </a:moveTo>
                <a:lnTo>
                  <a:pt x="3342427" y="2608032"/>
                </a:lnTo>
                <a:lnTo>
                  <a:pt x="3342427" y="2579471"/>
                </a:lnTo>
                <a:lnTo>
                  <a:pt x="3370989" y="2579471"/>
                </a:lnTo>
                <a:lnTo>
                  <a:pt x="3370989" y="2608032"/>
                </a:lnTo>
                <a:close/>
              </a:path>
              <a:path w="5027295" h="2608580">
                <a:moveTo>
                  <a:pt x="3313866" y="2608032"/>
                </a:moveTo>
                <a:lnTo>
                  <a:pt x="3285304" y="2608032"/>
                </a:lnTo>
                <a:lnTo>
                  <a:pt x="3285304" y="2579471"/>
                </a:lnTo>
                <a:lnTo>
                  <a:pt x="3313866" y="2579471"/>
                </a:lnTo>
                <a:lnTo>
                  <a:pt x="3313866" y="2608032"/>
                </a:lnTo>
                <a:close/>
              </a:path>
              <a:path w="5027295" h="2608580">
                <a:moveTo>
                  <a:pt x="3256742" y="2608032"/>
                </a:moveTo>
                <a:lnTo>
                  <a:pt x="3228180" y="2608032"/>
                </a:lnTo>
                <a:lnTo>
                  <a:pt x="3228180" y="2579471"/>
                </a:lnTo>
                <a:lnTo>
                  <a:pt x="3256742" y="2579471"/>
                </a:lnTo>
                <a:lnTo>
                  <a:pt x="3256742" y="2608032"/>
                </a:lnTo>
                <a:close/>
              </a:path>
              <a:path w="5027295" h="2608580">
                <a:moveTo>
                  <a:pt x="3199618" y="2608032"/>
                </a:moveTo>
                <a:lnTo>
                  <a:pt x="3171056" y="2608032"/>
                </a:lnTo>
                <a:lnTo>
                  <a:pt x="3171056" y="2579471"/>
                </a:lnTo>
                <a:lnTo>
                  <a:pt x="3199618" y="2579471"/>
                </a:lnTo>
                <a:lnTo>
                  <a:pt x="3199618" y="2608032"/>
                </a:lnTo>
                <a:close/>
              </a:path>
              <a:path w="5027295" h="2608580">
                <a:moveTo>
                  <a:pt x="3142494" y="2608032"/>
                </a:moveTo>
                <a:lnTo>
                  <a:pt x="3113932" y="2608032"/>
                </a:lnTo>
                <a:lnTo>
                  <a:pt x="3113932" y="2579471"/>
                </a:lnTo>
                <a:lnTo>
                  <a:pt x="3142494" y="2579471"/>
                </a:lnTo>
                <a:lnTo>
                  <a:pt x="3142494" y="2608032"/>
                </a:lnTo>
                <a:close/>
              </a:path>
              <a:path w="5027295" h="2608580">
                <a:moveTo>
                  <a:pt x="3085371" y="2608032"/>
                </a:moveTo>
                <a:lnTo>
                  <a:pt x="3056809" y="2608032"/>
                </a:lnTo>
                <a:lnTo>
                  <a:pt x="3056809" y="2579471"/>
                </a:lnTo>
                <a:lnTo>
                  <a:pt x="3085371" y="2579471"/>
                </a:lnTo>
                <a:lnTo>
                  <a:pt x="3085371" y="2608032"/>
                </a:lnTo>
                <a:close/>
              </a:path>
              <a:path w="5027295" h="2608580">
                <a:moveTo>
                  <a:pt x="3028247" y="2608032"/>
                </a:moveTo>
                <a:lnTo>
                  <a:pt x="2999685" y="2608032"/>
                </a:lnTo>
                <a:lnTo>
                  <a:pt x="2999685" y="2579471"/>
                </a:lnTo>
                <a:lnTo>
                  <a:pt x="3028247" y="2579471"/>
                </a:lnTo>
                <a:lnTo>
                  <a:pt x="3028247" y="2608032"/>
                </a:lnTo>
                <a:close/>
              </a:path>
              <a:path w="5027295" h="2608580">
                <a:moveTo>
                  <a:pt x="2971123" y="2608032"/>
                </a:moveTo>
                <a:lnTo>
                  <a:pt x="2942561" y="2608032"/>
                </a:lnTo>
                <a:lnTo>
                  <a:pt x="2942561" y="2579471"/>
                </a:lnTo>
                <a:lnTo>
                  <a:pt x="2971123" y="2579471"/>
                </a:lnTo>
                <a:lnTo>
                  <a:pt x="2971123" y="2608032"/>
                </a:lnTo>
                <a:close/>
              </a:path>
              <a:path w="5027295" h="2608580">
                <a:moveTo>
                  <a:pt x="2913999" y="2608032"/>
                </a:moveTo>
                <a:lnTo>
                  <a:pt x="2885437" y="2608032"/>
                </a:lnTo>
                <a:lnTo>
                  <a:pt x="2885437" y="2579471"/>
                </a:lnTo>
                <a:lnTo>
                  <a:pt x="2913999" y="2579471"/>
                </a:lnTo>
                <a:lnTo>
                  <a:pt x="2913999" y="2608032"/>
                </a:lnTo>
                <a:close/>
              </a:path>
              <a:path w="5027295" h="2608580">
                <a:moveTo>
                  <a:pt x="2856876" y="2608032"/>
                </a:moveTo>
                <a:lnTo>
                  <a:pt x="2828314" y="2608032"/>
                </a:lnTo>
                <a:lnTo>
                  <a:pt x="2828314" y="2579471"/>
                </a:lnTo>
                <a:lnTo>
                  <a:pt x="2856876" y="2579471"/>
                </a:lnTo>
                <a:lnTo>
                  <a:pt x="2856876" y="2608032"/>
                </a:lnTo>
                <a:close/>
              </a:path>
              <a:path w="5027295" h="2608580">
                <a:moveTo>
                  <a:pt x="2799752" y="2608032"/>
                </a:moveTo>
                <a:lnTo>
                  <a:pt x="2771190" y="2608032"/>
                </a:lnTo>
                <a:lnTo>
                  <a:pt x="2771190" y="2579471"/>
                </a:lnTo>
                <a:lnTo>
                  <a:pt x="2799752" y="2579471"/>
                </a:lnTo>
                <a:lnTo>
                  <a:pt x="2799752" y="2608032"/>
                </a:lnTo>
                <a:close/>
              </a:path>
              <a:path w="5027295" h="2608580">
                <a:moveTo>
                  <a:pt x="2742628" y="2608032"/>
                </a:moveTo>
                <a:lnTo>
                  <a:pt x="2714066" y="2608032"/>
                </a:lnTo>
                <a:lnTo>
                  <a:pt x="2714066" y="2579471"/>
                </a:lnTo>
                <a:lnTo>
                  <a:pt x="2742628" y="2579471"/>
                </a:lnTo>
                <a:lnTo>
                  <a:pt x="2742628" y="2608032"/>
                </a:lnTo>
                <a:close/>
              </a:path>
              <a:path w="5027295" h="2608580">
                <a:moveTo>
                  <a:pt x="2685504" y="2608032"/>
                </a:moveTo>
                <a:lnTo>
                  <a:pt x="2656942" y="2608032"/>
                </a:lnTo>
                <a:lnTo>
                  <a:pt x="2656942" y="2579471"/>
                </a:lnTo>
                <a:lnTo>
                  <a:pt x="2685504" y="2579471"/>
                </a:lnTo>
                <a:lnTo>
                  <a:pt x="2685504" y="2608032"/>
                </a:lnTo>
                <a:close/>
              </a:path>
              <a:path w="5027295" h="2608580">
                <a:moveTo>
                  <a:pt x="2628381" y="2608032"/>
                </a:moveTo>
                <a:lnTo>
                  <a:pt x="2599819" y="2608032"/>
                </a:lnTo>
                <a:lnTo>
                  <a:pt x="2599819" y="2579471"/>
                </a:lnTo>
                <a:lnTo>
                  <a:pt x="2628381" y="2579471"/>
                </a:lnTo>
                <a:lnTo>
                  <a:pt x="2628381" y="2608032"/>
                </a:lnTo>
                <a:close/>
              </a:path>
              <a:path w="5027295" h="2608580">
                <a:moveTo>
                  <a:pt x="2571257" y="2608032"/>
                </a:moveTo>
                <a:lnTo>
                  <a:pt x="2542695" y="2608032"/>
                </a:lnTo>
                <a:lnTo>
                  <a:pt x="2542695" y="2579471"/>
                </a:lnTo>
                <a:lnTo>
                  <a:pt x="2571257" y="2579471"/>
                </a:lnTo>
                <a:lnTo>
                  <a:pt x="2571257" y="2608032"/>
                </a:lnTo>
                <a:close/>
              </a:path>
              <a:path w="5027295" h="2608580">
                <a:moveTo>
                  <a:pt x="2514133" y="2608032"/>
                </a:moveTo>
                <a:lnTo>
                  <a:pt x="2485571" y="2608032"/>
                </a:lnTo>
                <a:lnTo>
                  <a:pt x="2485571" y="2579471"/>
                </a:lnTo>
                <a:lnTo>
                  <a:pt x="2514133" y="2579471"/>
                </a:lnTo>
                <a:lnTo>
                  <a:pt x="2514133" y="2608032"/>
                </a:lnTo>
                <a:close/>
              </a:path>
              <a:path w="5027295" h="2608580">
                <a:moveTo>
                  <a:pt x="2457010" y="2608032"/>
                </a:moveTo>
                <a:lnTo>
                  <a:pt x="2428448" y="2608032"/>
                </a:lnTo>
                <a:lnTo>
                  <a:pt x="2428448" y="2579471"/>
                </a:lnTo>
                <a:lnTo>
                  <a:pt x="2457010" y="2579471"/>
                </a:lnTo>
                <a:lnTo>
                  <a:pt x="2457010" y="2608032"/>
                </a:lnTo>
                <a:close/>
              </a:path>
              <a:path w="5027295" h="2608580">
                <a:moveTo>
                  <a:pt x="2399886" y="2608032"/>
                </a:moveTo>
                <a:lnTo>
                  <a:pt x="2371324" y="2608032"/>
                </a:lnTo>
                <a:lnTo>
                  <a:pt x="2371324" y="2579471"/>
                </a:lnTo>
                <a:lnTo>
                  <a:pt x="2399886" y="2579471"/>
                </a:lnTo>
                <a:lnTo>
                  <a:pt x="2399886" y="2608032"/>
                </a:lnTo>
                <a:close/>
              </a:path>
              <a:path w="5027295" h="2608580">
                <a:moveTo>
                  <a:pt x="2342762" y="2608032"/>
                </a:moveTo>
                <a:lnTo>
                  <a:pt x="2314200" y="2608032"/>
                </a:lnTo>
                <a:lnTo>
                  <a:pt x="2314200" y="2579471"/>
                </a:lnTo>
                <a:lnTo>
                  <a:pt x="2342762" y="2579471"/>
                </a:lnTo>
                <a:lnTo>
                  <a:pt x="2342762" y="2608032"/>
                </a:lnTo>
                <a:close/>
              </a:path>
              <a:path w="5027295" h="2608580">
                <a:moveTo>
                  <a:pt x="2285638" y="2608032"/>
                </a:moveTo>
                <a:lnTo>
                  <a:pt x="2257076" y="2608032"/>
                </a:lnTo>
                <a:lnTo>
                  <a:pt x="2257076" y="2579471"/>
                </a:lnTo>
                <a:lnTo>
                  <a:pt x="2285638" y="2579471"/>
                </a:lnTo>
                <a:lnTo>
                  <a:pt x="2285638" y="2608032"/>
                </a:lnTo>
                <a:close/>
              </a:path>
              <a:path w="5027295" h="2608580">
                <a:moveTo>
                  <a:pt x="2228514" y="2608032"/>
                </a:moveTo>
                <a:lnTo>
                  <a:pt x="2199952" y="2608032"/>
                </a:lnTo>
                <a:lnTo>
                  <a:pt x="2199952" y="2579471"/>
                </a:lnTo>
                <a:lnTo>
                  <a:pt x="2228514" y="2579471"/>
                </a:lnTo>
                <a:lnTo>
                  <a:pt x="2228514" y="2608032"/>
                </a:lnTo>
                <a:close/>
              </a:path>
              <a:path w="5027295" h="2608580">
                <a:moveTo>
                  <a:pt x="2171391" y="2608032"/>
                </a:moveTo>
                <a:lnTo>
                  <a:pt x="2142829" y="2608032"/>
                </a:lnTo>
                <a:lnTo>
                  <a:pt x="2142829" y="2579471"/>
                </a:lnTo>
                <a:lnTo>
                  <a:pt x="2171391" y="2579471"/>
                </a:lnTo>
                <a:lnTo>
                  <a:pt x="2171391" y="2608032"/>
                </a:lnTo>
                <a:close/>
              </a:path>
              <a:path w="5027295" h="2608580">
                <a:moveTo>
                  <a:pt x="2114267" y="2608032"/>
                </a:moveTo>
                <a:lnTo>
                  <a:pt x="2085705" y="2608032"/>
                </a:lnTo>
                <a:lnTo>
                  <a:pt x="2085705" y="2579471"/>
                </a:lnTo>
                <a:lnTo>
                  <a:pt x="2114267" y="2579471"/>
                </a:lnTo>
                <a:lnTo>
                  <a:pt x="2114267" y="2608032"/>
                </a:lnTo>
                <a:close/>
              </a:path>
              <a:path w="5027295" h="2608580">
                <a:moveTo>
                  <a:pt x="2057143" y="2608032"/>
                </a:moveTo>
                <a:lnTo>
                  <a:pt x="2028581" y="2608032"/>
                </a:lnTo>
                <a:lnTo>
                  <a:pt x="2028581" y="2579471"/>
                </a:lnTo>
                <a:lnTo>
                  <a:pt x="2057143" y="2579471"/>
                </a:lnTo>
                <a:lnTo>
                  <a:pt x="2057143" y="2608032"/>
                </a:lnTo>
                <a:close/>
              </a:path>
              <a:path w="5027295" h="2608580">
                <a:moveTo>
                  <a:pt x="2000019" y="2608032"/>
                </a:moveTo>
                <a:lnTo>
                  <a:pt x="1971458" y="2608032"/>
                </a:lnTo>
                <a:lnTo>
                  <a:pt x="1971458" y="2579471"/>
                </a:lnTo>
                <a:lnTo>
                  <a:pt x="2000019" y="2579471"/>
                </a:lnTo>
                <a:lnTo>
                  <a:pt x="2000019" y="2608032"/>
                </a:lnTo>
                <a:close/>
              </a:path>
              <a:path w="5027295" h="2608580">
                <a:moveTo>
                  <a:pt x="1942896" y="2608032"/>
                </a:moveTo>
                <a:lnTo>
                  <a:pt x="1914334" y="2608032"/>
                </a:lnTo>
                <a:lnTo>
                  <a:pt x="1914334" y="2579471"/>
                </a:lnTo>
                <a:lnTo>
                  <a:pt x="1942896" y="2579471"/>
                </a:lnTo>
                <a:lnTo>
                  <a:pt x="1942896" y="2608032"/>
                </a:lnTo>
                <a:close/>
              </a:path>
              <a:path w="5027295" h="2608580">
                <a:moveTo>
                  <a:pt x="1885772" y="2608032"/>
                </a:moveTo>
                <a:lnTo>
                  <a:pt x="1857210" y="2608032"/>
                </a:lnTo>
                <a:lnTo>
                  <a:pt x="1857210" y="2579471"/>
                </a:lnTo>
                <a:lnTo>
                  <a:pt x="1885772" y="2579471"/>
                </a:lnTo>
                <a:lnTo>
                  <a:pt x="1885772" y="2608032"/>
                </a:lnTo>
                <a:close/>
              </a:path>
              <a:path w="5027295" h="2608580">
                <a:moveTo>
                  <a:pt x="1828648" y="2608032"/>
                </a:moveTo>
                <a:lnTo>
                  <a:pt x="1800086" y="2608032"/>
                </a:lnTo>
                <a:lnTo>
                  <a:pt x="1800086" y="2579471"/>
                </a:lnTo>
                <a:lnTo>
                  <a:pt x="1828648" y="2579471"/>
                </a:lnTo>
                <a:lnTo>
                  <a:pt x="1828648" y="2608032"/>
                </a:lnTo>
                <a:close/>
              </a:path>
              <a:path w="5027295" h="2608580">
                <a:moveTo>
                  <a:pt x="1771525" y="2608032"/>
                </a:moveTo>
                <a:lnTo>
                  <a:pt x="1742963" y="2608032"/>
                </a:lnTo>
                <a:lnTo>
                  <a:pt x="1742963" y="2579471"/>
                </a:lnTo>
                <a:lnTo>
                  <a:pt x="1771525" y="2579471"/>
                </a:lnTo>
                <a:lnTo>
                  <a:pt x="1771525" y="2608032"/>
                </a:lnTo>
                <a:close/>
              </a:path>
              <a:path w="5027295" h="2608580">
                <a:moveTo>
                  <a:pt x="1714401" y="2608032"/>
                </a:moveTo>
                <a:lnTo>
                  <a:pt x="1685839" y="2608032"/>
                </a:lnTo>
                <a:lnTo>
                  <a:pt x="1685839" y="2579471"/>
                </a:lnTo>
                <a:lnTo>
                  <a:pt x="1714401" y="2579471"/>
                </a:lnTo>
                <a:lnTo>
                  <a:pt x="1714401" y="2608032"/>
                </a:lnTo>
                <a:close/>
              </a:path>
              <a:path w="5027295" h="2608580">
                <a:moveTo>
                  <a:pt x="1657277" y="2608032"/>
                </a:moveTo>
                <a:lnTo>
                  <a:pt x="1628715" y="2608032"/>
                </a:lnTo>
                <a:lnTo>
                  <a:pt x="1628715" y="2579471"/>
                </a:lnTo>
                <a:lnTo>
                  <a:pt x="1657277" y="2579471"/>
                </a:lnTo>
                <a:lnTo>
                  <a:pt x="1657277" y="2608032"/>
                </a:lnTo>
                <a:close/>
              </a:path>
              <a:path w="5027295" h="2608580">
                <a:moveTo>
                  <a:pt x="1600153" y="2608032"/>
                </a:moveTo>
                <a:lnTo>
                  <a:pt x="1571591" y="2608032"/>
                </a:lnTo>
                <a:lnTo>
                  <a:pt x="1571591" y="2579471"/>
                </a:lnTo>
                <a:lnTo>
                  <a:pt x="1600153" y="2579471"/>
                </a:lnTo>
                <a:lnTo>
                  <a:pt x="1600153" y="2608032"/>
                </a:lnTo>
                <a:close/>
              </a:path>
              <a:path w="5027295" h="2608580">
                <a:moveTo>
                  <a:pt x="1543030" y="2608032"/>
                </a:moveTo>
                <a:lnTo>
                  <a:pt x="1514468" y="2608032"/>
                </a:lnTo>
                <a:lnTo>
                  <a:pt x="1514468" y="2579471"/>
                </a:lnTo>
                <a:lnTo>
                  <a:pt x="1543030" y="2579471"/>
                </a:lnTo>
                <a:lnTo>
                  <a:pt x="1543030" y="2608032"/>
                </a:lnTo>
                <a:close/>
              </a:path>
              <a:path w="5027295" h="2608580">
                <a:moveTo>
                  <a:pt x="1485906" y="2608032"/>
                </a:moveTo>
                <a:lnTo>
                  <a:pt x="1457344" y="2608032"/>
                </a:lnTo>
                <a:lnTo>
                  <a:pt x="1457344" y="2579471"/>
                </a:lnTo>
                <a:lnTo>
                  <a:pt x="1485906" y="2579471"/>
                </a:lnTo>
                <a:lnTo>
                  <a:pt x="1485906" y="2608032"/>
                </a:lnTo>
                <a:close/>
              </a:path>
              <a:path w="5027295" h="2608580">
                <a:moveTo>
                  <a:pt x="1428782" y="2608032"/>
                </a:moveTo>
                <a:lnTo>
                  <a:pt x="1400220" y="2608032"/>
                </a:lnTo>
                <a:lnTo>
                  <a:pt x="1400220" y="2579471"/>
                </a:lnTo>
                <a:lnTo>
                  <a:pt x="1428782" y="2579471"/>
                </a:lnTo>
                <a:lnTo>
                  <a:pt x="1428782" y="2608032"/>
                </a:lnTo>
                <a:close/>
              </a:path>
              <a:path w="5027295" h="2608580">
                <a:moveTo>
                  <a:pt x="1371658" y="2608032"/>
                </a:moveTo>
                <a:lnTo>
                  <a:pt x="1343096" y="2608032"/>
                </a:lnTo>
                <a:lnTo>
                  <a:pt x="1343096" y="2579471"/>
                </a:lnTo>
                <a:lnTo>
                  <a:pt x="1371658" y="2579471"/>
                </a:lnTo>
                <a:lnTo>
                  <a:pt x="1371658" y="2608032"/>
                </a:lnTo>
                <a:close/>
              </a:path>
              <a:path w="5027295" h="2608580">
                <a:moveTo>
                  <a:pt x="1314535" y="2608032"/>
                </a:moveTo>
                <a:lnTo>
                  <a:pt x="1285972" y="2608032"/>
                </a:lnTo>
                <a:lnTo>
                  <a:pt x="1285972" y="2579471"/>
                </a:lnTo>
                <a:lnTo>
                  <a:pt x="1314535" y="2579471"/>
                </a:lnTo>
                <a:lnTo>
                  <a:pt x="1314535" y="2608032"/>
                </a:lnTo>
                <a:close/>
              </a:path>
              <a:path w="5027295" h="2608580">
                <a:moveTo>
                  <a:pt x="1257411" y="2608032"/>
                </a:moveTo>
                <a:lnTo>
                  <a:pt x="1228849" y="2608032"/>
                </a:lnTo>
                <a:lnTo>
                  <a:pt x="1228849" y="2579471"/>
                </a:lnTo>
                <a:lnTo>
                  <a:pt x="1257411" y="2579471"/>
                </a:lnTo>
                <a:lnTo>
                  <a:pt x="1257411" y="2608032"/>
                </a:lnTo>
                <a:close/>
              </a:path>
              <a:path w="5027295" h="2608580">
                <a:moveTo>
                  <a:pt x="1200287" y="2608032"/>
                </a:moveTo>
                <a:lnTo>
                  <a:pt x="1171725" y="2608032"/>
                </a:lnTo>
                <a:lnTo>
                  <a:pt x="1171725" y="2579471"/>
                </a:lnTo>
                <a:lnTo>
                  <a:pt x="1200287" y="2579471"/>
                </a:lnTo>
                <a:lnTo>
                  <a:pt x="1200287" y="2608032"/>
                </a:lnTo>
                <a:close/>
              </a:path>
              <a:path w="5027295" h="2608580">
                <a:moveTo>
                  <a:pt x="1143163" y="2608032"/>
                </a:moveTo>
                <a:lnTo>
                  <a:pt x="1114601" y="2608032"/>
                </a:lnTo>
                <a:lnTo>
                  <a:pt x="1114601" y="2579471"/>
                </a:lnTo>
                <a:lnTo>
                  <a:pt x="1143163" y="2579471"/>
                </a:lnTo>
                <a:lnTo>
                  <a:pt x="1143163" y="2608032"/>
                </a:lnTo>
                <a:close/>
              </a:path>
              <a:path w="5027295" h="2608580">
                <a:moveTo>
                  <a:pt x="1086040" y="2608032"/>
                </a:moveTo>
                <a:lnTo>
                  <a:pt x="1057478" y="2608032"/>
                </a:lnTo>
                <a:lnTo>
                  <a:pt x="1057478" y="2579471"/>
                </a:lnTo>
                <a:lnTo>
                  <a:pt x="1086040" y="2579471"/>
                </a:lnTo>
                <a:lnTo>
                  <a:pt x="1086040" y="2608032"/>
                </a:lnTo>
                <a:close/>
              </a:path>
              <a:path w="5027295" h="2608580">
                <a:moveTo>
                  <a:pt x="1028916" y="2608032"/>
                </a:moveTo>
                <a:lnTo>
                  <a:pt x="1000354" y="2608032"/>
                </a:lnTo>
                <a:lnTo>
                  <a:pt x="1000354" y="2579471"/>
                </a:lnTo>
                <a:lnTo>
                  <a:pt x="1028916" y="2579471"/>
                </a:lnTo>
                <a:lnTo>
                  <a:pt x="1028916" y="2608032"/>
                </a:lnTo>
                <a:close/>
              </a:path>
              <a:path w="5027295" h="2608580">
                <a:moveTo>
                  <a:pt x="971792" y="2608032"/>
                </a:moveTo>
                <a:lnTo>
                  <a:pt x="943230" y="2608032"/>
                </a:lnTo>
                <a:lnTo>
                  <a:pt x="943230" y="2579471"/>
                </a:lnTo>
                <a:lnTo>
                  <a:pt x="971792" y="2579471"/>
                </a:lnTo>
                <a:lnTo>
                  <a:pt x="971792" y="2608032"/>
                </a:lnTo>
                <a:close/>
              </a:path>
              <a:path w="5027295" h="2608580">
                <a:moveTo>
                  <a:pt x="914668" y="2608032"/>
                </a:moveTo>
                <a:lnTo>
                  <a:pt x="886106" y="2608032"/>
                </a:lnTo>
                <a:lnTo>
                  <a:pt x="886106" y="2579471"/>
                </a:lnTo>
                <a:lnTo>
                  <a:pt x="914668" y="2579471"/>
                </a:lnTo>
                <a:lnTo>
                  <a:pt x="914668" y="2608032"/>
                </a:lnTo>
                <a:close/>
              </a:path>
              <a:path w="5027295" h="2608580">
                <a:moveTo>
                  <a:pt x="857544" y="2608032"/>
                </a:moveTo>
                <a:lnTo>
                  <a:pt x="828983" y="2608032"/>
                </a:lnTo>
                <a:lnTo>
                  <a:pt x="828983" y="2579471"/>
                </a:lnTo>
                <a:lnTo>
                  <a:pt x="857544" y="2579471"/>
                </a:lnTo>
                <a:lnTo>
                  <a:pt x="857544" y="2608032"/>
                </a:lnTo>
                <a:close/>
              </a:path>
              <a:path w="5027295" h="2608580">
                <a:moveTo>
                  <a:pt x="800421" y="2608032"/>
                </a:moveTo>
                <a:lnTo>
                  <a:pt x="771859" y="2608032"/>
                </a:lnTo>
                <a:lnTo>
                  <a:pt x="771859" y="2579471"/>
                </a:lnTo>
                <a:lnTo>
                  <a:pt x="800421" y="2579471"/>
                </a:lnTo>
                <a:lnTo>
                  <a:pt x="800421" y="2608032"/>
                </a:lnTo>
                <a:close/>
              </a:path>
              <a:path w="5027295" h="2608580">
                <a:moveTo>
                  <a:pt x="743297" y="2608032"/>
                </a:moveTo>
                <a:lnTo>
                  <a:pt x="714735" y="2608032"/>
                </a:lnTo>
                <a:lnTo>
                  <a:pt x="714735" y="2579471"/>
                </a:lnTo>
                <a:lnTo>
                  <a:pt x="743297" y="2579471"/>
                </a:lnTo>
                <a:lnTo>
                  <a:pt x="743297" y="2608032"/>
                </a:lnTo>
                <a:close/>
              </a:path>
              <a:path w="5027295" h="2608580">
                <a:moveTo>
                  <a:pt x="686173" y="2608032"/>
                </a:moveTo>
                <a:lnTo>
                  <a:pt x="657611" y="2608032"/>
                </a:lnTo>
                <a:lnTo>
                  <a:pt x="657611" y="2579471"/>
                </a:lnTo>
                <a:lnTo>
                  <a:pt x="686173" y="2579471"/>
                </a:lnTo>
                <a:lnTo>
                  <a:pt x="686173" y="2608032"/>
                </a:lnTo>
                <a:close/>
              </a:path>
              <a:path w="5027295" h="2608580">
                <a:moveTo>
                  <a:pt x="629050" y="2608032"/>
                </a:moveTo>
                <a:lnTo>
                  <a:pt x="600488" y="2608032"/>
                </a:lnTo>
                <a:lnTo>
                  <a:pt x="600488" y="2579471"/>
                </a:lnTo>
                <a:lnTo>
                  <a:pt x="629050" y="2579471"/>
                </a:lnTo>
                <a:lnTo>
                  <a:pt x="629050" y="2608032"/>
                </a:lnTo>
                <a:close/>
              </a:path>
              <a:path w="5027295" h="2608580">
                <a:moveTo>
                  <a:pt x="571926" y="2608032"/>
                </a:moveTo>
                <a:lnTo>
                  <a:pt x="543364" y="2608032"/>
                </a:lnTo>
                <a:lnTo>
                  <a:pt x="543364" y="2579471"/>
                </a:lnTo>
                <a:lnTo>
                  <a:pt x="571926" y="2579471"/>
                </a:lnTo>
                <a:lnTo>
                  <a:pt x="571926" y="2608032"/>
                </a:lnTo>
                <a:close/>
              </a:path>
              <a:path w="5027295" h="2608580">
                <a:moveTo>
                  <a:pt x="514802" y="2608032"/>
                </a:moveTo>
                <a:lnTo>
                  <a:pt x="486240" y="2608032"/>
                </a:lnTo>
                <a:lnTo>
                  <a:pt x="486240" y="2579471"/>
                </a:lnTo>
                <a:lnTo>
                  <a:pt x="514802" y="2579471"/>
                </a:lnTo>
                <a:lnTo>
                  <a:pt x="514802" y="2608032"/>
                </a:lnTo>
                <a:close/>
              </a:path>
              <a:path w="5027295" h="2608580">
                <a:moveTo>
                  <a:pt x="457678" y="2608032"/>
                </a:moveTo>
                <a:lnTo>
                  <a:pt x="429116" y="2608032"/>
                </a:lnTo>
                <a:lnTo>
                  <a:pt x="429116" y="2579471"/>
                </a:lnTo>
                <a:lnTo>
                  <a:pt x="457678" y="2579471"/>
                </a:lnTo>
                <a:lnTo>
                  <a:pt x="457678" y="2608032"/>
                </a:lnTo>
                <a:close/>
              </a:path>
              <a:path w="5027295" h="2608580">
                <a:moveTo>
                  <a:pt x="400555" y="2608032"/>
                </a:moveTo>
                <a:lnTo>
                  <a:pt x="371993" y="2608032"/>
                </a:lnTo>
                <a:lnTo>
                  <a:pt x="371993" y="2579471"/>
                </a:lnTo>
                <a:lnTo>
                  <a:pt x="400555" y="2579471"/>
                </a:lnTo>
                <a:lnTo>
                  <a:pt x="400555" y="2608032"/>
                </a:lnTo>
                <a:close/>
              </a:path>
              <a:path w="5027295" h="2608580">
                <a:moveTo>
                  <a:pt x="343431" y="2608032"/>
                </a:moveTo>
                <a:lnTo>
                  <a:pt x="314869" y="2608032"/>
                </a:lnTo>
                <a:lnTo>
                  <a:pt x="314869" y="2579471"/>
                </a:lnTo>
                <a:lnTo>
                  <a:pt x="343431" y="2579471"/>
                </a:lnTo>
                <a:lnTo>
                  <a:pt x="343431" y="2608032"/>
                </a:lnTo>
                <a:close/>
              </a:path>
              <a:path w="5027295" h="2608580">
                <a:moveTo>
                  <a:pt x="286307" y="2608032"/>
                </a:moveTo>
                <a:lnTo>
                  <a:pt x="266571" y="2608032"/>
                </a:lnTo>
                <a:lnTo>
                  <a:pt x="257699" y="2607155"/>
                </a:lnTo>
                <a:lnTo>
                  <a:pt x="258627" y="2579338"/>
                </a:lnTo>
                <a:lnTo>
                  <a:pt x="261274" y="2579427"/>
                </a:lnTo>
                <a:lnTo>
                  <a:pt x="263922" y="2579471"/>
                </a:lnTo>
                <a:lnTo>
                  <a:pt x="286307" y="2579471"/>
                </a:lnTo>
                <a:lnTo>
                  <a:pt x="286307" y="2608032"/>
                </a:lnTo>
                <a:close/>
              </a:path>
              <a:path w="5027295" h="2608580">
                <a:moveTo>
                  <a:pt x="229321" y="2604347"/>
                </a:moveTo>
                <a:lnTo>
                  <a:pt x="214323" y="2602863"/>
                </a:lnTo>
                <a:lnTo>
                  <a:pt x="201404" y="2598937"/>
                </a:lnTo>
                <a:lnTo>
                  <a:pt x="208173" y="2572196"/>
                </a:lnTo>
                <a:lnTo>
                  <a:pt x="214376" y="2573678"/>
                </a:lnTo>
                <a:lnTo>
                  <a:pt x="220611" y="2574993"/>
                </a:lnTo>
                <a:lnTo>
                  <a:pt x="226879" y="2576139"/>
                </a:lnTo>
                <a:lnTo>
                  <a:pt x="233179" y="2577118"/>
                </a:lnTo>
                <a:lnTo>
                  <a:pt x="229321" y="2604347"/>
                </a:lnTo>
                <a:close/>
              </a:path>
              <a:path w="5027295" h="2608580">
                <a:moveTo>
                  <a:pt x="174147" y="2590655"/>
                </a:moveTo>
                <a:lnTo>
                  <a:pt x="164559" y="2587741"/>
                </a:lnTo>
                <a:lnTo>
                  <a:pt x="148190" y="2579002"/>
                </a:lnTo>
                <a:lnTo>
                  <a:pt x="160409" y="2554483"/>
                </a:lnTo>
                <a:lnTo>
                  <a:pt x="166156" y="2557252"/>
                </a:lnTo>
                <a:lnTo>
                  <a:pt x="171971" y="2559864"/>
                </a:lnTo>
                <a:lnTo>
                  <a:pt x="177854" y="2562319"/>
                </a:lnTo>
                <a:lnTo>
                  <a:pt x="183804" y="2564617"/>
                </a:lnTo>
                <a:lnTo>
                  <a:pt x="174147" y="2590655"/>
                </a:lnTo>
                <a:close/>
              </a:path>
              <a:path w="5027295" h="2608580">
                <a:moveTo>
                  <a:pt x="123024" y="2565567"/>
                </a:moveTo>
                <a:lnTo>
                  <a:pt x="118677" y="2563246"/>
                </a:lnTo>
                <a:lnTo>
                  <a:pt x="100439" y="2548292"/>
                </a:lnTo>
                <a:lnTo>
                  <a:pt x="117523" y="2527024"/>
                </a:lnTo>
                <a:lnTo>
                  <a:pt x="122540" y="2530946"/>
                </a:lnTo>
                <a:lnTo>
                  <a:pt x="127658" y="2534729"/>
                </a:lnTo>
                <a:lnTo>
                  <a:pt x="132876" y="2538374"/>
                </a:lnTo>
                <a:lnTo>
                  <a:pt x="138194" y="2541882"/>
                </a:lnTo>
                <a:lnTo>
                  <a:pt x="123024" y="2565567"/>
                </a:lnTo>
                <a:close/>
              </a:path>
              <a:path w="5027295" h="2608580">
                <a:moveTo>
                  <a:pt x="78290" y="2530131"/>
                </a:moveTo>
                <a:lnTo>
                  <a:pt x="78076" y="2529956"/>
                </a:lnTo>
                <a:lnTo>
                  <a:pt x="60084" y="2508012"/>
                </a:lnTo>
                <a:lnTo>
                  <a:pt x="81313" y="2490888"/>
                </a:lnTo>
                <a:lnTo>
                  <a:pt x="86629" y="2497479"/>
                </a:lnTo>
                <a:lnTo>
                  <a:pt x="92287" y="2503773"/>
                </a:lnTo>
                <a:lnTo>
                  <a:pt x="98278" y="2509765"/>
                </a:lnTo>
                <a:lnTo>
                  <a:pt x="98453" y="2509940"/>
                </a:lnTo>
                <a:lnTo>
                  <a:pt x="78290" y="2530131"/>
                </a:lnTo>
                <a:close/>
              </a:path>
              <a:path w="5027295" h="2608580">
                <a:moveTo>
                  <a:pt x="42723" y="2485491"/>
                </a:moveTo>
                <a:lnTo>
                  <a:pt x="29285" y="2460320"/>
                </a:lnTo>
                <a:lnTo>
                  <a:pt x="53766" y="2448058"/>
                </a:lnTo>
                <a:lnTo>
                  <a:pt x="56705" y="2453733"/>
                </a:lnTo>
                <a:lnTo>
                  <a:pt x="59792" y="2459324"/>
                </a:lnTo>
                <a:lnTo>
                  <a:pt x="63029" y="2464829"/>
                </a:lnTo>
                <a:lnTo>
                  <a:pt x="66414" y="2470249"/>
                </a:lnTo>
                <a:lnTo>
                  <a:pt x="42723" y="2485491"/>
                </a:lnTo>
                <a:close/>
              </a:path>
              <a:path w="5027295" h="2608580">
                <a:moveTo>
                  <a:pt x="17535" y="2434406"/>
                </a:moveTo>
                <a:lnTo>
                  <a:pt x="9253" y="2407149"/>
                </a:lnTo>
                <a:lnTo>
                  <a:pt x="35956" y="2400331"/>
                </a:lnTo>
                <a:lnTo>
                  <a:pt x="37618" y="2406495"/>
                </a:lnTo>
                <a:lnTo>
                  <a:pt x="39444" y="2412609"/>
                </a:lnTo>
                <a:lnTo>
                  <a:pt x="41433" y="2418671"/>
                </a:lnTo>
                <a:lnTo>
                  <a:pt x="43585" y="2424683"/>
                </a:lnTo>
                <a:lnTo>
                  <a:pt x="17535" y="2434406"/>
                </a:lnTo>
                <a:close/>
              </a:path>
              <a:path w="5027295" h="2608580">
                <a:moveTo>
                  <a:pt x="3738" y="2379250"/>
                </a:moveTo>
                <a:lnTo>
                  <a:pt x="931" y="2350878"/>
                </a:lnTo>
                <a:lnTo>
                  <a:pt x="28711" y="2349894"/>
                </a:lnTo>
                <a:lnTo>
                  <a:pt x="29022" y="2356278"/>
                </a:lnTo>
                <a:lnTo>
                  <a:pt x="29505" y="2362645"/>
                </a:lnTo>
                <a:lnTo>
                  <a:pt x="30158" y="2368997"/>
                </a:lnTo>
                <a:lnTo>
                  <a:pt x="30983" y="2375333"/>
                </a:lnTo>
                <a:lnTo>
                  <a:pt x="3738" y="2379250"/>
                </a:lnTo>
                <a:close/>
              </a:path>
              <a:path w="5027295" h="2608580">
                <a:moveTo>
                  <a:pt x="28561" y="2322269"/>
                </a:moveTo>
                <a:lnTo>
                  <a:pt x="0" y="2322269"/>
                </a:lnTo>
                <a:lnTo>
                  <a:pt x="0" y="2293707"/>
                </a:lnTo>
                <a:lnTo>
                  <a:pt x="28561" y="2293707"/>
                </a:lnTo>
                <a:lnTo>
                  <a:pt x="28561" y="2322269"/>
                </a:lnTo>
                <a:close/>
              </a:path>
              <a:path w="5027295" h="2608580">
                <a:moveTo>
                  <a:pt x="28561" y="2265145"/>
                </a:moveTo>
                <a:lnTo>
                  <a:pt x="0" y="2265145"/>
                </a:lnTo>
                <a:lnTo>
                  <a:pt x="0" y="2236583"/>
                </a:lnTo>
                <a:lnTo>
                  <a:pt x="28561" y="2236583"/>
                </a:lnTo>
                <a:lnTo>
                  <a:pt x="28561" y="2265145"/>
                </a:lnTo>
                <a:close/>
              </a:path>
              <a:path w="5027295" h="2608580">
                <a:moveTo>
                  <a:pt x="28561" y="2208021"/>
                </a:moveTo>
                <a:lnTo>
                  <a:pt x="0" y="2208021"/>
                </a:lnTo>
                <a:lnTo>
                  <a:pt x="0" y="2179460"/>
                </a:lnTo>
                <a:lnTo>
                  <a:pt x="28561" y="2179460"/>
                </a:lnTo>
                <a:lnTo>
                  <a:pt x="28561" y="2208021"/>
                </a:lnTo>
                <a:close/>
              </a:path>
              <a:path w="5027295" h="2608580">
                <a:moveTo>
                  <a:pt x="28561" y="2150898"/>
                </a:moveTo>
                <a:lnTo>
                  <a:pt x="0" y="2150898"/>
                </a:lnTo>
                <a:lnTo>
                  <a:pt x="0" y="2122336"/>
                </a:lnTo>
                <a:lnTo>
                  <a:pt x="28561" y="2122336"/>
                </a:lnTo>
                <a:lnTo>
                  <a:pt x="28561" y="2150898"/>
                </a:lnTo>
                <a:close/>
              </a:path>
              <a:path w="5027295" h="2608580">
                <a:moveTo>
                  <a:pt x="28561" y="2093774"/>
                </a:moveTo>
                <a:lnTo>
                  <a:pt x="0" y="2093774"/>
                </a:lnTo>
                <a:lnTo>
                  <a:pt x="0" y="2065212"/>
                </a:lnTo>
                <a:lnTo>
                  <a:pt x="28561" y="2065212"/>
                </a:lnTo>
                <a:lnTo>
                  <a:pt x="28561" y="2093774"/>
                </a:lnTo>
                <a:close/>
              </a:path>
              <a:path w="5027295" h="2608580">
                <a:moveTo>
                  <a:pt x="28561" y="2036650"/>
                </a:moveTo>
                <a:lnTo>
                  <a:pt x="0" y="2036650"/>
                </a:lnTo>
                <a:lnTo>
                  <a:pt x="0" y="2008088"/>
                </a:lnTo>
                <a:lnTo>
                  <a:pt x="28561" y="2008088"/>
                </a:lnTo>
                <a:lnTo>
                  <a:pt x="28561" y="2036650"/>
                </a:lnTo>
                <a:close/>
              </a:path>
              <a:path w="5027295" h="2608580">
                <a:moveTo>
                  <a:pt x="28561" y="1979526"/>
                </a:moveTo>
                <a:lnTo>
                  <a:pt x="0" y="1979526"/>
                </a:lnTo>
                <a:lnTo>
                  <a:pt x="0" y="1950965"/>
                </a:lnTo>
                <a:lnTo>
                  <a:pt x="28561" y="1950965"/>
                </a:lnTo>
                <a:lnTo>
                  <a:pt x="28561" y="1979526"/>
                </a:lnTo>
                <a:close/>
              </a:path>
              <a:path w="5027295" h="2608580">
                <a:moveTo>
                  <a:pt x="28561" y="1922403"/>
                </a:moveTo>
                <a:lnTo>
                  <a:pt x="0" y="1922403"/>
                </a:lnTo>
                <a:lnTo>
                  <a:pt x="0" y="1893841"/>
                </a:lnTo>
                <a:lnTo>
                  <a:pt x="28561" y="1893841"/>
                </a:lnTo>
                <a:lnTo>
                  <a:pt x="28561" y="1922403"/>
                </a:lnTo>
                <a:close/>
              </a:path>
              <a:path w="5027295" h="2608580">
                <a:moveTo>
                  <a:pt x="28561" y="1865279"/>
                </a:moveTo>
                <a:lnTo>
                  <a:pt x="0" y="1865279"/>
                </a:lnTo>
                <a:lnTo>
                  <a:pt x="0" y="1836717"/>
                </a:lnTo>
                <a:lnTo>
                  <a:pt x="28561" y="1836717"/>
                </a:lnTo>
                <a:lnTo>
                  <a:pt x="28561" y="1865279"/>
                </a:lnTo>
                <a:close/>
              </a:path>
              <a:path w="5027295" h="2608580">
                <a:moveTo>
                  <a:pt x="28561" y="1808155"/>
                </a:moveTo>
                <a:lnTo>
                  <a:pt x="0" y="1808155"/>
                </a:lnTo>
                <a:lnTo>
                  <a:pt x="0" y="1779593"/>
                </a:lnTo>
                <a:lnTo>
                  <a:pt x="28561" y="1779593"/>
                </a:lnTo>
                <a:lnTo>
                  <a:pt x="28561" y="1808155"/>
                </a:lnTo>
                <a:close/>
              </a:path>
              <a:path w="5027295" h="2608580">
                <a:moveTo>
                  <a:pt x="28561" y="1751032"/>
                </a:moveTo>
                <a:lnTo>
                  <a:pt x="0" y="1751032"/>
                </a:lnTo>
                <a:lnTo>
                  <a:pt x="0" y="1722470"/>
                </a:lnTo>
                <a:lnTo>
                  <a:pt x="28561" y="1722470"/>
                </a:lnTo>
                <a:lnTo>
                  <a:pt x="28561" y="1751032"/>
                </a:lnTo>
                <a:close/>
              </a:path>
              <a:path w="5027295" h="2608580">
                <a:moveTo>
                  <a:pt x="28561" y="1693908"/>
                </a:moveTo>
                <a:lnTo>
                  <a:pt x="0" y="1693908"/>
                </a:lnTo>
                <a:lnTo>
                  <a:pt x="0" y="1665346"/>
                </a:lnTo>
                <a:lnTo>
                  <a:pt x="28561" y="1665346"/>
                </a:lnTo>
                <a:lnTo>
                  <a:pt x="28561" y="1693908"/>
                </a:lnTo>
                <a:close/>
              </a:path>
              <a:path w="5027295" h="2608580">
                <a:moveTo>
                  <a:pt x="28561" y="1636784"/>
                </a:moveTo>
                <a:lnTo>
                  <a:pt x="0" y="1636784"/>
                </a:lnTo>
                <a:lnTo>
                  <a:pt x="0" y="1608222"/>
                </a:lnTo>
                <a:lnTo>
                  <a:pt x="28561" y="1608222"/>
                </a:lnTo>
                <a:lnTo>
                  <a:pt x="28561" y="1636784"/>
                </a:lnTo>
                <a:close/>
              </a:path>
              <a:path w="5027295" h="2608580">
                <a:moveTo>
                  <a:pt x="28561" y="1579660"/>
                </a:moveTo>
                <a:lnTo>
                  <a:pt x="0" y="1579660"/>
                </a:lnTo>
                <a:lnTo>
                  <a:pt x="0" y="1551098"/>
                </a:lnTo>
                <a:lnTo>
                  <a:pt x="28561" y="1551098"/>
                </a:lnTo>
                <a:lnTo>
                  <a:pt x="28561" y="1579660"/>
                </a:lnTo>
                <a:close/>
              </a:path>
              <a:path w="5027295" h="2608580">
                <a:moveTo>
                  <a:pt x="28561" y="1522537"/>
                </a:moveTo>
                <a:lnTo>
                  <a:pt x="0" y="1522537"/>
                </a:lnTo>
                <a:lnTo>
                  <a:pt x="0" y="1493975"/>
                </a:lnTo>
                <a:lnTo>
                  <a:pt x="28561" y="1493975"/>
                </a:lnTo>
                <a:lnTo>
                  <a:pt x="28561" y="1522537"/>
                </a:lnTo>
                <a:close/>
              </a:path>
              <a:path w="5027295" h="2608580">
                <a:moveTo>
                  <a:pt x="28561" y="1465413"/>
                </a:moveTo>
                <a:lnTo>
                  <a:pt x="0" y="1465413"/>
                </a:lnTo>
                <a:lnTo>
                  <a:pt x="0" y="1436851"/>
                </a:lnTo>
                <a:lnTo>
                  <a:pt x="28561" y="1436851"/>
                </a:lnTo>
                <a:lnTo>
                  <a:pt x="28561" y="1465413"/>
                </a:lnTo>
                <a:close/>
              </a:path>
              <a:path w="5027295" h="2608580">
                <a:moveTo>
                  <a:pt x="28561" y="1408289"/>
                </a:moveTo>
                <a:lnTo>
                  <a:pt x="0" y="1408289"/>
                </a:lnTo>
                <a:lnTo>
                  <a:pt x="0" y="1379727"/>
                </a:lnTo>
                <a:lnTo>
                  <a:pt x="28561" y="1379727"/>
                </a:lnTo>
                <a:lnTo>
                  <a:pt x="28561" y="1408289"/>
                </a:lnTo>
                <a:close/>
              </a:path>
              <a:path w="5027295" h="2608580">
                <a:moveTo>
                  <a:pt x="28561" y="1351165"/>
                </a:moveTo>
                <a:lnTo>
                  <a:pt x="0" y="1351165"/>
                </a:lnTo>
                <a:lnTo>
                  <a:pt x="0" y="1322604"/>
                </a:lnTo>
                <a:lnTo>
                  <a:pt x="28561" y="1322604"/>
                </a:lnTo>
                <a:lnTo>
                  <a:pt x="28561" y="1351165"/>
                </a:lnTo>
                <a:close/>
              </a:path>
              <a:path w="5027295" h="2608580">
                <a:moveTo>
                  <a:pt x="28561" y="1294042"/>
                </a:moveTo>
                <a:lnTo>
                  <a:pt x="0" y="1294042"/>
                </a:lnTo>
                <a:lnTo>
                  <a:pt x="0" y="1265480"/>
                </a:lnTo>
                <a:lnTo>
                  <a:pt x="28561" y="1265480"/>
                </a:lnTo>
                <a:lnTo>
                  <a:pt x="28561" y="1294042"/>
                </a:lnTo>
                <a:close/>
              </a:path>
              <a:path w="5027295" h="2608580">
                <a:moveTo>
                  <a:pt x="28561" y="1236918"/>
                </a:moveTo>
                <a:lnTo>
                  <a:pt x="0" y="1236918"/>
                </a:lnTo>
                <a:lnTo>
                  <a:pt x="0" y="1208356"/>
                </a:lnTo>
                <a:lnTo>
                  <a:pt x="28561" y="1208356"/>
                </a:lnTo>
                <a:lnTo>
                  <a:pt x="28561" y="1236918"/>
                </a:lnTo>
                <a:close/>
              </a:path>
              <a:path w="5027295" h="2608580">
                <a:moveTo>
                  <a:pt x="28561" y="1179794"/>
                </a:moveTo>
                <a:lnTo>
                  <a:pt x="0" y="1179794"/>
                </a:lnTo>
                <a:lnTo>
                  <a:pt x="0" y="1151232"/>
                </a:lnTo>
                <a:lnTo>
                  <a:pt x="28561" y="1151232"/>
                </a:lnTo>
                <a:lnTo>
                  <a:pt x="28561" y="1179794"/>
                </a:lnTo>
                <a:close/>
              </a:path>
              <a:path w="5027295" h="2608580">
                <a:moveTo>
                  <a:pt x="28561" y="1122670"/>
                </a:moveTo>
                <a:lnTo>
                  <a:pt x="0" y="1122670"/>
                </a:lnTo>
                <a:lnTo>
                  <a:pt x="0" y="1094109"/>
                </a:lnTo>
                <a:lnTo>
                  <a:pt x="28561" y="1094109"/>
                </a:lnTo>
                <a:lnTo>
                  <a:pt x="28561" y="1122670"/>
                </a:lnTo>
                <a:close/>
              </a:path>
              <a:path w="5027295" h="2608580">
                <a:moveTo>
                  <a:pt x="28561" y="1065547"/>
                </a:moveTo>
                <a:lnTo>
                  <a:pt x="0" y="1065547"/>
                </a:lnTo>
                <a:lnTo>
                  <a:pt x="0" y="1036985"/>
                </a:lnTo>
                <a:lnTo>
                  <a:pt x="28561" y="1036985"/>
                </a:lnTo>
                <a:lnTo>
                  <a:pt x="28561" y="1065547"/>
                </a:lnTo>
                <a:close/>
              </a:path>
              <a:path w="5027295" h="2608580">
                <a:moveTo>
                  <a:pt x="28561" y="1008423"/>
                </a:moveTo>
                <a:lnTo>
                  <a:pt x="0" y="1008423"/>
                </a:lnTo>
                <a:lnTo>
                  <a:pt x="0" y="979861"/>
                </a:lnTo>
                <a:lnTo>
                  <a:pt x="28561" y="979861"/>
                </a:lnTo>
                <a:lnTo>
                  <a:pt x="28561" y="1008423"/>
                </a:lnTo>
                <a:close/>
              </a:path>
              <a:path w="5027295" h="2608580">
                <a:moveTo>
                  <a:pt x="28561" y="951299"/>
                </a:moveTo>
                <a:lnTo>
                  <a:pt x="0" y="951299"/>
                </a:lnTo>
                <a:lnTo>
                  <a:pt x="0" y="922737"/>
                </a:lnTo>
                <a:lnTo>
                  <a:pt x="28561" y="922737"/>
                </a:lnTo>
                <a:lnTo>
                  <a:pt x="28561" y="951299"/>
                </a:lnTo>
                <a:close/>
              </a:path>
              <a:path w="5027295" h="2608580">
                <a:moveTo>
                  <a:pt x="28561" y="894175"/>
                </a:moveTo>
                <a:lnTo>
                  <a:pt x="0" y="894175"/>
                </a:lnTo>
                <a:lnTo>
                  <a:pt x="0" y="865614"/>
                </a:lnTo>
                <a:lnTo>
                  <a:pt x="28561" y="865614"/>
                </a:lnTo>
                <a:lnTo>
                  <a:pt x="28561" y="894175"/>
                </a:lnTo>
                <a:close/>
              </a:path>
              <a:path w="5027295" h="2608580">
                <a:moveTo>
                  <a:pt x="28561" y="837052"/>
                </a:moveTo>
                <a:lnTo>
                  <a:pt x="0" y="837052"/>
                </a:lnTo>
                <a:lnTo>
                  <a:pt x="0" y="808490"/>
                </a:lnTo>
                <a:lnTo>
                  <a:pt x="28561" y="808490"/>
                </a:lnTo>
                <a:lnTo>
                  <a:pt x="28561" y="837052"/>
                </a:lnTo>
                <a:close/>
              </a:path>
              <a:path w="5027295" h="2608580">
                <a:moveTo>
                  <a:pt x="28561" y="779928"/>
                </a:moveTo>
                <a:lnTo>
                  <a:pt x="0" y="779928"/>
                </a:lnTo>
                <a:lnTo>
                  <a:pt x="0" y="751366"/>
                </a:lnTo>
                <a:lnTo>
                  <a:pt x="28561" y="751366"/>
                </a:lnTo>
                <a:lnTo>
                  <a:pt x="28561" y="779928"/>
                </a:lnTo>
                <a:close/>
              </a:path>
              <a:path w="5027295" h="2608580">
                <a:moveTo>
                  <a:pt x="28561" y="722804"/>
                </a:moveTo>
                <a:lnTo>
                  <a:pt x="0" y="722804"/>
                </a:lnTo>
                <a:lnTo>
                  <a:pt x="0" y="694242"/>
                </a:lnTo>
                <a:lnTo>
                  <a:pt x="28561" y="694242"/>
                </a:lnTo>
                <a:lnTo>
                  <a:pt x="28561" y="722804"/>
                </a:lnTo>
                <a:close/>
              </a:path>
              <a:path w="5027295" h="2608580">
                <a:moveTo>
                  <a:pt x="28561" y="665680"/>
                </a:moveTo>
                <a:lnTo>
                  <a:pt x="0" y="665680"/>
                </a:lnTo>
                <a:lnTo>
                  <a:pt x="0" y="637119"/>
                </a:lnTo>
                <a:lnTo>
                  <a:pt x="28561" y="637119"/>
                </a:lnTo>
                <a:lnTo>
                  <a:pt x="28561" y="665680"/>
                </a:lnTo>
                <a:close/>
              </a:path>
              <a:path w="5027295" h="2608580">
                <a:moveTo>
                  <a:pt x="28561" y="608557"/>
                </a:moveTo>
                <a:lnTo>
                  <a:pt x="0" y="608557"/>
                </a:lnTo>
                <a:lnTo>
                  <a:pt x="0" y="579995"/>
                </a:lnTo>
                <a:lnTo>
                  <a:pt x="28561" y="579995"/>
                </a:lnTo>
                <a:lnTo>
                  <a:pt x="28561" y="608557"/>
                </a:lnTo>
                <a:close/>
              </a:path>
              <a:path w="5027295" h="2608580">
                <a:moveTo>
                  <a:pt x="28561" y="551433"/>
                </a:moveTo>
                <a:lnTo>
                  <a:pt x="0" y="551433"/>
                </a:lnTo>
                <a:lnTo>
                  <a:pt x="0" y="522871"/>
                </a:lnTo>
                <a:lnTo>
                  <a:pt x="28561" y="522871"/>
                </a:lnTo>
                <a:lnTo>
                  <a:pt x="28561" y="551433"/>
                </a:lnTo>
                <a:close/>
              </a:path>
              <a:path w="5027295" h="2608580">
                <a:moveTo>
                  <a:pt x="28561" y="494309"/>
                </a:moveTo>
                <a:lnTo>
                  <a:pt x="0" y="494309"/>
                </a:lnTo>
                <a:lnTo>
                  <a:pt x="0" y="465747"/>
                </a:lnTo>
                <a:lnTo>
                  <a:pt x="28561" y="465747"/>
                </a:lnTo>
                <a:lnTo>
                  <a:pt x="28561" y="494309"/>
                </a:lnTo>
                <a:close/>
              </a:path>
              <a:path w="5027295" h="2608580">
                <a:moveTo>
                  <a:pt x="28561" y="437185"/>
                </a:moveTo>
                <a:lnTo>
                  <a:pt x="0" y="437185"/>
                </a:lnTo>
                <a:lnTo>
                  <a:pt x="0" y="408624"/>
                </a:lnTo>
                <a:lnTo>
                  <a:pt x="28561" y="408624"/>
                </a:lnTo>
                <a:lnTo>
                  <a:pt x="28561" y="437185"/>
                </a:lnTo>
                <a:close/>
              </a:path>
              <a:path w="5027295" h="2608580">
                <a:moveTo>
                  <a:pt x="28561" y="380062"/>
                </a:moveTo>
                <a:lnTo>
                  <a:pt x="0" y="380062"/>
                </a:lnTo>
                <a:lnTo>
                  <a:pt x="0" y="351500"/>
                </a:lnTo>
                <a:lnTo>
                  <a:pt x="28561" y="351500"/>
                </a:lnTo>
                <a:lnTo>
                  <a:pt x="28561" y="380062"/>
                </a:lnTo>
                <a:close/>
              </a:path>
              <a:path w="5027295" h="2608580">
                <a:moveTo>
                  <a:pt x="28561" y="322938"/>
                </a:moveTo>
                <a:lnTo>
                  <a:pt x="0" y="322938"/>
                </a:lnTo>
                <a:lnTo>
                  <a:pt x="0" y="294376"/>
                </a:lnTo>
                <a:lnTo>
                  <a:pt x="28561" y="294376"/>
                </a:lnTo>
                <a:lnTo>
                  <a:pt x="28561" y="322938"/>
                </a:lnTo>
                <a:close/>
              </a:path>
              <a:path w="5027295" h="2608580">
                <a:moveTo>
                  <a:pt x="28562" y="265889"/>
                </a:moveTo>
                <a:lnTo>
                  <a:pt x="75" y="265807"/>
                </a:lnTo>
                <a:lnTo>
                  <a:pt x="2894" y="237313"/>
                </a:lnTo>
                <a:lnTo>
                  <a:pt x="30012" y="240321"/>
                </a:lnTo>
                <a:lnTo>
                  <a:pt x="29392" y="246697"/>
                </a:lnTo>
                <a:lnTo>
                  <a:pt x="28943" y="253083"/>
                </a:lnTo>
                <a:lnTo>
                  <a:pt x="28667" y="259481"/>
                </a:lnTo>
                <a:lnTo>
                  <a:pt x="28562" y="265889"/>
                </a:lnTo>
                <a:close/>
              </a:path>
              <a:path w="5027295" h="2608580">
                <a:moveTo>
                  <a:pt x="34169" y="215204"/>
                </a:moveTo>
                <a:lnTo>
                  <a:pt x="6743" y="209142"/>
                </a:lnTo>
                <a:lnTo>
                  <a:pt x="15037" y="181850"/>
                </a:lnTo>
                <a:lnTo>
                  <a:pt x="41012" y="190599"/>
                </a:lnTo>
                <a:lnTo>
                  <a:pt x="39053" y="196682"/>
                </a:lnTo>
                <a:lnTo>
                  <a:pt x="37260" y="202811"/>
                </a:lnTo>
                <a:lnTo>
                  <a:pt x="35595" y="209142"/>
                </a:lnTo>
                <a:lnTo>
                  <a:pt x="34169" y="215204"/>
                </a:lnTo>
                <a:close/>
              </a:path>
              <a:path w="5027295" h="2608580">
                <a:moveTo>
                  <a:pt x="50432" y="166908"/>
                </a:moveTo>
                <a:lnTo>
                  <a:pt x="25239" y="155291"/>
                </a:lnTo>
                <a:lnTo>
                  <a:pt x="38656" y="130160"/>
                </a:lnTo>
                <a:lnTo>
                  <a:pt x="62345" y="144338"/>
                </a:lnTo>
                <a:lnTo>
                  <a:pt x="59140" y="149860"/>
                </a:lnTo>
                <a:lnTo>
                  <a:pt x="56086" y="155463"/>
                </a:lnTo>
                <a:lnTo>
                  <a:pt x="53184" y="161145"/>
                </a:lnTo>
                <a:lnTo>
                  <a:pt x="50432" y="166908"/>
                </a:lnTo>
                <a:close/>
              </a:path>
              <a:path w="5027295" h="2608580">
                <a:moveTo>
                  <a:pt x="76585" y="123203"/>
                </a:moveTo>
                <a:lnTo>
                  <a:pt x="54649" y="106649"/>
                </a:lnTo>
                <a:lnTo>
                  <a:pt x="72733" y="84594"/>
                </a:lnTo>
                <a:lnTo>
                  <a:pt x="93047" y="103666"/>
                </a:lnTo>
                <a:lnTo>
                  <a:pt x="88734" y="108385"/>
                </a:lnTo>
                <a:lnTo>
                  <a:pt x="84552" y="113214"/>
                </a:lnTo>
                <a:lnTo>
                  <a:pt x="80503" y="118154"/>
                </a:lnTo>
                <a:lnTo>
                  <a:pt x="76585" y="123203"/>
                </a:lnTo>
                <a:close/>
              </a:path>
              <a:path w="5027295" h="2608580">
                <a:moveTo>
                  <a:pt x="111597" y="85928"/>
                </a:moveTo>
                <a:lnTo>
                  <a:pt x="93799" y="65185"/>
                </a:lnTo>
                <a:lnTo>
                  <a:pt x="115802" y="47144"/>
                </a:lnTo>
                <a:lnTo>
                  <a:pt x="131784" y="70404"/>
                </a:lnTo>
                <a:lnTo>
                  <a:pt x="126581" y="74082"/>
                </a:lnTo>
                <a:lnTo>
                  <a:pt x="121482" y="77895"/>
                </a:lnTo>
                <a:lnTo>
                  <a:pt x="116488" y="81844"/>
                </a:lnTo>
                <a:lnTo>
                  <a:pt x="111597" y="85928"/>
                </a:lnTo>
                <a:close/>
              </a:path>
              <a:path w="5027295" h="2608580">
                <a:moveTo>
                  <a:pt x="153576" y="57093"/>
                </a:moveTo>
                <a:lnTo>
                  <a:pt x="140620" y="33072"/>
                </a:lnTo>
                <a:lnTo>
                  <a:pt x="164559" y="20291"/>
                </a:lnTo>
                <a:lnTo>
                  <a:pt x="165895" y="19885"/>
                </a:lnTo>
                <a:lnTo>
                  <a:pt x="176638" y="46206"/>
                </a:lnTo>
                <a:lnTo>
                  <a:pt x="170762" y="48696"/>
                </a:lnTo>
                <a:lnTo>
                  <a:pt x="164960" y="51341"/>
                </a:lnTo>
                <a:lnTo>
                  <a:pt x="159232" y="54140"/>
                </a:lnTo>
                <a:lnTo>
                  <a:pt x="153576" y="57093"/>
                </a:lnTo>
                <a:close/>
              </a:path>
              <a:path w="5027295" h="2608580">
                <a:moveTo>
                  <a:pt x="200734" y="37848"/>
                </a:moveTo>
                <a:lnTo>
                  <a:pt x="193177" y="11595"/>
                </a:lnTo>
                <a:lnTo>
                  <a:pt x="214323" y="5169"/>
                </a:lnTo>
                <a:lnTo>
                  <a:pt x="220785" y="4530"/>
                </a:lnTo>
                <a:lnTo>
                  <a:pt x="225604" y="32112"/>
                </a:lnTo>
                <a:lnTo>
                  <a:pt x="219330" y="33296"/>
                </a:lnTo>
                <a:lnTo>
                  <a:pt x="213093" y="34646"/>
                </a:lnTo>
                <a:lnTo>
                  <a:pt x="206895" y="36163"/>
                </a:lnTo>
                <a:lnTo>
                  <a:pt x="200734" y="37848"/>
                </a:lnTo>
                <a:close/>
              </a:path>
              <a:path w="5027295" h="2608580">
                <a:moveTo>
                  <a:pt x="250907" y="29077"/>
                </a:moveTo>
                <a:lnTo>
                  <a:pt x="249104" y="1728"/>
                </a:lnTo>
                <a:lnTo>
                  <a:pt x="266571" y="0"/>
                </a:lnTo>
                <a:lnTo>
                  <a:pt x="295133" y="0"/>
                </a:lnTo>
                <a:lnTo>
                  <a:pt x="295133" y="28561"/>
                </a:lnTo>
                <a:lnTo>
                  <a:pt x="261342" y="28561"/>
                </a:lnTo>
                <a:lnTo>
                  <a:pt x="256121" y="28733"/>
                </a:lnTo>
                <a:lnTo>
                  <a:pt x="250907" y="29077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5647199" y="12226032"/>
            <a:ext cx="379730" cy="313055"/>
          </a:xfrm>
          <a:custGeom>
            <a:avLst/>
            <a:gdLst/>
            <a:ahLst/>
            <a:cxnLst/>
            <a:rect l="l" t="t" r="r" b="b"/>
            <a:pathLst>
              <a:path w="379729" h="313054">
                <a:moveTo>
                  <a:pt x="379210" y="312887"/>
                </a:moveTo>
                <a:lnTo>
                  <a:pt x="0" y="312887"/>
                </a:lnTo>
                <a:lnTo>
                  <a:pt x="0" y="0"/>
                </a:lnTo>
                <a:lnTo>
                  <a:pt x="379210" y="0"/>
                </a:lnTo>
                <a:lnTo>
                  <a:pt x="379210" y="312887"/>
                </a:lnTo>
                <a:close/>
              </a:path>
            </a:pathLst>
          </a:custGeom>
          <a:solidFill>
            <a:srgbClr val="FA3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4774"/>
            <a:ext cx="9624060" cy="24190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7450"/>
            <a:ext cx="9624060" cy="99787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0996"/>
            <a:ext cx="3421888" cy="7559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0996"/>
            <a:ext cx="2459482" cy="7559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0996"/>
            <a:ext cx="2459482" cy="7559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35669" y="12207664"/>
            <a:ext cx="1522095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260" dirty="0">
                <a:solidFill>
                  <a:srgbClr val="FFCC00"/>
                </a:solidFill>
                <a:latin typeface="Calibri"/>
                <a:cs typeface="Calibri"/>
              </a:rPr>
              <a:t>C</a:t>
            </a:r>
            <a:r>
              <a:rPr sz="1700" spc="130" dirty="0">
                <a:solidFill>
                  <a:srgbClr val="FFCC00"/>
                </a:solidFill>
                <a:latin typeface="Calibri"/>
                <a:cs typeface="Calibri"/>
              </a:rPr>
              <a:t>O</a:t>
            </a:r>
            <a:r>
              <a:rPr sz="1700" spc="290" dirty="0">
                <a:solidFill>
                  <a:srgbClr val="FFCC00"/>
                </a:solidFill>
                <a:latin typeface="Calibri"/>
                <a:cs typeface="Calibri"/>
              </a:rPr>
              <a:t>N</a:t>
            </a:r>
            <a:r>
              <a:rPr sz="1700" spc="260" dirty="0">
                <a:solidFill>
                  <a:srgbClr val="FFCC00"/>
                </a:solidFill>
                <a:latin typeface="Calibri"/>
                <a:cs typeface="Calibri"/>
              </a:rPr>
              <a:t>C</a:t>
            </a:r>
            <a:r>
              <a:rPr sz="1700" spc="320" dirty="0">
                <a:solidFill>
                  <a:srgbClr val="FFCC00"/>
                </a:solidFill>
                <a:latin typeface="Calibri"/>
                <a:cs typeface="Calibri"/>
              </a:rPr>
              <a:t>L</a:t>
            </a:r>
            <a:r>
              <a:rPr sz="1700" spc="160" dirty="0">
                <a:solidFill>
                  <a:srgbClr val="FFCC00"/>
                </a:solidFill>
                <a:latin typeface="Calibri"/>
                <a:cs typeface="Calibri"/>
              </a:rPr>
              <a:t>U</a:t>
            </a:r>
            <a:r>
              <a:rPr sz="1700" spc="425" dirty="0">
                <a:solidFill>
                  <a:srgbClr val="FFCC00"/>
                </a:solidFill>
                <a:latin typeface="Calibri"/>
                <a:cs typeface="Calibri"/>
              </a:rPr>
              <a:t>S</a:t>
            </a:r>
            <a:r>
              <a:rPr sz="1700" spc="220" dirty="0">
                <a:solidFill>
                  <a:srgbClr val="FFCC00"/>
                </a:solidFill>
                <a:latin typeface="Calibri"/>
                <a:cs typeface="Calibri"/>
              </a:rPr>
              <a:t>I</a:t>
            </a:r>
            <a:r>
              <a:rPr sz="1700" spc="130" dirty="0">
                <a:solidFill>
                  <a:srgbClr val="FFCC00"/>
                </a:solidFill>
                <a:latin typeface="Calibri"/>
                <a:cs typeface="Calibri"/>
              </a:rPr>
              <a:t>O</a:t>
            </a:r>
            <a:r>
              <a:rPr sz="1700" spc="290" dirty="0">
                <a:solidFill>
                  <a:srgbClr val="FFCC00"/>
                </a:solidFill>
                <a:latin typeface="Calibri"/>
                <a:cs typeface="Calibri"/>
              </a:rPr>
              <a:t>N</a:t>
            </a:r>
            <a:endParaRPr sz="17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2544" y="4673351"/>
            <a:ext cx="1932686" cy="1028227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2899222" y="5823280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13499" y="21156"/>
                </a:moveTo>
                <a:lnTo>
                  <a:pt x="7657" y="21156"/>
                </a:lnTo>
                <a:lnTo>
                  <a:pt x="5163" y="20124"/>
                </a:lnTo>
                <a:lnTo>
                  <a:pt x="1032" y="15993"/>
                </a:lnTo>
                <a:lnTo>
                  <a:pt x="0" y="13499"/>
                </a:lnTo>
                <a:lnTo>
                  <a:pt x="0" y="7657"/>
                </a:lnTo>
                <a:lnTo>
                  <a:pt x="1032" y="5163"/>
                </a:lnTo>
                <a:lnTo>
                  <a:pt x="5163" y="1032"/>
                </a:lnTo>
                <a:lnTo>
                  <a:pt x="7657" y="0"/>
                </a:lnTo>
                <a:lnTo>
                  <a:pt x="13499" y="0"/>
                </a:lnTo>
                <a:lnTo>
                  <a:pt x="15993" y="1032"/>
                </a:lnTo>
                <a:lnTo>
                  <a:pt x="20124" y="5163"/>
                </a:lnTo>
                <a:lnTo>
                  <a:pt x="21156" y="7657"/>
                </a:lnTo>
                <a:lnTo>
                  <a:pt x="21156" y="10578"/>
                </a:lnTo>
                <a:lnTo>
                  <a:pt x="21156" y="13499"/>
                </a:lnTo>
                <a:lnTo>
                  <a:pt x="20124" y="15993"/>
                </a:lnTo>
                <a:lnTo>
                  <a:pt x="15993" y="20124"/>
                </a:lnTo>
                <a:lnTo>
                  <a:pt x="13499" y="211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99222" y="5960800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13499" y="21156"/>
                </a:moveTo>
                <a:lnTo>
                  <a:pt x="7657" y="21156"/>
                </a:lnTo>
                <a:lnTo>
                  <a:pt x="5163" y="20124"/>
                </a:lnTo>
                <a:lnTo>
                  <a:pt x="1032" y="15993"/>
                </a:lnTo>
                <a:lnTo>
                  <a:pt x="0" y="13499"/>
                </a:lnTo>
                <a:lnTo>
                  <a:pt x="0" y="7657"/>
                </a:lnTo>
                <a:lnTo>
                  <a:pt x="1032" y="5163"/>
                </a:lnTo>
                <a:lnTo>
                  <a:pt x="5163" y="1032"/>
                </a:lnTo>
                <a:lnTo>
                  <a:pt x="7657" y="0"/>
                </a:lnTo>
                <a:lnTo>
                  <a:pt x="13499" y="0"/>
                </a:lnTo>
                <a:lnTo>
                  <a:pt x="15993" y="1032"/>
                </a:lnTo>
                <a:lnTo>
                  <a:pt x="20124" y="5163"/>
                </a:lnTo>
                <a:lnTo>
                  <a:pt x="21156" y="7657"/>
                </a:lnTo>
                <a:lnTo>
                  <a:pt x="21156" y="10578"/>
                </a:lnTo>
                <a:lnTo>
                  <a:pt x="21156" y="13499"/>
                </a:lnTo>
                <a:lnTo>
                  <a:pt x="20124" y="15993"/>
                </a:lnTo>
                <a:lnTo>
                  <a:pt x="15993" y="20124"/>
                </a:lnTo>
                <a:lnTo>
                  <a:pt x="13499" y="211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99222" y="6098320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13499" y="21156"/>
                </a:moveTo>
                <a:lnTo>
                  <a:pt x="7657" y="21156"/>
                </a:lnTo>
                <a:lnTo>
                  <a:pt x="5163" y="20124"/>
                </a:lnTo>
                <a:lnTo>
                  <a:pt x="1032" y="15992"/>
                </a:lnTo>
                <a:lnTo>
                  <a:pt x="0" y="13499"/>
                </a:lnTo>
                <a:lnTo>
                  <a:pt x="0" y="7657"/>
                </a:lnTo>
                <a:lnTo>
                  <a:pt x="1032" y="5163"/>
                </a:lnTo>
                <a:lnTo>
                  <a:pt x="5163" y="1032"/>
                </a:lnTo>
                <a:lnTo>
                  <a:pt x="7657" y="0"/>
                </a:lnTo>
                <a:lnTo>
                  <a:pt x="13499" y="0"/>
                </a:lnTo>
                <a:lnTo>
                  <a:pt x="15993" y="1032"/>
                </a:lnTo>
                <a:lnTo>
                  <a:pt x="20124" y="5163"/>
                </a:lnTo>
                <a:lnTo>
                  <a:pt x="21156" y="7657"/>
                </a:lnTo>
                <a:lnTo>
                  <a:pt x="21156" y="10578"/>
                </a:lnTo>
                <a:lnTo>
                  <a:pt x="21156" y="13499"/>
                </a:lnTo>
                <a:lnTo>
                  <a:pt x="20124" y="15992"/>
                </a:lnTo>
                <a:lnTo>
                  <a:pt x="15993" y="20124"/>
                </a:lnTo>
                <a:lnTo>
                  <a:pt x="13499" y="211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99222" y="6373360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13499" y="21156"/>
                </a:moveTo>
                <a:lnTo>
                  <a:pt x="7657" y="21156"/>
                </a:lnTo>
                <a:lnTo>
                  <a:pt x="5163" y="20124"/>
                </a:lnTo>
                <a:lnTo>
                  <a:pt x="1032" y="15993"/>
                </a:lnTo>
                <a:lnTo>
                  <a:pt x="0" y="13499"/>
                </a:lnTo>
                <a:lnTo>
                  <a:pt x="0" y="7657"/>
                </a:lnTo>
                <a:lnTo>
                  <a:pt x="1032" y="5163"/>
                </a:lnTo>
                <a:lnTo>
                  <a:pt x="5163" y="1032"/>
                </a:lnTo>
                <a:lnTo>
                  <a:pt x="7657" y="0"/>
                </a:lnTo>
                <a:lnTo>
                  <a:pt x="13499" y="0"/>
                </a:lnTo>
                <a:lnTo>
                  <a:pt x="15993" y="1032"/>
                </a:lnTo>
                <a:lnTo>
                  <a:pt x="20124" y="5163"/>
                </a:lnTo>
                <a:lnTo>
                  <a:pt x="21156" y="7657"/>
                </a:lnTo>
                <a:lnTo>
                  <a:pt x="21156" y="10578"/>
                </a:lnTo>
                <a:lnTo>
                  <a:pt x="21156" y="13499"/>
                </a:lnTo>
                <a:lnTo>
                  <a:pt x="20124" y="15993"/>
                </a:lnTo>
                <a:lnTo>
                  <a:pt x="15993" y="20124"/>
                </a:lnTo>
                <a:lnTo>
                  <a:pt x="13499" y="211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967927" y="5778844"/>
            <a:ext cx="2380615" cy="78930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 algn="just">
              <a:lnSpc>
                <a:spcPts val="540"/>
              </a:lnSpc>
              <a:spcBef>
                <a:spcPts val="165"/>
              </a:spcBef>
            </a:pPr>
            <a:r>
              <a:rPr sz="500" spc="20" dirty="0">
                <a:latin typeface="Trebuchet MS"/>
                <a:cs typeface="Trebuchet MS"/>
              </a:rPr>
              <a:t>Overseas </a:t>
            </a:r>
            <a:r>
              <a:rPr sz="500" spc="10" dirty="0">
                <a:latin typeface="Trebuchet MS"/>
                <a:cs typeface="Trebuchet MS"/>
              </a:rPr>
              <a:t>graduates </a:t>
            </a:r>
            <a:r>
              <a:rPr sz="500" dirty="0">
                <a:latin typeface="Trebuchet MS"/>
                <a:cs typeface="Trebuchet MS"/>
              </a:rPr>
              <a:t>prefer to </a:t>
            </a:r>
            <a:r>
              <a:rPr sz="500" spc="10" dirty="0">
                <a:latin typeface="Trebuchet MS"/>
                <a:cs typeface="Trebuchet MS"/>
              </a:rPr>
              <a:t>work abroad </a:t>
            </a:r>
            <a:r>
              <a:rPr sz="500" spc="30" dirty="0">
                <a:latin typeface="Trebuchet MS"/>
                <a:cs typeface="Trebuchet MS"/>
              </a:rPr>
              <a:t>as </a:t>
            </a:r>
            <a:r>
              <a:rPr sz="500" spc="10" dirty="0">
                <a:latin typeface="Trebuchet MS"/>
                <a:cs typeface="Trebuchet MS"/>
              </a:rPr>
              <a:t>an </a:t>
            </a:r>
            <a:r>
              <a:rPr sz="500" dirty="0">
                <a:latin typeface="Trebuchet MS"/>
                <a:cs typeface="Trebuchet MS"/>
              </a:rPr>
              <a:t>opportunity to </a:t>
            </a:r>
            <a:r>
              <a:rPr sz="500" spc="10" dirty="0">
                <a:latin typeface="Trebuchet MS"/>
                <a:cs typeface="Trebuchet MS"/>
              </a:rPr>
              <a:t>enhance </a:t>
            </a:r>
            <a:r>
              <a:rPr sz="500" spc="5" dirty="0">
                <a:latin typeface="Trebuchet MS"/>
                <a:cs typeface="Trebuchet MS"/>
              </a:rPr>
              <a:t>career </a:t>
            </a:r>
            <a:r>
              <a:rPr sz="500" spc="-140" dirty="0">
                <a:latin typeface="Trebuchet MS"/>
                <a:cs typeface="Trebuchet MS"/>
              </a:rPr>
              <a:t> </a:t>
            </a:r>
            <a:r>
              <a:rPr sz="500" spc="5" dirty="0">
                <a:latin typeface="Trebuchet MS"/>
                <a:cs typeface="Trebuchet MS"/>
              </a:rPr>
              <a:t>development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and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-10" dirty="0">
                <a:latin typeface="Trebuchet MS"/>
                <a:cs typeface="Trebuchet MS"/>
              </a:rPr>
              <a:t>job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dirty="0">
                <a:latin typeface="Trebuchet MS"/>
                <a:cs typeface="Trebuchet MS"/>
              </a:rPr>
              <a:t>opportunities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dirty="0">
                <a:latin typeface="Trebuchet MS"/>
                <a:cs typeface="Trebuchet MS"/>
              </a:rPr>
              <a:t>for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dirty="0">
                <a:latin typeface="Trebuchet MS"/>
                <a:cs typeface="Trebuchet MS"/>
              </a:rPr>
              <a:t>them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5" dirty="0">
                <a:latin typeface="Trebuchet MS"/>
                <a:cs typeface="Trebuchet MS"/>
              </a:rPr>
              <a:t>instead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5" dirty="0">
                <a:latin typeface="Trebuchet MS"/>
                <a:cs typeface="Trebuchet MS"/>
              </a:rPr>
              <a:t>of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10" dirty="0">
                <a:latin typeface="Trebuchet MS"/>
                <a:cs typeface="Trebuchet MS"/>
              </a:rPr>
              <a:t>working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-10" dirty="0">
                <a:latin typeface="Trebuchet MS"/>
                <a:cs typeface="Trebuchet MS"/>
              </a:rPr>
              <a:t>in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5" dirty="0">
                <a:latin typeface="Trebuchet MS"/>
                <a:cs typeface="Trebuchet MS"/>
              </a:rPr>
              <a:t>Malaysia.</a:t>
            </a:r>
            <a:endParaRPr sz="500">
              <a:latin typeface="Trebuchet MS"/>
              <a:cs typeface="Trebuchet MS"/>
            </a:endParaRPr>
          </a:p>
          <a:p>
            <a:pPr marL="12700" marR="5080" algn="just">
              <a:lnSpc>
                <a:spcPts val="540"/>
              </a:lnSpc>
              <a:spcBef>
                <a:spcPts val="5"/>
              </a:spcBef>
            </a:pPr>
            <a:r>
              <a:rPr sz="500" spc="10" dirty="0">
                <a:latin typeface="Trebuchet MS"/>
                <a:cs typeface="Trebuchet MS"/>
              </a:rPr>
              <a:t>For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-5" dirty="0">
                <a:latin typeface="Trebuchet MS"/>
                <a:cs typeface="Trebuchet MS"/>
              </a:rPr>
              <a:t>example,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on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dirty="0">
                <a:latin typeface="Trebuchet MS"/>
                <a:cs typeface="Trebuchet MS"/>
              </a:rPr>
              <a:t>figure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above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20" dirty="0">
                <a:latin typeface="Trebuchet MS"/>
                <a:cs typeface="Trebuchet MS"/>
              </a:rPr>
              <a:t>26,620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Malaysian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10" dirty="0">
                <a:latin typeface="Trebuchet MS"/>
                <a:cs typeface="Trebuchet MS"/>
              </a:rPr>
              <a:t>students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5" dirty="0">
                <a:latin typeface="Trebuchet MS"/>
                <a:cs typeface="Trebuchet MS"/>
              </a:rPr>
              <a:t>continued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-10" dirty="0">
                <a:latin typeface="Trebuchet MS"/>
                <a:cs typeface="Trebuchet MS"/>
              </a:rPr>
              <a:t>their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10" dirty="0">
                <a:latin typeface="Trebuchet MS"/>
                <a:cs typeface="Trebuchet MS"/>
              </a:rPr>
              <a:t>studies </a:t>
            </a:r>
            <a:r>
              <a:rPr sz="500" spc="15" dirty="0">
                <a:latin typeface="Trebuchet MS"/>
                <a:cs typeface="Trebuchet MS"/>
              </a:rPr>
              <a:t> </a:t>
            </a:r>
            <a:r>
              <a:rPr sz="500" spc="-10" dirty="0">
                <a:latin typeface="Trebuchet MS"/>
                <a:cs typeface="Trebuchet MS"/>
              </a:rPr>
              <a:t>in</a:t>
            </a:r>
            <a:r>
              <a:rPr sz="500" spc="-30" dirty="0">
                <a:latin typeface="Trebuchet MS"/>
                <a:cs typeface="Trebuchet MS"/>
              </a:rPr>
              <a:t> </a:t>
            </a:r>
            <a:r>
              <a:rPr sz="500" dirty="0">
                <a:latin typeface="Trebuchet MS"/>
                <a:cs typeface="Trebuchet MS"/>
              </a:rPr>
              <a:t>Australia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-10" dirty="0">
                <a:latin typeface="Trebuchet MS"/>
                <a:cs typeface="Trebuchet MS"/>
              </a:rPr>
              <a:t>in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dirty="0">
                <a:latin typeface="Trebuchet MS"/>
                <a:cs typeface="Trebuchet MS"/>
              </a:rPr>
              <a:t>2018.</a:t>
            </a:r>
            <a:endParaRPr sz="500">
              <a:latin typeface="Trebuchet MS"/>
              <a:cs typeface="Trebuchet MS"/>
            </a:endParaRPr>
          </a:p>
          <a:p>
            <a:pPr marL="12700" marR="5080" algn="just">
              <a:lnSpc>
                <a:spcPts val="540"/>
              </a:lnSpc>
            </a:pPr>
            <a:r>
              <a:rPr sz="500" spc="10" dirty="0">
                <a:latin typeface="Trebuchet MS"/>
                <a:cs typeface="Trebuchet MS"/>
              </a:rPr>
              <a:t>This is because, </a:t>
            </a:r>
            <a:r>
              <a:rPr sz="500" spc="-5" dirty="0">
                <a:latin typeface="Trebuchet MS"/>
                <a:cs typeface="Trebuchet MS"/>
              </a:rPr>
              <a:t>better </a:t>
            </a:r>
            <a:r>
              <a:rPr sz="500" spc="10" dirty="0">
                <a:latin typeface="Trebuchet MS"/>
                <a:cs typeface="Trebuchet MS"/>
              </a:rPr>
              <a:t>careers </a:t>
            </a:r>
            <a:r>
              <a:rPr sz="500" spc="5" dirty="0">
                <a:latin typeface="Trebuchet MS"/>
                <a:cs typeface="Trebuchet MS"/>
              </a:rPr>
              <a:t>development </a:t>
            </a:r>
            <a:r>
              <a:rPr sz="500" spc="15" dirty="0">
                <a:latin typeface="Trebuchet MS"/>
                <a:cs typeface="Trebuchet MS"/>
              </a:rPr>
              <a:t>and a </a:t>
            </a:r>
            <a:r>
              <a:rPr sz="500" dirty="0">
                <a:latin typeface="Trebuchet MS"/>
                <a:cs typeface="Trebuchet MS"/>
              </a:rPr>
              <a:t>variety </a:t>
            </a:r>
            <a:r>
              <a:rPr sz="500" spc="5" dirty="0">
                <a:latin typeface="Trebuchet MS"/>
                <a:cs typeface="Trebuchet MS"/>
              </a:rPr>
              <a:t>of </a:t>
            </a:r>
            <a:r>
              <a:rPr sz="500" spc="-10" dirty="0">
                <a:latin typeface="Trebuchet MS"/>
                <a:cs typeface="Trebuchet MS"/>
              </a:rPr>
              <a:t>job </a:t>
            </a:r>
            <a:r>
              <a:rPr sz="500" dirty="0">
                <a:latin typeface="Trebuchet MS"/>
                <a:cs typeface="Trebuchet MS"/>
              </a:rPr>
              <a:t>opportunities </a:t>
            </a:r>
            <a:r>
              <a:rPr sz="500" spc="5" dirty="0">
                <a:latin typeface="Trebuchet MS"/>
                <a:cs typeface="Trebuchet MS"/>
              </a:rPr>
              <a:t> </a:t>
            </a:r>
            <a:r>
              <a:rPr sz="500" spc="10" dirty="0">
                <a:latin typeface="Trebuchet MS"/>
                <a:cs typeface="Trebuchet MS"/>
              </a:rPr>
              <a:t>combined </a:t>
            </a:r>
            <a:r>
              <a:rPr sz="500" spc="-5" dirty="0">
                <a:latin typeface="Trebuchet MS"/>
                <a:cs typeface="Trebuchet MS"/>
              </a:rPr>
              <a:t>with </a:t>
            </a:r>
            <a:r>
              <a:rPr sz="500" dirty="0">
                <a:latin typeface="Trebuchet MS"/>
                <a:cs typeface="Trebuchet MS"/>
              </a:rPr>
              <a:t>the fact </a:t>
            </a:r>
            <a:r>
              <a:rPr sz="500" spc="-10" dirty="0">
                <a:latin typeface="Trebuchet MS"/>
                <a:cs typeface="Trebuchet MS"/>
              </a:rPr>
              <a:t>that their </a:t>
            </a:r>
            <a:r>
              <a:rPr sz="500" dirty="0">
                <a:latin typeface="Trebuchet MS"/>
                <a:cs typeface="Trebuchet MS"/>
              </a:rPr>
              <a:t>destination </a:t>
            </a:r>
            <a:r>
              <a:rPr sz="500" spc="5" dirty="0">
                <a:latin typeface="Trebuchet MS"/>
                <a:cs typeface="Trebuchet MS"/>
              </a:rPr>
              <a:t>country </a:t>
            </a:r>
            <a:r>
              <a:rPr sz="500" spc="25" dirty="0">
                <a:latin typeface="Trebuchet MS"/>
                <a:cs typeface="Trebuchet MS"/>
              </a:rPr>
              <a:t>has </a:t>
            </a:r>
            <a:r>
              <a:rPr sz="500" spc="15" dirty="0">
                <a:latin typeface="Trebuchet MS"/>
                <a:cs typeface="Trebuchet MS"/>
              </a:rPr>
              <a:t>a </a:t>
            </a:r>
            <a:r>
              <a:rPr sz="500" spc="10" dirty="0">
                <a:latin typeface="Trebuchet MS"/>
                <a:cs typeface="Trebuchet MS"/>
              </a:rPr>
              <a:t>stronger </a:t>
            </a:r>
            <a:r>
              <a:rPr sz="500" spc="5" dirty="0">
                <a:latin typeface="Trebuchet MS"/>
                <a:cs typeface="Trebuchet MS"/>
              </a:rPr>
              <a:t>currency </a:t>
            </a:r>
            <a:r>
              <a:rPr sz="500" spc="10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and a </a:t>
            </a:r>
            <a:r>
              <a:rPr sz="500" spc="-5" dirty="0">
                <a:latin typeface="Trebuchet MS"/>
                <a:cs typeface="Trebuchet MS"/>
              </a:rPr>
              <a:t>better </a:t>
            </a:r>
            <a:r>
              <a:rPr sz="500" dirty="0">
                <a:latin typeface="Trebuchet MS"/>
                <a:cs typeface="Trebuchet MS"/>
              </a:rPr>
              <a:t>environment </a:t>
            </a:r>
            <a:r>
              <a:rPr sz="500" spc="-5" dirty="0">
                <a:latin typeface="Trebuchet MS"/>
                <a:cs typeface="Trebuchet MS"/>
              </a:rPr>
              <a:t>certainly </a:t>
            </a:r>
            <a:r>
              <a:rPr sz="500" dirty="0">
                <a:latin typeface="Trebuchet MS"/>
                <a:cs typeface="Trebuchet MS"/>
              </a:rPr>
              <a:t>influences </a:t>
            </a:r>
            <a:r>
              <a:rPr sz="500" spc="20" dirty="0">
                <a:latin typeface="Trebuchet MS"/>
                <a:cs typeface="Trebuchet MS"/>
              </a:rPr>
              <a:t>some </a:t>
            </a:r>
            <a:r>
              <a:rPr sz="500" spc="10" dirty="0">
                <a:latin typeface="Trebuchet MS"/>
                <a:cs typeface="Trebuchet MS"/>
              </a:rPr>
              <a:t>graduates </a:t>
            </a:r>
            <a:r>
              <a:rPr sz="500" dirty="0">
                <a:latin typeface="Trebuchet MS"/>
                <a:cs typeface="Trebuchet MS"/>
              </a:rPr>
              <a:t>to </a:t>
            </a:r>
            <a:r>
              <a:rPr sz="500" spc="10" dirty="0">
                <a:latin typeface="Trebuchet MS"/>
                <a:cs typeface="Trebuchet MS"/>
              </a:rPr>
              <a:t>work </a:t>
            </a:r>
            <a:r>
              <a:rPr sz="500" spc="-10" dirty="0">
                <a:latin typeface="Trebuchet MS"/>
                <a:cs typeface="Trebuchet MS"/>
              </a:rPr>
              <a:t>in </a:t>
            </a:r>
            <a:r>
              <a:rPr sz="500" dirty="0">
                <a:latin typeface="Trebuchet MS"/>
                <a:cs typeface="Trebuchet MS"/>
              </a:rPr>
              <a:t>the </a:t>
            </a:r>
            <a:r>
              <a:rPr sz="500" spc="5" dirty="0">
                <a:latin typeface="Trebuchet MS"/>
                <a:cs typeface="Trebuchet MS"/>
              </a:rPr>
              <a:t> </a:t>
            </a:r>
            <a:r>
              <a:rPr sz="500" spc="-5" dirty="0">
                <a:latin typeface="Trebuchet MS"/>
                <a:cs typeface="Trebuchet MS"/>
              </a:rPr>
              <a:t>country.</a:t>
            </a:r>
            <a:endParaRPr sz="500">
              <a:latin typeface="Trebuchet MS"/>
              <a:cs typeface="Trebuchet MS"/>
            </a:endParaRPr>
          </a:p>
          <a:p>
            <a:pPr marL="12700" marR="5080" algn="just">
              <a:lnSpc>
                <a:spcPts val="540"/>
              </a:lnSpc>
              <a:spcBef>
                <a:spcPts val="10"/>
              </a:spcBef>
            </a:pPr>
            <a:r>
              <a:rPr sz="500" spc="10" dirty="0">
                <a:latin typeface="Trebuchet MS"/>
                <a:cs typeface="Trebuchet MS"/>
              </a:rPr>
              <a:t>This </a:t>
            </a:r>
            <a:r>
              <a:rPr sz="500" spc="-20" dirty="0">
                <a:latin typeface="Trebuchet MS"/>
                <a:cs typeface="Trebuchet MS"/>
              </a:rPr>
              <a:t>will </a:t>
            </a:r>
            <a:r>
              <a:rPr sz="500" spc="-5" dirty="0">
                <a:latin typeface="Trebuchet MS"/>
                <a:cs typeface="Trebuchet MS"/>
              </a:rPr>
              <a:t>affect </a:t>
            </a:r>
            <a:r>
              <a:rPr sz="500" dirty="0">
                <a:latin typeface="Trebuchet MS"/>
                <a:cs typeface="Trebuchet MS"/>
              </a:rPr>
              <a:t>the population </a:t>
            </a:r>
            <a:r>
              <a:rPr sz="500" spc="-10" dirty="0">
                <a:latin typeface="Trebuchet MS"/>
                <a:cs typeface="Trebuchet MS"/>
              </a:rPr>
              <a:t>in </a:t>
            </a:r>
            <a:r>
              <a:rPr sz="500" spc="5" dirty="0">
                <a:latin typeface="Trebuchet MS"/>
                <a:cs typeface="Trebuchet MS"/>
              </a:rPr>
              <a:t>Malaysia, namely </a:t>
            </a:r>
            <a:r>
              <a:rPr sz="500" dirty="0">
                <a:latin typeface="Trebuchet MS"/>
                <a:cs typeface="Trebuchet MS"/>
              </a:rPr>
              <a:t>declining </a:t>
            </a:r>
            <a:r>
              <a:rPr sz="500" spc="-10" dirty="0">
                <a:latin typeface="Trebuchet MS"/>
                <a:cs typeface="Trebuchet MS"/>
              </a:rPr>
              <a:t>in </a:t>
            </a:r>
            <a:r>
              <a:rPr sz="500" dirty="0">
                <a:latin typeface="Trebuchet MS"/>
                <a:cs typeface="Trebuchet MS"/>
              </a:rPr>
              <a:t>the population </a:t>
            </a:r>
            <a:r>
              <a:rPr sz="500" spc="5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when many </a:t>
            </a:r>
            <a:r>
              <a:rPr sz="500" spc="10" dirty="0">
                <a:latin typeface="Trebuchet MS"/>
                <a:cs typeface="Trebuchet MS"/>
              </a:rPr>
              <a:t>graduates </a:t>
            </a:r>
            <a:r>
              <a:rPr sz="500" dirty="0">
                <a:latin typeface="Trebuchet MS"/>
                <a:cs typeface="Trebuchet MS"/>
              </a:rPr>
              <a:t>from </a:t>
            </a:r>
            <a:r>
              <a:rPr sz="500" spc="10" dirty="0">
                <a:latin typeface="Trebuchet MS"/>
                <a:cs typeface="Trebuchet MS"/>
              </a:rPr>
              <a:t>abroad </a:t>
            </a:r>
            <a:r>
              <a:rPr sz="500" spc="5" dirty="0">
                <a:latin typeface="Trebuchet MS"/>
                <a:cs typeface="Trebuchet MS"/>
              </a:rPr>
              <a:t>are </a:t>
            </a:r>
            <a:r>
              <a:rPr sz="500" dirty="0">
                <a:latin typeface="Trebuchet MS"/>
                <a:cs typeface="Trebuchet MS"/>
              </a:rPr>
              <a:t>not </a:t>
            </a:r>
            <a:r>
              <a:rPr sz="500" spc="5" dirty="0">
                <a:latin typeface="Trebuchet MS"/>
                <a:cs typeface="Trebuchet MS"/>
              </a:rPr>
              <a:t>looking </a:t>
            </a:r>
            <a:r>
              <a:rPr sz="500" dirty="0">
                <a:latin typeface="Trebuchet MS"/>
                <a:cs typeface="Trebuchet MS"/>
              </a:rPr>
              <a:t>for </a:t>
            </a:r>
            <a:r>
              <a:rPr sz="500" spc="-10" dirty="0">
                <a:latin typeface="Trebuchet MS"/>
                <a:cs typeface="Trebuchet MS"/>
              </a:rPr>
              <a:t>job </a:t>
            </a:r>
            <a:r>
              <a:rPr sz="500" dirty="0">
                <a:latin typeface="Trebuchet MS"/>
                <a:cs typeface="Trebuchet MS"/>
              </a:rPr>
              <a:t>opportunities </a:t>
            </a:r>
            <a:r>
              <a:rPr sz="500" spc="-10" dirty="0">
                <a:latin typeface="Trebuchet MS"/>
                <a:cs typeface="Trebuchet MS"/>
              </a:rPr>
              <a:t>in </a:t>
            </a:r>
            <a:r>
              <a:rPr sz="500" spc="-5" dirty="0">
                <a:latin typeface="Trebuchet MS"/>
                <a:cs typeface="Trebuchet MS"/>
              </a:rPr>
              <a:t> </a:t>
            </a:r>
            <a:r>
              <a:rPr sz="500" spc="5" dirty="0">
                <a:latin typeface="Trebuchet MS"/>
                <a:cs typeface="Trebuchet MS"/>
              </a:rPr>
              <a:t>Malaysia.</a:t>
            </a:r>
            <a:endParaRPr sz="500">
              <a:latin typeface="Trebuchet MS"/>
              <a:cs typeface="Trebuchet MS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8489" y="4620472"/>
            <a:ext cx="1751794" cy="118055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95241" y="4673351"/>
            <a:ext cx="1989810" cy="1266243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239643" y="156850"/>
            <a:ext cx="10123170" cy="664210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1842770" marR="5080" indent="-1830705">
              <a:lnSpc>
                <a:spcPts val="2250"/>
              </a:lnSpc>
              <a:spcBef>
                <a:spcPts val="615"/>
              </a:spcBef>
            </a:pPr>
            <a:r>
              <a:rPr sz="2300" spc="370" dirty="0">
                <a:solidFill>
                  <a:srgbClr val="FFCC00"/>
                </a:solidFill>
                <a:latin typeface="Calibri"/>
                <a:cs typeface="Calibri"/>
              </a:rPr>
              <a:t>TITTLE:</a:t>
            </a:r>
            <a:r>
              <a:rPr sz="2300" spc="55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305" dirty="0">
                <a:solidFill>
                  <a:srgbClr val="FFCC00"/>
                </a:solidFill>
                <a:latin typeface="Calibri"/>
                <a:cs typeface="Calibri"/>
              </a:rPr>
              <a:t>The</a:t>
            </a:r>
            <a:r>
              <a:rPr sz="2300" spc="60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240" dirty="0">
                <a:solidFill>
                  <a:srgbClr val="FFCC00"/>
                </a:solidFill>
                <a:latin typeface="Calibri"/>
                <a:cs typeface="Calibri"/>
              </a:rPr>
              <a:t>Issue</a:t>
            </a:r>
            <a:r>
              <a:rPr sz="2300" spc="60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150" dirty="0">
                <a:solidFill>
                  <a:srgbClr val="FFCC00"/>
                </a:solidFill>
                <a:latin typeface="Calibri"/>
                <a:cs typeface="Calibri"/>
              </a:rPr>
              <a:t>of</a:t>
            </a:r>
            <a:r>
              <a:rPr sz="2300" spc="60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280" dirty="0">
                <a:solidFill>
                  <a:srgbClr val="FFCC00"/>
                </a:solidFill>
                <a:latin typeface="Calibri"/>
                <a:cs typeface="Calibri"/>
              </a:rPr>
              <a:t>Malaysian</a:t>
            </a:r>
            <a:r>
              <a:rPr sz="2300" spc="55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225" dirty="0">
                <a:solidFill>
                  <a:srgbClr val="FFCC00"/>
                </a:solidFill>
                <a:latin typeface="Calibri"/>
                <a:cs typeface="Calibri"/>
              </a:rPr>
              <a:t>Employees</a:t>
            </a:r>
            <a:r>
              <a:rPr sz="2300" spc="60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290" dirty="0">
                <a:solidFill>
                  <a:srgbClr val="FFCC00"/>
                </a:solidFill>
                <a:latin typeface="Calibri"/>
                <a:cs typeface="Calibri"/>
              </a:rPr>
              <a:t>Moving</a:t>
            </a:r>
            <a:r>
              <a:rPr sz="2300" spc="60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90" dirty="0">
                <a:solidFill>
                  <a:srgbClr val="FFCC00"/>
                </a:solidFill>
                <a:latin typeface="Calibri"/>
                <a:cs typeface="Calibri"/>
              </a:rPr>
              <a:t>to</a:t>
            </a:r>
            <a:r>
              <a:rPr sz="2300" spc="60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165" dirty="0">
                <a:solidFill>
                  <a:srgbClr val="FFCC00"/>
                </a:solidFill>
                <a:latin typeface="Calibri"/>
                <a:cs typeface="Calibri"/>
              </a:rPr>
              <a:t>Other</a:t>
            </a:r>
            <a:r>
              <a:rPr sz="2300" spc="60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200" dirty="0">
                <a:solidFill>
                  <a:srgbClr val="FFCC00"/>
                </a:solidFill>
                <a:latin typeface="Calibri"/>
                <a:cs typeface="Calibri"/>
              </a:rPr>
              <a:t>Countries </a:t>
            </a:r>
            <a:r>
              <a:rPr sz="2300" spc="-505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275" dirty="0">
                <a:solidFill>
                  <a:srgbClr val="FFCC00"/>
                </a:solidFill>
                <a:latin typeface="Calibri"/>
                <a:cs typeface="Calibri"/>
              </a:rPr>
              <a:t>and</a:t>
            </a:r>
            <a:r>
              <a:rPr sz="2300" spc="55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210" dirty="0">
                <a:solidFill>
                  <a:srgbClr val="FFCC00"/>
                </a:solidFill>
                <a:latin typeface="Calibri"/>
                <a:cs typeface="Calibri"/>
              </a:rPr>
              <a:t>Its</a:t>
            </a:r>
            <a:r>
              <a:rPr sz="2300" spc="55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235" dirty="0">
                <a:solidFill>
                  <a:srgbClr val="FFCC00"/>
                </a:solidFill>
                <a:latin typeface="Calibri"/>
                <a:cs typeface="Calibri"/>
              </a:rPr>
              <a:t>Impact</a:t>
            </a:r>
            <a:r>
              <a:rPr sz="2300" spc="55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200" dirty="0">
                <a:solidFill>
                  <a:srgbClr val="FFCC00"/>
                </a:solidFill>
                <a:latin typeface="Calibri"/>
                <a:cs typeface="Calibri"/>
              </a:rPr>
              <a:t>on</a:t>
            </a:r>
            <a:r>
              <a:rPr sz="2300" spc="55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160" dirty="0">
                <a:solidFill>
                  <a:srgbClr val="FFCC00"/>
                </a:solidFill>
                <a:latin typeface="Calibri"/>
                <a:cs typeface="Calibri"/>
              </a:rPr>
              <a:t>the</a:t>
            </a:r>
            <a:r>
              <a:rPr sz="2300" spc="55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280" dirty="0">
                <a:solidFill>
                  <a:srgbClr val="FFCC00"/>
                </a:solidFill>
                <a:latin typeface="Calibri"/>
                <a:cs typeface="Calibri"/>
              </a:rPr>
              <a:t>Malaysian</a:t>
            </a:r>
            <a:r>
              <a:rPr sz="2300" spc="60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2300" spc="190" dirty="0">
                <a:solidFill>
                  <a:srgbClr val="FFCC00"/>
                </a:solidFill>
                <a:latin typeface="Calibri"/>
                <a:cs typeface="Calibri"/>
              </a:rPr>
              <a:t>Population.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45733" y="1177680"/>
            <a:ext cx="361950" cy="278765"/>
          </a:xfrm>
          <a:custGeom>
            <a:avLst/>
            <a:gdLst/>
            <a:ahLst/>
            <a:cxnLst/>
            <a:rect l="l" t="t" r="r" b="b"/>
            <a:pathLst>
              <a:path w="361950" h="278765">
                <a:moveTo>
                  <a:pt x="361465" y="278464"/>
                </a:moveTo>
                <a:lnTo>
                  <a:pt x="0" y="278464"/>
                </a:lnTo>
                <a:lnTo>
                  <a:pt x="0" y="0"/>
                </a:lnTo>
                <a:lnTo>
                  <a:pt x="361465" y="0"/>
                </a:lnTo>
                <a:lnTo>
                  <a:pt x="361465" y="278464"/>
                </a:lnTo>
                <a:close/>
              </a:path>
            </a:pathLst>
          </a:custGeom>
          <a:solidFill>
            <a:srgbClr val="FA3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687994" y="1068708"/>
            <a:ext cx="361950" cy="278765"/>
          </a:xfrm>
          <a:custGeom>
            <a:avLst/>
            <a:gdLst/>
            <a:ahLst/>
            <a:cxnLst/>
            <a:rect l="l" t="t" r="r" b="b"/>
            <a:pathLst>
              <a:path w="361950" h="278765">
                <a:moveTo>
                  <a:pt x="361465" y="278464"/>
                </a:moveTo>
                <a:lnTo>
                  <a:pt x="0" y="278464"/>
                </a:lnTo>
                <a:lnTo>
                  <a:pt x="0" y="0"/>
                </a:lnTo>
                <a:lnTo>
                  <a:pt x="361465" y="0"/>
                </a:lnTo>
                <a:lnTo>
                  <a:pt x="361465" y="278464"/>
                </a:lnTo>
                <a:close/>
              </a:path>
            </a:pathLst>
          </a:custGeom>
          <a:solidFill>
            <a:srgbClr val="FA3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4" name="object 14"/>
          <p:cNvGrpSpPr/>
          <p:nvPr/>
        </p:nvGrpSpPr>
        <p:grpSpPr>
          <a:xfrm>
            <a:off x="175881" y="6616196"/>
            <a:ext cx="10364470" cy="1976755"/>
            <a:chOff x="175881" y="6616196"/>
            <a:chExt cx="10364470" cy="1976755"/>
          </a:xfrm>
        </p:grpSpPr>
        <p:sp>
          <p:nvSpPr>
            <p:cNvPr id="15" name="object 15"/>
            <p:cNvSpPr/>
            <p:nvPr/>
          </p:nvSpPr>
          <p:spPr>
            <a:xfrm>
              <a:off x="175869" y="6616203"/>
              <a:ext cx="10364470" cy="1976755"/>
            </a:xfrm>
            <a:custGeom>
              <a:avLst/>
              <a:gdLst/>
              <a:ahLst/>
              <a:cxnLst/>
              <a:rect l="l" t="t" r="r" b="b"/>
              <a:pathLst>
                <a:path w="10364470" h="1976754">
                  <a:moveTo>
                    <a:pt x="2625217" y="0"/>
                  </a:moveTo>
                  <a:lnTo>
                    <a:pt x="0" y="0"/>
                  </a:lnTo>
                  <a:lnTo>
                    <a:pt x="0" y="1976285"/>
                  </a:lnTo>
                  <a:lnTo>
                    <a:pt x="2625217" y="1976285"/>
                  </a:lnTo>
                  <a:lnTo>
                    <a:pt x="2625217" y="0"/>
                  </a:lnTo>
                  <a:close/>
                </a:path>
                <a:path w="10364470" h="1976754">
                  <a:moveTo>
                    <a:pt x="5191188" y="0"/>
                  </a:moveTo>
                  <a:lnTo>
                    <a:pt x="2669387" y="0"/>
                  </a:lnTo>
                  <a:lnTo>
                    <a:pt x="2669387" y="1976285"/>
                  </a:lnTo>
                  <a:lnTo>
                    <a:pt x="5191188" y="1976285"/>
                  </a:lnTo>
                  <a:lnTo>
                    <a:pt x="5191188" y="0"/>
                  </a:lnTo>
                  <a:close/>
                </a:path>
                <a:path w="10364470" h="1976754">
                  <a:moveTo>
                    <a:pt x="7929448" y="0"/>
                  </a:moveTo>
                  <a:lnTo>
                    <a:pt x="5229263" y="0"/>
                  </a:lnTo>
                  <a:lnTo>
                    <a:pt x="5229263" y="1976285"/>
                  </a:lnTo>
                  <a:lnTo>
                    <a:pt x="7929448" y="1976285"/>
                  </a:lnTo>
                  <a:lnTo>
                    <a:pt x="7929448" y="0"/>
                  </a:lnTo>
                  <a:close/>
                </a:path>
                <a:path w="10364470" h="1976754">
                  <a:moveTo>
                    <a:pt x="10364178" y="0"/>
                  </a:moveTo>
                  <a:lnTo>
                    <a:pt x="7967523" y="0"/>
                  </a:lnTo>
                  <a:lnTo>
                    <a:pt x="7967523" y="1976285"/>
                  </a:lnTo>
                  <a:lnTo>
                    <a:pt x="10364178" y="1976285"/>
                  </a:lnTo>
                  <a:lnTo>
                    <a:pt x="10364178" y="0"/>
                  </a:lnTo>
                  <a:close/>
                </a:path>
              </a:pathLst>
            </a:custGeom>
            <a:solidFill>
              <a:srgbClr val="FAF7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69544" y="6861897"/>
              <a:ext cx="29845" cy="1291590"/>
            </a:xfrm>
            <a:custGeom>
              <a:avLst/>
              <a:gdLst/>
              <a:ahLst/>
              <a:cxnLst/>
              <a:rect l="l" t="t" r="r" b="b"/>
              <a:pathLst>
                <a:path w="29845" h="1291590">
                  <a:moveTo>
                    <a:pt x="29845" y="1274394"/>
                  </a:moveTo>
                  <a:lnTo>
                    <a:pt x="16903" y="1261440"/>
                  </a:lnTo>
                  <a:lnTo>
                    <a:pt x="12941" y="1261440"/>
                  </a:lnTo>
                  <a:lnTo>
                    <a:pt x="0" y="1274394"/>
                  </a:lnTo>
                  <a:lnTo>
                    <a:pt x="0" y="1278356"/>
                  </a:lnTo>
                  <a:lnTo>
                    <a:pt x="12941" y="1291297"/>
                  </a:lnTo>
                  <a:lnTo>
                    <a:pt x="16903" y="1291297"/>
                  </a:lnTo>
                  <a:lnTo>
                    <a:pt x="29845" y="1278356"/>
                  </a:lnTo>
                  <a:lnTo>
                    <a:pt x="29845" y="1276375"/>
                  </a:lnTo>
                  <a:lnTo>
                    <a:pt x="29845" y="1274394"/>
                  </a:lnTo>
                  <a:close/>
                </a:path>
                <a:path w="29845" h="1291590">
                  <a:moveTo>
                    <a:pt x="29845" y="983297"/>
                  </a:moveTo>
                  <a:lnTo>
                    <a:pt x="16903" y="970343"/>
                  </a:lnTo>
                  <a:lnTo>
                    <a:pt x="12941" y="970343"/>
                  </a:lnTo>
                  <a:lnTo>
                    <a:pt x="0" y="983297"/>
                  </a:lnTo>
                  <a:lnTo>
                    <a:pt x="0" y="987247"/>
                  </a:lnTo>
                  <a:lnTo>
                    <a:pt x="12941" y="1000201"/>
                  </a:lnTo>
                  <a:lnTo>
                    <a:pt x="16903" y="1000201"/>
                  </a:lnTo>
                  <a:lnTo>
                    <a:pt x="29845" y="987247"/>
                  </a:lnTo>
                  <a:lnTo>
                    <a:pt x="29845" y="985266"/>
                  </a:lnTo>
                  <a:lnTo>
                    <a:pt x="29845" y="983297"/>
                  </a:lnTo>
                  <a:close/>
                </a:path>
                <a:path w="29845" h="1291590">
                  <a:moveTo>
                    <a:pt x="29845" y="789228"/>
                  </a:moveTo>
                  <a:lnTo>
                    <a:pt x="16903" y="776274"/>
                  </a:lnTo>
                  <a:lnTo>
                    <a:pt x="12941" y="776274"/>
                  </a:lnTo>
                  <a:lnTo>
                    <a:pt x="0" y="789228"/>
                  </a:lnTo>
                  <a:lnTo>
                    <a:pt x="0" y="793178"/>
                  </a:lnTo>
                  <a:lnTo>
                    <a:pt x="12941" y="806132"/>
                  </a:lnTo>
                  <a:lnTo>
                    <a:pt x="16903" y="806132"/>
                  </a:lnTo>
                  <a:lnTo>
                    <a:pt x="29845" y="793178"/>
                  </a:lnTo>
                  <a:lnTo>
                    <a:pt x="29845" y="791197"/>
                  </a:lnTo>
                  <a:lnTo>
                    <a:pt x="29845" y="789228"/>
                  </a:lnTo>
                  <a:close/>
                </a:path>
                <a:path w="29845" h="1291590">
                  <a:moveTo>
                    <a:pt x="29845" y="401078"/>
                  </a:moveTo>
                  <a:lnTo>
                    <a:pt x="16903" y="388137"/>
                  </a:lnTo>
                  <a:lnTo>
                    <a:pt x="12941" y="388137"/>
                  </a:lnTo>
                  <a:lnTo>
                    <a:pt x="0" y="401078"/>
                  </a:lnTo>
                  <a:lnTo>
                    <a:pt x="0" y="405041"/>
                  </a:lnTo>
                  <a:lnTo>
                    <a:pt x="12941" y="417995"/>
                  </a:lnTo>
                  <a:lnTo>
                    <a:pt x="16903" y="417995"/>
                  </a:lnTo>
                  <a:lnTo>
                    <a:pt x="29845" y="405041"/>
                  </a:lnTo>
                  <a:lnTo>
                    <a:pt x="29845" y="403059"/>
                  </a:lnTo>
                  <a:lnTo>
                    <a:pt x="29845" y="401078"/>
                  </a:lnTo>
                  <a:close/>
                </a:path>
                <a:path w="29845" h="1291590">
                  <a:moveTo>
                    <a:pt x="29845" y="207010"/>
                  </a:moveTo>
                  <a:lnTo>
                    <a:pt x="16903" y="194068"/>
                  </a:lnTo>
                  <a:lnTo>
                    <a:pt x="12941" y="194068"/>
                  </a:lnTo>
                  <a:lnTo>
                    <a:pt x="0" y="207010"/>
                  </a:lnTo>
                  <a:lnTo>
                    <a:pt x="0" y="210972"/>
                  </a:lnTo>
                  <a:lnTo>
                    <a:pt x="12941" y="223926"/>
                  </a:lnTo>
                  <a:lnTo>
                    <a:pt x="16903" y="223926"/>
                  </a:lnTo>
                  <a:lnTo>
                    <a:pt x="29845" y="210972"/>
                  </a:lnTo>
                  <a:lnTo>
                    <a:pt x="29845" y="208991"/>
                  </a:lnTo>
                  <a:lnTo>
                    <a:pt x="29845" y="207010"/>
                  </a:lnTo>
                  <a:close/>
                </a:path>
                <a:path w="29845" h="1291590">
                  <a:moveTo>
                    <a:pt x="29845" y="12941"/>
                  </a:moveTo>
                  <a:lnTo>
                    <a:pt x="16903" y="0"/>
                  </a:lnTo>
                  <a:lnTo>
                    <a:pt x="12941" y="0"/>
                  </a:lnTo>
                  <a:lnTo>
                    <a:pt x="0" y="12941"/>
                  </a:lnTo>
                  <a:lnTo>
                    <a:pt x="0" y="16903"/>
                  </a:lnTo>
                  <a:lnTo>
                    <a:pt x="12941" y="29857"/>
                  </a:lnTo>
                  <a:lnTo>
                    <a:pt x="16903" y="29857"/>
                  </a:lnTo>
                  <a:lnTo>
                    <a:pt x="29845" y="16903"/>
                  </a:lnTo>
                  <a:lnTo>
                    <a:pt x="29845" y="14922"/>
                  </a:lnTo>
                  <a:lnTo>
                    <a:pt x="29845" y="129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856026" y="1060088"/>
            <a:ext cx="241427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310" dirty="0">
                <a:solidFill>
                  <a:srgbClr val="FFCC00"/>
                </a:solidFill>
                <a:latin typeface="Calibri"/>
                <a:cs typeface="Calibri"/>
              </a:rPr>
              <a:t>LITERATURE</a:t>
            </a:r>
            <a:r>
              <a:rPr sz="1650" spc="10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1650" spc="285" dirty="0">
                <a:solidFill>
                  <a:srgbClr val="FFCC00"/>
                </a:solidFill>
                <a:latin typeface="Calibri"/>
                <a:cs typeface="Calibri"/>
              </a:rPr>
              <a:t>REVIEW</a:t>
            </a:r>
            <a:endParaRPr sz="1650">
              <a:latin typeface="Calibri"/>
              <a:cs typeface="Calibr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311099" y="710684"/>
            <a:ext cx="760869" cy="643722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78612" y="11904138"/>
            <a:ext cx="628361" cy="618839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301694" y="12161195"/>
            <a:ext cx="349250" cy="323850"/>
          </a:xfrm>
          <a:custGeom>
            <a:avLst/>
            <a:gdLst/>
            <a:ahLst/>
            <a:cxnLst/>
            <a:rect l="l" t="t" r="r" b="b"/>
            <a:pathLst>
              <a:path w="349250" h="323850">
                <a:moveTo>
                  <a:pt x="349055" y="323576"/>
                </a:moveTo>
                <a:lnTo>
                  <a:pt x="0" y="323576"/>
                </a:lnTo>
                <a:lnTo>
                  <a:pt x="0" y="0"/>
                </a:lnTo>
                <a:lnTo>
                  <a:pt x="349055" y="0"/>
                </a:lnTo>
                <a:lnTo>
                  <a:pt x="349055" y="323576"/>
                </a:lnTo>
                <a:close/>
              </a:path>
            </a:pathLst>
          </a:custGeom>
          <a:solidFill>
            <a:srgbClr val="FA3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647199" y="9011739"/>
            <a:ext cx="361950" cy="278765"/>
          </a:xfrm>
          <a:custGeom>
            <a:avLst/>
            <a:gdLst/>
            <a:ahLst/>
            <a:cxnLst/>
            <a:rect l="l" t="t" r="r" b="b"/>
            <a:pathLst>
              <a:path w="361950" h="278765">
                <a:moveTo>
                  <a:pt x="361465" y="278464"/>
                </a:moveTo>
                <a:lnTo>
                  <a:pt x="0" y="278464"/>
                </a:lnTo>
                <a:lnTo>
                  <a:pt x="0" y="0"/>
                </a:lnTo>
                <a:lnTo>
                  <a:pt x="361465" y="0"/>
                </a:lnTo>
                <a:lnTo>
                  <a:pt x="361465" y="278464"/>
                </a:lnTo>
                <a:close/>
              </a:path>
            </a:pathLst>
          </a:custGeom>
          <a:solidFill>
            <a:srgbClr val="FA3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407646" y="8775770"/>
            <a:ext cx="599799" cy="561716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276988" y="8775770"/>
            <a:ext cx="790211" cy="599799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821616" y="11899696"/>
            <a:ext cx="637881" cy="637881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047161" y="3945600"/>
            <a:ext cx="618825" cy="533155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447132" y="763357"/>
            <a:ext cx="723567" cy="704526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741259" y="1153828"/>
            <a:ext cx="176593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250" dirty="0">
                <a:solidFill>
                  <a:srgbClr val="FFCC00"/>
                </a:solidFill>
                <a:latin typeface="Calibri"/>
                <a:cs typeface="Calibri"/>
              </a:rPr>
              <a:t>INTRODUCTION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51319" y="4181835"/>
            <a:ext cx="463550" cy="278765"/>
          </a:xfrm>
          <a:prstGeom prst="rect">
            <a:avLst/>
          </a:prstGeom>
          <a:solidFill>
            <a:srgbClr val="FA3D93"/>
          </a:solidFill>
        </p:spPr>
        <p:txBody>
          <a:bodyPr vert="horz" wrap="square" lIns="0" tIns="12700" rIns="0" bIns="0" rtlCol="0">
            <a:spAutoFit/>
          </a:bodyPr>
          <a:lstStyle/>
          <a:p>
            <a:pPr algn="r">
              <a:lnSpc>
                <a:spcPct val="100000"/>
              </a:lnSpc>
              <a:spcBef>
                <a:spcPts val="100"/>
              </a:spcBef>
            </a:pPr>
            <a:r>
              <a:rPr sz="1650" spc="425" dirty="0">
                <a:solidFill>
                  <a:srgbClr val="FFCC00"/>
                </a:solidFill>
                <a:latin typeface="Calibri"/>
                <a:cs typeface="Calibri"/>
              </a:rPr>
              <a:t>A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287173" y="4178307"/>
            <a:ext cx="2694940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350" dirty="0">
                <a:solidFill>
                  <a:srgbClr val="FFCC00"/>
                </a:solidFill>
                <a:latin typeface="Calibri"/>
                <a:cs typeface="Calibri"/>
              </a:rPr>
              <a:t>NALYSIS</a:t>
            </a:r>
            <a:r>
              <a:rPr sz="1650" spc="10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1650" spc="50" dirty="0">
                <a:solidFill>
                  <a:srgbClr val="FFCC00"/>
                </a:solidFill>
                <a:latin typeface="Calibri"/>
                <a:cs typeface="Calibri"/>
              </a:rPr>
              <a:t>&amp;</a:t>
            </a:r>
            <a:r>
              <a:rPr sz="1650" spc="15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1650" spc="280" dirty="0">
                <a:solidFill>
                  <a:srgbClr val="FFCC00"/>
                </a:solidFill>
                <a:latin typeface="Calibri"/>
                <a:cs typeface="Calibri"/>
              </a:rPr>
              <a:t>DISCUSSION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99747" y="9491691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08" y="30916"/>
                </a:moveTo>
                <a:lnTo>
                  <a:pt x="13408" y="30916"/>
                </a:lnTo>
                <a:lnTo>
                  <a:pt x="11436" y="30524"/>
                </a:lnTo>
                <a:lnTo>
                  <a:pt x="0" y="17508"/>
                </a:lnTo>
                <a:lnTo>
                  <a:pt x="0" y="13408"/>
                </a:lnTo>
                <a:lnTo>
                  <a:pt x="13408" y="0"/>
                </a:lnTo>
                <a:lnTo>
                  <a:pt x="17508" y="0"/>
                </a:lnTo>
                <a:lnTo>
                  <a:pt x="30916" y="15458"/>
                </a:lnTo>
                <a:lnTo>
                  <a:pt x="30916" y="17508"/>
                </a:lnTo>
                <a:lnTo>
                  <a:pt x="17508" y="30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99747" y="9816317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08" y="30916"/>
                </a:moveTo>
                <a:lnTo>
                  <a:pt x="13408" y="30916"/>
                </a:lnTo>
                <a:lnTo>
                  <a:pt x="11436" y="30524"/>
                </a:lnTo>
                <a:lnTo>
                  <a:pt x="0" y="17508"/>
                </a:lnTo>
                <a:lnTo>
                  <a:pt x="0" y="13408"/>
                </a:lnTo>
                <a:lnTo>
                  <a:pt x="13408" y="0"/>
                </a:lnTo>
                <a:lnTo>
                  <a:pt x="17508" y="0"/>
                </a:lnTo>
                <a:lnTo>
                  <a:pt x="30916" y="15458"/>
                </a:lnTo>
                <a:lnTo>
                  <a:pt x="30916" y="17508"/>
                </a:lnTo>
                <a:lnTo>
                  <a:pt x="17508" y="30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48401" y="9324407"/>
            <a:ext cx="2366010" cy="6781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30"/>
              </a:spcBef>
            </a:pPr>
            <a:r>
              <a:rPr sz="700" spc="-45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sz="700" spc="-60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6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ake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00" spc="9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en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700" spc="9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95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00" spc="-3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7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700" spc="90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700" spc="9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700" spc="-60" dirty="0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700">
              <a:latin typeface="Trebuchet MS"/>
              <a:cs typeface="Trebuchet MS"/>
            </a:endParaRPr>
          </a:p>
          <a:p>
            <a:pPr marL="170180" marR="5080" algn="just">
              <a:lnSpc>
                <a:spcPct val="101400"/>
              </a:lnSpc>
            </a:pP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70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keep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qualified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workers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Malaysia,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government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 must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invest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create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talent </a:t>
            </a:r>
            <a:r>
              <a:rPr sz="70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retention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programmes.</a:t>
            </a:r>
            <a:endParaRPr sz="700">
              <a:latin typeface="Trebuchet MS"/>
              <a:cs typeface="Trebuchet MS"/>
            </a:endParaRPr>
          </a:p>
          <a:p>
            <a:pPr marL="170180" marR="5080" algn="just">
              <a:lnSpc>
                <a:spcPct val="101400"/>
              </a:lnSpc>
            </a:pP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This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may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include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competitive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pay,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better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working </a:t>
            </a:r>
            <a:r>
              <a:rPr sz="70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conditions,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career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promotion.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99747" y="10249151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08" y="30916"/>
                </a:moveTo>
                <a:lnTo>
                  <a:pt x="13408" y="30916"/>
                </a:lnTo>
                <a:lnTo>
                  <a:pt x="11436" y="30524"/>
                </a:lnTo>
                <a:lnTo>
                  <a:pt x="0" y="17508"/>
                </a:lnTo>
                <a:lnTo>
                  <a:pt x="0" y="13408"/>
                </a:lnTo>
                <a:lnTo>
                  <a:pt x="13408" y="0"/>
                </a:lnTo>
                <a:lnTo>
                  <a:pt x="17508" y="0"/>
                </a:lnTo>
                <a:lnTo>
                  <a:pt x="30916" y="15458"/>
                </a:lnTo>
                <a:lnTo>
                  <a:pt x="30916" y="17508"/>
                </a:lnTo>
                <a:lnTo>
                  <a:pt x="17508" y="30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248401" y="10081867"/>
            <a:ext cx="2366010" cy="35369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2.</a:t>
            </a:r>
            <a:r>
              <a:rPr sz="7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Invest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Education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Professional</a:t>
            </a:r>
            <a:r>
              <a:rPr sz="7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Growth.</a:t>
            </a:r>
            <a:endParaRPr sz="700">
              <a:latin typeface="Trebuchet MS"/>
              <a:cs typeface="Trebuchet MS"/>
            </a:endParaRPr>
          </a:p>
          <a:p>
            <a:pPr marL="170180" marR="5080">
              <a:lnSpc>
                <a:spcPct val="101400"/>
              </a:lnSpc>
            </a:pPr>
            <a:r>
              <a:rPr sz="700" dirty="0">
                <a:solidFill>
                  <a:srgbClr val="FFFFFF"/>
                </a:solidFill>
                <a:latin typeface="Trebuchet MS"/>
                <a:cs typeface="Trebuchet MS"/>
              </a:rPr>
              <a:t>If</a:t>
            </a:r>
            <a:r>
              <a:rPr sz="700" spc="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Malaysia</a:t>
            </a:r>
            <a:r>
              <a:rPr sz="700" spc="2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improves</a:t>
            </a:r>
            <a:r>
              <a:rPr sz="700" spc="2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700" spc="2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qualifications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70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experience</a:t>
            </a:r>
            <a:r>
              <a:rPr sz="700" spc="1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700" spc="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its</a:t>
            </a:r>
            <a:r>
              <a:rPr sz="700" spc="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existing</a:t>
            </a:r>
            <a:r>
              <a:rPr sz="700" spc="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workforce</a:t>
            </a:r>
            <a:r>
              <a:rPr sz="700" spc="1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06004" y="10406493"/>
            <a:ext cx="2208530" cy="4616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 algn="just">
              <a:lnSpc>
                <a:spcPct val="101400"/>
              </a:lnSpc>
              <a:spcBef>
                <a:spcPts val="114"/>
              </a:spcBef>
            </a:pP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promotes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lifelong learning,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employers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can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help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their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workforce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adapt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changing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market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dynamics and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reduce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likelihood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that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their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employees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will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look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work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abroad.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99747" y="11223029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08" y="30916"/>
                </a:moveTo>
                <a:lnTo>
                  <a:pt x="13408" y="30916"/>
                </a:lnTo>
                <a:lnTo>
                  <a:pt x="11436" y="30524"/>
                </a:lnTo>
                <a:lnTo>
                  <a:pt x="0" y="17508"/>
                </a:lnTo>
                <a:lnTo>
                  <a:pt x="0" y="13408"/>
                </a:lnTo>
                <a:lnTo>
                  <a:pt x="13408" y="0"/>
                </a:lnTo>
                <a:lnTo>
                  <a:pt x="17508" y="0"/>
                </a:lnTo>
                <a:lnTo>
                  <a:pt x="30916" y="15458"/>
                </a:lnTo>
                <a:lnTo>
                  <a:pt x="30916" y="17508"/>
                </a:lnTo>
                <a:lnTo>
                  <a:pt x="17508" y="30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99747" y="11439446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08" y="30916"/>
                </a:moveTo>
                <a:lnTo>
                  <a:pt x="13408" y="30916"/>
                </a:lnTo>
                <a:lnTo>
                  <a:pt x="11436" y="30524"/>
                </a:lnTo>
                <a:lnTo>
                  <a:pt x="0" y="17508"/>
                </a:lnTo>
                <a:lnTo>
                  <a:pt x="0" y="13408"/>
                </a:lnTo>
                <a:lnTo>
                  <a:pt x="13408" y="0"/>
                </a:lnTo>
                <a:lnTo>
                  <a:pt x="17508" y="0"/>
                </a:lnTo>
                <a:lnTo>
                  <a:pt x="30916" y="15458"/>
                </a:lnTo>
                <a:lnTo>
                  <a:pt x="30916" y="17508"/>
                </a:lnTo>
                <a:lnTo>
                  <a:pt x="17508" y="30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248401" y="10947537"/>
            <a:ext cx="2366010" cy="56959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16839" marR="41910" indent="-104775">
              <a:lnSpc>
                <a:spcPct val="101400"/>
              </a:lnSpc>
              <a:spcBef>
                <a:spcPts val="114"/>
              </a:spcBef>
            </a:pP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3.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Promote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International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Cooperative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Efforts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700" spc="-1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Sharing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Expertise.</a:t>
            </a:r>
            <a:endParaRPr sz="700">
              <a:latin typeface="Trebuchet MS"/>
              <a:cs typeface="Trebuchet MS"/>
            </a:endParaRPr>
          </a:p>
          <a:p>
            <a:pPr marL="170180" marR="5080">
              <a:lnSpc>
                <a:spcPct val="101400"/>
              </a:lnSpc>
            </a:pP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Create</a:t>
            </a:r>
            <a:r>
              <a:rPr sz="700" spc="2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knowledge-sharing</a:t>
            </a:r>
            <a:r>
              <a:rPr sz="700" spc="229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programmes</a:t>
            </a:r>
            <a:r>
              <a:rPr sz="700" spc="2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sz="700" spc="-20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Malaysian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experts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abroad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local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sector.</a:t>
            </a:r>
            <a:endParaRPr sz="700">
              <a:latin typeface="Trebuchet MS"/>
              <a:cs typeface="Trebuchet MS"/>
            </a:endParaRPr>
          </a:p>
          <a:p>
            <a:pPr marL="170180">
              <a:lnSpc>
                <a:spcPct val="100000"/>
              </a:lnSpc>
              <a:spcBef>
                <a:spcPts val="15"/>
              </a:spcBef>
              <a:tabLst>
                <a:tab pos="922655" algn="l"/>
                <a:tab pos="1806575" algn="l"/>
              </a:tabLst>
            </a:pP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Mentoring	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programmes,	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international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06004" y="11488580"/>
            <a:ext cx="220853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749935" algn="l"/>
                <a:tab pos="1078230" algn="l"/>
                <a:tab pos="1808480" algn="l"/>
              </a:tabLst>
            </a:pP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conferences,	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	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collaborative	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research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06004" y="11596789"/>
            <a:ext cx="1701800" cy="137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initiatives</a:t>
            </a:r>
            <a:r>
              <a:rPr sz="7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can</a:t>
            </a:r>
            <a:r>
              <a:rPr sz="7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help</a:t>
            </a:r>
            <a:r>
              <a:rPr sz="7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spread</a:t>
            </a:r>
            <a:r>
              <a:rPr sz="7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knowledge.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85777" y="5733760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5940" y="24981"/>
                </a:moveTo>
                <a:lnTo>
                  <a:pt x="9041" y="24981"/>
                </a:lnTo>
                <a:lnTo>
                  <a:pt x="6097" y="23762"/>
                </a:lnTo>
                <a:lnTo>
                  <a:pt x="1219" y="18884"/>
                </a:lnTo>
                <a:lnTo>
                  <a:pt x="0" y="15940"/>
                </a:lnTo>
                <a:lnTo>
                  <a:pt x="0" y="9041"/>
                </a:lnTo>
                <a:lnTo>
                  <a:pt x="1219" y="6097"/>
                </a:lnTo>
                <a:lnTo>
                  <a:pt x="6097" y="1219"/>
                </a:lnTo>
                <a:lnTo>
                  <a:pt x="9041" y="0"/>
                </a:lnTo>
                <a:lnTo>
                  <a:pt x="15940" y="0"/>
                </a:lnTo>
                <a:lnTo>
                  <a:pt x="18884" y="1219"/>
                </a:lnTo>
                <a:lnTo>
                  <a:pt x="23762" y="6097"/>
                </a:lnTo>
                <a:lnTo>
                  <a:pt x="24981" y="9041"/>
                </a:lnTo>
                <a:lnTo>
                  <a:pt x="24981" y="12490"/>
                </a:lnTo>
                <a:lnTo>
                  <a:pt x="24981" y="15940"/>
                </a:lnTo>
                <a:lnTo>
                  <a:pt x="23762" y="18884"/>
                </a:lnTo>
                <a:lnTo>
                  <a:pt x="18884" y="23762"/>
                </a:lnTo>
                <a:lnTo>
                  <a:pt x="15940" y="249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85777" y="597733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5940" y="24981"/>
                </a:moveTo>
                <a:lnTo>
                  <a:pt x="9041" y="24981"/>
                </a:lnTo>
                <a:lnTo>
                  <a:pt x="6097" y="23762"/>
                </a:lnTo>
                <a:lnTo>
                  <a:pt x="1219" y="18884"/>
                </a:lnTo>
                <a:lnTo>
                  <a:pt x="0" y="15940"/>
                </a:lnTo>
                <a:lnTo>
                  <a:pt x="0" y="9041"/>
                </a:lnTo>
                <a:lnTo>
                  <a:pt x="1219" y="6097"/>
                </a:lnTo>
                <a:lnTo>
                  <a:pt x="6097" y="1219"/>
                </a:lnTo>
                <a:lnTo>
                  <a:pt x="9041" y="0"/>
                </a:lnTo>
                <a:lnTo>
                  <a:pt x="15940" y="0"/>
                </a:lnTo>
                <a:lnTo>
                  <a:pt x="18884" y="1219"/>
                </a:lnTo>
                <a:lnTo>
                  <a:pt x="23762" y="6097"/>
                </a:lnTo>
                <a:lnTo>
                  <a:pt x="24981" y="9041"/>
                </a:lnTo>
                <a:lnTo>
                  <a:pt x="24981" y="12490"/>
                </a:lnTo>
                <a:lnTo>
                  <a:pt x="24981" y="15940"/>
                </a:lnTo>
                <a:lnTo>
                  <a:pt x="23762" y="18884"/>
                </a:lnTo>
                <a:lnTo>
                  <a:pt x="18884" y="23762"/>
                </a:lnTo>
                <a:lnTo>
                  <a:pt x="15940" y="249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85777" y="6220906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5940" y="24981"/>
                </a:moveTo>
                <a:lnTo>
                  <a:pt x="9041" y="24981"/>
                </a:lnTo>
                <a:lnTo>
                  <a:pt x="6097" y="23762"/>
                </a:lnTo>
                <a:lnTo>
                  <a:pt x="1219" y="18884"/>
                </a:lnTo>
                <a:lnTo>
                  <a:pt x="0" y="15940"/>
                </a:lnTo>
                <a:lnTo>
                  <a:pt x="0" y="9041"/>
                </a:lnTo>
                <a:lnTo>
                  <a:pt x="1219" y="6097"/>
                </a:lnTo>
                <a:lnTo>
                  <a:pt x="6097" y="1219"/>
                </a:lnTo>
                <a:lnTo>
                  <a:pt x="9041" y="0"/>
                </a:lnTo>
                <a:lnTo>
                  <a:pt x="15940" y="0"/>
                </a:lnTo>
                <a:lnTo>
                  <a:pt x="18884" y="1219"/>
                </a:lnTo>
                <a:lnTo>
                  <a:pt x="23762" y="6097"/>
                </a:lnTo>
                <a:lnTo>
                  <a:pt x="24981" y="9041"/>
                </a:lnTo>
                <a:lnTo>
                  <a:pt x="24981" y="12490"/>
                </a:lnTo>
                <a:lnTo>
                  <a:pt x="24981" y="15940"/>
                </a:lnTo>
                <a:lnTo>
                  <a:pt x="23762" y="18884"/>
                </a:lnTo>
                <a:lnTo>
                  <a:pt x="18884" y="23762"/>
                </a:lnTo>
                <a:lnTo>
                  <a:pt x="15940" y="249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85777" y="6464479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5940" y="24981"/>
                </a:moveTo>
                <a:lnTo>
                  <a:pt x="9041" y="24981"/>
                </a:lnTo>
                <a:lnTo>
                  <a:pt x="6097" y="23762"/>
                </a:lnTo>
                <a:lnTo>
                  <a:pt x="1219" y="18884"/>
                </a:lnTo>
                <a:lnTo>
                  <a:pt x="0" y="15940"/>
                </a:lnTo>
                <a:lnTo>
                  <a:pt x="0" y="9041"/>
                </a:lnTo>
                <a:lnTo>
                  <a:pt x="1219" y="6097"/>
                </a:lnTo>
                <a:lnTo>
                  <a:pt x="6097" y="1219"/>
                </a:lnTo>
                <a:lnTo>
                  <a:pt x="9041" y="0"/>
                </a:lnTo>
                <a:lnTo>
                  <a:pt x="15940" y="0"/>
                </a:lnTo>
                <a:lnTo>
                  <a:pt x="18884" y="1219"/>
                </a:lnTo>
                <a:lnTo>
                  <a:pt x="23762" y="6097"/>
                </a:lnTo>
                <a:lnTo>
                  <a:pt x="24981" y="9041"/>
                </a:lnTo>
                <a:lnTo>
                  <a:pt x="24981" y="12490"/>
                </a:lnTo>
                <a:lnTo>
                  <a:pt x="24981" y="15940"/>
                </a:lnTo>
                <a:lnTo>
                  <a:pt x="23762" y="18884"/>
                </a:lnTo>
                <a:lnTo>
                  <a:pt x="18884" y="23762"/>
                </a:lnTo>
                <a:lnTo>
                  <a:pt x="15940" y="249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269198" y="5683588"/>
            <a:ext cx="2453005" cy="84645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 algn="just">
              <a:lnSpc>
                <a:spcPts val="640"/>
              </a:lnSpc>
              <a:spcBef>
                <a:spcPts val="175"/>
              </a:spcBef>
            </a:pPr>
            <a:r>
              <a:rPr sz="600" spc="15" dirty="0">
                <a:latin typeface="Trebuchet MS"/>
                <a:cs typeface="Trebuchet MS"/>
              </a:rPr>
              <a:t>Women </a:t>
            </a:r>
            <a:r>
              <a:rPr sz="600" dirty="0">
                <a:latin typeface="Trebuchet MS"/>
                <a:cs typeface="Trebuchet MS"/>
              </a:rPr>
              <a:t>earn </a:t>
            </a:r>
            <a:r>
              <a:rPr sz="600" spc="15" dirty="0">
                <a:latin typeface="Trebuchet MS"/>
                <a:cs typeface="Trebuchet MS"/>
              </a:rPr>
              <a:t>up </a:t>
            </a:r>
            <a:r>
              <a:rPr sz="600" spc="-5" dirty="0">
                <a:latin typeface="Trebuchet MS"/>
                <a:cs typeface="Trebuchet MS"/>
              </a:rPr>
              <a:t>to </a:t>
            </a:r>
            <a:r>
              <a:rPr sz="600" spc="30" dirty="0">
                <a:latin typeface="Trebuchet MS"/>
                <a:cs typeface="Trebuchet MS"/>
              </a:rPr>
              <a:t>39.7% </a:t>
            </a:r>
            <a:r>
              <a:rPr sz="600" spc="20" dirty="0">
                <a:latin typeface="Trebuchet MS"/>
                <a:cs typeface="Trebuchet MS"/>
              </a:rPr>
              <a:t>less </a:t>
            </a:r>
            <a:r>
              <a:rPr sz="600" spc="5" dirty="0">
                <a:latin typeface="Trebuchet MS"/>
                <a:cs typeface="Trebuchet MS"/>
              </a:rPr>
              <a:t>salary </a:t>
            </a:r>
            <a:r>
              <a:rPr sz="600" dirty="0">
                <a:latin typeface="Trebuchet MS"/>
                <a:cs typeface="Trebuchet MS"/>
              </a:rPr>
              <a:t>than </a:t>
            </a:r>
            <a:r>
              <a:rPr sz="600" spc="-5" dirty="0">
                <a:latin typeface="Trebuchet MS"/>
                <a:cs typeface="Trebuchet MS"/>
              </a:rPr>
              <a:t>male </a:t>
            </a:r>
            <a:r>
              <a:rPr sz="600" spc="5" dirty="0">
                <a:latin typeface="Trebuchet MS"/>
                <a:cs typeface="Trebuchet MS"/>
              </a:rPr>
              <a:t>which </a:t>
            </a:r>
            <a:r>
              <a:rPr sz="600" spc="10" dirty="0">
                <a:latin typeface="Trebuchet MS"/>
                <a:cs typeface="Trebuchet MS"/>
              </a:rPr>
              <a:t>is </a:t>
            </a:r>
            <a:r>
              <a:rPr sz="600" spc="65" dirty="0">
                <a:latin typeface="Trebuchet MS"/>
                <a:cs typeface="Trebuchet MS"/>
              </a:rPr>
              <a:t>RM </a:t>
            </a:r>
            <a:r>
              <a:rPr sz="600" spc="-55" dirty="0">
                <a:latin typeface="Trebuchet MS"/>
                <a:cs typeface="Trebuchet MS"/>
              </a:rPr>
              <a:t>1</a:t>
            </a:r>
            <a:r>
              <a:rPr sz="600" spc="-5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481 </a:t>
            </a:r>
            <a:r>
              <a:rPr sz="600" spc="1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salary </a:t>
            </a:r>
            <a:r>
              <a:rPr sz="600" spc="-5" dirty="0">
                <a:latin typeface="Trebuchet MS"/>
                <a:cs typeface="Trebuchet MS"/>
              </a:rPr>
              <a:t>for male </a:t>
            </a:r>
            <a:r>
              <a:rPr sz="600" spc="10" dirty="0">
                <a:latin typeface="Trebuchet MS"/>
                <a:cs typeface="Trebuchet MS"/>
              </a:rPr>
              <a:t>workers </a:t>
            </a:r>
            <a:r>
              <a:rPr sz="600" spc="-10" dirty="0">
                <a:latin typeface="Trebuchet MS"/>
                <a:cs typeface="Trebuchet MS"/>
              </a:rPr>
              <a:t>while </a:t>
            </a:r>
            <a:r>
              <a:rPr sz="600" dirty="0">
                <a:latin typeface="Trebuchet MS"/>
                <a:cs typeface="Trebuchet MS"/>
              </a:rPr>
              <a:t>only </a:t>
            </a:r>
            <a:r>
              <a:rPr sz="600" spc="65" dirty="0">
                <a:latin typeface="Trebuchet MS"/>
                <a:cs typeface="Trebuchet MS"/>
              </a:rPr>
              <a:t>RM </a:t>
            </a:r>
            <a:r>
              <a:rPr sz="600" spc="45" dirty="0">
                <a:latin typeface="Trebuchet MS"/>
                <a:cs typeface="Trebuchet MS"/>
              </a:rPr>
              <a:t>893 </a:t>
            </a:r>
            <a:r>
              <a:rPr sz="600" spc="5" dirty="0">
                <a:latin typeface="Trebuchet MS"/>
                <a:cs typeface="Trebuchet MS"/>
              </a:rPr>
              <a:t>salary </a:t>
            </a:r>
            <a:r>
              <a:rPr sz="600" spc="-5" dirty="0">
                <a:latin typeface="Trebuchet MS"/>
                <a:cs typeface="Trebuchet MS"/>
              </a:rPr>
              <a:t>for </a:t>
            </a:r>
            <a:r>
              <a:rPr sz="600" spc="-10" dirty="0">
                <a:latin typeface="Trebuchet MS"/>
                <a:cs typeface="Trebuchet MS"/>
              </a:rPr>
              <a:t>female </a:t>
            </a:r>
            <a:r>
              <a:rPr sz="600" spc="10" dirty="0">
                <a:latin typeface="Trebuchet MS"/>
                <a:cs typeface="Trebuchet MS"/>
              </a:rPr>
              <a:t>workers </a:t>
            </a:r>
            <a:r>
              <a:rPr sz="600" spc="1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e</a:t>
            </a:r>
            <a:r>
              <a:rPr sz="600" spc="20" dirty="0">
                <a:latin typeface="Trebuchet MS"/>
                <a:cs typeface="Trebuchet MS"/>
              </a:rPr>
              <a:t>v</a:t>
            </a:r>
            <a:r>
              <a:rPr sz="600" spc="5" dirty="0">
                <a:latin typeface="Trebuchet MS"/>
                <a:cs typeface="Trebuchet MS"/>
              </a:rPr>
              <a:t>e</a:t>
            </a:r>
            <a:r>
              <a:rPr sz="600" spc="15" dirty="0">
                <a:latin typeface="Trebuchet MS"/>
                <a:cs typeface="Trebuchet MS"/>
              </a:rPr>
              <a:t>n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-45" dirty="0">
                <a:latin typeface="Trebuchet MS"/>
                <a:cs typeface="Trebuchet MS"/>
              </a:rPr>
              <a:t>i</a:t>
            </a:r>
            <a:r>
              <a:rPr sz="600" spc="15" dirty="0">
                <a:latin typeface="Trebuchet MS"/>
                <a:cs typeface="Trebuchet MS"/>
              </a:rPr>
              <a:t>n</a:t>
            </a:r>
            <a:r>
              <a:rPr sz="600" spc="-35" dirty="0">
                <a:latin typeface="Trebuchet MS"/>
                <a:cs typeface="Trebuchet MS"/>
              </a:rPr>
              <a:t> t</a:t>
            </a:r>
            <a:r>
              <a:rPr sz="600" spc="10" dirty="0">
                <a:latin typeface="Trebuchet MS"/>
                <a:cs typeface="Trebuchet MS"/>
              </a:rPr>
              <a:t>h</a:t>
            </a:r>
            <a:r>
              <a:rPr sz="600" spc="15" dirty="0">
                <a:latin typeface="Trebuchet MS"/>
                <a:cs typeface="Trebuchet MS"/>
              </a:rPr>
              <a:t>e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55" dirty="0">
                <a:latin typeface="Trebuchet MS"/>
                <a:cs typeface="Trebuchet MS"/>
              </a:rPr>
              <a:t>s</a:t>
            </a:r>
            <a:r>
              <a:rPr sz="600" spc="5" dirty="0">
                <a:latin typeface="Trebuchet MS"/>
                <a:cs typeface="Trebuchet MS"/>
              </a:rPr>
              <a:t>am</a:t>
            </a:r>
            <a:r>
              <a:rPr sz="600" spc="15" dirty="0">
                <a:latin typeface="Trebuchet MS"/>
                <a:cs typeface="Trebuchet MS"/>
              </a:rPr>
              <a:t>e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-45" dirty="0">
                <a:latin typeface="Trebuchet MS"/>
                <a:cs typeface="Trebuchet MS"/>
              </a:rPr>
              <a:t>i</a:t>
            </a:r>
            <a:r>
              <a:rPr sz="600" spc="5" dirty="0">
                <a:latin typeface="Trebuchet MS"/>
                <a:cs typeface="Trebuchet MS"/>
              </a:rPr>
              <a:t>n</a:t>
            </a:r>
            <a:r>
              <a:rPr sz="600" spc="20" dirty="0">
                <a:latin typeface="Trebuchet MS"/>
                <a:cs typeface="Trebuchet MS"/>
              </a:rPr>
              <a:t>d</a:t>
            </a:r>
            <a:r>
              <a:rPr sz="600" spc="5" dirty="0">
                <a:latin typeface="Trebuchet MS"/>
                <a:cs typeface="Trebuchet MS"/>
              </a:rPr>
              <a:t>u</a:t>
            </a:r>
            <a:r>
              <a:rPr sz="600" spc="55" dirty="0">
                <a:latin typeface="Trebuchet MS"/>
                <a:cs typeface="Trebuchet MS"/>
              </a:rPr>
              <a:t>s</a:t>
            </a:r>
            <a:r>
              <a:rPr sz="600" spc="-35" dirty="0">
                <a:latin typeface="Trebuchet MS"/>
                <a:cs typeface="Trebuchet MS"/>
              </a:rPr>
              <a:t>t</a:t>
            </a:r>
            <a:r>
              <a:rPr sz="600" spc="-20" dirty="0">
                <a:latin typeface="Trebuchet MS"/>
                <a:cs typeface="Trebuchet MS"/>
              </a:rPr>
              <a:t>r</a:t>
            </a:r>
            <a:r>
              <a:rPr sz="600" spc="20" dirty="0">
                <a:latin typeface="Trebuchet MS"/>
                <a:cs typeface="Trebuchet MS"/>
              </a:rPr>
              <a:t>y</a:t>
            </a:r>
            <a:r>
              <a:rPr sz="600" spc="-60" dirty="0">
                <a:latin typeface="Trebuchet MS"/>
                <a:cs typeface="Trebuchet MS"/>
              </a:rPr>
              <a:t>.</a:t>
            </a:r>
            <a:endParaRPr sz="600">
              <a:latin typeface="Trebuchet MS"/>
              <a:cs typeface="Trebuchet MS"/>
            </a:endParaRPr>
          </a:p>
          <a:p>
            <a:pPr marL="12700" algn="just">
              <a:lnSpc>
                <a:spcPts val="590"/>
              </a:lnSpc>
            </a:pPr>
            <a:r>
              <a:rPr sz="600" spc="15" dirty="0">
                <a:latin typeface="Trebuchet MS"/>
                <a:cs typeface="Trebuchet MS"/>
              </a:rPr>
              <a:t>Even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gender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discrimination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-15" dirty="0">
                <a:latin typeface="Trebuchet MS"/>
                <a:cs typeface="Trebuchet MS"/>
              </a:rPr>
              <a:t>in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30" dirty="0">
                <a:latin typeface="Trebuchet MS"/>
                <a:cs typeface="Trebuchet MS"/>
              </a:rPr>
              <a:t>wages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occurs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around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the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-10" dirty="0">
                <a:latin typeface="Trebuchet MS"/>
                <a:cs typeface="Trebuchet MS"/>
              </a:rPr>
              <a:t>world,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women</a:t>
            </a:r>
            <a:endParaRPr sz="600">
              <a:latin typeface="Trebuchet MS"/>
              <a:cs typeface="Trebuchet MS"/>
            </a:endParaRPr>
          </a:p>
          <a:p>
            <a:pPr marL="12700" marR="5080" algn="just">
              <a:lnSpc>
                <a:spcPts val="640"/>
              </a:lnSpc>
              <a:spcBef>
                <a:spcPts val="50"/>
              </a:spcBef>
            </a:pPr>
            <a:r>
              <a:rPr sz="600" spc="-15" dirty="0">
                <a:latin typeface="Trebuchet MS"/>
                <a:cs typeface="Trebuchet MS"/>
              </a:rPr>
              <a:t>in </a:t>
            </a:r>
            <a:r>
              <a:rPr sz="600" spc="5" dirty="0">
                <a:latin typeface="Trebuchet MS"/>
                <a:cs typeface="Trebuchet MS"/>
              </a:rPr>
              <a:t>developed </a:t>
            </a:r>
            <a:r>
              <a:rPr sz="600" dirty="0">
                <a:latin typeface="Trebuchet MS"/>
                <a:cs typeface="Trebuchet MS"/>
              </a:rPr>
              <a:t>countries are </a:t>
            </a:r>
            <a:r>
              <a:rPr sz="600" spc="-5" dirty="0">
                <a:latin typeface="Trebuchet MS"/>
                <a:cs typeface="Trebuchet MS"/>
              </a:rPr>
              <a:t>fighting for </a:t>
            </a:r>
            <a:r>
              <a:rPr sz="600" spc="-15" dirty="0">
                <a:latin typeface="Trebuchet MS"/>
                <a:cs typeface="Trebuchet MS"/>
              </a:rPr>
              <a:t>their </a:t>
            </a:r>
            <a:r>
              <a:rPr sz="600" spc="-5" dirty="0">
                <a:latin typeface="Trebuchet MS"/>
                <a:cs typeface="Trebuchet MS"/>
              </a:rPr>
              <a:t>right to </a:t>
            </a:r>
            <a:r>
              <a:rPr sz="600" dirty="0">
                <a:latin typeface="Trebuchet MS"/>
                <a:cs typeface="Trebuchet MS"/>
              </a:rPr>
              <a:t>earn </a:t>
            </a:r>
            <a:r>
              <a:rPr sz="600" spc="-5" dirty="0">
                <a:latin typeface="Trebuchet MS"/>
                <a:cs typeface="Trebuchet MS"/>
              </a:rPr>
              <a:t>the </a:t>
            </a:r>
            <a:r>
              <a:rPr sz="600" spc="20" dirty="0">
                <a:latin typeface="Trebuchet MS"/>
                <a:cs typeface="Trebuchet MS"/>
              </a:rPr>
              <a:t>same </a:t>
            </a:r>
            <a:r>
              <a:rPr sz="600" spc="2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salary</a:t>
            </a:r>
            <a:r>
              <a:rPr sz="600" spc="-40" dirty="0">
                <a:latin typeface="Trebuchet MS"/>
                <a:cs typeface="Trebuchet MS"/>
              </a:rPr>
              <a:t> </a:t>
            </a:r>
            <a:r>
              <a:rPr sz="600" spc="35" dirty="0">
                <a:latin typeface="Trebuchet MS"/>
                <a:cs typeface="Trebuchet MS"/>
              </a:rPr>
              <a:t>as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they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should.</a:t>
            </a:r>
            <a:endParaRPr sz="600">
              <a:latin typeface="Trebuchet MS"/>
              <a:cs typeface="Trebuchet MS"/>
            </a:endParaRPr>
          </a:p>
          <a:p>
            <a:pPr marL="12700" algn="just">
              <a:lnSpc>
                <a:spcPts val="590"/>
              </a:lnSpc>
            </a:pPr>
            <a:r>
              <a:rPr sz="600" spc="-25" dirty="0">
                <a:latin typeface="Trebuchet MS"/>
                <a:cs typeface="Trebuchet MS"/>
              </a:rPr>
              <a:t>It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may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be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-10" dirty="0">
                <a:latin typeface="Trebuchet MS"/>
                <a:cs typeface="Trebuchet MS"/>
              </a:rPr>
              <a:t>attractive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to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Malaysian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women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to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work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abroad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35" dirty="0">
                <a:latin typeface="Trebuchet MS"/>
                <a:cs typeface="Trebuchet MS"/>
              </a:rPr>
              <a:t>as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they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-30" dirty="0">
                <a:latin typeface="Trebuchet MS"/>
                <a:cs typeface="Trebuchet MS"/>
              </a:rPr>
              <a:t>will</a:t>
            </a:r>
            <a:endParaRPr sz="600">
              <a:latin typeface="Trebuchet MS"/>
              <a:cs typeface="Trebuchet MS"/>
            </a:endParaRPr>
          </a:p>
          <a:p>
            <a:pPr marL="12700" marR="5080" algn="just">
              <a:lnSpc>
                <a:spcPts val="640"/>
              </a:lnSpc>
              <a:spcBef>
                <a:spcPts val="45"/>
              </a:spcBef>
            </a:pPr>
            <a:r>
              <a:rPr sz="600" spc="-15" dirty="0">
                <a:latin typeface="Trebuchet MS"/>
                <a:cs typeface="Trebuchet MS"/>
              </a:rPr>
              <a:t>feel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more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valued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to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be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paid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equally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-10" dirty="0">
                <a:latin typeface="Trebuchet MS"/>
                <a:cs typeface="Trebuchet MS"/>
              </a:rPr>
              <a:t>with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the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same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amount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of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workload </a:t>
            </a:r>
            <a:r>
              <a:rPr sz="600" spc="-170" dirty="0">
                <a:latin typeface="Trebuchet MS"/>
                <a:cs typeface="Trebuchet MS"/>
              </a:rPr>
              <a:t> </a:t>
            </a:r>
            <a:r>
              <a:rPr sz="600" spc="-20" dirty="0">
                <a:latin typeface="Trebuchet MS"/>
                <a:cs typeface="Trebuchet MS"/>
              </a:rPr>
              <a:t>r</a:t>
            </a:r>
            <a:r>
              <a:rPr sz="600" spc="5" dirty="0">
                <a:latin typeface="Trebuchet MS"/>
                <a:cs typeface="Trebuchet MS"/>
              </a:rPr>
              <a:t>e</a:t>
            </a:r>
            <a:r>
              <a:rPr sz="600" spc="45" dirty="0">
                <a:latin typeface="Trebuchet MS"/>
                <a:cs typeface="Trebuchet MS"/>
              </a:rPr>
              <a:t>g</a:t>
            </a:r>
            <a:r>
              <a:rPr sz="600" spc="5" dirty="0">
                <a:latin typeface="Trebuchet MS"/>
                <a:cs typeface="Trebuchet MS"/>
              </a:rPr>
              <a:t>a</a:t>
            </a:r>
            <a:r>
              <a:rPr sz="600" spc="-20" dirty="0">
                <a:latin typeface="Trebuchet MS"/>
                <a:cs typeface="Trebuchet MS"/>
              </a:rPr>
              <a:t>r</a:t>
            </a:r>
            <a:r>
              <a:rPr sz="600" spc="20" dirty="0">
                <a:latin typeface="Trebuchet MS"/>
                <a:cs typeface="Trebuchet MS"/>
              </a:rPr>
              <a:t>d</a:t>
            </a:r>
            <a:r>
              <a:rPr sz="600" spc="-50" dirty="0">
                <a:latin typeface="Trebuchet MS"/>
                <a:cs typeface="Trebuchet MS"/>
              </a:rPr>
              <a:t>l</a:t>
            </a:r>
            <a:r>
              <a:rPr sz="600" spc="5" dirty="0">
                <a:latin typeface="Trebuchet MS"/>
                <a:cs typeface="Trebuchet MS"/>
              </a:rPr>
              <a:t>e</a:t>
            </a:r>
            <a:r>
              <a:rPr sz="600" spc="55" dirty="0">
                <a:latin typeface="Trebuchet MS"/>
                <a:cs typeface="Trebuchet MS"/>
              </a:rPr>
              <a:t>s</a:t>
            </a:r>
            <a:r>
              <a:rPr sz="600" spc="65" dirty="0">
                <a:latin typeface="Trebuchet MS"/>
                <a:cs typeface="Trebuchet MS"/>
              </a:rPr>
              <a:t>s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o</a:t>
            </a:r>
            <a:r>
              <a:rPr sz="600" spc="-10" dirty="0">
                <a:latin typeface="Trebuchet MS"/>
                <a:cs typeface="Trebuchet MS"/>
              </a:rPr>
              <a:t>f</a:t>
            </a:r>
            <a:r>
              <a:rPr sz="600" spc="-35" dirty="0">
                <a:latin typeface="Trebuchet MS"/>
                <a:cs typeface="Trebuchet MS"/>
              </a:rPr>
              <a:t> t</a:t>
            </a:r>
            <a:r>
              <a:rPr sz="600" spc="10" dirty="0">
                <a:latin typeface="Trebuchet MS"/>
                <a:cs typeface="Trebuchet MS"/>
              </a:rPr>
              <a:t>h</a:t>
            </a:r>
            <a:r>
              <a:rPr sz="600" spc="5" dirty="0">
                <a:latin typeface="Trebuchet MS"/>
                <a:cs typeface="Trebuchet MS"/>
              </a:rPr>
              <a:t>e</a:t>
            </a:r>
            <a:r>
              <a:rPr sz="600" spc="-45" dirty="0">
                <a:latin typeface="Trebuchet MS"/>
                <a:cs typeface="Trebuchet MS"/>
              </a:rPr>
              <a:t>i</a:t>
            </a:r>
            <a:r>
              <a:rPr sz="600" spc="-10" dirty="0">
                <a:latin typeface="Trebuchet MS"/>
                <a:cs typeface="Trebuchet MS"/>
              </a:rPr>
              <a:t>r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45" dirty="0">
                <a:latin typeface="Trebuchet MS"/>
                <a:cs typeface="Trebuchet MS"/>
              </a:rPr>
              <a:t>g</a:t>
            </a:r>
            <a:r>
              <a:rPr sz="600" spc="5" dirty="0">
                <a:latin typeface="Trebuchet MS"/>
                <a:cs typeface="Trebuchet MS"/>
              </a:rPr>
              <a:t>en</a:t>
            </a:r>
            <a:r>
              <a:rPr sz="600" spc="20" dirty="0">
                <a:latin typeface="Trebuchet MS"/>
                <a:cs typeface="Trebuchet MS"/>
              </a:rPr>
              <a:t>d</a:t>
            </a:r>
            <a:r>
              <a:rPr sz="600" spc="5" dirty="0">
                <a:latin typeface="Trebuchet MS"/>
                <a:cs typeface="Trebuchet MS"/>
              </a:rPr>
              <a:t>e</a:t>
            </a:r>
            <a:r>
              <a:rPr sz="600" spc="-20" dirty="0">
                <a:latin typeface="Trebuchet MS"/>
                <a:cs typeface="Trebuchet MS"/>
              </a:rPr>
              <a:t>r</a:t>
            </a:r>
            <a:r>
              <a:rPr sz="600" spc="-60" dirty="0">
                <a:latin typeface="Trebuchet MS"/>
                <a:cs typeface="Trebuchet MS"/>
              </a:rPr>
              <a:t>.</a:t>
            </a:r>
            <a:endParaRPr sz="600">
              <a:latin typeface="Trebuchet MS"/>
              <a:cs typeface="Trebuchet MS"/>
            </a:endParaRPr>
          </a:p>
          <a:p>
            <a:pPr marL="12700" algn="just">
              <a:lnSpc>
                <a:spcPts val="630"/>
              </a:lnSpc>
            </a:pPr>
            <a:r>
              <a:rPr sz="600" spc="30" dirty="0">
                <a:latin typeface="Trebuchet MS"/>
                <a:cs typeface="Trebuchet MS"/>
              </a:rPr>
              <a:t>P</a:t>
            </a:r>
            <a:r>
              <a:rPr sz="600" spc="20" dirty="0">
                <a:latin typeface="Trebuchet MS"/>
                <a:cs typeface="Trebuchet MS"/>
              </a:rPr>
              <a:t>o</a:t>
            </a:r>
            <a:r>
              <a:rPr sz="600" spc="15" dirty="0">
                <a:latin typeface="Trebuchet MS"/>
                <a:cs typeface="Trebuchet MS"/>
              </a:rPr>
              <a:t>p</a:t>
            </a:r>
            <a:r>
              <a:rPr sz="600" spc="5" dirty="0">
                <a:latin typeface="Trebuchet MS"/>
                <a:cs typeface="Trebuchet MS"/>
              </a:rPr>
              <a:t>u</a:t>
            </a:r>
            <a:r>
              <a:rPr sz="600" spc="-50" dirty="0">
                <a:latin typeface="Trebuchet MS"/>
                <a:cs typeface="Trebuchet MS"/>
              </a:rPr>
              <a:t>l</a:t>
            </a:r>
            <a:r>
              <a:rPr sz="600" spc="5" dirty="0">
                <a:latin typeface="Trebuchet MS"/>
                <a:cs typeface="Trebuchet MS"/>
              </a:rPr>
              <a:t>a</a:t>
            </a:r>
            <a:r>
              <a:rPr sz="600" spc="-35" dirty="0">
                <a:latin typeface="Trebuchet MS"/>
                <a:cs typeface="Trebuchet MS"/>
              </a:rPr>
              <a:t>t</a:t>
            </a:r>
            <a:r>
              <a:rPr sz="600" spc="-45" dirty="0">
                <a:latin typeface="Trebuchet MS"/>
                <a:cs typeface="Trebuchet MS"/>
              </a:rPr>
              <a:t>i</a:t>
            </a:r>
            <a:r>
              <a:rPr sz="600" spc="20" dirty="0">
                <a:latin typeface="Trebuchet MS"/>
                <a:cs typeface="Trebuchet MS"/>
              </a:rPr>
              <a:t>o</a:t>
            </a:r>
            <a:r>
              <a:rPr sz="600" spc="15" dirty="0">
                <a:latin typeface="Trebuchet MS"/>
                <a:cs typeface="Trebuchet MS"/>
              </a:rPr>
              <a:t>n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-45" dirty="0">
                <a:latin typeface="Trebuchet MS"/>
                <a:cs typeface="Trebuchet MS"/>
              </a:rPr>
              <a:t>i</a:t>
            </a:r>
            <a:r>
              <a:rPr sz="600" spc="15" dirty="0">
                <a:latin typeface="Trebuchet MS"/>
                <a:cs typeface="Trebuchet MS"/>
              </a:rPr>
              <a:t>n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100" dirty="0">
                <a:latin typeface="Trebuchet MS"/>
                <a:cs typeface="Trebuchet MS"/>
              </a:rPr>
              <a:t>M</a:t>
            </a:r>
            <a:r>
              <a:rPr sz="600" spc="5" dirty="0">
                <a:latin typeface="Trebuchet MS"/>
                <a:cs typeface="Trebuchet MS"/>
              </a:rPr>
              <a:t>a</a:t>
            </a:r>
            <a:r>
              <a:rPr sz="600" spc="-50" dirty="0">
                <a:latin typeface="Trebuchet MS"/>
                <a:cs typeface="Trebuchet MS"/>
              </a:rPr>
              <a:t>l</a:t>
            </a:r>
            <a:r>
              <a:rPr sz="600" spc="5" dirty="0">
                <a:latin typeface="Trebuchet MS"/>
                <a:cs typeface="Trebuchet MS"/>
              </a:rPr>
              <a:t>a</a:t>
            </a:r>
            <a:r>
              <a:rPr sz="600" spc="20" dirty="0">
                <a:latin typeface="Trebuchet MS"/>
                <a:cs typeface="Trebuchet MS"/>
              </a:rPr>
              <a:t>y</a:t>
            </a:r>
            <a:r>
              <a:rPr sz="600" spc="55" dirty="0">
                <a:latin typeface="Trebuchet MS"/>
                <a:cs typeface="Trebuchet MS"/>
              </a:rPr>
              <a:t>s</a:t>
            </a:r>
            <a:r>
              <a:rPr sz="600" spc="-45" dirty="0">
                <a:latin typeface="Trebuchet MS"/>
                <a:cs typeface="Trebuchet MS"/>
              </a:rPr>
              <a:t>i</a:t>
            </a:r>
            <a:r>
              <a:rPr sz="600" spc="15" dirty="0">
                <a:latin typeface="Trebuchet MS"/>
                <a:cs typeface="Trebuchet MS"/>
              </a:rPr>
              <a:t>a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w</a:t>
            </a:r>
            <a:r>
              <a:rPr sz="600" spc="-45" dirty="0">
                <a:latin typeface="Trebuchet MS"/>
                <a:cs typeface="Trebuchet MS"/>
              </a:rPr>
              <a:t>i</a:t>
            </a:r>
            <a:r>
              <a:rPr sz="600" spc="-50" dirty="0">
                <a:latin typeface="Trebuchet MS"/>
                <a:cs typeface="Trebuchet MS"/>
              </a:rPr>
              <a:t>l</a:t>
            </a:r>
            <a:r>
              <a:rPr sz="600" spc="-40" dirty="0">
                <a:latin typeface="Trebuchet MS"/>
                <a:cs typeface="Trebuchet MS"/>
              </a:rPr>
              <a:t>l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d</a:t>
            </a:r>
            <a:r>
              <a:rPr sz="600" spc="5" dirty="0">
                <a:latin typeface="Trebuchet MS"/>
                <a:cs typeface="Trebuchet MS"/>
              </a:rPr>
              <a:t>e</a:t>
            </a:r>
            <a:r>
              <a:rPr sz="600" spc="20" dirty="0">
                <a:latin typeface="Trebuchet MS"/>
                <a:cs typeface="Trebuchet MS"/>
              </a:rPr>
              <a:t>c</a:t>
            </a:r>
            <a:r>
              <a:rPr sz="600" spc="-20" dirty="0">
                <a:latin typeface="Trebuchet MS"/>
                <a:cs typeface="Trebuchet MS"/>
              </a:rPr>
              <a:t>r</a:t>
            </a:r>
            <a:r>
              <a:rPr sz="600" spc="5" dirty="0">
                <a:latin typeface="Trebuchet MS"/>
                <a:cs typeface="Trebuchet MS"/>
              </a:rPr>
              <a:t>ea</a:t>
            </a:r>
            <a:r>
              <a:rPr sz="600" spc="55" dirty="0">
                <a:latin typeface="Trebuchet MS"/>
                <a:cs typeface="Trebuchet MS"/>
              </a:rPr>
              <a:t>s</a:t>
            </a:r>
            <a:r>
              <a:rPr sz="600" spc="5" dirty="0">
                <a:latin typeface="Trebuchet MS"/>
                <a:cs typeface="Trebuchet MS"/>
              </a:rPr>
              <a:t>e</a:t>
            </a:r>
            <a:r>
              <a:rPr sz="600" spc="-60" dirty="0">
                <a:latin typeface="Trebuchet MS"/>
                <a:cs typeface="Trebuchet MS"/>
              </a:rPr>
              <a:t>.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056694" y="4422846"/>
            <a:ext cx="196151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80" dirty="0">
                <a:latin typeface="Tahoma"/>
                <a:cs typeface="Tahoma"/>
              </a:rPr>
              <a:t>P</a:t>
            </a:r>
            <a:r>
              <a:rPr sz="1200" spc="-185" dirty="0">
                <a:latin typeface="Tahoma"/>
                <a:cs typeface="Tahoma"/>
              </a:rPr>
              <a:t>a</a:t>
            </a:r>
            <a:r>
              <a:rPr sz="1200" spc="-170" dirty="0">
                <a:latin typeface="Tahoma"/>
                <a:cs typeface="Tahoma"/>
              </a:rPr>
              <a:t>s</a:t>
            </a:r>
            <a:r>
              <a:rPr sz="1200" spc="-105" dirty="0">
                <a:latin typeface="Tahoma"/>
                <a:cs typeface="Tahoma"/>
              </a:rPr>
              <a:t>t</a:t>
            </a:r>
            <a:r>
              <a:rPr sz="1200" spc="-140" dirty="0">
                <a:latin typeface="Tahoma"/>
                <a:cs typeface="Tahoma"/>
              </a:rPr>
              <a:t> </a:t>
            </a:r>
            <a:r>
              <a:rPr sz="1200" spc="-265" dirty="0">
                <a:latin typeface="Tahoma"/>
                <a:cs typeface="Tahoma"/>
              </a:rPr>
              <a:t>E</a:t>
            </a:r>
            <a:r>
              <a:rPr sz="1200" spc="-185" dirty="0">
                <a:latin typeface="Tahoma"/>
                <a:cs typeface="Tahoma"/>
              </a:rPr>
              <a:t>x</a:t>
            </a:r>
            <a:r>
              <a:rPr sz="1200" spc="-220" dirty="0">
                <a:latin typeface="Tahoma"/>
                <a:cs typeface="Tahoma"/>
              </a:rPr>
              <a:t>p</a:t>
            </a:r>
            <a:r>
              <a:rPr sz="1200" spc="-185" dirty="0">
                <a:latin typeface="Tahoma"/>
                <a:cs typeface="Tahoma"/>
              </a:rPr>
              <a:t>e</a:t>
            </a:r>
            <a:r>
              <a:rPr sz="1200" spc="-70" dirty="0">
                <a:latin typeface="Tahoma"/>
                <a:cs typeface="Tahoma"/>
              </a:rPr>
              <a:t>r</a:t>
            </a:r>
            <a:r>
              <a:rPr sz="1200" spc="-114" dirty="0">
                <a:latin typeface="Tahoma"/>
                <a:cs typeface="Tahoma"/>
              </a:rPr>
              <a:t>i</a:t>
            </a:r>
            <a:r>
              <a:rPr sz="1200" spc="-185" dirty="0">
                <a:latin typeface="Tahoma"/>
                <a:cs typeface="Tahoma"/>
              </a:rPr>
              <a:t>e</a:t>
            </a:r>
            <a:r>
              <a:rPr sz="1200" spc="-225" dirty="0">
                <a:latin typeface="Tahoma"/>
                <a:cs typeface="Tahoma"/>
              </a:rPr>
              <a:t>n</a:t>
            </a:r>
            <a:r>
              <a:rPr sz="1200" spc="-165" dirty="0">
                <a:latin typeface="Tahoma"/>
                <a:cs typeface="Tahoma"/>
              </a:rPr>
              <a:t>c</a:t>
            </a:r>
            <a:r>
              <a:rPr sz="1200" spc="-185" dirty="0">
                <a:latin typeface="Tahoma"/>
                <a:cs typeface="Tahoma"/>
              </a:rPr>
              <a:t>e</a:t>
            </a:r>
            <a:r>
              <a:rPr sz="1200" spc="-140" dirty="0">
                <a:latin typeface="Tahoma"/>
                <a:cs typeface="Tahoma"/>
              </a:rPr>
              <a:t> </a:t>
            </a:r>
            <a:r>
              <a:rPr sz="1200" spc="-114" dirty="0">
                <a:latin typeface="Tahoma"/>
                <a:cs typeface="Tahoma"/>
              </a:rPr>
              <a:t>i</a:t>
            </a:r>
            <a:r>
              <a:rPr sz="1200" spc="-225" dirty="0">
                <a:latin typeface="Tahoma"/>
                <a:cs typeface="Tahoma"/>
              </a:rPr>
              <a:t>n</a:t>
            </a:r>
            <a:r>
              <a:rPr sz="1200" spc="-140" dirty="0">
                <a:latin typeface="Tahoma"/>
                <a:cs typeface="Tahoma"/>
              </a:rPr>
              <a:t> </a:t>
            </a:r>
            <a:r>
              <a:rPr sz="1200" spc="-105" dirty="0">
                <a:latin typeface="Tahoma"/>
                <a:cs typeface="Tahoma"/>
              </a:rPr>
              <a:t>t</a:t>
            </a:r>
            <a:r>
              <a:rPr sz="1200" spc="-235" dirty="0">
                <a:latin typeface="Tahoma"/>
                <a:cs typeface="Tahoma"/>
              </a:rPr>
              <a:t>h</a:t>
            </a:r>
            <a:r>
              <a:rPr sz="1200" spc="-185" dirty="0">
                <a:latin typeface="Tahoma"/>
                <a:cs typeface="Tahoma"/>
              </a:rPr>
              <a:t>e</a:t>
            </a:r>
            <a:r>
              <a:rPr sz="1200" spc="-140" dirty="0">
                <a:latin typeface="Tahoma"/>
                <a:cs typeface="Tahoma"/>
              </a:rPr>
              <a:t> </a:t>
            </a:r>
            <a:r>
              <a:rPr sz="1200" spc="-390" dirty="0">
                <a:latin typeface="Tahoma"/>
                <a:cs typeface="Tahoma"/>
              </a:rPr>
              <a:t>D</a:t>
            </a:r>
            <a:r>
              <a:rPr sz="1200" spc="-185" dirty="0">
                <a:latin typeface="Tahoma"/>
                <a:cs typeface="Tahoma"/>
              </a:rPr>
              <a:t>e</a:t>
            </a:r>
            <a:r>
              <a:rPr sz="1200" spc="-170" dirty="0">
                <a:latin typeface="Tahoma"/>
                <a:cs typeface="Tahoma"/>
              </a:rPr>
              <a:t>s</a:t>
            </a:r>
            <a:r>
              <a:rPr sz="1200" spc="-105" dirty="0">
                <a:latin typeface="Tahoma"/>
                <a:cs typeface="Tahoma"/>
              </a:rPr>
              <a:t>t</a:t>
            </a:r>
            <a:r>
              <a:rPr sz="1200" spc="-114" dirty="0">
                <a:latin typeface="Tahoma"/>
                <a:cs typeface="Tahoma"/>
              </a:rPr>
              <a:t>i</a:t>
            </a:r>
            <a:r>
              <a:rPr sz="1200" spc="-225" dirty="0">
                <a:latin typeface="Tahoma"/>
                <a:cs typeface="Tahoma"/>
              </a:rPr>
              <a:t>n</a:t>
            </a:r>
            <a:r>
              <a:rPr sz="1200" spc="-185" dirty="0">
                <a:latin typeface="Tahoma"/>
                <a:cs typeface="Tahoma"/>
              </a:rPr>
              <a:t>a</a:t>
            </a:r>
            <a:r>
              <a:rPr sz="1200" spc="-105" dirty="0">
                <a:latin typeface="Tahoma"/>
                <a:cs typeface="Tahoma"/>
              </a:rPr>
              <a:t>t</a:t>
            </a:r>
            <a:r>
              <a:rPr sz="1200" spc="-114" dirty="0">
                <a:latin typeface="Tahoma"/>
                <a:cs typeface="Tahoma"/>
              </a:rPr>
              <a:t>i</a:t>
            </a:r>
            <a:r>
              <a:rPr sz="1200" spc="-215" dirty="0">
                <a:latin typeface="Tahoma"/>
                <a:cs typeface="Tahoma"/>
              </a:rPr>
              <a:t>o</a:t>
            </a:r>
            <a:r>
              <a:rPr sz="1200" spc="-225" dirty="0">
                <a:latin typeface="Tahoma"/>
                <a:cs typeface="Tahoma"/>
              </a:rPr>
              <a:t>n</a:t>
            </a:r>
            <a:r>
              <a:rPr sz="1200" spc="-140" dirty="0">
                <a:latin typeface="Tahoma"/>
                <a:cs typeface="Tahoma"/>
              </a:rPr>
              <a:t> </a:t>
            </a:r>
            <a:r>
              <a:rPr sz="1200" spc="-285" dirty="0">
                <a:latin typeface="Tahoma"/>
                <a:cs typeface="Tahoma"/>
              </a:rPr>
              <a:t>C</a:t>
            </a:r>
            <a:r>
              <a:rPr sz="1200" spc="-215" dirty="0">
                <a:latin typeface="Tahoma"/>
                <a:cs typeface="Tahoma"/>
              </a:rPr>
              <a:t>o</a:t>
            </a:r>
            <a:r>
              <a:rPr sz="1200" spc="-260" dirty="0">
                <a:latin typeface="Tahoma"/>
                <a:cs typeface="Tahoma"/>
              </a:rPr>
              <a:t>u</a:t>
            </a:r>
            <a:r>
              <a:rPr sz="1200" spc="-225" dirty="0">
                <a:latin typeface="Tahoma"/>
                <a:cs typeface="Tahoma"/>
              </a:rPr>
              <a:t>n</a:t>
            </a:r>
            <a:r>
              <a:rPr sz="1200" spc="-105" dirty="0">
                <a:latin typeface="Tahoma"/>
                <a:cs typeface="Tahoma"/>
              </a:rPr>
              <a:t>t</a:t>
            </a:r>
            <a:r>
              <a:rPr sz="1200" spc="-70" dirty="0">
                <a:latin typeface="Tahoma"/>
                <a:cs typeface="Tahoma"/>
              </a:rPr>
              <a:t>r</a:t>
            </a:r>
            <a:r>
              <a:rPr sz="1200" spc="-165" dirty="0">
                <a:latin typeface="Tahoma"/>
                <a:cs typeface="Tahoma"/>
              </a:rPr>
              <a:t>y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50883" y="154789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57" y="47603"/>
                </a:moveTo>
                <a:lnTo>
                  <a:pt x="20645" y="47603"/>
                </a:lnTo>
                <a:lnTo>
                  <a:pt x="17609" y="46999"/>
                </a:lnTo>
                <a:lnTo>
                  <a:pt x="0" y="26957"/>
                </a:lnTo>
                <a:lnTo>
                  <a:pt x="0" y="20645"/>
                </a:lnTo>
                <a:lnTo>
                  <a:pt x="20645" y="0"/>
                </a:lnTo>
                <a:lnTo>
                  <a:pt x="26957" y="0"/>
                </a:lnTo>
                <a:lnTo>
                  <a:pt x="47603" y="23801"/>
                </a:lnTo>
                <a:lnTo>
                  <a:pt x="47603" y="26957"/>
                </a:lnTo>
                <a:lnTo>
                  <a:pt x="26957" y="476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696017" y="1462551"/>
            <a:ext cx="4354195" cy="37592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>
              <a:lnSpc>
                <a:spcPts val="1350"/>
              </a:lnSpc>
              <a:spcBef>
                <a:spcPts val="190"/>
              </a:spcBef>
            </a:pPr>
            <a:r>
              <a:rPr sz="1150" spc="45" dirty="0">
                <a:solidFill>
                  <a:srgbClr val="FFFFFF"/>
                </a:solidFill>
                <a:latin typeface="Trebuchet MS"/>
                <a:cs typeface="Trebuchet MS"/>
              </a:rPr>
              <a:t>Migration</a:t>
            </a:r>
            <a:r>
              <a:rPr sz="1150" spc="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45" dirty="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sz="1150" spc="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150" spc="1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75" dirty="0">
                <a:solidFill>
                  <a:srgbClr val="FFFFFF"/>
                </a:solidFill>
                <a:latin typeface="Trebuchet MS"/>
                <a:cs typeface="Trebuchet MS"/>
              </a:rPr>
              <a:t>progress</a:t>
            </a:r>
            <a:r>
              <a:rPr sz="1150" spc="48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35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1150" spc="1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40" dirty="0">
                <a:solidFill>
                  <a:srgbClr val="FFFFFF"/>
                </a:solidFill>
                <a:latin typeface="Trebuchet MS"/>
                <a:cs typeface="Trebuchet MS"/>
              </a:rPr>
              <a:t>people</a:t>
            </a:r>
            <a:r>
              <a:rPr sz="1150" spc="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30" dirty="0">
                <a:solidFill>
                  <a:srgbClr val="FFFFFF"/>
                </a:solidFill>
                <a:latin typeface="Trebuchet MS"/>
                <a:cs typeface="Trebuchet MS"/>
              </a:rPr>
              <a:t>from</a:t>
            </a:r>
            <a:r>
              <a:rPr sz="1150" spc="11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60" dirty="0">
                <a:solidFill>
                  <a:srgbClr val="FFFFFF"/>
                </a:solidFill>
                <a:latin typeface="Trebuchet MS"/>
                <a:cs typeface="Trebuchet MS"/>
              </a:rPr>
              <a:t>one</a:t>
            </a:r>
            <a:r>
              <a:rPr sz="1150" spc="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35" dirty="0">
                <a:solidFill>
                  <a:srgbClr val="FFFFFF"/>
                </a:solidFill>
                <a:latin typeface="Trebuchet MS"/>
                <a:cs typeface="Trebuchet MS"/>
              </a:rPr>
              <a:t>place</a:t>
            </a:r>
            <a:r>
              <a:rPr sz="1150" spc="1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1150" spc="-3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15" dirty="0">
                <a:solidFill>
                  <a:srgbClr val="FFFFFF"/>
                </a:solidFill>
                <a:latin typeface="Trebuchet MS"/>
                <a:cs typeface="Trebuchet MS"/>
              </a:rPr>
              <a:t>another.</a:t>
            </a:r>
            <a:endParaRPr sz="1150">
              <a:latin typeface="Trebuchet MS"/>
              <a:cs typeface="Trebuchet MS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50883" y="206200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57" y="47603"/>
                </a:moveTo>
                <a:lnTo>
                  <a:pt x="20645" y="47603"/>
                </a:lnTo>
                <a:lnTo>
                  <a:pt x="17609" y="46999"/>
                </a:lnTo>
                <a:lnTo>
                  <a:pt x="0" y="26957"/>
                </a:lnTo>
                <a:lnTo>
                  <a:pt x="0" y="20645"/>
                </a:lnTo>
                <a:lnTo>
                  <a:pt x="20645" y="0"/>
                </a:lnTo>
                <a:lnTo>
                  <a:pt x="26957" y="0"/>
                </a:lnTo>
                <a:lnTo>
                  <a:pt x="47603" y="23801"/>
                </a:lnTo>
                <a:lnTo>
                  <a:pt x="47603" y="26957"/>
                </a:lnTo>
                <a:lnTo>
                  <a:pt x="26957" y="4760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696017" y="1976664"/>
            <a:ext cx="4354195" cy="54673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 algn="just">
              <a:lnSpc>
                <a:spcPts val="1350"/>
              </a:lnSpc>
              <a:spcBef>
                <a:spcPts val="190"/>
              </a:spcBef>
            </a:pPr>
            <a:r>
              <a:rPr sz="1150" spc="30" dirty="0">
                <a:solidFill>
                  <a:srgbClr val="FFFFFF"/>
                </a:solidFill>
                <a:latin typeface="Trebuchet MS"/>
                <a:cs typeface="Trebuchet MS"/>
              </a:rPr>
              <a:t>Emigration </a:t>
            </a:r>
            <a:r>
              <a:rPr sz="1150" spc="45" dirty="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sz="1150" spc="25" dirty="0">
                <a:solidFill>
                  <a:srgbClr val="FFFFFF"/>
                </a:solidFill>
                <a:latin typeface="Trebuchet MS"/>
                <a:cs typeface="Trebuchet MS"/>
              </a:rPr>
              <a:t>often the </a:t>
            </a:r>
            <a:r>
              <a:rPr sz="1150" spc="20" dirty="0">
                <a:solidFill>
                  <a:srgbClr val="FFFFFF"/>
                </a:solidFill>
                <a:latin typeface="Trebuchet MS"/>
                <a:cs typeface="Trebuchet MS"/>
              </a:rPr>
              <a:t>result </a:t>
            </a:r>
            <a:r>
              <a:rPr sz="1150" spc="35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1150" dirty="0">
                <a:solidFill>
                  <a:srgbClr val="FFFFFF"/>
                </a:solidFill>
                <a:latin typeface="Trebuchet MS"/>
                <a:cs typeface="Trebuchet MS"/>
              </a:rPr>
              <a:t>job</a:t>
            </a:r>
            <a:r>
              <a:rPr sz="115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30" dirty="0">
                <a:solidFill>
                  <a:srgbClr val="FFFFFF"/>
                </a:solidFill>
                <a:latin typeface="Trebuchet MS"/>
                <a:cs typeface="Trebuchet MS"/>
              </a:rPr>
              <a:t>opportunities </a:t>
            </a:r>
            <a:r>
              <a:rPr sz="1150" spc="35" dirty="0">
                <a:solidFill>
                  <a:srgbClr val="FFFFFF"/>
                </a:solidFill>
                <a:latin typeface="Trebuchet MS"/>
                <a:cs typeface="Trebuchet MS"/>
              </a:rPr>
              <a:t>or </a:t>
            </a:r>
            <a:r>
              <a:rPr sz="1150" spc="2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115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60" dirty="0">
                <a:solidFill>
                  <a:srgbClr val="FFFFFF"/>
                </a:solidFill>
                <a:latin typeface="Trebuchet MS"/>
                <a:cs typeface="Trebuchet MS"/>
              </a:rPr>
              <a:t>search </a:t>
            </a:r>
            <a:r>
              <a:rPr sz="1150" spc="20" dirty="0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sz="1150" spc="55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1150" spc="15" dirty="0">
                <a:solidFill>
                  <a:srgbClr val="FFFFFF"/>
                </a:solidFill>
                <a:latin typeface="Trebuchet MS"/>
                <a:cs typeface="Trebuchet MS"/>
              </a:rPr>
              <a:t>better 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life </a:t>
            </a:r>
            <a:r>
              <a:rPr sz="1150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1150" spc="2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1150" spc="30" dirty="0">
                <a:solidFill>
                  <a:srgbClr val="FFFFFF"/>
                </a:solidFill>
                <a:latin typeface="Trebuchet MS"/>
                <a:cs typeface="Trebuchet MS"/>
              </a:rPr>
              <a:t>destination </a:t>
            </a:r>
            <a:r>
              <a:rPr sz="1150" spc="25" dirty="0">
                <a:solidFill>
                  <a:srgbClr val="FFFFFF"/>
                </a:solidFill>
                <a:latin typeface="Trebuchet MS"/>
                <a:cs typeface="Trebuchet MS"/>
              </a:rPr>
              <a:t>country, </a:t>
            </a:r>
            <a:r>
              <a:rPr sz="1150" spc="6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1150" spc="-45" dirty="0">
                <a:solidFill>
                  <a:srgbClr val="FFFFFF"/>
                </a:solidFill>
                <a:latin typeface="Trebuchet MS"/>
                <a:cs typeface="Trebuchet MS"/>
              </a:rPr>
              <a:t>it </a:t>
            </a:r>
            <a:r>
              <a:rPr sz="1150" spc="60" dirty="0">
                <a:solidFill>
                  <a:srgbClr val="FFFFFF"/>
                </a:solidFill>
                <a:latin typeface="Trebuchet MS"/>
                <a:cs typeface="Trebuchet MS"/>
              </a:rPr>
              <a:t>can </a:t>
            </a:r>
            <a:r>
              <a:rPr sz="11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20" dirty="0">
                <a:solidFill>
                  <a:srgbClr val="FFFFFF"/>
                </a:solidFill>
                <a:latin typeface="Trebuchet MS"/>
                <a:cs typeface="Trebuchet MS"/>
              </a:rPr>
              <a:t>influence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35" dirty="0">
                <a:solidFill>
                  <a:srgbClr val="FFFFFF"/>
                </a:solidFill>
                <a:latin typeface="Trebuchet MS"/>
                <a:cs typeface="Trebuchet MS"/>
              </a:rPr>
              <a:t>social</a:t>
            </a:r>
            <a:r>
              <a:rPr sz="11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6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50" dirty="0">
                <a:solidFill>
                  <a:srgbClr val="FFFFFF"/>
                </a:solidFill>
                <a:latin typeface="Trebuchet MS"/>
                <a:cs typeface="Trebuchet MS"/>
              </a:rPr>
              <a:t>economic</a:t>
            </a:r>
            <a:r>
              <a:rPr sz="11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30" dirty="0">
                <a:solidFill>
                  <a:srgbClr val="FFFFFF"/>
                </a:solidFill>
                <a:latin typeface="Trebuchet MS"/>
                <a:cs typeface="Trebuchet MS"/>
              </a:rPr>
              <a:t>diversity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11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40" dirty="0">
                <a:solidFill>
                  <a:srgbClr val="FFFFFF"/>
                </a:solidFill>
                <a:latin typeface="Trebuchet MS"/>
                <a:cs typeface="Trebuchet MS"/>
              </a:rPr>
              <a:t>Malaysia.</a:t>
            </a:r>
            <a:endParaRPr sz="1150">
              <a:latin typeface="Trebuchet MS"/>
              <a:cs typeface="Trebuchet MS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550883" y="274749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57" y="47602"/>
                </a:moveTo>
                <a:lnTo>
                  <a:pt x="20645" y="47602"/>
                </a:lnTo>
                <a:lnTo>
                  <a:pt x="17609" y="46998"/>
                </a:lnTo>
                <a:lnTo>
                  <a:pt x="0" y="26957"/>
                </a:lnTo>
                <a:lnTo>
                  <a:pt x="0" y="20645"/>
                </a:lnTo>
                <a:lnTo>
                  <a:pt x="20645" y="0"/>
                </a:lnTo>
                <a:lnTo>
                  <a:pt x="26957" y="0"/>
                </a:lnTo>
                <a:lnTo>
                  <a:pt x="47603" y="23801"/>
                </a:lnTo>
                <a:lnTo>
                  <a:pt x="47603" y="26957"/>
                </a:lnTo>
                <a:lnTo>
                  <a:pt x="26957" y="476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696017" y="2662149"/>
            <a:ext cx="4354195" cy="37592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>
              <a:lnSpc>
                <a:spcPts val="1350"/>
              </a:lnSpc>
              <a:spcBef>
                <a:spcPts val="190"/>
              </a:spcBef>
            </a:pPr>
            <a:r>
              <a:rPr sz="1150" spc="65" dirty="0">
                <a:solidFill>
                  <a:srgbClr val="FFFFFF"/>
                </a:solidFill>
                <a:latin typeface="Trebuchet MS"/>
                <a:cs typeface="Trebuchet MS"/>
              </a:rPr>
              <a:t>Migrants</a:t>
            </a:r>
            <a:r>
              <a:rPr sz="1150" spc="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40" dirty="0">
                <a:solidFill>
                  <a:srgbClr val="FFFFFF"/>
                </a:solidFill>
                <a:latin typeface="Trebuchet MS"/>
                <a:cs typeface="Trebuchet MS"/>
              </a:rPr>
              <a:t>believes</a:t>
            </a:r>
            <a:r>
              <a:rPr sz="1150" spc="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10" dirty="0">
                <a:solidFill>
                  <a:srgbClr val="FFFFFF"/>
                </a:solidFill>
                <a:latin typeface="Trebuchet MS"/>
                <a:cs typeface="Trebuchet MS"/>
              </a:rPr>
              <a:t>that</a:t>
            </a:r>
            <a:r>
              <a:rPr sz="1150" spc="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55" dirty="0">
                <a:solidFill>
                  <a:srgbClr val="FFFFFF"/>
                </a:solidFill>
                <a:latin typeface="Trebuchet MS"/>
                <a:cs typeface="Trebuchet MS"/>
              </a:rPr>
              <a:t>moving</a:t>
            </a:r>
            <a:r>
              <a:rPr sz="1150" spc="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2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1150" spc="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30" dirty="0">
                <a:solidFill>
                  <a:srgbClr val="FFFFFF"/>
                </a:solidFill>
                <a:latin typeface="Trebuchet MS"/>
                <a:cs typeface="Trebuchet MS"/>
              </a:rPr>
              <a:t>other</a:t>
            </a:r>
            <a:r>
              <a:rPr sz="1150" spc="1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40" dirty="0">
                <a:solidFill>
                  <a:srgbClr val="FFFFFF"/>
                </a:solidFill>
                <a:latin typeface="Trebuchet MS"/>
                <a:cs typeface="Trebuchet MS"/>
              </a:rPr>
              <a:t>countries</a:t>
            </a:r>
            <a:r>
              <a:rPr sz="1150" spc="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45" dirty="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sz="1150" spc="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65" dirty="0">
                <a:solidFill>
                  <a:srgbClr val="FFFFFF"/>
                </a:solidFill>
                <a:latin typeface="Trebuchet MS"/>
                <a:cs typeface="Trebuchet MS"/>
              </a:rPr>
              <a:t>going</a:t>
            </a:r>
            <a:r>
              <a:rPr sz="1150" spc="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1150" spc="-3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40" dirty="0">
                <a:solidFill>
                  <a:srgbClr val="FFFFFF"/>
                </a:solidFill>
                <a:latin typeface="Trebuchet MS"/>
                <a:cs typeface="Trebuchet MS"/>
              </a:rPr>
              <a:t>improve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dirty="0">
                <a:solidFill>
                  <a:srgbClr val="FFFFFF"/>
                </a:solidFill>
                <a:latin typeface="Trebuchet MS"/>
                <a:cs typeface="Trebuchet MS"/>
              </a:rPr>
              <a:t>their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75" dirty="0">
                <a:solidFill>
                  <a:srgbClr val="FFFFFF"/>
                </a:solidFill>
                <a:latin typeface="Trebuchet MS"/>
                <a:cs typeface="Trebuchet MS"/>
              </a:rPr>
              <a:t>own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10" dirty="0">
                <a:solidFill>
                  <a:srgbClr val="FFFFFF"/>
                </a:solidFill>
                <a:latin typeface="Trebuchet MS"/>
                <a:cs typeface="Trebuchet MS"/>
              </a:rPr>
              <a:t>and/or</a:t>
            </a:r>
            <a:r>
              <a:rPr sz="11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dirty="0">
                <a:solidFill>
                  <a:srgbClr val="FFFFFF"/>
                </a:solidFill>
                <a:latin typeface="Trebuchet MS"/>
                <a:cs typeface="Trebuchet MS"/>
              </a:rPr>
              <a:t>their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20" dirty="0">
                <a:solidFill>
                  <a:srgbClr val="FFFFFF"/>
                </a:solidFill>
                <a:latin typeface="Trebuchet MS"/>
                <a:cs typeface="Trebuchet MS"/>
              </a:rPr>
              <a:t>families'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10" dirty="0">
                <a:solidFill>
                  <a:srgbClr val="FFFFFF"/>
                </a:solidFill>
                <a:latin typeface="Trebuchet MS"/>
                <a:cs typeface="Trebuchet MS"/>
              </a:rPr>
              <a:t>quality</a:t>
            </a:r>
            <a:r>
              <a:rPr sz="11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35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-40" dirty="0">
                <a:solidFill>
                  <a:srgbClr val="FFFFFF"/>
                </a:solidFill>
                <a:latin typeface="Trebuchet MS"/>
                <a:cs typeface="Trebuchet MS"/>
              </a:rPr>
              <a:t>life.</a:t>
            </a:r>
            <a:endParaRPr sz="1150">
              <a:latin typeface="Trebuchet MS"/>
              <a:cs typeface="Trebuchet MS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550883" y="3261605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57" y="47602"/>
                </a:moveTo>
                <a:lnTo>
                  <a:pt x="20645" y="47602"/>
                </a:lnTo>
                <a:lnTo>
                  <a:pt x="17609" y="46998"/>
                </a:lnTo>
                <a:lnTo>
                  <a:pt x="0" y="26957"/>
                </a:lnTo>
                <a:lnTo>
                  <a:pt x="0" y="20645"/>
                </a:lnTo>
                <a:lnTo>
                  <a:pt x="20645" y="0"/>
                </a:lnTo>
                <a:lnTo>
                  <a:pt x="26957" y="0"/>
                </a:lnTo>
                <a:lnTo>
                  <a:pt x="47603" y="23801"/>
                </a:lnTo>
                <a:lnTo>
                  <a:pt x="47603" y="26957"/>
                </a:lnTo>
                <a:lnTo>
                  <a:pt x="26957" y="476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696017" y="3176263"/>
            <a:ext cx="4354195" cy="375920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>
              <a:lnSpc>
                <a:spcPts val="1350"/>
              </a:lnSpc>
              <a:spcBef>
                <a:spcPts val="190"/>
              </a:spcBef>
            </a:pPr>
            <a:r>
              <a:rPr sz="1150" spc="-10" dirty="0">
                <a:solidFill>
                  <a:srgbClr val="FFFFFF"/>
                </a:solidFill>
                <a:latin typeface="Trebuchet MS"/>
                <a:cs typeface="Trebuchet MS"/>
              </a:rPr>
              <a:t>If </a:t>
            </a:r>
            <a:r>
              <a:rPr sz="1150" spc="60" dirty="0">
                <a:solidFill>
                  <a:srgbClr val="FFFFFF"/>
                </a:solidFill>
                <a:latin typeface="Trebuchet MS"/>
                <a:cs typeface="Trebuchet MS"/>
              </a:rPr>
              <a:t>Malaysian </a:t>
            </a:r>
            <a:r>
              <a:rPr sz="1150" spc="55" dirty="0">
                <a:solidFill>
                  <a:srgbClr val="FFFFFF"/>
                </a:solidFill>
                <a:latin typeface="Trebuchet MS"/>
                <a:cs typeface="Trebuchet MS"/>
              </a:rPr>
              <a:t>workers work </a:t>
            </a:r>
            <a:r>
              <a:rPr sz="1150" spc="40" dirty="0">
                <a:solidFill>
                  <a:srgbClr val="FFFFFF"/>
                </a:solidFill>
                <a:latin typeface="Trebuchet MS"/>
                <a:cs typeface="Trebuchet MS"/>
              </a:rPr>
              <a:t>outside </a:t>
            </a:r>
            <a:r>
              <a:rPr sz="1150" spc="35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1150" spc="25" dirty="0">
                <a:solidFill>
                  <a:srgbClr val="FFFFFF"/>
                </a:solidFill>
                <a:latin typeface="Trebuchet MS"/>
                <a:cs typeface="Trebuchet MS"/>
              </a:rPr>
              <a:t>the country, </a:t>
            </a:r>
            <a:r>
              <a:rPr sz="1150" spc="-45" dirty="0">
                <a:solidFill>
                  <a:srgbClr val="FFFFFF"/>
                </a:solidFill>
                <a:latin typeface="Trebuchet MS"/>
                <a:cs typeface="Trebuchet MS"/>
              </a:rPr>
              <a:t>it</a:t>
            </a:r>
            <a:r>
              <a:rPr sz="11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60" dirty="0">
                <a:solidFill>
                  <a:srgbClr val="FFFFFF"/>
                </a:solidFill>
                <a:latin typeface="Trebuchet MS"/>
                <a:cs typeface="Trebuchet MS"/>
              </a:rPr>
              <a:t>can </a:t>
            </a:r>
            <a:r>
              <a:rPr sz="1150" spc="30" dirty="0">
                <a:solidFill>
                  <a:srgbClr val="FFFFFF"/>
                </a:solidFill>
                <a:latin typeface="Trebuchet MS"/>
                <a:cs typeface="Trebuchet MS"/>
              </a:rPr>
              <a:t>lead </a:t>
            </a:r>
            <a:r>
              <a:rPr sz="1150" spc="-3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2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5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30" dirty="0">
                <a:solidFill>
                  <a:srgbClr val="FFFFFF"/>
                </a:solidFill>
                <a:latin typeface="Trebuchet MS"/>
                <a:cs typeface="Trebuchet MS"/>
              </a:rPr>
              <a:t>reduction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25" dirty="0">
                <a:solidFill>
                  <a:srgbClr val="FFFFFF"/>
                </a:solidFill>
                <a:latin typeface="Trebuchet MS"/>
                <a:cs typeface="Trebuchet MS"/>
              </a:rPr>
              <a:t>population</a:t>
            </a:r>
            <a:r>
              <a:rPr sz="11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35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11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150" spc="40" dirty="0">
                <a:solidFill>
                  <a:srgbClr val="FFFFFF"/>
                </a:solidFill>
                <a:latin typeface="Trebuchet MS"/>
                <a:cs typeface="Trebuchet MS"/>
              </a:rPr>
              <a:t>Malaysia.</a:t>
            </a:r>
            <a:endParaRPr sz="1150">
              <a:latin typeface="Trebuchet MS"/>
              <a:cs typeface="Trebuchet MS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5725775" y="12619074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76" y="34922"/>
                </a:moveTo>
                <a:lnTo>
                  <a:pt x="15145" y="34922"/>
                </a:lnTo>
                <a:lnTo>
                  <a:pt x="12918" y="34479"/>
                </a:lnTo>
                <a:lnTo>
                  <a:pt x="0" y="19776"/>
                </a:lnTo>
                <a:lnTo>
                  <a:pt x="0" y="15145"/>
                </a:lnTo>
                <a:lnTo>
                  <a:pt x="15145" y="0"/>
                </a:lnTo>
                <a:lnTo>
                  <a:pt x="19776" y="0"/>
                </a:lnTo>
                <a:lnTo>
                  <a:pt x="34922" y="17461"/>
                </a:lnTo>
                <a:lnTo>
                  <a:pt x="34922" y="19776"/>
                </a:lnTo>
                <a:lnTo>
                  <a:pt x="19776" y="349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725775" y="13064334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76" y="34922"/>
                </a:moveTo>
                <a:lnTo>
                  <a:pt x="15145" y="34922"/>
                </a:lnTo>
                <a:lnTo>
                  <a:pt x="12918" y="34479"/>
                </a:lnTo>
                <a:lnTo>
                  <a:pt x="0" y="19776"/>
                </a:lnTo>
                <a:lnTo>
                  <a:pt x="0" y="15145"/>
                </a:lnTo>
                <a:lnTo>
                  <a:pt x="15145" y="0"/>
                </a:lnTo>
                <a:lnTo>
                  <a:pt x="19776" y="0"/>
                </a:lnTo>
                <a:lnTo>
                  <a:pt x="34922" y="17461"/>
                </a:lnTo>
                <a:lnTo>
                  <a:pt x="34922" y="19776"/>
                </a:lnTo>
                <a:lnTo>
                  <a:pt x="19776" y="349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725775" y="13658015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76" y="34922"/>
                </a:moveTo>
                <a:lnTo>
                  <a:pt x="15145" y="34922"/>
                </a:lnTo>
                <a:lnTo>
                  <a:pt x="12918" y="34479"/>
                </a:lnTo>
                <a:lnTo>
                  <a:pt x="0" y="19776"/>
                </a:lnTo>
                <a:lnTo>
                  <a:pt x="0" y="15145"/>
                </a:lnTo>
                <a:lnTo>
                  <a:pt x="15145" y="0"/>
                </a:lnTo>
                <a:lnTo>
                  <a:pt x="19776" y="0"/>
                </a:lnTo>
                <a:lnTo>
                  <a:pt x="34922" y="17461"/>
                </a:lnTo>
                <a:lnTo>
                  <a:pt x="34922" y="19776"/>
                </a:lnTo>
                <a:lnTo>
                  <a:pt x="19776" y="349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725775" y="14251695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9776" y="34922"/>
                </a:moveTo>
                <a:lnTo>
                  <a:pt x="15145" y="34922"/>
                </a:lnTo>
                <a:lnTo>
                  <a:pt x="12918" y="34479"/>
                </a:lnTo>
                <a:lnTo>
                  <a:pt x="0" y="19776"/>
                </a:lnTo>
                <a:lnTo>
                  <a:pt x="0" y="15145"/>
                </a:lnTo>
                <a:lnTo>
                  <a:pt x="15145" y="0"/>
                </a:lnTo>
                <a:lnTo>
                  <a:pt x="19776" y="0"/>
                </a:lnTo>
                <a:lnTo>
                  <a:pt x="34922" y="17461"/>
                </a:lnTo>
                <a:lnTo>
                  <a:pt x="34922" y="19776"/>
                </a:lnTo>
                <a:lnTo>
                  <a:pt x="19776" y="349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5846762" y="12533910"/>
            <a:ext cx="4326890" cy="21050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2499"/>
              </a:lnSpc>
              <a:spcBef>
                <a:spcPts val="105"/>
              </a:spcBef>
            </a:pPr>
            <a:r>
              <a:rPr sz="950" spc="20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conclusion,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950" spc="45" dirty="0">
                <a:solidFill>
                  <a:srgbClr val="FFFFFF"/>
                </a:solidFill>
                <a:latin typeface="Trebuchet MS"/>
                <a:cs typeface="Trebuchet MS"/>
              </a:rPr>
              <a:t>developing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country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should </a:t>
            </a:r>
            <a:r>
              <a:rPr sz="950" spc="65" dirty="0">
                <a:solidFill>
                  <a:srgbClr val="FFFFFF"/>
                </a:solidFill>
                <a:latin typeface="Trebuchet MS"/>
                <a:cs typeface="Trebuchet MS"/>
              </a:rPr>
              <a:t>be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place </a:t>
            </a:r>
            <a:r>
              <a:rPr sz="950" spc="50" dirty="0">
                <a:solidFill>
                  <a:srgbClr val="FFFFFF"/>
                </a:solidFill>
                <a:latin typeface="Trebuchet MS"/>
                <a:cs typeface="Trebuchet MS"/>
              </a:rPr>
              <a:t>where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there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many </a:t>
            </a:r>
            <a:r>
              <a:rPr sz="950" spc="10" dirty="0">
                <a:solidFill>
                  <a:srgbClr val="FFFFFF"/>
                </a:solidFill>
                <a:latin typeface="Trebuchet MS"/>
                <a:cs typeface="Trebuchet MS"/>
              </a:rPr>
              <a:t>job </a:t>
            </a:r>
            <a:r>
              <a:rPr sz="950" spc="30" dirty="0">
                <a:solidFill>
                  <a:srgbClr val="FFFFFF"/>
                </a:solidFill>
                <a:latin typeface="Trebuchet MS"/>
                <a:cs typeface="Trebuchet MS"/>
              </a:rPr>
              <a:t>opportunities but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unfortunately the </a:t>
            </a:r>
            <a:r>
              <a:rPr sz="950" spc="30" dirty="0">
                <a:solidFill>
                  <a:srgbClr val="FFFFFF"/>
                </a:solidFill>
                <a:latin typeface="Trebuchet MS"/>
                <a:cs typeface="Trebuchet MS"/>
              </a:rPr>
              <a:t>opportunities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available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0" dirty="0">
                <a:solidFill>
                  <a:srgbClr val="FFFFFF"/>
                </a:solidFill>
                <a:latin typeface="Trebuchet MS"/>
                <a:cs typeface="Trebuchet MS"/>
              </a:rPr>
              <a:t>not</a:t>
            </a:r>
            <a:r>
              <a:rPr sz="9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0" dirty="0">
                <a:solidFill>
                  <a:srgbClr val="FFFFFF"/>
                </a:solidFill>
                <a:latin typeface="Trebuchet MS"/>
                <a:cs typeface="Trebuchet MS"/>
              </a:rPr>
              <a:t>Malaysians.</a:t>
            </a:r>
            <a:endParaRPr sz="950">
              <a:latin typeface="Trebuchet MS"/>
              <a:cs typeface="Trebuchet MS"/>
            </a:endParaRPr>
          </a:p>
          <a:p>
            <a:pPr marL="12700" marR="5080" algn="just">
              <a:lnSpc>
                <a:spcPct val="102499"/>
              </a:lnSpc>
            </a:pP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Therefore,</a:t>
            </a:r>
            <a:r>
              <a:rPr sz="95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Malaysian</a:t>
            </a:r>
            <a:r>
              <a:rPr sz="9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workers</a:t>
            </a:r>
            <a:r>
              <a:rPr sz="9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75" dirty="0">
                <a:solidFill>
                  <a:srgbClr val="FFFFFF"/>
                </a:solidFill>
                <a:latin typeface="Trebuchet MS"/>
                <a:cs typeface="Trebuchet MS"/>
              </a:rPr>
              <a:t>choose</a:t>
            </a:r>
            <a:r>
              <a:rPr sz="9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9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leave</a:t>
            </a:r>
            <a:r>
              <a:rPr sz="9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9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country</a:t>
            </a:r>
            <a:r>
              <a:rPr sz="9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9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5" dirty="0">
                <a:solidFill>
                  <a:srgbClr val="FFFFFF"/>
                </a:solidFill>
                <a:latin typeface="Trebuchet MS"/>
                <a:cs typeface="Trebuchet MS"/>
              </a:rPr>
              <a:t>get</a:t>
            </a:r>
            <a:r>
              <a:rPr sz="9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9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10" dirty="0">
                <a:solidFill>
                  <a:srgbClr val="FFFFFF"/>
                </a:solidFill>
                <a:latin typeface="Trebuchet MS"/>
                <a:cs typeface="Trebuchet MS"/>
              </a:rPr>
              <a:t>job</a:t>
            </a:r>
            <a:r>
              <a:rPr sz="9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950" spc="-2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0" dirty="0">
                <a:solidFill>
                  <a:srgbClr val="FFFFFF"/>
                </a:solidFill>
                <a:latin typeface="Trebuchet MS"/>
                <a:cs typeface="Trebuchet MS"/>
              </a:rPr>
              <a:t>other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countries.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Even Malaysia </a:t>
            </a:r>
            <a:r>
              <a:rPr sz="950" spc="75" dirty="0">
                <a:solidFill>
                  <a:srgbClr val="FFFFFF"/>
                </a:solidFill>
                <a:latin typeface="Trebuchet MS"/>
                <a:cs typeface="Trebuchet MS"/>
              </a:rPr>
              <a:t>has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950" spc="85" dirty="0">
                <a:solidFill>
                  <a:srgbClr val="FFFFFF"/>
                </a:solidFill>
                <a:latin typeface="Trebuchet MS"/>
                <a:cs typeface="Trebuchet MS"/>
              </a:rPr>
              <a:t>good </a:t>
            </a:r>
            <a:r>
              <a:rPr sz="950" spc="15" dirty="0">
                <a:solidFill>
                  <a:srgbClr val="FFFFFF"/>
                </a:solidFill>
                <a:latin typeface="Trebuchet MS"/>
                <a:cs typeface="Trebuchet MS"/>
              </a:rPr>
              <a:t>quality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life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index </a:t>
            </a:r>
            <a:r>
              <a:rPr sz="950" spc="85" dirty="0">
                <a:solidFill>
                  <a:srgbClr val="FFFFFF"/>
                </a:solidFill>
                <a:latin typeface="Trebuchet MS"/>
                <a:cs typeface="Trebuchet MS"/>
              </a:rPr>
              <a:t>as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5" dirty="0">
                <a:solidFill>
                  <a:srgbClr val="FFFFFF"/>
                </a:solidFill>
                <a:latin typeface="Trebuchet MS"/>
                <a:cs typeface="Trebuchet MS"/>
              </a:rPr>
              <a:t>developing</a:t>
            </a:r>
            <a:r>
              <a:rPr sz="95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country,</a:t>
            </a:r>
            <a:r>
              <a:rPr sz="9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0" dirty="0">
                <a:solidFill>
                  <a:srgbClr val="FFFFFF"/>
                </a:solidFill>
                <a:latin typeface="Trebuchet MS"/>
                <a:cs typeface="Trebuchet MS"/>
              </a:rPr>
              <a:t>but</a:t>
            </a:r>
            <a:r>
              <a:rPr sz="9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many</a:t>
            </a:r>
            <a:r>
              <a:rPr sz="9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still</a:t>
            </a:r>
            <a:r>
              <a:rPr sz="95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75" dirty="0">
                <a:solidFill>
                  <a:srgbClr val="FFFFFF"/>
                </a:solidFill>
                <a:latin typeface="Trebuchet MS"/>
                <a:cs typeface="Trebuchet MS"/>
              </a:rPr>
              <a:t>choose</a:t>
            </a:r>
            <a:r>
              <a:rPr sz="9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9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leave</a:t>
            </a:r>
            <a:r>
              <a:rPr sz="9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9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country</a:t>
            </a:r>
            <a:r>
              <a:rPr sz="95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9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0" dirty="0">
                <a:solidFill>
                  <a:srgbClr val="FFFFFF"/>
                </a:solidFill>
                <a:latin typeface="Trebuchet MS"/>
                <a:cs typeface="Trebuchet MS"/>
              </a:rPr>
              <a:t>better </a:t>
            </a:r>
            <a:r>
              <a:rPr sz="950" spc="-2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career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development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10" dirty="0">
                <a:solidFill>
                  <a:srgbClr val="FFFFFF"/>
                </a:solidFill>
                <a:latin typeface="Trebuchet MS"/>
                <a:cs typeface="Trebuchet MS"/>
              </a:rPr>
              <a:t>job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0" dirty="0">
                <a:solidFill>
                  <a:srgbClr val="FFFFFF"/>
                </a:solidFill>
                <a:latin typeface="Trebuchet MS"/>
                <a:cs typeface="Trebuchet MS"/>
              </a:rPr>
              <a:t>opportunities.</a:t>
            </a:r>
            <a:endParaRPr sz="950">
              <a:latin typeface="Trebuchet MS"/>
              <a:cs typeface="Trebuchet MS"/>
            </a:endParaRPr>
          </a:p>
          <a:p>
            <a:pPr marL="12700" marR="5080" algn="just">
              <a:lnSpc>
                <a:spcPct val="102499"/>
              </a:lnSpc>
            </a:pP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This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5" dirty="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sz="950" spc="50" dirty="0">
                <a:solidFill>
                  <a:srgbClr val="FFFFFF"/>
                </a:solidFill>
                <a:latin typeface="Trebuchet MS"/>
                <a:cs typeface="Trebuchet MS"/>
              </a:rPr>
              <a:t> also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0" dirty="0">
                <a:solidFill>
                  <a:srgbClr val="FFFFFF"/>
                </a:solidFill>
                <a:latin typeface="Trebuchet MS"/>
                <a:cs typeface="Trebuchet MS"/>
              </a:rPr>
              <a:t>supported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75" dirty="0">
                <a:solidFill>
                  <a:srgbClr val="FFFFFF"/>
                </a:solidFill>
                <a:latin typeface="Trebuchet MS"/>
                <a:cs typeface="Trebuchet MS"/>
              </a:rPr>
              <a:t>by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several</a:t>
            </a:r>
            <a:r>
              <a:rPr sz="95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70" dirty="0">
                <a:solidFill>
                  <a:srgbClr val="FFFFFF"/>
                </a:solidFill>
                <a:latin typeface="Trebuchet MS"/>
                <a:cs typeface="Trebuchet MS"/>
              </a:rPr>
              <a:t>issues </a:t>
            </a:r>
            <a:r>
              <a:rPr sz="950" spc="75" dirty="0">
                <a:solidFill>
                  <a:srgbClr val="FFFFFF"/>
                </a:solidFill>
                <a:latin typeface="Trebuchet MS"/>
                <a:cs typeface="Trebuchet MS"/>
              </a:rPr>
              <a:t>such </a:t>
            </a:r>
            <a:r>
              <a:rPr sz="950" spc="85" dirty="0">
                <a:solidFill>
                  <a:srgbClr val="FFFFFF"/>
                </a:solidFill>
                <a:latin typeface="Trebuchet MS"/>
                <a:cs typeface="Trebuchet MS"/>
              </a:rPr>
              <a:t>as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95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problem</a:t>
            </a:r>
            <a:r>
              <a:rPr sz="95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 foreigners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occupying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semi-skilled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950" spc="20" dirty="0">
                <a:solidFill>
                  <a:srgbClr val="FFFFFF"/>
                </a:solidFill>
                <a:latin typeface="Trebuchet MS"/>
                <a:cs typeface="Trebuchet MS"/>
              </a:rPr>
              <a:t>skilled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professions </a:t>
            </a:r>
            <a:r>
              <a:rPr sz="950" spc="5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Malaysia </a:t>
            </a:r>
            <a:r>
              <a:rPr sz="9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causing</a:t>
            </a:r>
            <a:r>
              <a:rPr sz="950" spc="65" dirty="0">
                <a:solidFill>
                  <a:srgbClr val="FFFFFF"/>
                </a:solidFill>
                <a:latin typeface="Trebuchet MS"/>
                <a:cs typeface="Trebuchet MS"/>
              </a:rPr>
              <a:t> Malaysians </a:t>
            </a:r>
            <a:r>
              <a:rPr sz="950" spc="20" dirty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no</a:t>
            </a:r>
            <a:r>
              <a:rPr sz="9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5" dirty="0">
                <a:solidFill>
                  <a:srgbClr val="FFFFFF"/>
                </a:solidFill>
                <a:latin typeface="Trebuchet MS"/>
                <a:cs typeface="Trebuchet MS"/>
              </a:rPr>
              <a:t>choice</a:t>
            </a:r>
            <a:r>
              <a:rPr sz="95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0" dirty="0">
                <a:solidFill>
                  <a:srgbClr val="FFFFFF"/>
                </a:solidFill>
                <a:latin typeface="Trebuchet MS"/>
                <a:cs typeface="Trebuchet MS"/>
              </a:rPr>
              <a:t>but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95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0" dirty="0">
                <a:solidFill>
                  <a:srgbClr val="FFFFFF"/>
                </a:solidFill>
                <a:latin typeface="Trebuchet MS"/>
                <a:cs typeface="Trebuchet MS"/>
              </a:rPr>
              <a:t>work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9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low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85" dirty="0">
                <a:solidFill>
                  <a:srgbClr val="FFFFFF"/>
                </a:solidFill>
                <a:latin typeface="Trebuchet MS"/>
                <a:cs typeface="Trebuchet MS"/>
              </a:rPr>
              <a:t>wages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95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0" dirty="0">
                <a:solidFill>
                  <a:srgbClr val="FFFFFF"/>
                </a:solidFill>
                <a:latin typeface="Trebuchet MS"/>
                <a:cs typeface="Trebuchet MS"/>
              </a:rPr>
              <a:t>compete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stable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jobs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0" dirty="0">
                <a:solidFill>
                  <a:srgbClr val="FFFFFF"/>
                </a:solidFill>
                <a:latin typeface="Trebuchet MS"/>
                <a:cs typeface="Trebuchet MS"/>
              </a:rPr>
              <a:t>city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even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15" dirty="0">
                <a:solidFill>
                  <a:srgbClr val="FFFFFF"/>
                </a:solidFill>
                <a:latin typeface="Trebuchet MS"/>
                <a:cs typeface="Trebuchet MS"/>
              </a:rPr>
              <a:t>after</a:t>
            </a:r>
            <a:r>
              <a:rPr sz="95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0" dirty="0">
                <a:solidFill>
                  <a:srgbClr val="FFFFFF"/>
                </a:solidFill>
                <a:latin typeface="Trebuchet MS"/>
                <a:cs typeface="Trebuchet MS"/>
              </a:rPr>
              <a:t>graduating.</a:t>
            </a:r>
            <a:endParaRPr sz="950">
              <a:latin typeface="Trebuchet MS"/>
              <a:cs typeface="Trebuchet MS"/>
            </a:endParaRPr>
          </a:p>
          <a:p>
            <a:pPr marL="12700" marR="5080" algn="just">
              <a:lnSpc>
                <a:spcPct val="102499"/>
              </a:lnSpc>
            </a:pPr>
            <a:r>
              <a:rPr sz="950" spc="50" dirty="0">
                <a:solidFill>
                  <a:srgbClr val="FFFFFF"/>
                </a:solidFill>
                <a:latin typeface="Trebuchet MS"/>
                <a:cs typeface="Trebuchet MS"/>
              </a:rPr>
              <a:t>Moreover,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75" dirty="0">
                <a:solidFill>
                  <a:srgbClr val="FFFFFF"/>
                </a:solidFill>
                <a:latin typeface="Trebuchet MS"/>
                <a:cs typeface="Trebuchet MS"/>
              </a:rPr>
              <a:t>by</a:t>
            </a:r>
            <a:r>
              <a:rPr sz="950" spc="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observing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85" dirty="0">
                <a:solidFill>
                  <a:srgbClr val="FFFFFF"/>
                </a:solidFill>
                <a:latin typeface="Trebuchet MS"/>
                <a:cs typeface="Trebuchet MS"/>
              </a:rPr>
              <a:t>cases</a:t>
            </a:r>
            <a:r>
              <a:rPr sz="950" spc="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5" dirty="0">
                <a:solidFill>
                  <a:srgbClr val="FFFFFF"/>
                </a:solidFill>
                <a:latin typeface="Trebuchet MS"/>
                <a:cs typeface="Trebuchet MS"/>
              </a:rPr>
              <a:t>workplace</a:t>
            </a:r>
            <a:r>
              <a:rPr sz="95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15" dirty="0">
                <a:solidFill>
                  <a:srgbClr val="FFFFFF"/>
                </a:solidFill>
                <a:latin typeface="Trebuchet MS"/>
                <a:cs typeface="Trebuchet MS"/>
              </a:rPr>
              <a:t>bullying,</a:t>
            </a:r>
            <a:r>
              <a:rPr sz="95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company </a:t>
            </a:r>
            <a:r>
              <a:rPr sz="9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incompetence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950" spc="45" dirty="0">
                <a:solidFill>
                  <a:srgbClr val="FFFFFF"/>
                </a:solidFill>
                <a:latin typeface="Trebuchet MS"/>
                <a:cs typeface="Trebuchet MS"/>
              </a:rPr>
              <a:t>frequency </a:t>
            </a:r>
            <a:r>
              <a:rPr sz="950" spc="35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950" spc="45" dirty="0">
                <a:solidFill>
                  <a:srgbClr val="FFFFFF"/>
                </a:solidFill>
                <a:latin typeface="Trebuchet MS"/>
                <a:cs typeface="Trebuchet MS"/>
              </a:rPr>
              <a:t>sexual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harassment </a:t>
            </a:r>
            <a:r>
              <a:rPr sz="950" spc="50" dirty="0">
                <a:solidFill>
                  <a:srgbClr val="FFFFFF"/>
                </a:solidFill>
                <a:latin typeface="Trebuchet MS"/>
                <a:cs typeface="Trebuchet MS"/>
              </a:rPr>
              <a:t>also </a:t>
            </a:r>
            <a:r>
              <a:rPr sz="950" spc="70" dirty="0">
                <a:solidFill>
                  <a:srgbClr val="FFFFFF"/>
                </a:solidFill>
                <a:latin typeface="Trebuchet MS"/>
                <a:cs typeface="Trebuchet MS"/>
              </a:rPr>
              <a:t>caused </a:t>
            </a:r>
            <a:r>
              <a:rPr sz="950" spc="60" dirty="0">
                <a:solidFill>
                  <a:srgbClr val="FFFFFF"/>
                </a:solidFill>
                <a:latin typeface="Trebuchet MS"/>
                <a:cs typeface="Trebuchet MS"/>
              </a:rPr>
              <a:t>many </a:t>
            </a:r>
            <a:r>
              <a:rPr sz="9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Malaysian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workers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65" dirty="0">
                <a:solidFill>
                  <a:srgbClr val="FFFFFF"/>
                </a:solidFill>
                <a:latin typeface="Trebuchet MS"/>
                <a:cs typeface="Trebuchet MS"/>
              </a:rPr>
              <a:t>move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30" dirty="0">
                <a:solidFill>
                  <a:srgbClr val="FFFFFF"/>
                </a:solidFill>
                <a:latin typeface="Trebuchet MS"/>
                <a:cs typeface="Trebuchet MS"/>
              </a:rPr>
              <a:t>other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40" dirty="0">
                <a:solidFill>
                  <a:srgbClr val="FFFFFF"/>
                </a:solidFill>
                <a:latin typeface="Trebuchet MS"/>
                <a:cs typeface="Trebuchet MS"/>
              </a:rPr>
              <a:t>countries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20" dirty="0">
                <a:solidFill>
                  <a:srgbClr val="FFFFFF"/>
                </a:solidFill>
                <a:latin typeface="Trebuchet MS"/>
                <a:cs typeface="Trebuchet MS"/>
              </a:rPr>
              <a:t>find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5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95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950" spc="-15" dirty="0">
                <a:solidFill>
                  <a:srgbClr val="FFFFFF"/>
                </a:solidFill>
                <a:latin typeface="Trebuchet MS"/>
                <a:cs typeface="Trebuchet MS"/>
              </a:rPr>
              <a:t>job.</a:t>
            </a:r>
            <a:endParaRPr sz="950">
              <a:latin typeface="Trebuchet MS"/>
              <a:cs typeface="Trebuchet MS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84353" y="4488196"/>
            <a:ext cx="1022985" cy="2095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spc="-350" dirty="0">
                <a:latin typeface="Tahoma"/>
                <a:cs typeface="Tahoma"/>
              </a:rPr>
              <a:t>G</a:t>
            </a:r>
            <a:r>
              <a:rPr sz="1200" spc="-180" dirty="0">
                <a:latin typeface="Tahoma"/>
                <a:cs typeface="Tahoma"/>
              </a:rPr>
              <a:t>e</a:t>
            </a:r>
            <a:r>
              <a:rPr sz="1200" spc="-225" dirty="0">
                <a:latin typeface="Tahoma"/>
                <a:cs typeface="Tahoma"/>
              </a:rPr>
              <a:t>n</a:t>
            </a:r>
            <a:r>
              <a:rPr sz="1200" spc="-210" dirty="0">
                <a:latin typeface="Tahoma"/>
                <a:cs typeface="Tahoma"/>
              </a:rPr>
              <a:t>d</a:t>
            </a:r>
            <a:r>
              <a:rPr sz="1200" spc="-180" dirty="0">
                <a:latin typeface="Tahoma"/>
                <a:cs typeface="Tahoma"/>
              </a:rPr>
              <a:t>e</a:t>
            </a:r>
            <a:r>
              <a:rPr sz="1200" spc="-70" dirty="0">
                <a:latin typeface="Tahoma"/>
                <a:cs typeface="Tahoma"/>
              </a:rPr>
              <a:t>r</a:t>
            </a:r>
            <a:r>
              <a:rPr sz="1200" spc="-135" dirty="0">
                <a:latin typeface="Tahoma"/>
                <a:cs typeface="Tahoma"/>
              </a:rPr>
              <a:t> </a:t>
            </a:r>
            <a:r>
              <a:rPr sz="1200" spc="-385" dirty="0">
                <a:latin typeface="Tahoma"/>
                <a:cs typeface="Tahoma"/>
              </a:rPr>
              <a:t>D</a:t>
            </a:r>
            <a:r>
              <a:rPr sz="1200" spc="-114" dirty="0">
                <a:latin typeface="Tahoma"/>
                <a:cs typeface="Tahoma"/>
              </a:rPr>
              <a:t>i</a:t>
            </a:r>
            <a:r>
              <a:rPr sz="1200" spc="-170" dirty="0">
                <a:latin typeface="Tahoma"/>
                <a:cs typeface="Tahoma"/>
              </a:rPr>
              <a:t>s</a:t>
            </a:r>
            <a:r>
              <a:rPr sz="1200" spc="-160" dirty="0">
                <a:latin typeface="Tahoma"/>
                <a:cs typeface="Tahoma"/>
              </a:rPr>
              <a:t>c</a:t>
            </a:r>
            <a:r>
              <a:rPr sz="1200" spc="-70" dirty="0">
                <a:latin typeface="Tahoma"/>
                <a:cs typeface="Tahoma"/>
              </a:rPr>
              <a:t>r</a:t>
            </a:r>
            <a:r>
              <a:rPr sz="1200" spc="-114" dirty="0">
                <a:latin typeface="Tahoma"/>
                <a:cs typeface="Tahoma"/>
              </a:rPr>
              <a:t>i</a:t>
            </a:r>
            <a:r>
              <a:rPr sz="1200" spc="-335" dirty="0">
                <a:latin typeface="Tahoma"/>
                <a:cs typeface="Tahoma"/>
              </a:rPr>
              <a:t>m</a:t>
            </a:r>
            <a:r>
              <a:rPr sz="1200" spc="-114" dirty="0">
                <a:latin typeface="Tahoma"/>
                <a:cs typeface="Tahoma"/>
              </a:rPr>
              <a:t>i</a:t>
            </a:r>
            <a:r>
              <a:rPr sz="1200" spc="-225" dirty="0">
                <a:latin typeface="Tahoma"/>
                <a:cs typeface="Tahoma"/>
              </a:rPr>
              <a:t>n</a:t>
            </a:r>
            <a:r>
              <a:rPr sz="1200" spc="-185" dirty="0">
                <a:latin typeface="Tahoma"/>
                <a:cs typeface="Tahoma"/>
              </a:rPr>
              <a:t>a</a:t>
            </a:r>
            <a:r>
              <a:rPr sz="1200" spc="-105" dirty="0">
                <a:latin typeface="Tahoma"/>
                <a:cs typeface="Tahoma"/>
              </a:rPr>
              <a:t>t</a:t>
            </a:r>
            <a:r>
              <a:rPr sz="1200" spc="-114" dirty="0">
                <a:latin typeface="Tahoma"/>
                <a:cs typeface="Tahoma"/>
              </a:rPr>
              <a:t>i</a:t>
            </a:r>
            <a:r>
              <a:rPr sz="1200" spc="-210" dirty="0">
                <a:latin typeface="Tahoma"/>
                <a:cs typeface="Tahoma"/>
              </a:rPr>
              <a:t>o</a:t>
            </a:r>
            <a:r>
              <a:rPr sz="1200" spc="-225" dirty="0">
                <a:latin typeface="Tahoma"/>
                <a:cs typeface="Tahoma"/>
              </a:rPr>
              <a:t>n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5556388" y="5970616"/>
            <a:ext cx="22225" cy="22225"/>
          </a:xfrm>
          <a:custGeom>
            <a:avLst/>
            <a:gdLst/>
            <a:ahLst/>
            <a:cxnLst/>
            <a:rect l="l" t="t" r="r" b="b"/>
            <a:pathLst>
              <a:path w="22225" h="22225">
                <a:moveTo>
                  <a:pt x="14026" y="21981"/>
                </a:moveTo>
                <a:lnTo>
                  <a:pt x="7955" y="21981"/>
                </a:lnTo>
                <a:lnTo>
                  <a:pt x="5365" y="20908"/>
                </a:lnTo>
                <a:lnTo>
                  <a:pt x="1073" y="16616"/>
                </a:lnTo>
                <a:lnTo>
                  <a:pt x="0" y="14026"/>
                </a:lnTo>
                <a:lnTo>
                  <a:pt x="0" y="7955"/>
                </a:lnTo>
                <a:lnTo>
                  <a:pt x="1073" y="5365"/>
                </a:lnTo>
                <a:lnTo>
                  <a:pt x="5365" y="1073"/>
                </a:lnTo>
                <a:lnTo>
                  <a:pt x="7955" y="0"/>
                </a:lnTo>
                <a:lnTo>
                  <a:pt x="14026" y="0"/>
                </a:lnTo>
                <a:lnTo>
                  <a:pt x="16616" y="1073"/>
                </a:lnTo>
                <a:lnTo>
                  <a:pt x="20908" y="5365"/>
                </a:lnTo>
                <a:lnTo>
                  <a:pt x="21981" y="7955"/>
                </a:lnTo>
                <a:lnTo>
                  <a:pt x="21981" y="10990"/>
                </a:lnTo>
                <a:lnTo>
                  <a:pt x="21981" y="14026"/>
                </a:lnTo>
                <a:lnTo>
                  <a:pt x="20908" y="16616"/>
                </a:lnTo>
                <a:lnTo>
                  <a:pt x="16616" y="20908"/>
                </a:lnTo>
                <a:lnTo>
                  <a:pt x="14026" y="219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556388" y="6042057"/>
            <a:ext cx="22225" cy="22225"/>
          </a:xfrm>
          <a:custGeom>
            <a:avLst/>
            <a:gdLst/>
            <a:ahLst/>
            <a:cxnLst/>
            <a:rect l="l" t="t" r="r" b="b"/>
            <a:pathLst>
              <a:path w="22225" h="22225">
                <a:moveTo>
                  <a:pt x="14026" y="21981"/>
                </a:moveTo>
                <a:lnTo>
                  <a:pt x="7955" y="21981"/>
                </a:lnTo>
                <a:lnTo>
                  <a:pt x="5365" y="20908"/>
                </a:lnTo>
                <a:lnTo>
                  <a:pt x="1073" y="16616"/>
                </a:lnTo>
                <a:lnTo>
                  <a:pt x="0" y="14026"/>
                </a:lnTo>
                <a:lnTo>
                  <a:pt x="0" y="7955"/>
                </a:lnTo>
                <a:lnTo>
                  <a:pt x="1073" y="5365"/>
                </a:lnTo>
                <a:lnTo>
                  <a:pt x="5365" y="1073"/>
                </a:lnTo>
                <a:lnTo>
                  <a:pt x="7955" y="0"/>
                </a:lnTo>
                <a:lnTo>
                  <a:pt x="14026" y="0"/>
                </a:lnTo>
                <a:lnTo>
                  <a:pt x="16616" y="1073"/>
                </a:lnTo>
                <a:lnTo>
                  <a:pt x="20908" y="5365"/>
                </a:lnTo>
                <a:lnTo>
                  <a:pt x="21981" y="7955"/>
                </a:lnTo>
                <a:lnTo>
                  <a:pt x="21981" y="10990"/>
                </a:lnTo>
                <a:lnTo>
                  <a:pt x="21981" y="14026"/>
                </a:lnTo>
                <a:lnTo>
                  <a:pt x="20908" y="16616"/>
                </a:lnTo>
                <a:lnTo>
                  <a:pt x="16616" y="20908"/>
                </a:lnTo>
                <a:lnTo>
                  <a:pt x="14026" y="219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556388" y="6256381"/>
            <a:ext cx="22225" cy="22225"/>
          </a:xfrm>
          <a:custGeom>
            <a:avLst/>
            <a:gdLst/>
            <a:ahLst/>
            <a:cxnLst/>
            <a:rect l="l" t="t" r="r" b="b"/>
            <a:pathLst>
              <a:path w="22225" h="22225">
                <a:moveTo>
                  <a:pt x="14026" y="21981"/>
                </a:moveTo>
                <a:lnTo>
                  <a:pt x="7955" y="21981"/>
                </a:lnTo>
                <a:lnTo>
                  <a:pt x="5365" y="20908"/>
                </a:lnTo>
                <a:lnTo>
                  <a:pt x="1073" y="16616"/>
                </a:lnTo>
                <a:lnTo>
                  <a:pt x="0" y="14025"/>
                </a:lnTo>
                <a:lnTo>
                  <a:pt x="0" y="7955"/>
                </a:lnTo>
                <a:lnTo>
                  <a:pt x="1073" y="5365"/>
                </a:lnTo>
                <a:lnTo>
                  <a:pt x="5365" y="1073"/>
                </a:lnTo>
                <a:lnTo>
                  <a:pt x="7955" y="0"/>
                </a:lnTo>
                <a:lnTo>
                  <a:pt x="14026" y="0"/>
                </a:lnTo>
                <a:lnTo>
                  <a:pt x="16616" y="1073"/>
                </a:lnTo>
                <a:lnTo>
                  <a:pt x="20908" y="5365"/>
                </a:lnTo>
                <a:lnTo>
                  <a:pt x="21981" y="7955"/>
                </a:lnTo>
                <a:lnTo>
                  <a:pt x="21981" y="10990"/>
                </a:lnTo>
                <a:lnTo>
                  <a:pt x="21981" y="14025"/>
                </a:lnTo>
                <a:lnTo>
                  <a:pt x="20908" y="16616"/>
                </a:lnTo>
                <a:lnTo>
                  <a:pt x="16616" y="20908"/>
                </a:lnTo>
                <a:lnTo>
                  <a:pt x="14026" y="219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556388" y="6399264"/>
            <a:ext cx="22225" cy="22225"/>
          </a:xfrm>
          <a:custGeom>
            <a:avLst/>
            <a:gdLst/>
            <a:ahLst/>
            <a:cxnLst/>
            <a:rect l="l" t="t" r="r" b="b"/>
            <a:pathLst>
              <a:path w="22225" h="22225">
                <a:moveTo>
                  <a:pt x="14026" y="21981"/>
                </a:moveTo>
                <a:lnTo>
                  <a:pt x="7955" y="21981"/>
                </a:lnTo>
                <a:lnTo>
                  <a:pt x="5365" y="20908"/>
                </a:lnTo>
                <a:lnTo>
                  <a:pt x="1073" y="16616"/>
                </a:lnTo>
                <a:lnTo>
                  <a:pt x="0" y="14025"/>
                </a:lnTo>
                <a:lnTo>
                  <a:pt x="0" y="7955"/>
                </a:lnTo>
                <a:lnTo>
                  <a:pt x="1073" y="5365"/>
                </a:lnTo>
                <a:lnTo>
                  <a:pt x="5365" y="1073"/>
                </a:lnTo>
                <a:lnTo>
                  <a:pt x="7955" y="0"/>
                </a:lnTo>
                <a:lnTo>
                  <a:pt x="14026" y="0"/>
                </a:lnTo>
                <a:lnTo>
                  <a:pt x="16616" y="1073"/>
                </a:lnTo>
                <a:lnTo>
                  <a:pt x="20908" y="5365"/>
                </a:lnTo>
                <a:lnTo>
                  <a:pt x="21981" y="7955"/>
                </a:lnTo>
                <a:lnTo>
                  <a:pt x="21981" y="10990"/>
                </a:lnTo>
                <a:lnTo>
                  <a:pt x="21981" y="14025"/>
                </a:lnTo>
                <a:lnTo>
                  <a:pt x="20908" y="16616"/>
                </a:lnTo>
                <a:lnTo>
                  <a:pt x="16616" y="20908"/>
                </a:lnTo>
                <a:lnTo>
                  <a:pt x="14026" y="219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556388" y="6470705"/>
            <a:ext cx="22225" cy="22225"/>
          </a:xfrm>
          <a:custGeom>
            <a:avLst/>
            <a:gdLst/>
            <a:ahLst/>
            <a:cxnLst/>
            <a:rect l="l" t="t" r="r" b="b"/>
            <a:pathLst>
              <a:path w="22225" h="22225">
                <a:moveTo>
                  <a:pt x="14026" y="21981"/>
                </a:moveTo>
                <a:lnTo>
                  <a:pt x="7955" y="21981"/>
                </a:lnTo>
                <a:lnTo>
                  <a:pt x="5365" y="20908"/>
                </a:lnTo>
                <a:lnTo>
                  <a:pt x="1073" y="16616"/>
                </a:lnTo>
                <a:lnTo>
                  <a:pt x="0" y="14026"/>
                </a:lnTo>
                <a:lnTo>
                  <a:pt x="0" y="7955"/>
                </a:lnTo>
                <a:lnTo>
                  <a:pt x="1073" y="5365"/>
                </a:lnTo>
                <a:lnTo>
                  <a:pt x="5365" y="1073"/>
                </a:lnTo>
                <a:lnTo>
                  <a:pt x="7955" y="0"/>
                </a:lnTo>
                <a:lnTo>
                  <a:pt x="14026" y="0"/>
                </a:lnTo>
                <a:lnTo>
                  <a:pt x="16616" y="1073"/>
                </a:lnTo>
                <a:lnTo>
                  <a:pt x="20908" y="5365"/>
                </a:lnTo>
                <a:lnTo>
                  <a:pt x="21981" y="7955"/>
                </a:lnTo>
                <a:lnTo>
                  <a:pt x="21981" y="10990"/>
                </a:lnTo>
                <a:lnTo>
                  <a:pt x="21981" y="14026"/>
                </a:lnTo>
                <a:lnTo>
                  <a:pt x="20908" y="16616"/>
                </a:lnTo>
                <a:lnTo>
                  <a:pt x="16616" y="20908"/>
                </a:lnTo>
                <a:lnTo>
                  <a:pt x="14026" y="219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5628267" y="5924943"/>
            <a:ext cx="2447925" cy="6051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just">
              <a:lnSpc>
                <a:spcPts val="580"/>
              </a:lnSpc>
              <a:spcBef>
                <a:spcPts val="120"/>
              </a:spcBef>
            </a:pPr>
            <a:r>
              <a:rPr sz="500" spc="5" dirty="0">
                <a:latin typeface="Trebuchet MS"/>
                <a:cs typeface="Trebuchet MS"/>
              </a:rPr>
              <a:t>Individual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10" dirty="0">
                <a:latin typeface="Trebuchet MS"/>
                <a:cs typeface="Trebuchet MS"/>
              </a:rPr>
              <a:t>perception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35" dirty="0">
                <a:latin typeface="Trebuchet MS"/>
                <a:cs typeface="Trebuchet MS"/>
              </a:rPr>
              <a:t>based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30" dirty="0">
                <a:latin typeface="Trebuchet MS"/>
                <a:cs typeface="Trebuchet MS"/>
              </a:rPr>
              <a:t>on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-5" dirty="0">
                <a:latin typeface="Trebuchet MS"/>
                <a:cs typeface="Trebuchet MS"/>
              </a:rPr>
              <a:t>their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dirty="0">
                <a:latin typeface="Trebuchet MS"/>
                <a:cs typeface="Trebuchet MS"/>
              </a:rPr>
              <a:t>living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standards.</a:t>
            </a:r>
            <a:endParaRPr sz="500">
              <a:latin typeface="Trebuchet MS"/>
              <a:cs typeface="Trebuchet MS"/>
            </a:endParaRPr>
          </a:p>
          <a:p>
            <a:pPr marL="12700" marR="5080" algn="just">
              <a:lnSpc>
                <a:spcPts val="560"/>
              </a:lnSpc>
              <a:spcBef>
                <a:spcPts val="30"/>
              </a:spcBef>
            </a:pPr>
            <a:r>
              <a:rPr sz="500" spc="25" dirty="0">
                <a:latin typeface="Trebuchet MS"/>
                <a:cs typeface="Trebuchet MS"/>
              </a:rPr>
              <a:t>According </a:t>
            </a:r>
            <a:r>
              <a:rPr sz="500" spc="10" dirty="0">
                <a:latin typeface="Trebuchet MS"/>
                <a:cs typeface="Trebuchet MS"/>
              </a:rPr>
              <a:t>to the </a:t>
            </a:r>
            <a:r>
              <a:rPr sz="500" spc="20" dirty="0">
                <a:latin typeface="Trebuchet MS"/>
                <a:cs typeface="Trebuchet MS"/>
              </a:rPr>
              <a:t>Conference </a:t>
            </a:r>
            <a:r>
              <a:rPr sz="500" spc="25" dirty="0">
                <a:latin typeface="Trebuchet MS"/>
                <a:cs typeface="Trebuchet MS"/>
              </a:rPr>
              <a:t>Proceedings </a:t>
            </a:r>
            <a:r>
              <a:rPr sz="500" spc="15" dirty="0">
                <a:latin typeface="Trebuchet MS"/>
                <a:cs typeface="Trebuchet MS"/>
              </a:rPr>
              <a:t>of </a:t>
            </a:r>
            <a:r>
              <a:rPr sz="500" dirty="0">
                <a:latin typeface="Trebuchet MS"/>
                <a:cs typeface="Trebuchet MS"/>
              </a:rPr>
              <a:t>International </a:t>
            </a:r>
            <a:r>
              <a:rPr sz="500" spc="20" dirty="0">
                <a:latin typeface="Trebuchet MS"/>
                <a:cs typeface="Trebuchet MS"/>
              </a:rPr>
              <a:t>Seminar </a:t>
            </a:r>
            <a:r>
              <a:rPr sz="500" spc="30" dirty="0">
                <a:latin typeface="Trebuchet MS"/>
                <a:cs typeface="Trebuchet MS"/>
              </a:rPr>
              <a:t>on </a:t>
            </a:r>
            <a:r>
              <a:rPr sz="500" spc="10" dirty="0">
                <a:latin typeface="Trebuchet MS"/>
                <a:cs typeface="Trebuchet MS"/>
              </a:rPr>
              <a:t>Global </a:t>
            </a:r>
            <a:r>
              <a:rPr sz="500" spc="15" dirty="0">
                <a:latin typeface="Trebuchet MS"/>
                <a:cs typeface="Trebuchet MS"/>
              </a:rPr>
              <a:t> </a:t>
            </a:r>
            <a:r>
              <a:rPr sz="500" spc="35" dirty="0">
                <a:latin typeface="Trebuchet MS"/>
                <a:cs typeface="Trebuchet MS"/>
              </a:rPr>
              <a:t>Issues </a:t>
            </a:r>
            <a:r>
              <a:rPr sz="500" dirty="0">
                <a:latin typeface="Trebuchet MS"/>
                <a:cs typeface="Trebuchet MS"/>
              </a:rPr>
              <a:t>in </a:t>
            </a:r>
            <a:r>
              <a:rPr sz="500" spc="20" dirty="0">
                <a:latin typeface="Trebuchet MS"/>
                <a:cs typeface="Trebuchet MS"/>
              </a:rPr>
              <a:t>two thousand </a:t>
            </a:r>
            <a:r>
              <a:rPr sz="500" spc="5" dirty="0">
                <a:latin typeface="Trebuchet MS"/>
                <a:cs typeface="Trebuchet MS"/>
              </a:rPr>
              <a:t>nineteen(2019), </a:t>
            </a:r>
            <a:r>
              <a:rPr sz="500" spc="25" dirty="0">
                <a:latin typeface="Trebuchet MS"/>
                <a:cs typeface="Trebuchet MS"/>
              </a:rPr>
              <a:t>even </a:t>
            </a:r>
            <a:r>
              <a:rPr sz="500" spc="20" dirty="0">
                <a:latin typeface="Trebuchet MS"/>
                <a:cs typeface="Trebuchet MS"/>
              </a:rPr>
              <a:t>though </a:t>
            </a:r>
            <a:r>
              <a:rPr sz="500" spc="25" dirty="0">
                <a:latin typeface="Trebuchet MS"/>
                <a:cs typeface="Trebuchet MS"/>
              </a:rPr>
              <a:t>Malaysia </a:t>
            </a:r>
            <a:r>
              <a:rPr sz="500" spc="35" dirty="0">
                <a:latin typeface="Trebuchet MS"/>
                <a:cs typeface="Trebuchet MS"/>
              </a:rPr>
              <a:t>has </a:t>
            </a:r>
            <a:r>
              <a:rPr sz="500" spc="30" dirty="0">
                <a:latin typeface="Trebuchet MS"/>
                <a:cs typeface="Trebuchet MS"/>
              </a:rPr>
              <a:t>a </a:t>
            </a:r>
            <a:r>
              <a:rPr sz="500" spc="40" dirty="0">
                <a:latin typeface="Trebuchet MS"/>
                <a:cs typeface="Trebuchet MS"/>
              </a:rPr>
              <a:t>good </a:t>
            </a:r>
            <a:r>
              <a:rPr sz="500" spc="45" dirty="0">
                <a:latin typeface="Trebuchet MS"/>
                <a:cs typeface="Trebuchet MS"/>
              </a:rPr>
              <a:t> </a:t>
            </a:r>
            <a:r>
              <a:rPr sz="500" spc="20" dirty="0">
                <a:latin typeface="Trebuchet MS"/>
                <a:cs typeface="Trebuchet MS"/>
              </a:rPr>
              <a:t>standard</a:t>
            </a:r>
            <a:r>
              <a:rPr sz="500" spc="-25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of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-5" dirty="0">
                <a:latin typeface="Trebuchet MS"/>
                <a:cs typeface="Trebuchet MS"/>
              </a:rPr>
              <a:t>living,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people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-15" dirty="0">
                <a:latin typeface="Trebuchet MS"/>
                <a:cs typeface="Trebuchet MS"/>
              </a:rPr>
              <a:t>will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-10" dirty="0">
                <a:latin typeface="Trebuchet MS"/>
                <a:cs typeface="Trebuchet MS"/>
              </a:rPr>
              <a:t>still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10" dirty="0">
                <a:latin typeface="Trebuchet MS"/>
                <a:cs typeface="Trebuchet MS"/>
              </a:rPr>
              <a:t>move.</a:t>
            </a:r>
            <a:endParaRPr sz="500">
              <a:latin typeface="Trebuchet MS"/>
              <a:cs typeface="Trebuchet MS"/>
            </a:endParaRPr>
          </a:p>
          <a:p>
            <a:pPr marL="12700" marR="5080" algn="just">
              <a:lnSpc>
                <a:spcPts val="560"/>
              </a:lnSpc>
              <a:spcBef>
                <a:spcPts val="10"/>
              </a:spcBef>
            </a:pPr>
            <a:r>
              <a:rPr sz="500" spc="20" dirty="0">
                <a:latin typeface="Trebuchet MS"/>
                <a:cs typeface="Trebuchet MS"/>
              </a:rPr>
              <a:t>Several </a:t>
            </a:r>
            <a:r>
              <a:rPr sz="500" spc="15" dirty="0">
                <a:latin typeface="Trebuchet MS"/>
                <a:cs typeface="Trebuchet MS"/>
              </a:rPr>
              <a:t>elements </a:t>
            </a:r>
            <a:r>
              <a:rPr sz="500" dirty="0">
                <a:latin typeface="Trebuchet MS"/>
                <a:cs typeface="Trebuchet MS"/>
              </a:rPr>
              <a:t>that </a:t>
            </a:r>
            <a:r>
              <a:rPr sz="500" spc="25" dirty="0">
                <a:latin typeface="Trebuchet MS"/>
                <a:cs typeface="Trebuchet MS"/>
              </a:rPr>
              <a:t>may </a:t>
            </a:r>
            <a:r>
              <a:rPr sz="500" spc="5" dirty="0">
                <a:latin typeface="Trebuchet MS"/>
                <a:cs typeface="Trebuchet MS"/>
              </a:rPr>
              <a:t>affect </a:t>
            </a:r>
            <a:r>
              <a:rPr sz="500" dirty="0">
                <a:latin typeface="Trebuchet MS"/>
                <a:cs typeface="Trebuchet MS"/>
              </a:rPr>
              <a:t>individual </a:t>
            </a:r>
            <a:r>
              <a:rPr sz="500" spc="5" dirty="0">
                <a:latin typeface="Trebuchet MS"/>
                <a:cs typeface="Trebuchet MS"/>
              </a:rPr>
              <a:t>perception, </a:t>
            </a:r>
            <a:r>
              <a:rPr sz="500" spc="15" dirty="0">
                <a:latin typeface="Trebuchet MS"/>
                <a:cs typeface="Trebuchet MS"/>
              </a:rPr>
              <a:t>namely </a:t>
            </a:r>
            <a:r>
              <a:rPr sz="500" dirty="0">
                <a:latin typeface="Trebuchet MS"/>
                <a:cs typeface="Trebuchet MS"/>
              </a:rPr>
              <a:t>in </a:t>
            </a:r>
            <a:r>
              <a:rPr sz="500" spc="15" dirty="0">
                <a:latin typeface="Trebuchet MS"/>
                <a:cs typeface="Trebuchet MS"/>
              </a:rPr>
              <a:t>terms of </a:t>
            </a:r>
            <a:r>
              <a:rPr sz="500" spc="20" dirty="0">
                <a:latin typeface="Trebuchet MS"/>
                <a:cs typeface="Trebuchet MS"/>
              </a:rPr>
              <a:t> </a:t>
            </a:r>
            <a:r>
              <a:rPr sz="500" spc="-5" dirty="0">
                <a:latin typeface="Trebuchet MS"/>
                <a:cs typeface="Trebuchet MS"/>
              </a:rPr>
              <a:t>lifestyle,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dirty="0">
                <a:latin typeface="Trebuchet MS"/>
                <a:cs typeface="Trebuchet MS"/>
              </a:rPr>
              <a:t>family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5" dirty="0">
                <a:latin typeface="Trebuchet MS"/>
                <a:cs typeface="Trebuchet MS"/>
              </a:rPr>
              <a:t>factors,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10" dirty="0">
                <a:latin typeface="Trebuchet MS"/>
                <a:cs typeface="Trebuchet MS"/>
              </a:rPr>
              <a:t>marriage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5" dirty="0">
                <a:latin typeface="Trebuchet MS"/>
                <a:cs typeface="Trebuchet MS"/>
              </a:rPr>
              <a:t>factors,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25" dirty="0">
                <a:latin typeface="Trebuchet MS"/>
                <a:cs typeface="Trebuchet MS"/>
              </a:rPr>
              <a:t>and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weather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10" dirty="0">
                <a:latin typeface="Trebuchet MS"/>
                <a:cs typeface="Trebuchet MS"/>
              </a:rPr>
              <a:t>considerations.</a:t>
            </a:r>
            <a:endParaRPr sz="500">
              <a:latin typeface="Trebuchet MS"/>
              <a:cs typeface="Trebuchet MS"/>
            </a:endParaRPr>
          </a:p>
          <a:p>
            <a:pPr marL="12700" algn="just">
              <a:lnSpc>
                <a:spcPts val="535"/>
              </a:lnSpc>
            </a:pPr>
            <a:r>
              <a:rPr sz="500" spc="5" dirty="0">
                <a:latin typeface="Trebuchet MS"/>
                <a:cs typeface="Trebuchet MS"/>
              </a:rPr>
              <a:t>Cultural</a:t>
            </a:r>
            <a:r>
              <a:rPr sz="500" spc="-30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factors</a:t>
            </a:r>
            <a:r>
              <a:rPr sz="500" spc="-30" dirty="0">
                <a:latin typeface="Trebuchet MS"/>
                <a:cs typeface="Trebuchet MS"/>
              </a:rPr>
              <a:t> </a:t>
            </a:r>
            <a:r>
              <a:rPr sz="500" spc="70" dirty="0">
                <a:latin typeface="Trebuchet MS"/>
                <a:cs typeface="Trebuchet MS"/>
              </a:rPr>
              <a:t>=</a:t>
            </a:r>
            <a:r>
              <a:rPr sz="500" spc="-30" dirty="0">
                <a:latin typeface="Trebuchet MS"/>
                <a:cs typeface="Trebuchet MS"/>
              </a:rPr>
              <a:t> </a:t>
            </a:r>
            <a:r>
              <a:rPr sz="500" dirty="0">
                <a:latin typeface="Trebuchet MS"/>
                <a:cs typeface="Trebuchet MS"/>
              </a:rPr>
              <a:t>clothing.</a:t>
            </a:r>
            <a:endParaRPr sz="500">
              <a:latin typeface="Trebuchet MS"/>
              <a:cs typeface="Trebuchet MS"/>
            </a:endParaRPr>
          </a:p>
          <a:p>
            <a:pPr marL="12700" algn="just">
              <a:lnSpc>
                <a:spcPts val="580"/>
              </a:lnSpc>
            </a:pPr>
            <a:r>
              <a:rPr sz="500" spc="5" dirty="0">
                <a:latin typeface="Trebuchet MS"/>
                <a:cs typeface="Trebuchet MS"/>
              </a:rPr>
              <a:t>Family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factors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70" dirty="0">
                <a:latin typeface="Trebuchet MS"/>
                <a:cs typeface="Trebuchet MS"/>
              </a:rPr>
              <a:t>=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dirty="0">
                <a:latin typeface="Trebuchet MS"/>
                <a:cs typeface="Trebuchet MS"/>
              </a:rPr>
              <a:t>family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20" dirty="0">
                <a:latin typeface="Trebuchet MS"/>
                <a:cs typeface="Trebuchet MS"/>
              </a:rPr>
              <a:t>encouragement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or</a:t>
            </a:r>
            <a:r>
              <a:rPr sz="500" spc="-20" dirty="0">
                <a:latin typeface="Trebuchet MS"/>
                <a:cs typeface="Trebuchet MS"/>
              </a:rPr>
              <a:t> </a:t>
            </a:r>
            <a:r>
              <a:rPr sz="500" spc="10" dirty="0">
                <a:latin typeface="Trebuchet MS"/>
                <a:cs typeface="Trebuchet MS"/>
              </a:rPr>
              <a:t>marriage</a:t>
            </a:r>
            <a:r>
              <a:rPr sz="500" spc="-15" dirty="0">
                <a:latin typeface="Trebuchet MS"/>
                <a:cs typeface="Trebuchet MS"/>
              </a:rPr>
              <a:t> </a:t>
            </a:r>
            <a:r>
              <a:rPr sz="500" spc="15" dirty="0">
                <a:latin typeface="Trebuchet MS"/>
                <a:cs typeface="Trebuchet MS"/>
              </a:rPr>
              <a:t>factors</a:t>
            </a:r>
            <a:endParaRPr sz="500">
              <a:latin typeface="Trebuchet MS"/>
              <a:cs typeface="Trebuchet MS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525498" y="4481253"/>
            <a:ext cx="9607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90" dirty="0">
                <a:latin typeface="Tahoma"/>
                <a:cs typeface="Tahoma"/>
              </a:rPr>
              <a:t>I</a:t>
            </a:r>
            <a:r>
              <a:rPr sz="1200" spc="-225" dirty="0">
                <a:latin typeface="Tahoma"/>
                <a:cs typeface="Tahoma"/>
              </a:rPr>
              <a:t>n</a:t>
            </a:r>
            <a:r>
              <a:rPr sz="1200" spc="-215" dirty="0">
                <a:latin typeface="Tahoma"/>
                <a:cs typeface="Tahoma"/>
              </a:rPr>
              <a:t>d</a:t>
            </a:r>
            <a:r>
              <a:rPr sz="1200" spc="-114" dirty="0">
                <a:latin typeface="Tahoma"/>
                <a:cs typeface="Tahoma"/>
              </a:rPr>
              <a:t>i</a:t>
            </a:r>
            <a:r>
              <a:rPr sz="1200" spc="-155" dirty="0">
                <a:latin typeface="Tahoma"/>
                <a:cs typeface="Tahoma"/>
              </a:rPr>
              <a:t>v</a:t>
            </a:r>
            <a:r>
              <a:rPr sz="1200" spc="-114" dirty="0">
                <a:latin typeface="Tahoma"/>
                <a:cs typeface="Tahoma"/>
              </a:rPr>
              <a:t>i</a:t>
            </a:r>
            <a:r>
              <a:rPr sz="1200" spc="-215" dirty="0">
                <a:latin typeface="Tahoma"/>
                <a:cs typeface="Tahoma"/>
              </a:rPr>
              <a:t>d</a:t>
            </a:r>
            <a:r>
              <a:rPr sz="1200" spc="-260" dirty="0">
                <a:latin typeface="Tahoma"/>
                <a:cs typeface="Tahoma"/>
              </a:rPr>
              <a:t>u</a:t>
            </a:r>
            <a:r>
              <a:rPr sz="1200" spc="-185" dirty="0">
                <a:latin typeface="Tahoma"/>
                <a:cs typeface="Tahoma"/>
              </a:rPr>
              <a:t>a</a:t>
            </a:r>
            <a:r>
              <a:rPr sz="1200" spc="-125" dirty="0">
                <a:latin typeface="Tahoma"/>
                <a:cs typeface="Tahoma"/>
              </a:rPr>
              <a:t>l</a:t>
            </a:r>
            <a:r>
              <a:rPr sz="1200" spc="-140" dirty="0">
                <a:latin typeface="Tahoma"/>
                <a:cs typeface="Tahoma"/>
              </a:rPr>
              <a:t> </a:t>
            </a:r>
            <a:r>
              <a:rPr sz="1200" spc="-280" dirty="0">
                <a:latin typeface="Tahoma"/>
                <a:cs typeface="Tahoma"/>
              </a:rPr>
              <a:t>P</a:t>
            </a:r>
            <a:r>
              <a:rPr sz="1200" spc="-185" dirty="0">
                <a:latin typeface="Tahoma"/>
                <a:cs typeface="Tahoma"/>
              </a:rPr>
              <a:t>e</a:t>
            </a:r>
            <a:r>
              <a:rPr sz="1200" spc="-70" dirty="0">
                <a:latin typeface="Tahoma"/>
                <a:cs typeface="Tahoma"/>
              </a:rPr>
              <a:t>r</a:t>
            </a:r>
            <a:r>
              <a:rPr sz="1200" spc="-165" dirty="0">
                <a:latin typeface="Tahoma"/>
                <a:cs typeface="Tahoma"/>
              </a:rPr>
              <a:t>c</a:t>
            </a:r>
            <a:r>
              <a:rPr sz="1200" spc="-185" dirty="0">
                <a:latin typeface="Tahoma"/>
                <a:cs typeface="Tahoma"/>
              </a:rPr>
              <a:t>e</a:t>
            </a:r>
            <a:r>
              <a:rPr sz="1200" spc="-220" dirty="0">
                <a:latin typeface="Tahoma"/>
                <a:cs typeface="Tahoma"/>
              </a:rPr>
              <a:t>p</a:t>
            </a:r>
            <a:r>
              <a:rPr sz="1200" spc="-105" dirty="0">
                <a:latin typeface="Tahoma"/>
                <a:cs typeface="Tahoma"/>
              </a:rPr>
              <a:t>t</a:t>
            </a:r>
            <a:r>
              <a:rPr sz="1200" spc="-114" dirty="0">
                <a:latin typeface="Tahoma"/>
                <a:cs typeface="Tahoma"/>
              </a:rPr>
              <a:t>i</a:t>
            </a:r>
            <a:r>
              <a:rPr sz="1200" spc="-215" dirty="0">
                <a:latin typeface="Tahoma"/>
                <a:cs typeface="Tahoma"/>
              </a:rPr>
              <a:t>o</a:t>
            </a:r>
            <a:r>
              <a:rPr sz="1200" spc="-225" dirty="0">
                <a:latin typeface="Tahoma"/>
                <a:cs typeface="Tahoma"/>
              </a:rPr>
              <a:t>n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8211053" y="483803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7707" y="31268"/>
                </a:moveTo>
                <a:lnTo>
                  <a:pt x="13561" y="31268"/>
                </a:lnTo>
                <a:lnTo>
                  <a:pt x="11566" y="30871"/>
                </a:lnTo>
                <a:lnTo>
                  <a:pt x="0" y="17707"/>
                </a:lnTo>
                <a:lnTo>
                  <a:pt x="0" y="13561"/>
                </a:lnTo>
                <a:lnTo>
                  <a:pt x="13561" y="0"/>
                </a:lnTo>
                <a:lnTo>
                  <a:pt x="17707" y="0"/>
                </a:lnTo>
                <a:lnTo>
                  <a:pt x="31268" y="15634"/>
                </a:lnTo>
                <a:lnTo>
                  <a:pt x="31268" y="17707"/>
                </a:lnTo>
                <a:lnTo>
                  <a:pt x="17707" y="312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211053" y="5244523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7707" y="31268"/>
                </a:moveTo>
                <a:lnTo>
                  <a:pt x="13561" y="31268"/>
                </a:lnTo>
                <a:lnTo>
                  <a:pt x="11566" y="30871"/>
                </a:lnTo>
                <a:lnTo>
                  <a:pt x="0" y="17707"/>
                </a:lnTo>
                <a:lnTo>
                  <a:pt x="0" y="13561"/>
                </a:lnTo>
                <a:lnTo>
                  <a:pt x="13561" y="0"/>
                </a:lnTo>
                <a:lnTo>
                  <a:pt x="17707" y="0"/>
                </a:lnTo>
                <a:lnTo>
                  <a:pt x="31268" y="15634"/>
                </a:lnTo>
                <a:lnTo>
                  <a:pt x="31268" y="17707"/>
                </a:lnTo>
                <a:lnTo>
                  <a:pt x="17707" y="312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211053" y="5651016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7707" y="31268"/>
                </a:moveTo>
                <a:lnTo>
                  <a:pt x="13561" y="31268"/>
                </a:lnTo>
                <a:lnTo>
                  <a:pt x="11566" y="30871"/>
                </a:lnTo>
                <a:lnTo>
                  <a:pt x="0" y="17707"/>
                </a:lnTo>
                <a:lnTo>
                  <a:pt x="0" y="13561"/>
                </a:lnTo>
                <a:lnTo>
                  <a:pt x="13561" y="0"/>
                </a:lnTo>
                <a:lnTo>
                  <a:pt x="17707" y="0"/>
                </a:lnTo>
                <a:lnTo>
                  <a:pt x="31268" y="15634"/>
                </a:lnTo>
                <a:lnTo>
                  <a:pt x="31268" y="17707"/>
                </a:lnTo>
                <a:lnTo>
                  <a:pt x="17707" y="312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211053" y="5854262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7707" y="31268"/>
                </a:moveTo>
                <a:lnTo>
                  <a:pt x="13561" y="31268"/>
                </a:lnTo>
                <a:lnTo>
                  <a:pt x="11566" y="30871"/>
                </a:lnTo>
                <a:lnTo>
                  <a:pt x="0" y="17707"/>
                </a:lnTo>
                <a:lnTo>
                  <a:pt x="0" y="13561"/>
                </a:lnTo>
                <a:lnTo>
                  <a:pt x="13561" y="0"/>
                </a:lnTo>
                <a:lnTo>
                  <a:pt x="17707" y="0"/>
                </a:lnTo>
                <a:lnTo>
                  <a:pt x="31268" y="15634"/>
                </a:lnTo>
                <a:lnTo>
                  <a:pt x="31268" y="17707"/>
                </a:lnTo>
                <a:lnTo>
                  <a:pt x="17707" y="312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211053" y="626075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17707" y="31268"/>
                </a:moveTo>
                <a:lnTo>
                  <a:pt x="13561" y="31268"/>
                </a:lnTo>
                <a:lnTo>
                  <a:pt x="11566" y="30871"/>
                </a:lnTo>
                <a:lnTo>
                  <a:pt x="0" y="17707"/>
                </a:lnTo>
                <a:lnTo>
                  <a:pt x="0" y="13560"/>
                </a:lnTo>
                <a:lnTo>
                  <a:pt x="13561" y="0"/>
                </a:lnTo>
                <a:lnTo>
                  <a:pt x="17707" y="0"/>
                </a:lnTo>
                <a:lnTo>
                  <a:pt x="31268" y="15634"/>
                </a:lnTo>
                <a:lnTo>
                  <a:pt x="31268" y="17707"/>
                </a:lnTo>
                <a:lnTo>
                  <a:pt x="17707" y="312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8143404" y="4478196"/>
            <a:ext cx="2397125" cy="20643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1930" algn="just">
              <a:lnSpc>
                <a:spcPct val="100000"/>
              </a:lnSpc>
              <a:spcBef>
                <a:spcPts val="105"/>
              </a:spcBef>
            </a:pPr>
            <a:r>
              <a:rPr sz="1350" spc="-135" dirty="0">
                <a:latin typeface="Tahoma"/>
                <a:cs typeface="Tahoma"/>
              </a:rPr>
              <a:t>J</a:t>
            </a:r>
            <a:r>
              <a:rPr sz="1350" spc="-235" dirty="0">
                <a:latin typeface="Tahoma"/>
                <a:cs typeface="Tahoma"/>
              </a:rPr>
              <a:t>o</a:t>
            </a:r>
            <a:r>
              <a:rPr sz="1350" spc="-250" dirty="0">
                <a:latin typeface="Tahoma"/>
                <a:cs typeface="Tahoma"/>
              </a:rPr>
              <a:t>b</a:t>
            </a:r>
            <a:r>
              <a:rPr sz="1350" spc="-155" dirty="0">
                <a:latin typeface="Tahoma"/>
                <a:cs typeface="Tahoma"/>
              </a:rPr>
              <a:t> </a:t>
            </a:r>
            <a:r>
              <a:rPr sz="1350" spc="-434" dirty="0">
                <a:latin typeface="Tahoma"/>
                <a:cs typeface="Tahoma"/>
              </a:rPr>
              <a:t>O</a:t>
            </a:r>
            <a:r>
              <a:rPr sz="1350" spc="-245" dirty="0">
                <a:latin typeface="Tahoma"/>
                <a:cs typeface="Tahoma"/>
              </a:rPr>
              <a:t>pp</a:t>
            </a:r>
            <a:r>
              <a:rPr sz="1350" spc="-235" dirty="0">
                <a:latin typeface="Tahoma"/>
                <a:cs typeface="Tahoma"/>
              </a:rPr>
              <a:t>o</a:t>
            </a:r>
            <a:r>
              <a:rPr sz="1350" spc="-75" dirty="0">
                <a:latin typeface="Tahoma"/>
                <a:cs typeface="Tahoma"/>
              </a:rPr>
              <a:t>r</a:t>
            </a:r>
            <a:r>
              <a:rPr sz="1350" spc="-114" dirty="0">
                <a:latin typeface="Tahoma"/>
                <a:cs typeface="Tahoma"/>
              </a:rPr>
              <a:t>t</a:t>
            </a:r>
            <a:r>
              <a:rPr sz="1350" spc="-290" dirty="0">
                <a:latin typeface="Tahoma"/>
                <a:cs typeface="Tahoma"/>
              </a:rPr>
              <a:t>u</a:t>
            </a:r>
            <a:r>
              <a:rPr sz="1350" spc="-250" dirty="0">
                <a:latin typeface="Tahoma"/>
                <a:cs typeface="Tahoma"/>
              </a:rPr>
              <a:t>n</a:t>
            </a:r>
            <a:r>
              <a:rPr sz="1350" spc="-125" dirty="0">
                <a:latin typeface="Tahoma"/>
                <a:cs typeface="Tahoma"/>
              </a:rPr>
              <a:t>i</a:t>
            </a:r>
            <a:r>
              <a:rPr sz="1350" spc="-114" dirty="0">
                <a:latin typeface="Tahoma"/>
                <a:cs typeface="Tahoma"/>
              </a:rPr>
              <a:t>t</a:t>
            </a:r>
            <a:r>
              <a:rPr sz="1350" spc="-125" dirty="0">
                <a:latin typeface="Tahoma"/>
                <a:cs typeface="Tahoma"/>
              </a:rPr>
              <a:t>i</a:t>
            </a:r>
            <a:r>
              <a:rPr sz="1350" spc="-204" dirty="0">
                <a:latin typeface="Tahoma"/>
                <a:cs typeface="Tahoma"/>
              </a:rPr>
              <a:t>e</a:t>
            </a:r>
            <a:r>
              <a:rPr sz="1350" spc="-190" dirty="0">
                <a:latin typeface="Tahoma"/>
                <a:cs typeface="Tahoma"/>
              </a:rPr>
              <a:t>s</a:t>
            </a:r>
            <a:endParaRPr sz="1350">
              <a:latin typeface="Tahoma"/>
              <a:cs typeface="Tahoma"/>
            </a:endParaRPr>
          </a:p>
          <a:p>
            <a:pPr marL="187325" marR="104775" algn="just">
              <a:lnSpc>
                <a:spcPts val="800"/>
              </a:lnSpc>
              <a:spcBef>
                <a:spcPts val="835"/>
              </a:spcBef>
            </a:pPr>
            <a:r>
              <a:rPr sz="700" spc="45" dirty="0">
                <a:latin typeface="Trebuchet MS"/>
                <a:cs typeface="Trebuchet MS"/>
              </a:rPr>
              <a:t>Malaysian </a:t>
            </a:r>
            <a:r>
              <a:rPr sz="700" spc="40" dirty="0">
                <a:latin typeface="Trebuchet MS"/>
                <a:cs typeface="Trebuchet MS"/>
              </a:rPr>
              <a:t>workers </a:t>
            </a:r>
            <a:r>
              <a:rPr sz="700" spc="45" dirty="0">
                <a:latin typeface="Trebuchet MS"/>
                <a:cs typeface="Trebuchet MS"/>
              </a:rPr>
              <a:t>have </a:t>
            </a:r>
            <a:r>
              <a:rPr sz="700" spc="35" dirty="0">
                <a:latin typeface="Trebuchet MS"/>
                <a:cs typeface="Trebuchet MS"/>
              </a:rPr>
              <a:t>problems </a:t>
            </a:r>
            <a:r>
              <a:rPr sz="700" spc="5" dirty="0">
                <a:latin typeface="Trebuchet MS"/>
                <a:cs typeface="Trebuchet MS"/>
              </a:rPr>
              <a:t>in </a:t>
            </a:r>
            <a:r>
              <a:rPr sz="700" spc="20" dirty="0">
                <a:latin typeface="Trebuchet MS"/>
                <a:cs typeface="Trebuchet MS"/>
              </a:rPr>
              <a:t>finding </a:t>
            </a:r>
            <a:r>
              <a:rPr sz="700" spc="45" dirty="0">
                <a:latin typeface="Trebuchet MS"/>
                <a:cs typeface="Trebuchet MS"/>
              </a:rPr>
              <a:t>a </a:t>
            </a:r>
            <a:r>
              <a:rPr sz="700" spc="50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job </a:t>
            </a:r>
            <a:r>
              <a:rPr sz="700" spc="50" dirty="0">
                <a:latin typeface="Trebuchet MS"/>
                <a:cs typeface="Trebuchet MS"/>
              </a:rPr>
              <a:t>because </a:t>
            </a:r>
            <a:r>
              <a:rPr sz="700" spc="20" dirty="0">
                <a:latin typeface="Trebuchet MS"/>
                <a:cs typeface="Trebuchet MS"/>
              </a:rPr>
              <a:t>the </a:t>
            </a:r>
            <a:r>
              <a:rPr sz="700" spc="35" dirty="0">
                <a:latin typeface="Trebuchet MS"/>
                <a:cs typeface="Trebuchet MS"/>
              </a:rPr>
              <a:t>increase </a:t>
            </a:r>
            <a:r>
              <a:rPr sz="700" spc="5" dirty="0">
                <a:latin typeface="Trebuchet MS"/>
                <a:cs typeface="Trebuchet MS"/>
              </a:rPr>
              <a:t>in </a:t>
            </a:r>
            <a:r>
              <a:rPr sz="700" spc="20" dirty="0">
                <a:latin typeface="Trebuchet MS"/>
                <a:cs typeface="Trebuchet MS"/>
              </a:rPr>
              <a:t>the </a:t>
            </a:r>
            <a:r>
              <a:rPr sz="700" spc="15" dirty="0">
                <a:latin typeface="Trebuchet MS"/>
                <a:cs typeface="Trebuchet MS"/>
              </a:rPr>
              <a:t>recruitment </a:t>
            </a:r>
            <a:r>
              <a:rPr sz="700" spc="30" dirty="0">
                <a:latin typeface="Trebuchet MS"/>
                <a:cs typeface="Trebuchet MS"/>
              </a:rPr>
              <a:t>of </a:t>
            </a:r>
            <a:r>
              <a:rPr sz="700" spc="35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foreign </a:t>
            </a:r>
            <a:r>
              <a:rPr sz="700" spc="40" dirty="0">
                <a:latin typeface="Trebuchet MS"/>
                <a:cs typeface="Trebuchet MS"/>
              </a:rPr>
              <a:t>workers </a:t>
            </a:r>
            <a:r>
              <a:rPr sz="700" spc="60" dirty="0">
                <a:latin typeface="Trebuchet MS"/>
                <a:cs typeface="Trebuchet MS"/>
              </a:rPr>
              <a:t>causes </a:t>
            </a:r>
            <a:r>
              <a:rPr sz="700" spc="30" dirty="0">
                <a:latin typeface="Trebuchet MS"/>
                <a:cs typeface="Trebuchet MS"/>
              </a:rPr>
              <a:t>fewer </a:t>
            </a:r>
            <a:r>
              <a:rPr sz="700" spc="10" dirty="0">
                <a:latin typeface="Trebuchet MS"/>
                <a:cs typeface="Trebuchet MS"/>
              </a:rPr>
              <a:t>job </a:t>
            </a:r>
            <a:r>
              <a:rPr sz="700" spc="20" dirty="0">
                <a:latin typeface="Trebuchet MS"/>
                <a:cs typeface="Trebuchet MS"/>
              </a:rPr>
              <a:t>opportunities </a:t>
            </a:r>
            <a:r>
              <a:rPr sz="700" spc="-200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for</a:t>
            </a:r>
            <a:r>
              <a:rPr sz="700" spc="-30" dirty="0">
                <a:latin typeface="Trebuchet MS"/>
                <a:cs typeface="Trebuchet MS"/>
              </a:rPr>
              <a:t> </a:t>
            </a:r>
            <a:r>
              <a:rPr sz="700" spc="35" dirty="0">
                <a:latin typeface="Trebuchet MS"/>
                <a:cs typeface="Trebuchet MS"/>
              </a:rPr>
              <a:t>Malaysians.</a:t>
            </a:r>
            <a:endParaRPr sz="700">
              <a:latin typeface="Trebuchet MS"/>
              <a:cs typeface="Trebuchet MS"/>
            </a:endParaRPr>
          </a:p>
          <a:p>
            <a:pPr marL="187325" marR="104775" algn="just">
              <a:lnSpc>
                <a:spcPts val="800"/>
              </a:lnSpc>
            </a:pPr>
            <a:r>
              <a:rPr sz="700" spc="40" dirty="0">
                <a:latin typeface="Trebuchet MS"/>
                <a:cs typeface="Trebuchet MS"/>
              </a:rPr>
              <a:t>This </a:t>
            </a:r>
            <a:r>
              <a:rPr sz="700" spc="30" dirty="0">
                <a:latin typeface="Trebuchet MS"/>
                <a:cs typeface="Trebuchet MS"/>
              </a:rPr>
              <a:t>is </a:t>
            </a:r>
            <a:r>
              <a:rPr sz="700" spc="35" dirty="0">
                <a:latin typeface="Trebuchet MS"/>
                <a:cs typeface="Trebuchet MS"/>
              </a:rPr>
              <a:t>because, </a:t>
            </a:r>
            <a:r>
              <a:rPr sz="700" spc="45" dirty="0">
                <a:latin typeface="Trebuchet MS"/>
                <a:cs typeface="Trebuchet MS"/>
              </a:rPr>
              <a:t>Malaysians </a:t>
            </a:r>
            <a:r>
              <a:rPr sz="700" spc="35" dirty="0">
                <a:latin typeface="Trebuchet MS"/>
                <a:cs typeface="Trebuchet MS"/>
              </a:rPr>
              <a:t>cannot </a:t>
            </a:r>
            <a:r>
              <a:rPr sz="700" spc="25" dirty="0">
                <a:latin typeface="Trebuchet MS"/>
                <a:cs typeface="Trebuchet MS"/>
              </a:rPr>
              <a:t>afford </a:t>
            </a:r>
            <a:r>
              <a:rPr sz="700" spc="20" dirty="0">
                <a:latin typeface="Trebuchet MS"/>
                <a:cs typeface="Trebuchet MS"/>
              </a:rPr>
              <a:t>to </a:t>
            </a:r>
            <a:r>
              <a:rPr sz="700" spc="25" dirty="0">
                <a:latin typeface="Trebuchet MS"/>
                <a:cs typeface="Trebuchet MS"/>
              </a:rPr>
              <a:t> </a:t>
            </a:r>
            <a:r>
              <a:rPr sz="700" spc="40" dirty="0">
                <a:latin typeface="Trebuchet MS"/>
                <a:cs typeface="Trebuchet MS"/>
              </a:rPr>
              <a:t>compete </a:t>
            </a:r>
            <a:r>
              <a:rPr sz="700" spc="15" dirty="0">
                <a:latin typeface="Trebuchet MS"/>
                <a:cs typeface="Trebuchet MS"/>
              </a:rPr>
              <a:t>with </a:t>
            </a:r>
            <a:r>
              <a:rPr sz="700" spc="25" dirty="0">
                <a:latin typeface="Trebuchet MS"/>
                <a:cs typeface="Trebuchet MS"/>
              </a:rPr>
              <a:t>immigrants </a:t>
            </a:r>
            <a:r>
              <a:rPr sz="700" spc="45" dirty="0">
                <a:latin typeface="Trebuchet MS"/>
                <a:cs typeface="Trebuchet MS"/>
              </a:rPr>
              <a:t>due </a:t>
            </a:r>
            <a:r>
              <a:rPr sz="700" spc="20" dirty="0">
                <a:latin typeface="Trebuchet MS"/>
                <a:cs typeface="Trebuchet MS"/>
              </a:rPr>
              <a:t>to the </a:t>
            </a:r>
            <a:r>
              <a:rPr sz="700" spc="40" dirty="0">
                <a:latin typeface="Trebuchet MS"/>
                <a:cs typeface="Trebuchet MS"/>
              </a:rPr>
              <a:t>very </a:t>
            </a:r>
            <a:r>
              <a:rPr sz="700" spc="30" dirty="0">
                <a:latin typeface="Trebuchet MS"/>
                <a:cs typeface="Trebuchet MS"/>
              </a:rPr>
              <a:t>low </a:t>
            </a:r>
            <a:r>
              <a:rPr sz="700" spc="35" dirty="0">
                <a:latin typeface="Trebuchet MS"/>
                <a:cs typeface="Trebuchet MS"/>
              </a:rPr>
              <a:t> </a:t>
            </a:r>
            <a:r>
              <a:rPr sz="700" spc="45" dirty="0">
                <a:latin typeface="Trebuchet MS"/>
                <a:cs typeface="Trebuchet MS"/>
              </a:rPr>
              <a:t>demand</a:t>
            </a:r>
            <a:r>
              <a:rPr sz="700" spc="50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for</a:t>
            </a:r>
            <a:r>
              <a:rPr sz="700" spc="25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their</a:t>
            </a:r>
            <a:r>
              <a:rPr sz="700" spc="10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salaries</a:t>
            </a:r>
            <a:r>
              <a:rPr sz="700" spc="30" dirty="0">
                <a:latin typeface="Trebuchet MS"/>
                <a:cs typeface="Trebuchet MS"/>
              </a:rPr>
              <a:t> </a:t>
            </a:r>
            <a:r>
              <a:rPr sz="700" spc="40" dirty="0">
                <a:latin typeface="Trebuchet MS"/>
                <a:cs typeface="Trebuchet MS"/>
              </a:rPr>
              <a:t>compared</a:t>
            </a:r>
            <a:r>
              <a:rPr sz="700" spc="45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to</a:t>
            </a:r>
            <a:r>
              <a:rPr sz="700" spc="25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the </a:t>
            </a:r>
            <a:r>
              <a:rPr sz="700" spc="25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locals.</a:t>
            </a:r>
            <a:endParaRPr sz="700">
              <a:latin typeface="Trebuchet MS"/>
              <a:cs typeface="Trebuchet MS"/>
            </a:endParaRPr>
          </a:p>
          <a:p>
            <a:pPr marL="187325" marR="104775" algn="just">
              <a:lnSpc>
                <a:spcPts val="800"/>
              </a:lnSpc>
              <a:spcBef>
                <a:spcPts val="5"/>
              </a:spcBef>
            </a:pPr>
            <a:r>
              <a:rPr sz="700" spc="40" dirty="0">
                <a:latin typeface="Trebuchet MS"/>
                <a:cs typeface="Trebuchet MS"/>
              </a:rPr>
              <a:t>So,</a:t>
            </a:r>
            <a:r>
              <a:rPr sz="700" dirty="0">
                <a:latin typeface="Trebuchet MS"/>
                <a:cs typeface="Trebuchet MS"/>
              </a:rPr>
              <a:t> </a:t>
            </a:r>
            <a:r>
              <a:rPr sz="700" spc="35" dirty="0">
                <a:latin typeface="Trebuchet MS"/>
                <a:cs typeface="Trebuchet MS"/>
              </a:rPr>
              <a:t>employers</a:t>
            </a:r>
            <a:r>
              <a:rPr sz="700" dirty="0">
                <a:latin typeface="Trebuchet MS"/>
                <a:cs typeface="Trebuchet MS"/>
              </a:rPr>
              <a:t> </a:t>
            </a:r>
            <a:r>
              <a:rPr sz="700" spc="-10" dirty="0">
                <a:latin typeface="Trebuchet MS"/>
                <a:cs typeface="Trebuchet MS"/>
              </a:rPr>
              <a:t>will</a:t>
            </a:r>
            <a:r>
              <a:rPr sz="700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prefer</a:t>
            </a:r>
            <a:r>
              <a:rPr sz="700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to</a:t>
            </a:r>
            <a:r>
              <a:rPr sz="700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hire</a:t>
            </a:r>
            <a:r>
              <a:rPr sz="700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foreign</a:t>
            </a:r>
            <a:r>
              <a:rPr sz="700" dirty="0">
                <a:latin typeface="Trebuchet MS"/>
                <a:cs typeface="Trebuchet MS"/>
              </a:rPr>
              <a:t> </a:t>
            </a:r>
            <a:r>
              <a:rPr sz="700" spc="40" dirty="0">
                <a:latin typeface="Trebuchet MS"/>
                <a:cs typeface="Trebuchet MS"/>
              </a:rPr>
              <a:t>workers </a:t>
            </a:r>
            <a:r>
              <a:rPr sz="700" spc="-200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to</a:t>
            </a:r>
            <a:r>
              <a:rPr sz="700" spc="-30" dirty="0">
                <a:latin typeface="Trebuchet MS"/>
                <a:cs typeface="Trebuchet MS"/>
              </a:rPr>
              <a:t> </a:t>
            </a:r>
            <a:r>
              <a:rPr sz="700" spc="40" dirty="0">
                <a:latin typeface="Trebuchet MS"/>
                <a:cs typeface="Trebuchet MS"/>
              </a:rPr>
              <a:t>work</a:t>
            </a:r>
            <a:r>
              <a:rPr sz="700" spc="-25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with</a:t>
            </a:r>
            <a:r>
              <a:rPr sz="700" spc="-30" dirty="0">
                <a:latin typeface="Trebuchet MS"/>
                <a:cs typeface="Trebuchet MS"/>
              </a:rPr>
              <a:t> </a:t>
            </a:r>
            <a:r>
              <a:rPr sz="700" spc="30" dirty="0">
                <a:latin typeface="Trebuchet MS"/>
                <a:cs typeface="Trebuchet MS"/>
              </a:rPr>
              <a:t>them</a:t>
            </a:r>
            <a:r>
              <a:rPr sz="700" spc="-25" dirty="0">
                <a:latin typeface="Trebuchet MS"/>
                <a:cs typeface="Trebuchet MS"/>
              </a:rPr>
              <a:t> </a:t>
            </a:r>
            <a:r>
              <a:rPr sz="700" spc="40" dirty="0">
                <a:latin typeface="Trebuchet MS"/>
                <a:cs typeface="Trebuchet MS"/>
              </a:rPr>
              <a:t>compare</a:t>
            </a:r>
            <a:r>
              <a:rPr sz="700" spc="-30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to</a:t>
            </a:r>
            <a:r>
              <a:rPr sz="700" spc="-25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local</a:t>
            </a:r>
            <a:r>
              <a:rPr sz="700" spc="-30" dirty="0">
                <a:latin typeface="Trebuchet MS"/>
                <a:cs typeface="Trebuchet MS"/>
              </a:rPr>
              <a:t> </a:t>
            </a:r>
            <a:r>
              <a:rPr sz="700" spc="30" dirty="0">
                <a:latin typeface="Trebuchet MS"/>
                <a:cs typeface="Trebuchet MS"/>
              </a:rPr>
              <a:t>workers.</a:t>
            </a:r>
            <a:endParaRPr sz="700">
              <a:latin typeface="Trebuchet MS"/>
              <a:cs typeface="Trebuchet MS"/>
            </a:endParaRPr>
          </a:p>
          <a:p>
            <a:pPr marL="187325" marR="104775" algn="just">
              <a:lnSpc>
                <a:spcPts val="800"/>
              </a:lnSpc>
            </a:pPr>
            <a:r>
              <a:rPr sz="700" spc="40" dirty="0">
                <a:latin typeface="Trebuchet MS"/>
                <a:cs typeface="Trebuchet MS"/>
              </a:rPr>
              <a:t>Locals </a:t>
            </a:r>
            <a:r>
              <a:rPr sz="700" spc="45" dirty="0">
                <a:latin typeface="Trebuchet MS"/>
                <a:cs typeface="Trebuchet MS"/>
              </a:rPr>
              <a:t>have </a:t>
            </a:r>
            <a:r>
              <a:rPr sz="700" spc="5" dirty="0">
                <a:latin typeface="Trebuchet MS"/>
                <a:cs typeface="Trebuchet MS"/>
              </a:rPr>
              <a:t>difficulty </a:t>
            </a:r>
            <a:r>
              <a:rPr sz="700" spc="20" dirty="0">
                <a:latin typeface="Trebuchet MS"/>
                <a:cs typeface="Trebuchet MS"/>
              </a:rPr>
              <a:t>finding </a:t>
            </a:r>
            <a:r>
              <a:rPr sz="700" spc="10" dirty="0">
                <a:latin typeface="Trebuchet MS"/>
                <a:cs typeface="Trebuchet MS"/>
              </a:rPr>
              <a:t>job </a:t>
            </a:r>
            <a:r>
              <a:rPr sz="700" spc="15" dirty="0">
                <a:latin typeface="Trebuchet MS"/>
                <a:cs typeface="Trebuchet MS"/>
              </a:rPr>
              <a:t>opportunities, </a:t>
            </a:r>
            <a:r>
              <a:rPr sz="700" spc="20" dirty="0">
                <a:latin typeface="Trebuchet MS"/>
                <a:cs typeface="Trebuchet MS"/>
              </a:rPr>
              <a:t> this </a:t>
            </a:r>
            <a:r>
              <a:rPr sz="700" spc="-10" dirty="0">
                <a:latin typeface="Trebuchet MS"/>
                <a:cs typeface="Trebuchet MS"/>
              </a:rPr>
              <a:t>will </a:t>
            </a:r>
            <a:r>
              <a:rPr sz="700" spc="40" dirty="0">
                <a:latin typeface="Trebuchet MS"/>
                <a:cs typeface="Trebuchet MS"/>
              </a:rPr>
              <a:t>encourage </a:t>
            </a:r>
            <a:r>
              <a:rPr sz="700" spc="30" dirty="0">
                <a:latin typeface="Trebuchet MS"/>
                <a:cs typeface="Trebuchet MS"/>
              </a:rPr>
              <a:t>them </a:t>
            </a:r>
            <a:r>
              <a:rPr sz="700" spc="20" dirty="0">
                <a:latin typeface="Trebuchet MS"/>
                <a:cs typeface="Trebuchet MS"/>
              </a:rPr>
              <a:t>to </a:t>
            </a:r>
            <a:r>
              <a:rPr sz="700" spc="25" dirty="0">
                <a:latin typeface="Trebuchet MS"/>
                <a:cs typeface="Trebuchet MS"/>
              </a:rPr>
              <a:t>migrate </a:t>
            </a:r>
            <a:r>
              <a:rPr sz="700" spc="20" dirty="0">
                <a:latin typeface="Trebuchet MS"/>
                <a:cs typeface="Trebuchet MS"/>
              </a:rPr>
              <a:t>to </a:t>
            </a:r>
            <a:r>
              <a:rPr sz="700" spc="15" dirty="0">
                <a:latin typeface="Trebuchet MS"/>
                <a:cs typeface="Trebuchet MS"/>
              </a:rPr>
              <a:t>find </a:t>
            </a:r>
            <a:r>
              <a:rPr sz="700" spc="10" dirty="0">
                <a:latin typeface="Trebuchet MS"/>
                <a:cs typeface="Trebuchet MS"/>
              </a:rPr>
              <a:t>job </a:t>
            </a:r>
            <a:r>
              <a:rPr sz="700" spc="15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opportunities</a:t>
            </a:r>
            <a:r>
              <a:rPr sz="700" spc="2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that</a:t>
            </a:r>
            <a:r>
              <a:rPr sz="700" spc="15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are</a:t>
            </a:r>
            <a:r>
              <a:rPr sz="700" spc="30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better</a:t>
            </a:r>
            <a:r>
              <a:rPr sz="700" spc="20" dirty="0">
                <a:latin typeface="Trebuchet MS"/>
                <a:cs typeface="Trebuchet MS"/>
              </a:rPr>
              <a:t> </a:t>
            </a:r>
            <a:r>
              <a:rPr sz="700" spc="30" dirty="0">
                <a:latin typeface="Trebuchet MS"/>
                <a:cs typeface="Trebuchet MS"/>
              </a:rPr>
              <a:t>suited</a:t>
            </a:r>
            <a:r>
              <a:rPr sz="700" spc="35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to</a:t>
            </a:r>
            <a:r>
              <a:rPr sz="700" spc="25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their </a:t>
            </a:r>
            <a:r>
              <a:rPr sz="700" spc="10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educational</a:t>
            </a:r>
            <a:r>
              <a:rPr sz="700" spc="-30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qualifications.</a:t>
            </a:r>
            <a:endParaRPr sz="700">
              <a:latin typeface="Trebuchet MS"/>
              <a:cs typeface="Trebuchet MS"/>
            </a:endParaRPr>
          </a:p>
          <a:p>
            <a:pPr marL="187325" marR="104775" algn="just">
              <a:lnSpc>
                <a:spcPts val="800"/>
              </a:lnSpc>
            </a:pPr>
            <a:r>
              <a:rPr sz="700" spc="50" dirty="0">
                <a:latin typeface="Trebuchet MS"/>
                <a:cs typeface="Trebuchet MS"/>
              </a:rPr>
              <a:t>The </a:t>
            </a:r>
            <a:r>
              <a:rPr sz="700" spc="20" dirty="0">
                <a:latin typeface="Trebuchet MS"/>
                <a:cs typeface="Trebuchet MS"/>
              </a:rPr>
              <a:t>population </a:t>
            </a:r>
            <a:r>
              <a:rPr sz="700" spc="5" dirty="0">
                <a:latin typeface="Trebuchet MS"/>
                <a:cs typeface="Trebuchet MS"/>
              </a:rPr>
              <a:t>in </a:t>
            </a:r>
            <a:r>
              <a:rPr sz="700" spc="45" dirty="0">
                <a:latin typeface="Trebuchet MS"/>
                <a:cs typeface="Trebuchet MS"/>
              </a:rPr>
              <a:t>Malaysia </a:t>
            </a:r>
            <a:r>
              <a:rPr sz="700" spc="30" dirty="0">
                <a:latin typeface="Trebuchet MS"/>
                <a:cs typeface="Trebuchet MS"/>
              </a:rPr>
              <a:t>is </a:t>
            </a:r>
            <a:r>
              <a:rPr sz="700" spc="20" dirty="0">
                <a:latin typeface="Trebuchet MS"/>
                <a:cs typeface="Trebuchet MS"/>
              </a:rPr>
              <a:t>declining </a:t>
            </a:r>
            <a:r>
              <a:rPr sz="700" spc="45" dirty="0">
                <a:latin typeface="Trebuchet MS"/>
                <a:cs typeface="Trebuchet MS"/>
              </a:rPr>
              <a:t>due </a:t>
            </a:r>
            <a:r>
              <a:rPr sz="700" spc="20" dirty="0">
                <a:latin typeface="Trebuchet MS"/>
                <a:cs typeface="Trebuchet MS"/>
              </a:rPr>
              <a:t>to </a:t>
            </a:r>
            <a:r>
              <a:rPr sz="700" spc="25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the </a:t>
            </a:r>
            <a:r>
              <a:rPr sz="700" spc="35" dirty="0">
                <a:latin typeface="Trebuchet MS"/>
                <a:cs typeface="Trebuchet MS"/>
              </a:rPr>
              <a:t>increase </a:t>
            </a:r>
            <a:r>
              <a:rPr sz="700" spc="5" dirty="0">
                <a:latin typeface="Trebuchet MS"/>
                <a:cs typeface="Trebuchet MS"/>
              </a:rPr>
              <a:t>in </a:t>
            </a:r>
            <a:r>
              <a:rPr sz="700" spc="45" dirty="0">
                <a:latin typeface="Trebuchet MS"/>
                <a:cs typeface="Trebuchet MS"/>
              </a:rPr>
              <a:t>Malaysians </a:t>
            </a:r>
            <a:r>
              <a:rPr sz="700" spc="25" dirty="0">
                <a:latin typeface="Trebuchet MS"/>
                <a:cs typeface="Trebuchet MS"/>
              </a:rPr>
              <a:t>migrating </a:t>
            </a:r>
            <a:r>
              <a:rPr sz="700" spc="20" dirty="0">
                <a:latin typeface="Trebuchet MS"/>
                <a:cs typeface="Trebuchet MS"/>
              </a:rPr>
              <a:t>to </a:t>
            </a:r>
            <a:r>
              <a:rPr sz="700" spc="25" dirty="0">
                <a:latin typeface="Trebuchet MS"/>
                <a:cs typeface="Trebuchet MS"/>
              </a:rPr>
              <a:t>foreign </a:t>
            </a:r>
            <a:r>
              <a:rPr sz="700" spc="30" dirty="0">
                <a:latin typeface="Trebuchet MS"/>
                <a:cs typeface="Trebuchet MS"/>
              </a:rPr>
              <a:t> countries</a:t>
            </a:r>
            <a:r>
              <a:rPr sz="700" spc="-30" dirty="0">
                <a:latin typeface="Trebuchet MS"/>
                <a:cs typeface="Trebuchet MS"/>
              </a:rPr>
              <a:t> </a:t>
            </a:r>
            <a:r>
              <a:rPr sz="700" spc="55" dirty="0">
                <a:latin typeface="Trebuchet MS"/>
                <a:cs typeface="Trebuchet MS"/>
              </a:rPr>
              <a:t>such</a:t>
            </a:r>
            <a:r>
              <a:rPr sz="700" spc="-25" dirty="0">
                <a:latin typeface="Trebuchet MS"/>
                <a:cs typeface="Trebuchet MS"/>
              </a:rPr>
              <a:t> </a:t>
            </a:r>
            <a:r>
              <a:rPr sz="700" spc="70" dirty="0">
                <a:latin typeface="Trebuchet MS"/>
                <a:cs typeface="Trebuchet MS"/>
              </a:rPr>
              <a:t>as</a:t>
            </a:r>
            <a:r>
              <a:rPr sz="700" spc="-25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China,</a:t>
            </a:r>
            <a:r>
              <a:rPr sz="700" spc="-25" dirty="0">
                <a:latin typeface="Trebuchet MS"/>
                <a:cs typeface="Trebuchet MS"/>
              </a:rPr>
              <a:t> </a:t>
            </a:r>
            <a:r>
              <a:rPr sz="700" spc="45" dirty="0">
                <a:latin typeface="Trebuchet MS"/>
                <a:cs typeface="Trebuchet MS"/>
              </a:rPr>
              <a:t>Singapore</a:t>
            </a:r>
            <a:r>
              <a:rPr sz="700" spc="-30" dirty="0">
                <a:latin typeface="Trebuchet MS"/>
                <a:cs typeface="Trebuchet MS"/>
              </a:rPr>
              <a:t> </a:t>
            </a:r>
            <a:r>
              <a:rPr sz="700" spc="45" dirty="0">
                <a:latin typeface="Trebuchet MS"/>
                <a:cs typeface="Trebuchet MS"/>
              </a:rPr>
              <a:t>and</a:t>
            </a:r>
            <a:r>
              <a:rPr sz="700" spc="-25" dirty="0">
                <a:latin typeface="Trebuchet MS"/>
                <a:cs typeface="Trebuchet MS"/>
              </a:rPr>
              <a:t> </a:t>
            </a:r>
            <a:r>
              <a:rPr sz="700" spc="30" dirty="0">
                <a:latin typeface="Trebuchet MS"/>
                <a:cs typeface="Trebuchet MS"/>
              </a:rPr>
              <a:t>UK.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71723" y="6804404"/>
            <a:ext cx="2388870" cy="1783080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 algn="just">
              <a:lnSpc>
                <a:spcPts val="760"/>
              </a:lnSpc>
              <a:spcBef>
                <a:spcPts val="195"/>
              </a:spcBef>
            </a:pPr>
            <a:r>
              <a:rPr sz="700" spc="60" dirty="0">
                <a:latin typeface="Trebuchet MS"/>
                <a:cs typeface="Trebuchet MS"/>
              </a:rPr>
              <a:t>A </a:t>
            </a:r>
            <a:r>
              <a:rPr sz="700" spc="45" dirty="0">
                <a:latin typeface="Trebuchet MS"/>
                <a:cs typeface="Trebuchet MS"/>
              </a:rPr>
              <a:t>good </a:t>
            </a:r>
            <a:r>
              <a:rPr sz="700" spc="20" dirty="0">
                <a:latin typeface="Trebuchet MS"/>
                <a:cs typeface="Trebuchet MS"/>
              </a:rPr>
              <a:t>working </a:t>
            </a:r>
            <a:r>
              <a:rPr sz="700" spc="10" dirty="0">
                <a:latin typeface="Trebuchet MS"/>
                <a:cs typeface="Trebuchet MS"/>
              </a:rPr>
              <a:t>environment </a:t>
            </a:r>
            <a:r>
              <a:rPr sz="700" spc="25" dirty="0">
                <a:latin typeface="Trebuchet MS"/>
                <a:cs typeface="Trebuchet MS"/>
              </a:rPr>
              <a:t>can </a:t>
            </a:r>
            <a:r>
              <a:rPr sz="700" spc="30" dirty="0">
                <a:latin typeface="Trebuchet MS"/>
                <a:cs typeface="Trebuchet MS"/>
              </a:rPr>
              <a:t>be </a:t>
            </a:r>
            <a:r>
              <a:rPr sz="700" spc="25" dirty="0">
                <a:latin typeface="Trebuchet MS"/>
                <a:cs typeface="Trebuchet MS"/>
              </a:rPr>
              <a:t>a </a:t>
            </a:r>
            <a:r>
              <a:rPr sz="700" dirty="0">
                <a:latin typeface="Trebuchet MS"/>
                <a:cs typeface="Trebuchet MS"/>
              </a:rPr>
              <a:t>determinant </a:t>
            </a:r>
            <a:r>
              <a:rPr sz="700" spc="15" dirty="0">
                <a:latin typeface="Trebuchet MS"/>
                <a:cs typeface="Trebuchet MS"/>
              </a:rPr>
              <a:t>of </a:t>
            </a:r>
            <a:r>
              <a:rPr sz="700" spc="20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employee</a:t>
            </a:r>
            <a:r>
              <a:rPr sz="700" spc="-40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loyalty</a:t>
            </a:r>
            <a:r>
              <a:rPr sz="700" spc="-35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and</a:t>
            </a:r>
            <a:r>
              <a:rPr sz="700" spc="-35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vice</a:t>
            </a:r>
            <a:r>
              <a:rPr sz="700" spc="-3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versa.</a:t>
            </a:r>
            <a:endParaRPr sz="700">
              <a:latin typeface="Trebuchet MS"/>
              <a:cs typeface="Trebuchet MS"/>
            </a:endParaRPr>
          </a:p>
          <a:p>
            <a:pPr marL="12700" marR="5080" algn="just">
              <a:lnSpc>
                <a:spcPts val="760"/>
              </a:lnSpc>
              <a:spcBef>
                <a:spcPts val="10"/>
              </a:spcBef>
            </a:pPr>
            <a:r>
              <a:rPr sz="700" spc="25" dirty="0">
                <a:latin typeface="Trebuchet MS"/>
                <a:cs typeface="Trebuchet MS"/>
              </a:rPr>
              <a:t>Having a </a:t>
            </a:r>
            <a:r>
              <a:rPr sz="700" spc="45" dirty="0">
                <a:latin typeface="Trebuchet MS"/>
                <a:cs typeface="Trebuchet MS"/>
              </a:rPr>
              <a:t>good </a:t>
            </a:r>
            <a:r>
              <a:rPr sz="700" spc="5" dirty="0">
                <a:latin typeface="Trebuchet MS"/>
                <a:cs typeface="Trebuchet MS"/>
              </a:rPr>
              <a:t>work-life </a:t>
            </a:r>
            <a:r>
              <a:rPr sz="700" spc="15" dirty="0">
                <a:latin typeface="Trebuchet MS"/>
                <a:cs typeface="Trebuchet MS"/>
              </a:rPr>
              <a:t>balance </a:t>
            </a:r>
            <a:r>
              <a:rPr sz="700" spc="20" dirty="0">
                <a:latin typeface="Trebuchet MS"/>
                <a:cs typeface="Trebuchet MS"/>
              </a:rPr>
              <a:t>is </a:t>
            </a:r>
            <a:r>
              <a:rPr sz="700" spc="25" dirty="0">
                <a:latin typeface="Trebuchet MS"/>
                <a:cs typeface="Trebuchet MS"/>
              </a:rPr>
              <a:t>a </a:t>
            </a:r>
            <a:r>
              <a:rPr sz="700" spc="20" dirty="0">
                <a:latin typeface="Trebuchet MS"/>
                <a:cs typeface="Trebuchet MS"/>
              </a:rPr>
              <a:t>must </a:t>
            </a:r>
            <a:r>
              <a:rPr sz="700" spc="-10" dirty="0">
                <a:latin typeface="Trebuchet MS"/>
                <a:cs typeface="Trebuchet MS"/>
              </a:rPr>
              <a:t>in </a:t>
            </a:r>
            <a:r>
              <a:rPr sz="700" spc="5" dirty="0">
                <a:latin typeface="Trebuchet MS"/>
                <a:cs typeface="Trebuchet MS"/>
              </a:rPr>
              <a:t>current </a:t>
            </a:r>
            <a:r>
              <a:rPr sz="700" spc="10" dirty="0">
                <a:latin typeface="Trebuchet MS"/>
                <a:cs typeface="Trebuchet MS"/>
              </a:rPr>
              <a:t> years.</a:t>
            </a:r>
            <a:endParaRPr sz="700">
              <a:latin typeface="Trebuchet MS"/>
              <a:cs typeface="Trebuchet MS"/>
            </a:endParaRPr>
          </a:p>
          <a:p>
            <a:pPr marL="12700" marR="5080" algn="just">
              <a:lnSpc>
                <a:spcPts val="760"/>
              </a:lnSpc>
              <a:spcBef>
                <a:spcPts val="5"/>
              </a:spcBef>
            </a:pPr>
            <a:r>
              <a:rPr sz="700" spc="20" dirty="0">
                <a:latin typeface="Trebuchet MS"/>
                <a:cs typeface="Trebuchet MS"/>
              </a:rPr>
              <a:t>For </a:t>
            </a:r>
            <a:r>
              <a:rPr sz="700" dirty="0">
                <a:latin typeface="Trebuchet MS"/>
                <a:cs typeface="Trebuchet MS"/>
              </a:rPr>
              <a:t>example, </a:t>
            </a:r>
            <a:r>
              <a:rPr sz="700" spc="25" dirty="0">
                <a:latin typeface="Trebuchet MS"/>
                <a:cs typeface="Trebuchet MS"/>
              </a:rPr>
              <a:t>Sweden, one </a:t>
            </a:r>
            <a:r>
              <a:rPr sz="700" spc="15" dirty="0">
                <a:latin typeface="Trebuchet MS"/>
                <a:cs typeface="Trebuchet MS"/>
              </a:rPr>
              <a:t>of </a:t>
            </a:r>
            <a:r>
              <a:rPr sz="700" spc="5" dirty="0">
                <a:latin typeface="Trebuchet MS"/>
                <a:cs typeface="Trebuchet MS"/>
              </a:rPr>
              <a:t>the </a:t>
            </a:r>
            <a:r>
              <a:rPr sz="700" spc="10" dirty="0">
                <a:latin typeface="Trebuchet MS"/>
                <a:cs typeface="Trebuchet MS"/>
              </a:rPr>
              <a:t>leading countries </a:t>
            </a:r>
            <a:r>
              <a:rPr sz="700" dirty="0">
                <a:latin typeface="Trebuchet MS"/>
                <a:cs typeface="Trebuchet MS"/>
              </a:rPr>
              <a:t>with </a:t>
            </a:r>
            <a:r>
              <a:rPr sz="700" spc="5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a</a:t>
            </a:r>
            <a:r>
              <a:rPr sz="700" spc="-20" dirty="0">
                <a:latin typeface="Trebuchet MS"/>
                <a:cs typeface="Trebuchet MS"/>
              </a:rPr>
              <a:t> </a:t>
            </a:r>
            <a:r>
              <a:rPr sz="700" spc="45" dirty="0">
                <a:latin typeface="Trebuchet MS"/>
                <a:cs typeface="Trebuchet MS"/>
              </a:rPr>
              <a:t>good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work-life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balance,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they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are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very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concerned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about </a:t>
            </a:r>
            <a:r>
              <a:rPr sz="700" spc="-200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leisure </a:t>
            </a:r>
            <a:r>
              <a:rPr sz="700" spc="-10" dirty="0">
                <a:latin typeface="Trebuchet MS"/>
                <a:cs typeface="Trebuchet MS"/>
              </a:rPr>
              <a:t>time </a:t>
            </a:r>
            <a:r>
              <a:rPr sz="700" spc="30" dirty="0">
                <a:latin typeface="Trebuchet MS"/>
                <a:cs typeface="Trebuchet MS"/>
              </a:rPr>
              <a:t>because less </a:t>
            </a:r>
            <a:r>
              <a:rPr sz="700" spc="5" dirty="0">
                <a:latin typeface="Trebuchet MS"/>
                <a:cs typeface="Trebuchet MS"/>
              </a:rPr>
              <a:t>leisure </a:t>
            </a:r>
            <a:r>
              <a:rPr sz="700" spc="-10" dirty="0">
                <a:latin typeface="Trebuchet MS"/>
                <a:cs typeface="Trebuchet MS"/>
              </a:rPr>
              <a:t>time </a:t>
            </a:r>
            <a:r>
              <a:rPr sz="700" spc="-25" dirty="0">
                <a:latin typeface="Trebuchet MS"/>
                <a:cs typeface="Trebuchet MS"/>
              </a:rPr>
              <a:t>will</a:t>
            </a:r>
            <a:r>
              <a:rPr sz="700" spc="-20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affect </a:t>
            </a:r>
            <a:r>
              <a:rPr sz="700" spc="-10" dirty="0">
                <a:latin typeface="Trebuchet MS"/>
                <a:cs typeface="Trebuchet MS"/>
              </a:rPr>
              <a:t>their </a:t>
            </a:r>
            <a:r>
              <a:rPr sz="700" spc="-5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productivity.</a:t>
            </a:r>
            <a:endParaRPr sz="700">
              <a:latin typeface="Trebuchet MS"/>
              <a:cs typeface="Trebuchet MS"/>
            </a:endParaRPr>
          </a:p>
          <a:p>
            <a:pPr marL="12700" marR="5080" algn="just">
              <a:lnSpc>
                <a:spcPts val="760"/>
              </a:lnSpc>
              <a:spcBef>
                <a:spcPts val="20"/>
              </a:spcBef>
            </a:pPr>
            <a:r>
              <a:rPr sz="700" dirty="0">
                <a:latin typeface="Trebuchet MS"/>
                <a:cs typeface="Trebuchet MS"/>
              </a:rPr>
              <a:t>Furthermore,</a:t>
            </a:r>
            <a:r>
              <a:rPr sz="700" spc="5" dirty="0">
                <a:latin typeface="Trebuchet MS"/>
                <a:cs typeface="Trebuchet MS"/>
              </a:rPr>
              <a:t> </a:t>
            </a:r>
            <a:r>
              <a:rPr sz="700" spc="35" dirty="0">
                <a:latin typeface="Trebuchet MS"/>
                <a:cs typeface="Trebuchet MS"/>
              </a:rPr>
              <a:t>we</a:t>
            </a:r>
            <a:r>
              <a:rPr sz="700" spc="40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can</a:t>
            </a:r>
            <a:r>
              <a:rPr sz="700" spc="30" dirty="0">
                <a:latin typeface="Trebuchet MS"/>
                <a:cs typeface="Trebuchet MS"/>
              </a:rPr>
              <a:t> </a:t>
            </a:r>
            <a:r>
              <a:rPr sz="700" spc="40" dirty="0">
                <a:latin typeface="Trebuchet MS"/>
                <a:cs typeface="Trebuchet MS"/>
              </a:rPr>
              <a:t>see</a:t>
            </a:r>
            <a:r>
              <a:rPr sz="700" spc="45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many</a:t>
            </a:r>
            <a:r>
              <a:rPr sz="700" spc="30" dirty="0">
                <a:latin typeface="Trebuchet MS"/>
                <a:cs typeface="Trebuchet MS"/>
              </a:rPr>
              <a:t> </a:t>
            </a:r>
            <a:r>
              <a:rPr sz="700" spc="45" dirty="0">
                <a:latin typeface="Trebuchet MS"/>
                <a:cs typeface="Trebuchet MS"/>
              </a:rPr>
              <a:t>cases</a:t>
            </a:r>
            <a:r>
              <a:rPr sz="700" spc="50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of</a:t>
            </a:r>
            <a:r>
              <a:rPr sz="700" spc="20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sexual </a:t>
            </a:r>
            <a:r>
              <a:rPr sz="700" spc="20" dirty="0">
                <a:latin typeface="Trebuchet MS"/>
                <a:cs typeface="Trebuchet MS"/>
              </a:rPr>
              <a:t> harassment</a:t>
            </a:r>
            <a:r>
              <a:rPr sz="700" spc="-35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occurring</a:t>
            </a:r>
            <a:r>
              <a:rPr sz="700" spc="-35" dirty="0">
                <a:latin typeface="Trebuchet MS"/>
                <a:cs typeface="Trebuchet MS"/>
              </a:rPr>
              <a:t> </a:t>
            </a:r>
            <a:r>
              <a:rPr sz="700" spc="-10" dirty="0">
                <a:latin typeface="Trebuchet MS"/>
                <a:cs typeface="Trebuchet MS"/>
              </a:rPr>
              <a:t>in</a:t>
            </a:r>
            <a:r>
              <a:rPr sz="700" spc="-30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Malaysia</a:t>
            </a:r>
            <a:r>
              <a:rPr sz="700" spc="-35" dirty="0">
                <a:latin typeface="Trebuchet MS"/>
                <a:cs typeface="Trebuchet MS"/>
              </a:rPr>
              <a:t> </a:t>
            </a:r>
            <a:r>
              <a:rPr sz="700" spc="35" dirty="0">
                <a:latin typeface="Trebuchet MS"/>
                <a:cs typeface="Trebuchet MS"/>
              </a:rPr>
              <a:t>among</a:t>
            </a:r>
            <a:r>
              <a:rPr sz="700" spc="-3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workers.</a:t>
            </a:r>
            <a:endParaRPr sz="700">
              <a:latin typeface="Trebuchet MS"/>
              <a:cs typeface="Trebuchet MS"/>
            </a:endParaRPr>
          </a:p>
          <a:p>
            <a:pPr marL="12700" marR="5080" algn="just">
              <a:lnSpc>
                <a:spcPts val="760"/>
              </a:lnSpc>
              <a:spcBef>
                <a:spcPts val="5"/>
              </a:spcBef>
            </a:pPr>
            <a:r>
              <a:rPr sz="700" spc="35" dirty="0">
                <a:latin typeface="Trebuchet MS"/>
                <a:cs typeface="Trebuchet MS"/>
              </a:rPr>
              <a:t>These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matters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should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30" dirty="0">
                <a:latin typeface="Trebuchet MS"/>
                <a:cs typeface="Trebuchet MS"/>
              </a:rPr>
              <a:t>be</a:t>
            </a:r>
            <a:r>
              <a:rPr sz="700" spc="-10" dirty="0">
                <a:latin typeface="Trebuchet MS"/>
                <a:cs typeface="Trebuchet MS"/>
              </a:rPr>
              <a:t> </a:t>
            </a:r>
            <a:r>
              <a:rPr sz="700" spc="35" dirty="0">
                <a:latin typeface="Trebuchet MS"/>
                <a:cs typeface="Trebuchet MS"/>
              </a:rPr>
              <a:t>addressed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-10" dirty="0">
                <a:latin typeface="Trebuchet MS"/>
                <a:cs typeface="Trebuchet MS"/>
              </a:rPr>
              <a:t>in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the</a:t>
            </a:r>
            <a:r>
              <a:rPr sz="700" spc="-10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near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future</a:t>
            </a:r>
            <a:r>
              <a:rPr sz="700" spc="-15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to </a:t>
            </a:r>
            <a:r>
              <a:rPr sz="700" spc="-19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prevent</a:t>
            </a:r>
            <a:r>
              <a:rPr sz="700" spc="5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more</a:t>
            </a:r>
            <a:r>
              <a:rPr sz="700" spc="10" dirty="0">
                <a:latin typeface="Trebuchet MS"/>
                <a:cs typeface="Trebuchet MS"/>
              </a:rPr>
              <a:t> </a:t>
            </a:r>
            <a:r>
              <a:rPr sz="700" spc="30" dirty="0">
                <a:latin typeface="Trebuchet MS"/>
                <a:cs typeface="Trebuchet MS"/>
              </a:rPr>
              <a:t>Malaysians</a:t>
            </a:r>
            <a:r>
              <a:rPr sz="700" spc="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from leaving </a:t>
            </a:r>
            <a:r>
              <a:rPr sz="700" spc="25" dirty="0">
                <a:latin typeface="Trebuchet MS"/>
                <a:cs typeface="Trebuchet MS"/>
              </a:rPr>
              <a:t>Malaysia</a:t>
            </a:r>
            <a:r>
              <a:rPr sz="700" spc="5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due</a:t>
            </a:r>
            <a:r>
              <a:rPr sz="700" spc="10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to</a:t>
            </a:r>
            <a:r>
              <a:rPr sz="700" spc="10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a </a:t>
            </a:r>
            <a:r>
              <a:rPr sz="700" spc="-200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toxic</a:t>
            </a:r>
            <a:r>
              <a:rPr sz="700" spc="-40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work</a:t>
            </a:r>
            <a:r>
              <a:rPr sz="700" spc="-35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environment.</a:t>
            </a:r>
            <a:endParaRPr sz="700">
              <a:latin typeface="Trebuchet MS"/>
              <a:cs typeface="Trebuchet MS"/>
            </a:endParaRPr>
          </a:p>
          <a:p>
            <a:pPr marL="12700" marR="5080" algn="just">
              <a:lnSpc>
                <a:spcPts val="760"/>
              </a:lnSpc>
              <a:spcBef>
                <a:spcPts val="15"/>
              </a:spcBef>
            </a:pPr>
            <a:r>
              <a:rPr sz="700" spc="25" dirty="0">
                <a:latin typeface="Trebuchet MS"/>
                <a:cs typeface="Trebuchet MS"/>
              </a:rPr>
              <a:t>The</a:t>
            </a:r>
            <a:r>
              <a:rPr sz="700" spc="30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work</a:t>
            </a:r>
            <a:r>
              <a:rPr sz="700" spc="2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environment</a:t>
            </a:r>
            <a:r>
              <a:rPr sz="700" spc="15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plays</a:t>
            </a:r>
            <a:r>
              <a:rPr sz="700" spc="25" dirty="0">
                <a:latin typeface="Trebuchet MS"/>
                <a:cs typeface="Trebuchet MS"/>
              </a:rPr>
              <a:t> an</a:t>
            </a:r>
            <a:r>
              <a:rPr sz="700" spc="30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important</a:t>
            </a:r>
            <a:r>
              <a:rPr sz="700" spc="5" dirty="0">
                <a:latin typeface="Trebuchet MS"/>
                <a:cs typeface="Trebuchet MS"/>
              </a:rPr>
              <a:t> </a:t>
            </a:r>
            <a:r>
              <a:rPr sz="700" dirty="0">
                <a:latin typeface="Trebuchet MS"/>
                <a:cs typeface="Trebuchet MS"/>
              </a:rPr>
              <a:t>role</a:t>
            </a:r>
            <a:r>
              <a:rPr sz="700" spc="5" dirty="0">
                <a:latin typeface="Trebuchet MS"/>
                <a:cs typeface="Trebuchet MS"/>
              </a:rPr>
              <a:t> </a:t>
            </a:r>
            <a:r>
              <a:rPr sz="700" spc="-10" dirty="0">
                <a:latin typeface="Trebuchet MS"/>
                <a:cs typeface="Trebuchet MS"/>
              </a:rPr>
              <a:t>in </a:t>
            </a:r>
            <a:r>
              <a:rPr sz="700" spc="-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preventing</a:t>
            </a:r>
            <a:r>
              <a:rPr sz="700" dirty="0">
                <a:latin typeface="Trebuchet MS"/>
                <a:cs typeface="Trebuchet MS"/>
              </a:rPr>
              <a:t> </a:t>
            </a:r>
            <a:r>
              <a:rPr sz="700" spc="30" dirty="0">
                <a:latin typeface="Trebuchet MS"/>
                <a:cs typeface="Trebuchet MS"/>
              </a:rPr>
              <a:t>Malaysians</a:t>
            </a:r>
            <a:r>
              <a:rPr sz="700" spc="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from</a:t>
            </a:r>
            <a:r>
              <a:rPr sz="700" spc="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leaving</a:t>
            </a:r>
            <a:r>
              <a:rPr sz="700" spc="5" dirty="0">
                <a:latin typeface="Trebuchet MS"/>
                <a:cs typeface="Trebuchet MS"/>
              </a:rPr>
              <a:t> the</a:t>
            </a:r>
            <a:r>
              <a:rPr sz="700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country</a:t>
            </a:r>
            <a:r>
              <a:rPr sz="700" spc="5" dirty="0">
                <a:latin typeface="Trebuchet MS"/>
                <a:cs typeface="Trebuchet MS"/>
              </a:rPr>
              <a:t> </a:t>
            </a:r>
            <a:r>
              <a:rPr sz="700" spc="30" dirty="0">
                <a:latin typeface="Trebuchet MS"/>
                <a:cs typeface="Trebuchet MS"/>
              </a:rPr>
              <a:t>because </a:t>
            </a:r>
            <a:r>
              <a:rPr sz="700" spc="-200" dirty="0">
                <a:latin typeface="Trebuchet MS"/>
                <a:cs typeface="Trebuchet MS"/>
              </a:rPr>
              <a:t> </a:t>
            </a:r>
            <a:r>
              <a:rPr sz="700" spc="25" dirty="0">
                <a:latin typeface="Trebuchet MS"/>
                <a:cs typeface="Trebuchet MS"/>
              </a:rPr>
              <a:t>a </a:t>
            </a:r>
            <a:r>
              <a:rPr sz="700" spc="5" dirty="0">
                <a:latin typeface="Trebuchet MS"/>
                <a:cs typeface="Trebuchet MS"/>
              </a:rPr>
              <a:t>toxic </a:t>
            </a:r>
            <a:r>
              <a:rPr sz="700" spc="20" dirty="0">
                <a:latin typeface="Trebuchet MS"/>
                <a:cs typeface="Trebuchet MS"/>
              </a:rPr>
              <a:t>work </a:t>
            </a:r>
            <a:r>
              <a:rPr sz="700" spc="10" dirty="0">
                <a:latin typeface="Trebuchet MS"/>
                <a:cs typeface="Trebuchet MS"/>
              </a:rPr>
              <a:t>environment not only </a:t>
            </a:r>
            <a:r>
              <a:rPr sz="700" spc="-10" dirty="0">
                <a:latin typeface="Trebuchet MS"/>
                <a:cs typeface="Trebuchet MS"/>
              </a:rPr>
              <a:t>kills </a:t>
            </a:r>
            <a:r>
              <a:rPr sz="700" dirty="0">
                <a:latin typeface="Trebuchet MS"/>
                <a:cs typeface="Trebuchet MS"/>
              </a:rPr>
              <a:t>creativity </a:t>
            </a:r>
            <a:r>
              <a:rPr sz="700" spc="25" dirty="0">
                <a:latin typeface="Trebuchet MS"/>
                <a:cs typeface="Trebuchet MS"/>
              </a:rPr>
              <a:t>and </a:t>
            </a:r>
            <a:r>
              <a:rPr sz="700" spc="30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productivity</a:t>
            </a:r>
            <a:r>
              <a:rPr sz="700" spc="10" dirty="0">
                <a:latin typeface="Trebuchet MS"/>
                <a:cs typeface="Trebuchet MS"/>
              </a:rPr>
              <a:t> but</a:t>
            </a:r>
            <a:r>
              <a:rPr sz="700" spc="15" dirty="0">
                <a:latin typeface="Trebuchet MS"/>
                <a:cs typeface="Trebuchet MS"/>
              </a:rPr>
              <a:t> </a:t>
            </a:r>
            <a:r>
              <a:rPr sz="700" spc="-35" dirty="0">
                <a:latin typeface="Trebuchet MS"/>
                <a:cs typeface="Trebuchet MS"/>
              </a:rPr>
              <a:t>it</a:t>
            </a:r>
            <a:r>
              <a:rPr sz="700" spc="-30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also</a:t>
            </a:r>
            <a:r>
              <a:rPr sz="700" spc="25" dirty="0">
                <a:latin typeface="Trebuchet MS"/>
                <a:cs typeface="Trebuchet MS"/>
              </a:rPr>
              <a:t> </a:t>
            </a:r>
            <a:r>
              <a:rPr sz="700" spc="20" dirty="0">
                <a:latin typeface="Trebuchet MS"/>
                <a:cs typeface="Trebuchet MS"/>
              </a:rPr>
              <a:t>prevents</a:t>
            </a:r>
            <a:r>
              <a:rPr sz="700" spc="25" dirty="0">
                <a:latin typeface="Trebuchet MS"/>
                <a:cs typeface="Trebuchet MS"/>
              </a:rPr>
              <a:t> a</a:t>
            </a:r>
            <a:r>
              <a:rPr sz="700" spc="30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healthy</a:t>
            </a:r>
            <a:r>
              <a:rPr sz="700" spc="10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work-life </a:t>
            </a:r>
            <a:r>
              <a:rPr sz="700" spc="10" dirty="0">
                <a:latin typeface="Trebuchet MS"/>
                <a:cs typeface="Trebuchet MS"/>
              </a:rPr>
              <a:t> </a:t>
            </a:r>
            <a:r>
              <a:rPr sz="700" spc="15" dirty="0">
                <a:latin typeface="Trebuchet MS"/>
                <a:cs typeface="Trebuchet MS"/>
              </a:rPr>
              <a:t>balance</a:t>
            </a:r>
            <a:r>
              <a:rPr sz="700" spc="-40" dirty="0">
                <a:latin typeface="Trebuchet MS"/>
                <a:cs typeface="Trebuchet MS"/>
              </a:rPr>
              <a:t> </a:t>
            </a:r>
            <a:r>
              <a:rPr sz="700" spc="5" dirty="0">
                <a:latin typeface="Trebuchet MS"/>
                <a:cs typeface="Trebuchet MS"/>
              </a:rPr>
              <a:t>for</a:t>
            </a:r>
            <a:r>
              <a:rPr sz="700" spc="-35" dirty="0">
                <a:latin typeface="Trebuchet MS"/>
                <a:cs typeface="Trebuchet MS"/>
              </a:rPr>
              <a:t> </a:t>
            </a:r>
            <a:r>
              <a:rPr sz="700" spc="10" dirty="0">
                <a:latin typeface="Trebuchet MS"/>
                <a:cs typeface="Trebuchet MS"/>
              </a:rPr>
              <a:t>employees.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84353" y="6573132"/>
            <a:ext cx="109347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spc="-430" dirty="0">
                <a:latin typeface="Tahoma"/>
                <a:cs typeface="Tahoma"/>
              </a:rPr>
              <a:t>W</a:t>
            </a:r>
            <a:r>
              <a:rPr sz="1300" spc="-235" dirty="0">
                <a:latin typeface="Tahoma"/>
                <a:cs typeface="Tahoma"/>
              </a:rPr>
              <a:t>o</a:t>
            </a:r>
            <a:r>
              <a:rPr sz="1300" spc="-75" dirty="0">
                <a:latin typeface="Tahoma"/>
                <a:cs typeface="Tahoma"/>
              </a:rPr>
              <a:t>r</a:t>
            </a:r>
            <a:r>
              <a:rPr sz="1300" spc="-220" dirty="0">
                <a:latin typeface="Tahoma"/>
                <a:cs typeface="Tahoma"/>
              </a:rPr>
              <a:t>k</a:t>
            </a:r>
            <a:r>
              <a:rPr sz="1300" spc="-125" dirty="0">
                <a:latin typeface="Tahoma"/>
                <a:cs typeface="Tahoma"/>
              </a:rPr>
              <a:t>i</a:t>
            </a:r>
            <a:r>
              <a:rPr sz="1300" spc="-250" dirty="0">
                <a:latin typeface="Tahoma"/>
                <a:cs typeface="Tahoma"/>
              </a:rPr>
              <a:t>n</a:t>
            </a:r>
            <a:r>
              <a:rPr sz="1300" spc="-245" dirty="0">
                <a:latin typeface="Tahoma"/>
                <a:cs typeface="Tahoma"/>
              </a:rPr>
              <a:t>g</a:t>
            </a:r>
            <a:r>
              <a:rPr sz="1300" spc="-150" dirty="0">
                <a:latin typeface="Tahoma"/>
                <a:cs typeface="Tahoma"/>
              </a:rPr>
              <a:t> </a:t>
            </a:r>
            <a:r>
              <a:rPr sz="1300" spc="-290" dirty="0">
                <a:latin typeface="Tahoma"/>
                <a:cs typeface="Tahoma"/>
              </a:rPr>
              <a:t>E</a:t>
            </a:r>
            <a:r>
              <a:rPr sz="1300" spc="-250" dirty="0">
                <a:latin typeface="Tahoma"/>
                <a:cs typeface="Tahoma"/>
              </a:rPr>
              <a:t>n</a:t>
            </a:r>
            <a:r>
              <a:rPr sz="1300" spc="-175" dirty="0">
                <a:latin typeface="Tahoma"/>
                <a:cs typeface="Tahoma"/>
              </a:rPr>
              <a:t>v</a:t>
            </a:r>
            <a:r>
              <a:rPr sz="1300" spc="-125" dirty="0">
                <a:latin typeface="Tahoma"/>
                <a:cs typeface="Tahoma"/>
              </a:rPr>
              <a:t>i</a:t>
            </a:r>
            <a:r>
              <a:rPr sz="1300" spc="-75" dirty="0">
                <a:latin typeface="Tahoma"/>
                <a:cs typeface="Tahoma"/>
              </a:rPr>
              <a:t>r</a:t>
            </a:r>
            <a:r>
              <a:rPr sz="1300" spc="-235" dirty="0">
                <a:latin typeface="Tahoma"/>
                <a:cs typeface="Tahoma"/>
              </a:rPr>
              <a:t>o</a:t>
            </a:r>
            <a:r>
              <a:rPr sz="1300" spc="-250" dirty="0">
                <a:latin typeface="Tahoma"/>
                <a:cs typeface="Tahoma"/>
              </a:rPr>
              <a:t>n</a:t>
            </a:r>
            <a:r>
              <a:rPr sz="1300" spc="-370" dirty="0">
                <a:latin typeface="Tahoma"/>
                <a:cs typeface="Tahoma"/>
              </a:rPr>
              <a:t>m</a:t>
            </a:r>
            <a:r>
              <a:rPr sz="1300" spc="-204" dirty="0">
                <a:latin typeface="Tahoma"/>
                <a:cs typeface="Tahoma"/>
              </a:rPr>
              <a:t>e</a:t>
            </a:r>
            <a:r>
              <a:rPr sz="1300" spc="-250" dirty="0">
                <a:latin typeface="Tahoma"/>
                <a:cs typeface="Tahoma"/>
              </a:rPr>
              <a:t>n</a:t>
            </a:r>
            <a:r>
              <a:rPr sz="1300" spc="-114" dirty="0">
                <a:latin typeface="Tahoma"/>
                <a:cs typeface="Tahoma"/>
              </a:rPr>
              <a:t>t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2894228" y="6935570"/>
            <a:ext cx="2628265" cy="1379855"/>
          </a:xfrm>
          <a:custGeom>
            <a:avLst/>
            <a:gdLst/>
            <a:ahLst/>
            <a:cxnLst/>
            <a:rect l="l" t="t" r="r" b="b"/>
            <a:pathLst>
              <a:path w="2628265" h="1379854">
                <a:moveTo>
                  <a:pt x="34569" y="1251013"/>
                </a:moveTo>
                <a:lnTo>
                  <a:pt x="19583" y="1236014"/>
                </a:lnTo>
                <a:lnTo>
                  <a:pt x="14998" y="1236014"/>
                </a:lnTo>
                <a:lnTo>
                  <a:pt x="0" y="1251013"/>
                </a:lnTo>
                <a:lnTo>
                  <a:pt x="0" y="1255598"/>
                </a:lnTo>
                <a:lnTo>
                  <a:pt x="14998" y="1270596"/>
                </a:lnTo>
                <a:lnTo>
                  <a:pt x="19583" y="1270596"/>
                </a:lnTo>
                <a:lnTo>
                  <a:pt x="34569" y="1255598"/>
                </a:lnTo>
                <a:lnTo>
                  <a:pt x="34569" y="1253299"/>
                </a:lnTo>
                <a:lnTo>
                  <a:pt x="34569" y="1251013"/>
                </a:lnTo>
                <a:close/>
              </a:path>
              <a:path w="2628265" h="1379854">
                <a:moveTo>
                  <a:pt x="34569" y="689190"/>
                </a:moveTo>
                <a:lnTo>
                  <a:pt x="19583" y="674192"/>
                </a:lnTo>
                <a:lnTo>
                  <a:pt x="14998" y="674192"/>
                </a:lnTo>
                <a:lnTo>
                  <a:pt x="0" y="689190"/>
                </a:lnTo>
                <a:lnTo>
                  <a:pt x="0" y="693775"/>
                </a:lnTo>
                <a:lnTo>
                  <a:pt x="14998" y="708761"/>
                </a:lnTo>
                <a:lnTo>
                  <a:pt x="19583" y="708761"/>
                </a:lnTo>
                <a:lnTo>
                  <a:pt x="34569" y="693775"/>
                </a:lnTo>
                <a:lnTo>
                  <a:pt x="34569" y="691476"/>
                </a:lnTo>
                <a:lnTo>
                  <a:pt x="34569" y="689190"/>
                </a:lnTo>
                <a:close/>
              </a:path>
              <a:path w="2628265" h="1379854">
                <a:moveTo>
                  <a:pt x="34569" y="14998"/>
                </a:moveTo>
                <a:lnTo>
                  <a:pt x="19583" y="0"/>
                </a:lnTo>
                <a:lnTo>
                  <a:pt x="14998" y="0"/>
                </a:lnTo>
                <a:lnTo>
                  <a:pt x="0" y="14998"/>
                </a:lnTo>
                <a:lnTo>
                  <a:pt x="0" y="19583"/>
                </a:lnTo>
                <a:lnTo>
                  <a:pt x="14998" y="34569"/>
                </a:lnTo>
                <a:lnTo>
                  <a:pt x="19583" y="34569"/>
                </a:lnTo>
                <a:lnTo>
                  <a:pt x="34569" y="19583"/>
                </a:lnTo>
                <a:lnTo>
                  <a:pt x="34569" y="17284"/>
                </a:lnTo>
                <a:lnTo>
                  <a:pt x="34569" y="14998"/>
                </a:lnTo>
                <a:close/>
              </a:path>
              <a:path w="2628265" h="1379854">
                <a:moveTo>
                  <a:pt x="2627960" y="1365199"/>
                </a:moveTo>
                <a:lnTo>
                  <a:pt x="2616860" y="1354099"/>
                </a:lnTo>
                <a:lnTo>
                  <a:pt x="2613456" y="1354099"/>
                </a:lnTo>
                <a:lnTo>
                  <a:pt x="2602357" y="1365199"/>
                </a:lnTo>
                <a:lnTo>
                  <a:pt x="2602357" y="1368602"/>
                </a:lnTo>
                <a:lnTo>
                  <a:pt x="2613456" y="1379702"/>
                </a:lnTo>
                <a:lnTo>
                  <a:pt x="2616860" y="1379702"/>
                </a:lnTo>
                <a:lnTo>
                  <a:pt x="2627960" y="1368602"/>
                </a:lnTo>
                <a:lnTo>
                  <a:pt x="2627960" y="1366901"/>
                </a:lnTo>
                <a:lnTo>
                  <a:pt x="2627960" y="1365199"/>
                </a:lnTo>
                <a:close/>
              </a:path>
              <a:path w="2628265" h="1379854">
                <a:moveTo>
                  <a:pt x="2627960" y="865835"/>
                </a:moveTo>
                <a:lnTo>
                  <a:pt x="2616860" y="854735"/>
                </a:lnTo>
                <a:lnTo>
                  <a:pt x="2613456" y="854735"/>
                </a:lnTo>
                <a:lnTo>
                  <a:pt x="2602357" y="865835"/>
                </a:lnTo>
                <a:lnTo>
                  <a:pt x="2602357" y="869238"/>
                </a:lnTo>
                <a:lnTo>
                  <a:pt x="2613456" y="880338"/>
                </a:lnTo>
                <a:lnTo>
                  <a:pt x="2616860" y="880338"/>
                </a:lnTo>
                <a:lnTo>
                  <a:pt x="2627960" y="869238"/>
                </a:lnTo>
                <a:lnTo>
                  <a:pt x="2627960" y="867537"/>
                </a:lnTo>
                <a:lnTo>
                  <a:pt x="2627960" y="865835"/>
                </a:lnTo>
                <a:close/>
              </a:path>
              <a:path w="2628265" h="1379854">
                <a:moveTo>
                  <a:pt x="2627960" y="699389"/>
                </a:moveTo>
                <a:lnTo>
                  <a:pt x="2616860" y="688276"/>
                </a:lnTo>
                <a:lnTo>
                  <a:pt x="2613456" y="688276"/>
                </a:lnTo>
                <a:lnTo>
                  <a:pt x="2602357" y="699389"/>
                </a:lnTo>
                <a:lnTo>
                  <a:pt x="2602357" y="702779"/>
                </a:lnTo>
                <a:lnTo>
                  <a:pt x="2613456" y="713892"/>
                </a:lnTo>
                <a:lnTo>
                  <a:pt x="2616860" y="713892"/>
                </a:lnTo>
                <a:lnTo>
                  <a:pt x="2627960" y="702779"/>
                </a:lnTo>
                <a:lnTo>
                  <a:pt x="2627960" y="701078"/>
                </a:lnTo>
                <a:lnTo>
                  <a:pt x="2627960" y="699389"/>
                </a:lnTo>
                <a:close/>
              </a:path>
              <a:path w="2628265" h="1379854">
                <a:moveTo>
                  <a:pt x="2627960" y="366471"/>
                </a:moveTo>
                <a:lnTo>
                  <a:pt x="2616860" y="355371"/>
                </a:lnTo>
                <a:lnTo>
                  <a:pt x="2613456" y="355371"/>
                </a:lnTo>
                <a:lnTo>
                  <a:pt x="2602357" y="366471"/>
                </a:lnTo>
                <a:lnTo>
                  <a:pt x="2602357" y="369874"/>
                </a:lnTo>
                <a:lnTo>
                  <a:pt x="2613456" y="380974"/>
                </a:lnTo>
                <a:lnTo>
                  <a:pt x="2616860" y="380974"/>
                </a:lnTo>
                <a:lnTo>
                  <a:pt x="2627960" y="369874"/>
                </a:lnTo>
                <a:lnTo>
                  <a:pt x="2627960" y="368173"/>
                </a:lnTo>
                <a:lnTo>
                  <a:pt x="2627960" y="366471"/>
                </a:lnTo>
                <a:close/>
              </a:path>
              <a:path w="2628265" h="1379854">
                <a:moveTo>
                  <a:pt x="2627960" y="33566"/>
                </a:moveTo>
                <a:lnTo>
                  <a:pt x="2616860" y="22466"/>
                </a:lnTo>
                <a:lnTo>
                  <a:pt x="2613456" y="22466"/>
                </a:lnTo>
                <a:lnTo>
                  <a:pt x="2602357" y="33566"/>
                </a:lnTo>
                <a:lnTo>
                  <a:pt x="2602357" y="36957"/>
                </a:lnTo>
                <a:lnTo>
                  <a:pt x="2613456" y="48069"/>
                </a:lnTo>
                <a:lnTo>
                  <a:pt x="2616860" y="48069"/>
                </a:lnTo>
                <a:lnTo>
                  <a:pt x="2627960" y="36957"/>
                </a:lnTo>
                <a:lnTo>
                  <a:pt x="2627960" y="35267"/>
                </a:lnTo>
                <a:lnTo>
                  <a:pt x="2627960" y="3356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3014562" y="6670877"/>
            <a:ext cx="2242820" cy="1811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610" algn="just">
              <a:lnSpc>
                <a:spcPct val="100000"/>
              </a:lnSpc>
              <a:spcBef>
                <a:spcPts val="100"/>
              </a:spcBef>
            </a:pPr>
            <a:r>
              <a:rPr sz="1300" spc="-220" dirty="0">
                <a:latin typeface="Tahoma"/>
                <a:cs typeface="Tahoma"/>
              </a:rPr>
              <a:t>L</a:t>
            </a:r>
            <a:r>
              <a:rPr sz="1300" spc="-125" dirty="0">
                <a:latin typeface="Tahoma"/>
                <a:cs typeface="Tahoma"/>
              </a:rPr>
              <a:t>i</a:t>
            </a:r>
            <a:r>
              <a:rPr sz="1300" spc="-25" dirty="0">
                <a:latin typeface="Tahoma"/>
                <a:cs typeface="Tahoma"/>
              </a:rPr>
              <a:t>f</a:t>
            </a:r>
            <a:r>
              <a:rPr sz="1300" spc="-204" dirty="0">
                <a:latin typeface="Tahoma"/>
                <a:cs typeface="Tahoma"/>
              </a:rPr>
              <a:t>e</a:t>
            </a:r>
            <a:r>
              <a:rPr sz="1300" spc="-185" dirty="0">
                <a:latin typeface="Tahoma"/>
                <a:cs typeface="Tahoma"/>
              </a:rPr>
              <a:t>s</a:t>
            </a:r>
            <a:r>
              <a:rPr sz="1300" spc="-114" dirty="0">
                <a:latin typeface="Tahoma"/>
                <a:cs typeface="Tahoma"/>
              </a:rPr>
              <a:t>t</a:t>
            </a:r>
            <a:r>
              <a:rPr sz="1300" spc="-185" dirty="0">
                <a:latin typeface="Tahoma"/>
                <a:cs typeface="Tahoma"/>
              </a:rPr>
              <a:t>y</a:t>
            </a:r>
            <a:r>
              <a:rPr sz="1300" spc="-135" dirty="0">
                <a:latin typeface="Tahoma"/>
                <a:cs typeface="Tahoma"/>
              </a:rPr>
              <a:t>l</a:t>
            </a:r>
            <a:r>
              <a:rPr sz="1300" spc="-200" dirty="0">
                <a:latin typeface="Tahoma"/>
                <a:cs typeface="Tahoma"/>
              </a:rPr>
              <a:t>e</a:t>
            </a:r>
            <a:r>
              <a:rPr sz="1300" spc="-150" dirty="0">
                <a:latin typeface="Tahoma"/>
                <a:cs typeface="Tahoma"/>
              </a:rPr>
              <a:t> </a:t>
            </a:r>
            <a:r>
              <a:rPr sz="1300" spc="-315" dirty="0">
                <a:latin typeface="Tahoma"/>
                <a:cs typeface="Tahoma"/>
              </a:rPr>
              <a:t>C</a:t>
            </a:r>
            <a:r>
              <a:rPr sz="1300" spc="-260" dirty="0">
                <a:latin typeface="Tahoma"/>
                <a:cs typeface="Tahoma"/>
              </a:rPr>
              <a:t>h</a:t>
            </a:r>
            <a:r>
              <a:rPr sz="1300" spc="-204" dirty="0">
                <a:latin typeface="Tahoma"/>
                <a:cs typeface="Tahoma"/>
              </a:rPr>
              <a:t>a</a:t>
            </a:r>
            <a:r>
              <a:rPr sz="1300" spc="-250" dirty="0">
                <a:latin typeface="Tahoma"/>
                <a:cs typeface="Tahoma"/>
              </a:rPr>
              <a:t>ng</a:t>
            </a:r>
            <a:r>
              <a:rPr sz="1300" spc="-204" dirty="0">
                <a:latin typeface="Tahoma"/>
                <a:cs typeface="Tahoma"/>
              </a:rPr>
              <a:t>e</a:t>
            </a:r>
            <a:r>
              <a:rPr sz="1300" spc="-185" dirty="0">
                <a:latin typeface="Tahoma"/>
                <a:cs typeface="Tahoma"/>
              </a:rPr>
              <a:t>s</a:t>
            </a:r>
            <a:endParaRPr sz="1300">
              <a:latin typeface="Tahoma"/>
              <a:cs typeface="Tahoma"/>
            </a:endParaRPr>
          </a:p>
          <a:p>
            <a:pPr marL="12700" marR="5080" algn="just">
              <a:lnSpc>
                <a:spcPts val="880"/>
              </a:lnSpc>
              <a:spcBef>
                <a:spcPts val="125"/>
              </a:spcBef>
            </a:pPr>
            <a:r>
              <a:rPr sz="800" spc="30" dirty="0">
                <a:latin typeface="Trebuchet MS"/>
                <a:cs typeface="Trebuchet MS"/>
              </a:rPr>
              <a:t>According </a:t>
            </a:r>
            <a:r>
              <a:rPr sz="800" spc="10" dirty="0">
                <a:latin typeface="Trebuchet MS"/>
                <a:cs typeface="Trebuchet MS"/>
              </a:rPr>
              <a:t>to </a:t>
            </a:r>
            <a:r>
              <a:rPr sz="800" spc="45" dirty="0">
                <a:latin typeface="Trebuchet MS"/>
                <a:cs typeface="Trebuchet MS"/>
              </a:rPr>
              <a:t>(Mohamad </a:t>
            </a:r>
            <a:r>
              <a:rPr sz="800" spc="-5" dirty="0">
                <a:latin typeface="Trebuchet MS"/>
                <a:cs typeface="Trebuchet MS"/>
              </a:rPr>
              <a:t>Razif, </a:t>
            </a:r>
            <a:r>
              <a:rPr sz="800" spc="45" dirty="0">
                <a:latin typeface="Trebuchet MS"/>
                <a:cs typeface="Trebuchet MS"/>
              </a:rPr>
              <a:t>M. </a:t>
            </a:r>
            <a:r>
              <a:rPr sz="800" spc="-30" dirty="0">
                <a:latin typeface="Trebuchet MS"/>
                <a:cs typeface="Trebuchet MS"/>
              </a:rPr>
              <a:t>A., </a:t>
            </a:r>
            <a:r>
              <a:rPr sz="800" spc="10" dirty="0">
                <a:latin typeface="Trebuchet MS"/>
                <a:cs typeface="Trebuchet MS"/>
              </a:rPr>
              <a:t>Othman, </a:t>
            </a:r>
            <a:r>
              <a:rPr sz="800" spc="-229" dirty="0">
                <a:latin typeface="Trebuchet MS"/>
                <a:cs typeface="Trebuchet MS"/>
              </a:rPr>
              <a:t> </a:t>
            </a:r>
            <a:r>
              <a:rPr sz="800" dirty="0">
                <a:latin typeface="Trebuchet MS"/>
                <a:cs typeface="Trebuchet MS"/>
              </a:rPr>
              <a:t>Dr. </a:t>
            </a:r>
            <a:r>
              <a:rPr sz="800" spc="45" dirty="0">
                <a:latin typeface="Trebuchet MS"/>
                <a:cs typeface="Trebuchet MS"/>
              </a:rPr>
              <a:t>M. </a:t>
            </a:r>
            <a:r>
              <a:rPr sz="800" spc="-15" dirty="0">
                <a:latin typeface="Trebuchet MS"/>
                <a:cs typeface="Trebuchet MS"/>
              </a:rPr>
              <a:t>F. </a:t>
            </a:r>
            <a:r>
              <a:rPr sz="800" spc="-45" dirty="0">
                <a:latin typeface="Trebuchet MS"/>
                <a:cs typeface="Trebuchet MS"/>
              </a:rPr>
              <a:t>&amp; </a:t>
            </a:r>
            <a:r>
              <a:rPr sz="800" spc="-10" dirty="0">
                <a:latin typeface="Trebuchet MS"/>
                <a:cs typeface="Trebuchet MS"/>
              </a:rPr>
              <a:t>etc,</a:t>
            </a:r>
            <a:r>
              <a:rPr sz="800" spc="220" dirty="0">
                <a:latin typeface="Trebuchet MS"/>
                <a:cs typeface="Trebuchet MS"/>
              </a:rPr>
              <a:t> </a:t>
            </a:r>
            <a:r>
              <a:rPr sz="800" spc="25" dirty="0">
                <a:latin typeface="Trebuchet MS"/>
                <a:cs typeface="Trebuchet MS"/>
              </a:rPr>
              <a:t>2019) </a:t>
            </a:r>
            <a:r>
              <a:rPr sz="800" spc="20" dirty="0">
                <a:latin typeface="Trebuchet MS"/>
                <a:cs typeface="Trebuchet MS"/>
              </a:rPr>
              <a:t>stated </a:t>
            </a:r>
            <a:r>
              <a:rPr sz="800" dirty="0">
                <a:latin typeface="Trebuchet MS"/>
                <a:cs typeface="Trebuchet MS"/>
              </a:rPr>
              <a:t>that </a:t>
            </a:r>
            <a:r>
              <a:rPr sz="800" spc="60" dirty="0">
                <a:latin typeface="Trebuchet MS"/>
                <a:cs typeface="Trebuchet MS"/>
              </a:rPr>
              <a:t>as </a:t>
            </a:r>
            <a:r>
              <a:rPr sz="800" spc="40" dirty="0">
                <a:latin typeface="Trebuchet MS"/>
                <a:cs typeface="Trebuchet MS"/>
              </a:rPr>
              <a:t>a </a:t>
            </a:r>
            <a:r>
              <a:rPr sz="800" spc="5" dirty="0">
                <a:latin typeface="Trebuchet MS"/>
                <a:cs typeface="Trebuchet MS"/>
              </a:rPr>
              <a:t>result </a:t>
            </a:r>
            <a:r>
              <a:rPr sz="800" spc="10" dirty="0">
                <a:latin typeface="Trebuchet MS"/>
                <a:cs typeface="Trebuchet MS"/>
              </a:rPr>
              <a:t> </a:t>
            </a:r>
            <a:r>
              <a:rPr sz="800" spc="20" dirty="0">
                <a:latin typeface="Trebuchet MS"/>
                <a:cs typeface="Trebuchet MS"/>
              </a:rPr>
              <a:t>of </a:t>
            </a:r>
            <a:r>
              <a:rPr sz="800" spc="-10" dirty="0">
                <a:latin typeface="Trebuchet MS"/>
                <a:cs typeface="Trebuchet MS"/>
              </a:rPr>
              <a:t>their </a:t>
            </a:r>
            <a:r>
              <a:rPr sz="800" spc="35" dirty="0">
                <a:latin typeface="Trebuchet MS"/>
                <a:cs typeface="Trebuchet MS"/>
              </a:rPr>
              <a:t>survey </a:t>
            </a:r>
            <a:r>
              <a:rPr sz="800" dirty="0">
                <a:latin typeface="Trebuchet MS"/>
                <a:cs typeface="Trebuchet MS"/>
              </a:rPr>
              <a:t>that </a:t>
            </a:r>
            <a:r>
              <a:rPr sz="800" spc="15" dirty="0">
                <a:latin typeface="Trebuchet MS"/>
                <a:cs typeface="Trebuchet MS"/>
              </a:rPr>
              <a:t>out </a:t>
            </a:r>
            <a:r>
              <a:rPr sz="800" spc="20" dirty="0">
                <a:latin typeface="Trebuchet MS"/>
                <a:cs typeface="Trebuchet MS"/>
              </a:rPr>
              <a:t>of </a:t>
            </a:r>
            <a:r>
              <a:rPr sz="800" spc="110" dirty="0">
                <a:latin typeface="Trebuchet MS"/>
                <a:cs typeface="Trebuchet MS"/>
              </a:rPr>
              <a:t>93% </a:t>
            </a:r>
            <a:r>
              <a:rPr sz="800" spc="20" dirty="0">
                <a:latin typeface="Trebuchet MS"/>
                <a:cs typeface="Trebuchet MS"/>
              </a:rPr>
              <a:t>of </a:t>
            </a:r>
            <a:r>
              <a:rPr sz="800" spc="35" dirty="0">
                <a:latin typeface="Trebuchet MS"/>
                <a:cs typeface="Trebuchet MS"/>
              </a:rPr>
              <a:t>Malaysians </a:t>
            </a:r>
            <a:r>
              <a:rPr sz="800" spc="-229" dirty="0">
                <a:latin typeface="Trebuchet MS"/>
                <a:cs typeface="Trebuchet MS"/>
              </a:rPr>
              <a:t> </a:t>
            </a:r>
            <a:r>
              <a:rPr sz="800" spc="25" dirty="0">
                <a:latin typeface="Trebuchet MS"/>
                <a:cs typeface="Trebuchet MS"/>
              </a:rPr>
              <a:t>considering </a:t>
            </a:r>
            <a:r>
              <a:rPr sz="800" spc="15" dirty="0">
                <a:latin typeface="Trebuchet MS"/>
                <a:cs typeface="Trebuchet MS"/>
              </a:rPr>
              <a:t>leaving </a:t>
            </a:r>
            <a:r>
              <a:rPr sz="800" spc="35" dirty="0">
                <a:latin typeface="Trebuchet MS"/>
                <a:cs typeface="Trebuchet MS"/>
              </a:rPr>
              <a:t>Malaysia </a:t>
            </a:r>
            <a:r>
              <a:rPr sz="800" spc="10" dirty="0">
                <a:latin typeface="Trebuchet MS"/>
                <a:cs typeface="Trebuchet MS"/>
              </a:rPr>
              <a:t>to </a:t>
            </a:r>
            <a:r>
              <a:rPr sz="800" spc="30" dirty="0">
                <a:latin typeface="Trebuchet MS"/>
                <a:cs typeface="Trebuchet MS"/>
              </a:rPr>
              <a:t>work </a:t>
            </a:r>
            <a:r>
              <a:rPr sz="800" spc="15" dirty="0">
                <a:latin typeface="Trebuchet MS"/>
                <a:cs typeface="Trebuchet MS"/>
              </a:rPr>
              <a:t>abroad, </a:t>
            </a:r>
            <a:r>
              <a:rPr sz="800" spc="20" dirty="0">
                <a:latin typeface="Trebuchet MS"/>
                <a:cs typeface="Trebuchet MS"/>
              </a:rPr>
              <a:t> </a:t>
            </a:r>
            <a:r>
              <a:rPr sz="800" spc="125" dirty="0">
                <a:latin typeface="Trebuchet MS"/>
                <a:cs typeface="Trebuchet MS"/>
              </a:rPr>
              <a:t>9% </a:t>
            </a:r>
            <a:r>
              <a:rPr sz="800" spc="20" dirty="0">
                <a:latin typeface="Trebuchet MS"/>
                <a:cs typeface="Trebuchet MS"/>
              </a:rPr>
              <a:t>of </a:t>
            </a:r>
            <a:r>
              <a:rPr sz="800" spc="15" dirty="0">
                <a:latin typeface="Trebuchet MS"/>
                <a:cs typeface="Trebuchet MS"/>
              </a:rPr>
              <a:t>them </a:t>
            </a:r>
            <a:r>
              <a:rPr sz="800" spc="25" dirty="0">
                <a:latin typeface="Trebuchet MS"/>
                <a:cs typeface="Trebuchet MS"/>
              </a:rPr>
              <a:t>consider </a:t>
            </a:r>
            <a:r>
              <a:rPr sz="800" spc="-5" dirty="0">
                <a:latin typeface="Trebuchet MS"/>
                <a:cs typeface="Trebuchet MS"/>
              </a:rPr>
              <a:t>lifestyle</a:t>
            </a:r>
            <a:r>
              <a:rPr sz="800" dirty="0">
                <a:latin typeface="Trebuchet MS"/>
                <a:cs typeface="Trebuchet MS"/>
              </a:rPr>
              <a:t> </a:t>
            </a:r>
            <a:r>
              <a:rPr sz="800" spc="40" dirty="0">
                <a:latin typeface="Trebuchet MS"/>
                <a:cs typeface="Trebuchet MS"/>
              </a:rPr>
              <a:t>change </a:t>
            </a:r>
            <a:r>
              <a:rPr sz="800" spc="60" dirty="0">
                <a:latin typeface="Trebuchet MS"/>
                <a:cs typeface="Trebuchet MS"/>
              </a:rPr>
              <a:t>as </a:t>
            </a:r>
            <a:r>
              <a:rPr sz="800" spc="40" dirty="0">
                <a:latin typeface="Trebuchet MS"/>
                <a:cs typeface="Trebuchet MS"/>
              </a:rPr>
              <a:t>a </a:t>
            </a:r>
            <a:r>
              <a:rPr sz="800" spc="45" dirty="0">
                <a:latin typeface="Trebuchet MS"/>
                <a:cs typeface="Trebuchet MS"/>
              </a:rPr>
              <a:t> </a:t>
            </a:r>
            <a:r>
              <a:rPr sz="800" spc="-5" dirty="0">
                <a:latin typeface="Trebuchet MS"/>
                <a:cs typeface="Trebuchet MS"/>
              </a:rPr>
              <a:t>major</a:t>
            </a:r>
            <a:r>
              <a:rPr sz="800" spc="-40" dirty="0">
                <a:latin typeface="Trebuchet MS"/>
                <a:cs typeface="Trebuchet MS"/>
              </a:rPr>
              <a:t> </a:t>
            </a:r>
            <a:r>
              <a:rPr sz="800" spc="-5" dirty="0">
                <a:latin typeface="Trebuchet MS"/>
                <a:cs typeface="Trebuchet MS"/>
              </a:rPr>
              <a:t>factor.</a:t>
            </a:r>
            <a:endParaRPr sz="800">
              <a:latin typeface="Trebuchet MS"/>
              <a:cs typeface="Trebuchet MS"/>
            </a:endParaRPr>
          </a:p>
          <a:p>
            <a:pPr marL="12700" marR="5080" algn="just">
              <a:lnSpc>
                <a:spcPts val="880"/>
              </a:lnSpc>
              <a:spcBef>
                <a:spcPts val="30"/>
              </a:spcBef>
            </a:pPr>
            <a:r>
              <a:rPr sz="800" spc="5" dirty="0">
                <a:latin typeface="Trebuchet MS"/>
                <a:cs typeface="Trebuchet MS"/>
              </a:rPr>
              <a:t>Lifestyle </a:t>
            </a:r>
            <a:r>
              <a:rPr sz="800" spc="45" dirty="0">
                <a:latin typeface="Trebuchet MS"/>
                <a:cs typeface="Trebuchet MS"/>
              </a:rPr>
              <a:t>changes </a:t>
            </a:r>
            <a:r>
              <a:rPr sz="800" spc="15" dirty="0">
                <a:latin typeface="Trebuchet MS"/>
                <a:cs typeface="Trebuchet MS"/>
              </a:rPr>
              <a:t>are </a:t>
            </a:r>
            <a:r>
              <a:rPr sz="800" spc="40" dirty="0">
                <a:latin typeface="Trebuchet MS"/>
                <a:cs typeface="Trebuchet MS"/>
              </a:rPr>
              <a:t>a </a:t>
            </a:r>
            <a:r>
              <a:rPr sz="800" spc="35" dirty="0">
                <a:latin typeface="Trebuchet MS"/>
                <a:cs typeface="Trebuchet MS"/>
              </a:rPr>
              <a:t>demand </a:t>
            </a:r>
            <a:r>
              <a:rPr sz="800" spc="5" dirty="0">
                <a:latin typeface="Trebuchet MS"/>
                <a:cs typeface="Trebuchet MS"/>
              </a:rPr>
              <a:t>for </a:t>
            </a:r>
            <a:r>
              <a:rPr sz="800" spc="15" dirty="0">
                <a:latin typeface="Trebuchet MS"/>
                <a:cs typeface="Trebuchet MS"/>
              </a:rPr>
              <a:t>higher </a:t>
            </a:r>
            <a:r>
              <a:rPr sz="800" spc="20" dirty="0">
                <a:latin typeface="Trebuchet MS"/>
                <a:cs typeface="Trebuchet MS"/>
              </a:rPr>
              <a:t> </a:t>
            </a:r>
            <a:r>
              <a:rPr sz="800" dirty="0">
                <a:latin typeface="Trebuchet MS"/>
                <a:cs typeface="Trebuchet MS"/>
              </a:rPr>
              <a:t>quality </a:t>
            </a:r>
            <a:r>
              <a:rPr sz="800" spc="20" dirty="0">
                <a:latin typeface="Trebuchet MS"/>
                <a:cs typeface="Trebuchet MS"/>
              </a:rPr>
              <a:t>of </a:t>
            </a:r>
            <a:r>
              <a:rPr sz="800" spc="-35" dirty="0">
                <a:latin typeface="Trebuchet MS"/>
                <a:cs typeface="Trebuchet MS"/>
              </a:rPr>
              <a:t>life, </a:t>
            </a:r>
            <a:r>
              <a:rPr sz="800" spc="35" dirty="0">
                <a:latin typeface="Trebuchet MS"/>
                <a:cs typeface="Trebuchet MS"/>
              </a:rPr>
              <a:t>less </a:t>
            </a:r>
            <a:r>
              <a:rPr sz="800" spc="-10" dirty="0">
                <a:latin typeface="Trebuchet MS"/>
                <a:cs typeface="Trebuchet MS"/>
              </a:rPr>
              <a:t>pollution, </a:t>
            </a:r>
            <a:r>
              <a:rPr sz="800" spc="35" dirty="0">
                <a:latin typeface="Trebuchet MS"/>
                <a:cs typeface="Trebuchet MS"/>
              </a:rPr>
              <a:t>and </a:t>
            </a:r>
            <a:r>
              <a:rPr sz="800" dirty="0">
                <a:latin typeface="Trebuchet MS"/>
                <a:cs typeface="Trebuchet MS"/>
              </a:rPr>
              <a:t>better </a:t>
            </a:r>
            <a:r>
              <a:rPr sz="800" spc="20" dirty="0">
                <a:latin typeface="Trebuchet MS"/>
                <a:cs typeface="Trebuchet MS"/>
              </a:rPr>
              <a:t>safety </a:t>
            </a:r>
            <a:r>
              <a:rPr sz="800" spc="-229" dirty="0">
                <a:latin typeface="Trebuchet MS"/>
                <a:cs typeface="Trebuchet MS"/>
              </a:rPr>
              <a:t> </a:t>
            </a:r>
            <a:r>
              <a:rPr sz="800" spc="35" dirty="0">
                <a:latin typeface="Trebuchet MS"/>
                <a:cs typeface="Trebuchet MS"/>
              </a:rPr>
              <a:t>measures</a:t>
            </a:r>
            <a:r>
              <a:rPr sz="800" spc="40" dirty="0">
                <a:latin typeface="Trebuchet MS"/>
                <a:cs typeface="Trebuchet MS"/>
              </a:rPr>
              <a:t> </a:t>
            </a:r>
            <a:r>
              <a:rPr sz="800" spc="15" dirty="0">
                <a:latin typeface="Trebuchet MS"/>
                <a:cs typeface="Trebuchet MS"/>
              </a:rPr>
              <a:t>are</a:t>
            </a:r>
            <a:r>
              <a:rPr sz="800" spc="20" dirty="0">
                <a:latin typeface="Trebuchet MS"/>
                <a:cs typeface="Trebuchet MS"/>
              </a:rPr>
              <a:t> </a:t>
            </a:r>
            <a:r>
              <a:rPr sz="800" spc="-25" dirty="0">
                <a:latin typeface="Trebuchet MS"/>
                <a:cs typeface="Trebuchet MS"/>
              </a:rPr>
              <a:t>all</a:t>
            </a:r>
            <a:r>
              <a:rPr sz="800" spc="-20" dirty="0">
                <a:latin typeface="Trebuchet MS"/>
                <a:cs typeface="Trebuchet MS"/>
              </a:rPr>
              <a:t> </a:t>
            </a:r>
            <a:r>
              <a:rPr sz="800" spc="25" dirty="0">
                <a:latin typeface="Trebuchet MS"/>
                <a:cs typeface="Trebuchet MS"/>
              </a:rPr>
              <a:t>considered</a:t>
            </a:r>
            <a:r>
              <a:rPr sz="800" spc="30" dirty="0">
                <a:latin typeface="Trebuchet MS"/>
                <a:cs typeface="Trebuchet MS"/>
              </a:rPr>
              <a:t> </a:t>
            </a:r>
            <a:r>
              <a:rPr sz="800" spc="60" dirty="0">
                <a:latin typeface="Trebuchet MS"/>
                <a:cs typeface="Trebuchet MS"/>
              </a:rPr>
              <a:t>as  </a:t>
            </a:r>
            <a:r>
              <a:rPr sz="800" spc="-5" dirty="0">
                <a:latin typeface="Trebuchet MS"/>
                <a:cs typeface="Trebuchet MS"/>
              </a:rPr>
              <a:t>lifestyle </a:t>
            </a:r>
            <a:r>
              <a:rPr sz="800" dirty="0">
                <a:latin typeface="Trebuchet MS"/>
                <a:cs typeface="Trebuchet MS"/>
              </a:rPr>
              <a:t> </a:t>
            </a:r>
            <a:r>
              <a:rPr sz="800" spc="20" dirty="0">
                <a:latin typeface="Trebuchet MS"/>
                <a:cs typeface="Trebuchet MS"/>
              </a:rPr>
              <a:t>factors </a:t>
            </a:r>
            <a:r>
              <a:rPr sz="800" dirty="0">
                <a:latin typeface="Trebuchet MS"/>
                <a:cs typeface="Trebuchet MS"/>
              </a:rPr>
              <a:t>that </a:t>
            </a:r>
            <a:r>
              <a:rPr sz="800" spc="35" dirty="0">
                <a:latin typeface="Trebuchet MS"/>
                <a:cs typeface="Trebuchet MS"/>
              </a:rPr>
              <a:t>Malaysians can </a:t>
            </a:r>
            <a:r>
              <a:rPr sz="800" spc="25" dirty="0">
                <a:latin typeface="Trebuchet MS"/>
                <a:cs typeface="Trebuchet MS"/>
              </a:rPr>
              <a:t>decide </a:t>
            </a:r>
            <a:r>
              <a:rPr sz="800" spc="10" dirty="0">
                <a:latin typeface="Trebuchet MS"/>
                <a:cs typeface="Trebuchet MS"/>
              </a:rPr>
              <a:t>to </a:t>
            </a:r>
            <a:r>
              <a:rPr sz="800" spc="15" dirty="0">
                <a:latin typeface="Trebuchet MS"/>
                <a:cs typeface="Trebuchet MS"/>
              </a:rPr>
              <a:t>leave </a:t>
            </a:r>
            <a:r>
              <a:rPr sz="800" spc="20" dirty="0">
                <a:latin typeface="Trebuchet MS"/>
                <a:cs typeface="Trebuchet MS"/>
              </a:rPr>
              <a:t> Malaysia.</a:t>
            </a:r>
            <a:endParaRPr sz="800">
              <a:latin typeface="Trebuchet MS"/>
              <a:cs typeface="Trebuchet MS"/>
            </a:endParaRPr>
          </a:p>
          <a:p>
            <a:pPr marL="12700" marR="5080" algn="just">
              <a:lnSpc>
                <a:spcPts val="880"/>
              </a:lnSpc>
              <a:spcBef>
                <a:spcPts val="25"/>
              </a:spcBef>
            </a:pPr>
            <a:r>
              <a:rPr sz="800" spc="25" dirty="0">
                <a:latin typeface="Trebuchet MS"/>
                <a:cs typeface="Trebuchet MS"/>
              </a:rPr>
              <a:t>For </a:t>
            </a:r>
            <a:r>
              <a:rPr sz="800" spc="5" dirty="0">
                <a:latin typeface="Trebuchet MS"/>
                <a:cs typeface="Trebuchet MS"/>
              </a:rPr>
              <a:t>example, </a:t>
            </a:r>
            <a:r>
              <a:rPr sz="800" spc="10" dirty="0">
                <a:latin typeface="Trebuchet MS"/>
                <a:cs typeface="Trebuchet MS"/>
              </a:rPr>
              <a:t>the </a:t>
            </a:r>
            <a:r>
              <a:rPr sz="800" spc="-5" dirty="0">
                <a:latin typeface="Trebuchet MS"/>
                <a:cs typeface="Trebuchet MS"/>
              </a:rPr>
              <a:t>pollution </a:t>
            </a:r>
            <a:r>
              <a:rPr sz="800" spc="15" dirty="0">
                <a:latin typeface="Trebuchet MS"/>
                <a:cs typeface="Trebuchet MS"/>
              </a:rPr>
              <a:t>index </a:t>
            </a:r>
            <a:r>
              <a:rPr sz="800" spc="5" dirty="0">
                <a:latin typeface="Trebuchet MS"/>
                <a:cs typeface="Trebuchet MS"/>
              </a:rPr>
              <a:t>for </a:t>
            </a:r>
            <a:r>
              <a:rPr sz="800" spc="35" dirty="0">
                <a:latin typeface="Trebuchet MS"/>
                <a:cs typeface="Trebuchet MS"/>
              </a:rPr>
              <a:t>Malaysia </a:t>
            </a:r>
            <a:r>
              <a:rPr sz="800" spc="40" dirty="0">
                <a:latin typeface="Trebuchet MS"/>
                <a:cs typeface="Trebuchet MS"/>
              </a:rPr>
              <a:t> </a:t>
            </a:r>
            <a:r>
              <a:rPr sz="800" dirty="0">
                <a:latin typeface="Trebuchet MS"/>
                <a:cs typeface="Trebuchet MS"/>
              </a:rPr>
              <a:t>certainly </a:t>
            </a:r>
            <a:r>
              <a:rPr sz="800" spc="25" dirty="0">
                <a:latin typeface="Trebuchet MS"/>
                <a:cs typeface="Trebuchet MS"/>
              </a:rPr>
              <a:t>raises </a:t>
            </a:r>
            <a:r>
              <a:rPr sz="800" spc="10" dirty="0">
                <a:latin typeface="Trebuchet MS"/>
                <a:cs typeface="Trebuchet MS"/>
              </a:rPr>
              <a:t>the </a:t>
            </a:r>
            <a:r>
              <a:rPr sz="800" spc="35" dirty="0">
                <a:latin typeface="Trebuchet MS"/>
                <a:cs typeface="Trebuchet MS"/>
              </a:rPr>
              <a:t>awareness </a:t>
            </a:r>
            <a:r>
              <a:rPr sz="800" spc="20" dirty="0">
                <a:latin typeface="Trebuchet MS"/>
                <a:cs typeface="Trebuchet MS"/>
              </a:rPr>
              <a:t>of </a:t>
            </a:r>
            <a:r>
              <a:rPr sz="800" spc="35" dirty="0">
                <a:latin typeface="Trebuchet MS"/>
                <a:cs typeface="Trebuchet MS"/>
              </a:rPr>
              <a:t>Malaysians </a:t>
            </a:r>
            <a:r>
              <a:rPr sz="800" spc="40" dirty="0">
                <a:latin typeface="Trebuchet MS"/>
                <a:cs typeface="Trebuchet MS"/>
              </a:rPr>
              <a:t> </a:t>
            </a:r>
            <a:r>
              <a:rPr sz="800" spc="25" dirty="0">
                <a:latin typeface="Trebuchet MS"/>
                <a:cs typeface="Trebuchet MS"/>
              </a:rPr>
              <a:t>a</a:t>
            </a:r>
            <a:r>
              <a:rPr sz="800" spc="100" dirty="0">
                <a:latin typeface="Trebuchet MS"/>
                <a:cs typeface="Trebuchet MS"/>
              </a:rPr>
              <a:t>s</a:t>
            </a:r>
            <a:r>
              <a:rPr sz="800" spc="-35" dirty="0">
                <a:latin typeface="Trebuchet MS"/>
                <a:cs typeface="Trebuchet MS"/>
              </a:rPr>
              <a:t> </a:t>
            </a:r>
            <a:r>
              <a:rPr sz="800" spc="-50" dirty="0">
                <a:latin typeface="Trebuchet MS"/>
                <a:cs typeface="Trebuchet MS"/>
              </a:rPr>
              <a:t>i</a:t>
            </a:r>
            <a:r>
              <a:rPr sz="800" spc="-25" dirty="0">
                <a:latin typeface="Trebuchet MS"/>
                <a:cs typeface="Trebuchet MS"/>
              </a:rPr>
              <a:t>t</a:t>
            </a:r>
            <a:r>
              <a:rPr sz="800" spc="-35" dirty="0">
                <a:latin typeface="Trebuchet MS"/>
                <a:cs typeface="Trebuchet MS"/>
              </a:rPr>
              <a:t> </a:t>
            </a:r>
            <a:r>
              <a:rPr sz="800" spc="40" dirty="0">
                <a:latin typeface="Trebuchet MS"/>
                <a:cs typeface="Trebuchet MS"/>
              </a:rPr>
              <a:t>c</a:t>
            </a:r>
            <a:r>
              <a:rPr sz="800" spc="25" dirty="0">
                <a:latin typeface="Trebuchet MS"/>
                <a:cs typeface="Trebuchet MS"/>
              </a:rPr>
              <a:t>a</a:t>
            </a:r>
            <a:r>
              <a:rPr sz="800" spc="40" dirty="0">
                <a:latin typeface="Trebuchet MS"/>
                <a:cs typeface="Trebuchet MS"/>
              </a:rPr>
              <a:t>n</a:t>
            </a:r>
            <a:r>
              <a:rPr sz="800" spc="-35" dirty="0">
                <a:latin typeface="Trebuchet MS"/>
                <a:cs typeface="Trebuchet MS"/>
              </a:rPr>
              <a:t> </a:t>
            </a:r>
            <a:r>
              <a:rPr sz="800" spc="25" dirty="0">
                <a:latin typeface="Trebuchet MS"/>
                <a:cs typeface="Trebuchet MS"/>
              </a:rPr>
              <a:t>a</a:t>
            </a:r>
            <a:r>
              <a:rPr sz="800" spc="-20" dirty="0">
                <a:latin typeface="Trebuchet MS"/>
                <a:cs typeface="Trebuchet MS"/>
              </a:rPr>
              <a:t>ff</a:t>
            </a:r>
            <a:r>
              <a:rPr sz="800" spc="20" dirty="0">
                <a:latin typeface="Trebuchet MS"/>
                <a:cs typeface="Trebuchet MS"/>
              </a:rPr>
              <a:t>e</a:t>
            </a:r>
            <a:r>
              <a:rPr sz="800" spc="40" dirty="0">
                <a:latin typeface="Trebuchet MS"/>
                <a:cs typeface="Trebuchet MS"/>
              </a:rPr>
              <a:t>c</a:t>
            </a:r>
            <a:r>
              <a:rPr sz="800" spc="-25" dirty="0">
                <a:latin typeface="Trebuchet MS"/>
                <a:cs typeface="Trebuchet MS"/>
              </a:rPr>
              <a:t>t</a:t>
            </a:r>
            <a:r>
              <a:rPr sz="800" spc="-35" dirty="0">
                <a:latin typeface="Trebuchet MS"/>
                <a:cs typeface="Trebuchet MS"/>
              </a:rPr>
              <a:t> </a:t>
            </a:r>
            <a:r>
              <a:rPr sz="800" spc="-40" dirty="0">
                <a:latin typeface="Trebuchet MS"/>
                <a:cs typeface="Trebuchet MS"/>
              </a:rPr>
              <a:t>t</a:t>
            </a:r>
            <a:r>
              <a:rPr sz="800" spc="30" dirty="0">
                <a:latin typeface="Trebuchet MS"/>
                <a:cs typeface="Trebuchet MS"/>
              </a:rPr>
              <a:t>h</a:t>
            </a:r>
            <a:r>
              <a:rPr sz="800" spc="20" dirty="0">
                <a:latin typeface="Trebuchet MS"/>
                <a:cs typeface="Trebuchet MS"/>
              </a:rPr>
              <a:t>e</a:t>
            </a:r>
            <a:r>
              <a:rPr sz="800" spc="45" dirty="0">
                <a:latin typeface="Trebuchet MS"/>
                <a:cs typeface="Trebuchet MS"/>
              </a:rPr>
              <a:t>m</a:t>
            </a:r>
            <a:r>
              <a:rPr sz="800" spc="-35" dirty="0">
                <a:latin typeface="Trebuchet MS"/>
                <a:cs typeface="Trebuchet MS"/>
              </a:rPr>
              <a:t> </a:t>
            </a:r>
            <a:r>
              <a:rPr sz="800" spc="-50" dirty="0">
                <a:latin typeface="Trebuchet MS"/>
                <a:cs typeface="Trebuchet MS"/>
              </a:rPr>
              <a:t>i</a:t>
            </a:r>
            <a:r>
              <a:rPr sz="800" spc="40" dirty="0">
                <a:latin typeface="Trebuchet MS"/>
                <a:cs typeface="Trebuchet MS"/>
              </a:rPr>
              <a:t>n</a:t>
            </a:r>
            <a:r>
              <a:rPr sz="800" spc="-35" dirty="0">
                <a:latin typeface="Trebuchet MS"/>
                <a:cs typeface="Trebuchet MS"/>
              </a:rPr>
              <a:t> </a:t>
            </a:r>
            <a:r>
              <a:rPr sz="800" spc="-40" dirty="0">
                <a:latin typeface="Trebuchet MS"/>
                <a:cs typeface="Trebuchet MS"/>
              </a:rPr>
              <a:t>t</a:t>
            </a:r>
            <a:r>
              <a:rPr sz="800" spc="30" dirty="0">
                <a:latin typeface="Trebuchet MS"/>
                <a:cs typeface="Trebuchet MS"/>
              </a:rPr>
              <a:t>h</a:t>
            </a:r>
            <a:r>
              <a:rPr sz="800" spc="35" dirty="0">
                <a:latin typeface="Trebuchet MS"/>
                <a:cs typeface="Trebuchet MS"/>
              </a:rPr>
              <a:t>e</a:t>
            </a:r>
            <a:r>
              <a:rPr sz="800" spc="-35" dirty="0">
                <a:latin typeface="Trebuchet MS"/>
                <a:cs typeface="Trebuchet MS"/>
              </a:rPr>
              <a:t> </a:t>
            </a:r>
            <a:r>
              <a:rPr sz="800" spc="-60" dirty="0">
                <a:latin typeface="Trebuchet MS"/>
                <a:cs typeface="Trebuchet MS"/>
              </a:rPr>
              <a:t>l</a:t>
            </a:r>
            <a:r>
              <a:rPr sz="800" spc="40" dirty="0">
                <a:latin typeface="Trebuchet MS"/>
                <a:cs typeface="Trebuchet MS"/>
              </a:rPr>
              <a:t>o</a:t>
            </a:r>
            <a:r>
              <a:rPr sz="800" spc="25" dirty="0">
                <a:latin typeface="Trebuchet MS"/>
                <a:cs typeface="Trebuchet MS"/>
              </a:rPr>
              <a:t>n</a:t>
            </a:r>
            <a:r>
              <a:rPr sz="800" spc="95" dirty="0">
                <a:latin typeface="Trebuchet MS"/>
                <a:cs typeface="Trebuchet MS"/>
              </a:rPr>
              <a:t>g</a:t>
            </a:r>
            <a:r>
              <a:rPr sz="800" spc="-35" dirty="0">
                <a:latin typeface="Trebuchet MS"/>
                <a:cs typeface="Trebuchet MS"/>
              </a:rPr>
              <a:t> </a:t>
            </a:r>
            <a:r>
              <a:rPr sz="800" spc="-15" dirty="0">
                <a:latin typeface="Trebuchet MS"/>
                <a:cs typeface="Trebuchet MS"/>
              </a:rPr>
              <a:t>r</a:t>
            </a:r>
            <a:r>
              <a:rPr sz="800" spc="20" dirty="0">
                <a:latin typeface="Trebuchet MS"/>
                <a:cs typeface="Trebuchet MS"/>
              </a:rPr>
              <a:t>u</a:t>
            </a:r>
            <a:r>
              <a:rPr sz="800" spc="25" dirty="0">
                <a:latin typeface="Trebuchet MS"/>
                <a:cs typeface="Trebuchet MS"/>
              </a:rPr>
              <a:t>n</a:t>
            </a:r>
            <a:r>
              <a:rPr sz="800" spc="-70" dirty="0">
                <a:latin typeface="Trebuchet MS"/>
                <a:cs typeface="Trebuchet MS"/>
              </a:rPr>
              <a:t>.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516210" y="6635262"/>
            <a:ext cx="2474595" cy="1887855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1350" spc="-235" dirty="0">
                <a:latin typeface="Tahoma"/>
                <a:cs typeface="Tahoma"/>
              </a:rPr>
              <a:t>T</a:t>
            </a:r>
            <a:r>
              <a:rPr sz="1350" spc="-265" dirty="0">
                <a:latin typeface="Tahoma"/>
                <a:cs typeface="Tahoma"/>
              </a:rPr>
              <a:t>h</a:t>
            </a:r>
            <a:r>
              <a:rPr sz="1350" spc="-204" dirty="0">
                <a:latin typeface="Tahoma"/>
                <a:cs typeface="Tahoma"/>
              </a:rPr>
              <a:t>e</a:t>
            </a:r>
            <a:r>
              <a:rPr sz="1350" spc="-155" dirty="0">
                <a:latin typeface="Tahoma"/>
                <a:cs typeface="Tahoma"/>
              </a:rPr>
              <a:t> </a:t>
            </a:r>
            <a:r>
              <a:rPr sz="1350" spc="-190" dirty="0">
                <a:latin typeface="Tahoma"/>
                <a:cs typeface="Tahoma"/>
              </a:rPr>
              <a:t>s</a:t>
            </a:r>
            <a:r>
              <a:rPr sz="1350" spc="-114" dirty="0">
                <a:latin typeface="Tahoma"/>
                <a:cs typeface="Tahoma"/>
              </a:rPr>
              <a:t>t</a:t>
            </a:r>
            <a:r>
              <a:rPr sz="1350" spc="-204" dirty="0">
                <a:latin typeface="Tahoma"/>
                <a:cs typeface="Tahoma"/>
              </a:rPr>
              <a:t>a</a:t>
            </a:r>
            <a:r>
              <a:rPr sz="1350" spc="-114" dirty="0">
                <a:latin typeface="Tahoma"/>
                <a:cs typeface="Tahoma"/>
              </a:rPr>
              <a:t>t</a:t>
            </a:r>
            <a:r>
              <a:rPr sz="1350" spc="-204" dirty="0">
                <a:latin typeface="Tahoma"/>
                <a:cs typeface="Tahoma"/>
              </a:rPr>
              <a:t>e</a:t>
            </a:r>
            <a:r>
              <a:rPr sz="1350" spc="-155" dirty="0">
                <a:latin typeface="Tahoma"/>
                <a:cs typeface="Tahoma"/>
              </a:rPr>
              <a:t> </a:t>
            </a:r>
            <a:r>
              <a:rPr sz="1350" spc="-235" dirty="0">
                <a:latin typeface="Tahoma"/>
                <a:cs typeface="Tahoma"/>
              </a:rPr>
              <a:t>o</a:t>
            </a:r>
            <a:r>
              <a:rPr sz="1350" spc="-20" dirty="0">
                <a:latin typeface="Tahoma"/>
                <a:cs typeface="Tahoma"/>
              </a:rPr>
              <a:t>f</a:t>
            </a:r>
            <a:r>
              <a:rPr sz="1350" spc="-155" dirty="0">
                <a:latin typeface="Tahoma"/>
                <a:cs typeface="Tahoma"/>
              </a:rPr>
              <a:t> </a:t>
            </a:r>
            <a:r>
              <a:rPr sz="1350" spc="-114" dirty="0">
                <a:latin typeface="Tahoma"/>
                <a:cs typeface="Tahoma"/>
              </a:rPr>
              <a:t>t</a:t>
            </a:r>
            <a:r>
              <a:rPr sz="1350" spc="-265" dirty="0">
                <a:latin typeface="Tahoma"/>
                <a:cs typeface="Tahoma"/>
              </a:rPr>
              <a:t>h</a:t>
            </a:r>
            <a:r>
              <a:rPr sz="1350" spc="-204" dirty="0">
                <a:latin typeface="Tahoma"/>
                <a:cs typeface="Tahoma"/>
              </a:rPr>
              <a:t>e</a:t>
            </a:r>
            <a:r>
              <a:rPr sz="1350" spc="-155" dirty="0">
                <a:latin typeface="Tahoma"/>
                <a:cs typeface="Tahoma"/>
              </a:rPr>
              <a:t> </a:t>
            </a:r>
            <a:r>
              <a:rPr sz="1350" spc="-440" dirty="0">
                <a:latin typeface="Tahoma"/>
                <a:cs typeface="Tahoma"/>
              </a:rPr>
              <a:t>M</a:t>
            </a:r>
            <a:r>
              <a:rPr sz="1350" spc="-204" dirty="0">
                <a:latin typeface="Tahoma"/>
                <a:cs typeface="Tahoma"/>
              </a:rPr>
              <a:t>a</a:t>
            </a:r>
            <a:r>
              <a:rPr sz="1350" spc="-135" dirty="0">
                <a:latin typeface="Tahoma"/>
                <a:cs typeface="Tahoma"/>
              </a:rPr>
              <a:t>l</a:t>
            </a:r>
            <a:r>
              <a:rPr sz="1350" spc="-204" dirty="0">
                <a:latin typeface="Tahoma"/>
                <a:cs typeface="Tahoma"/>
              </a:rPr>
              <a:t>a</a:t>
            </a:r>
            <a:r>
              <a:rPr sz="1350" spc="-185" dirty="0">
                <a:latin typeface="Tahoma"/>
                <a:cs typeface="Tahoma"/>
              </a:rPr>
              <a:t>y</a:t>
            </a:r>
            <a:r>
              <a:rPr sz="1350" spc="-190" dirty="0">
                <a:latin typeface="Tahoma"/>
                <a:cs typeface="Tahoma"/>
              </a:rPr>
              <a:t>s</a:t>
            </a:r>
            <a:r>
              <a:rPr sz="1350" spc="-125" dirty="0">
                <a:latin typeface="Tahoma"/>
                <a:cs typeface="Tahoma"/>
              </a:rPr>
              <a:t>i</a:t>
            </a:r>
            <a:r>
              <a:rPr sz="1350" spc="-204" dirty="0">
                <a:latin typeface="Tahoma"/>
                <a:cs typeface="Tahoma"/>
              </a:rPr>
              <a:t>a</a:t>
            </a:r>
            <a:r>
              <a:rPr sz="1350" spc="-155" dirty="0">
                <a:latin typeface="Tahoma"/>
                <a:cs typeface="Tahoma"/>
              </a:rPr>
              <a:t> </a:t>
            </a:r>
            <a:r>
              <a:rPr sz="1350" spc="-320" dirty="0">
                <a:latin typeface="Tahoma"/>
                <a:cs typeface="Tahoma"/>
              </a:rPr>
              <a:t>C</a:t>
            </a:r>
            <a:r>
              <a:rPr sz="1350" spc="-290" dirty="0">
                <a:latin typeface="Tahoma"/>
                <a:cs typeface="Tahoma"/>
              </a:rPr>
              <a:t>u</a:t>
            </a:r>
            <a:r>
              <a:rPr sz="1350" spc="-75" dirty="0">
                <a:latin typeface="Tahoma"/>
                <a:cs typeface="Tahoma"/>
              </a:rPr>
              <a:t>rr</a:t>
            </a:r>
            <a:r>
              <a:rPr sz="1350" spc="-204" dirty="0">
                <a:latin typeface="Tahoma"/>
                <a:cs typeface="Tahoma"/>
              </a:rPr>
              <a:t>e</a:t>
            </a:r>
            <a:r>
              <a:rPr sz="1350" spc="-250" dirty="0">
                <a:latin typeface="Tahoma"/>
                <a:cs typeface="Tahoma"/>
              </a:rPr>
              <a:t>n</a:t>
            </a:r>
            <a:r>
              <a:rPr sz="1350" spc="-180" dirty="0">
                <a:latin typeface="Tahoma"/>
                <a:cs typeface="Tahoma"/>
              </a:rPr>
              <a:t>c</a:t>
            </a:r>
            <a:r>
              <a:rPr sz="1350" spc="-185" dirty="0">
                <a:latin typeface="Tahoma"/>
                <a:cs typeface="Tahoma"/>
              </a:rPr>
              <a:t>y</a:t>
            </a:r>
            <a:r>
              <a:rPr sz="1350" spc="-215" dirty="0">
                <a:latin typeface="Tahoma"/>
                <a:cs typeface="Tahoma"/>
              </a:rPr>
              <a:t>.</a:t>
            </a:r>
            <a:endParaRPr sz="1350">
              <a:latin typeface="Tahoma"/>
              <a:cs typeface="Tahoma"/>
            </a:endParaRPr>
          </a:p>
          <a:p>
            <a:pPr marL="78740" marR="5080" algn="just">
              <a:lnSpc>
                <a:spcPts val="660"/>
              </a:lnSpc>
              <a:spcBef>
                <a:spcPts val="235"/>
              </a:spcBef>
            </a:pPr>
            <a:r>
              <a:rPr sz="600" spc="15" dirty="0">
                <a:latin typeface="Trebuchet MS"/>
                <a:cs typeface="Trebuchet MS"/>
              </a:rPr>
              <a:t>Although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the</a:t>
            </a:r>
            <a:r>
              <a:rPr sz="600" spc="10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Malaysian</a:t>
            </a:r>
            <a:r>
              <a:rPr sz="600" spc="2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Ringgit</a:t>
            </a:r>
            <a:r>
              <a:rPr sz="600" spc="10" dirty="0">
                <a:latin typeface="Trebuchet MS"/>
                <a:cs typeface="Trebuchet MS"/>
              </a:rPr>
              <a:t> </a:t>
            </a:r>
            <a:r>
              <a:rPr sz="600" spc="35" dirty="0">
                <a:latin typeface="Trebuchet MS"/>
                <a:cs typeface="Trebuchet MS"/>
              </a:rPr>
              <a:t>has </a:t>
            </a:r>
            <a:r>
              <a:rPr sz="600" spc="15" dirty="0">
                <a:latin typeface="Trebuchet MS"/>
                <a:cs typeface="Trebuchet MS"/>
              </a:rPr>
              <a:t>never</a:t>
            </a:r>
            <a:r>
              <a:rPr sz="600" spc="20" dirty="0">
                <a:latin typeface="Trebuchet MS"/>
                <a:cs typeface="Trebuchet MS"/>
              </a:rPr>
              <a:t> been</a:t>
            </a:r>
            <a:r>
              <a:rPr sz="600" spc="25" dirty="0">
                <a:latin typeface="Trebuchet MS"/>
                <a:cs typeface="Trebuchet MS"/>
              </a:rPr>
              <a:t> a</a:t>
            </a:r>
            <a:r>
              <a:rPr sz="600" spc="30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high-value </a:t>
            </a:r>
            <a:r>
              <a:rPr sz="600" spc="2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currency, </a:t>
            </a:r>
            <a:r>
              <a:rPr sz="600" spc="-30" dirty="0">
                <a:latin typeface="Trebuchet MS"/>
                <a:cs typeface="Trebuchet MS"/>
              </a:rPr>
              <a:t>it</a:t>
            </a:r>
            <a:r>
              <a:rPr sz="600" spc="-25" dirty="0">
                <a:latin typeface="Trebuchet MS"/>
                <a:cs typeface="Trebuchet MS"/>
              </a:rPr>
              <a:t> </a:t>
            </a:r>
            <a:r>
              <a:rPr sz="600" spc="35" dirty="0">
                <a:latin typeface="Trebuchet MS"/>
                <a:cs typeface="Trebuchet MS"/>
              </a:rPr>
              <a:t>has </a:t>
            </a:r>
            <a:r>
              <a:rPr sz="600" spc="20" dirty="0">
                <a:latin typeface="Trebuchet MS"/>
                <a:cs typeface="Trebuchet MS"/>
              </a:rPr>
              <a:t>become </a:t>
            </a:r>
            <a:r>
              <a:rPr sz="600" spc="15" dirty="0">
                <a:latin typeface="Trebuchet MS"/>
                <a:cs typeface="Trebuchet MS"/>
              </a:rPr>
              <a:t>very </a:t>
            </a:r>
            <a:r>
              <a:rPr sz="600" spc="10" dirty="0">
                <a:latin typeface="Trebuchet MS"/>
                <a:cs typeface="Trebuchet MS"/>
              </a:rPr>
              <a:t>low </a:t>
            </a:r>
            <a:r>
              <a:rPr sz="600" spc="-10" dirty="0">
                <a:latin typeface="Trebuchet MS"/>
                <a:cs typeface="Trebuchet MS"/>
              </a:rPr>
              <a:t>in </a:t>
            </a:r>
            <a:r>
              <a:rPr sz="600" spc="5" dirty="0">
                <a:latin typeface="Trebuchet MS"/>
                <a:cs typeface="Trebuchet MS"/>
              </a:rPr>
              <a:t>value </a:t>
            </a:r>
            <a:r>
              <a:rPr sz="600" spc="-5" dirty="0">
                <a:latin typeface="Trebuchet MS"/>
                <a:cs typeface="Trebuchet MS"/>
              </a:rPr>
              <a:t>after </a:t>
            </a:r>
            <a:r>
              <a:rPr sz="600" spc="5" dirty="0">
                <a:latin typeface="Trebuchet MS"/>
                <a:cs typeface="Trebuchet MS"/>
              </a:rPr>
              <a:t>the </a:t>
            </a:r>
            <a:r>
              <a:rPr sz="600" spc="20" dirty="0">
                <a:latin typeface="Trebuchet MS"/>
                <a:cs typeface="Trebuchet MS"/>
              </a:rPr>
              <a:t>Malaysian </a:t>
            </a:r>
            <a:r>
              <a:rPr sz="600" spc="25" dirty="0">
                <a:latin typeface="Trebuchet MS"/>
                <a:cs typeface="Trebuchet MS"/>
              </a:rPr>
              <a:t> </a:t>
            </a:r>
            <a:r>
              <a:rPr sz="600" spc="-10" dirty="0">
                <a:latin typeface="Trebuchet MS"/>
                <a:cs typeface="Trebuchet MS"/>
              </a:rPr>
              <a:t>political </a:t>
            </a:r>
            <a:r>
              <a:rPr sz="600" spc="20" dirty="0">
                <a:latin typeface="Trebuchet MS"/>
                <a:cs typeface="Trebuchet MS"/>
              </a:rPr>
              <a:t>scandal and </a:t>
            </a:r>
            <a:r>
              <a:rPr sz="600" spc="5" dirty="0">
                <a:latin typeface="Trebuchet MS"/>
                <a:cs typeface="Trebuchet MS"/>
              </a:rPr>
              <a:t>the </a:t>
            </a:r>
            <a:r>
              <a:rPr sz="600" spc="25" dirty="0">
                <a:latin typeface="Trebuchet MS"/>
                <a:cs typeface="Trebuchet MS"/>
              </a:rPr>
              <a:t>change </a:t>
            </a:r>
            <a:r>
              <a:rPr sz="600" spc="10" dirty="0">
                <a:latin typeface="Trebuchet MS"/>
                <a:cs typeface="Trebuchet MS"/>
              </a:rPr>
              <a:t>of </a:t>
            </a:r>
            <a:r>
              <a:rPr sz="600" spc="5" dirty="0">
                <a:latin typeface="Trebuchet MS"/>
                <a:cs typeface="Trebuchet MS"/>
              </a:rPr>
              <a:t>the </a:t>
            </a:r>
            <a:r>
              <a:rPr sz="600" dirty="0">
                <a:latin typeface="Trebuchet MS"/>
                <a:cs typeface="Trebuchet MS"/>
              </a:rPr>
              <a:t>ruling </a:t>
            </a:r>
            <a:r>
              <a:rPr sz="600" spc="5" dirty="0">
                <a:latin typeface="Trebuchet MS"/>
                <a:cs typeface="Trebuchet MS"/>
              </a:rPr>
              <a:t>party </a:t>
            </a:r>
            <a:r>
              <a:rPr sz="600" spc="-5" dirty="0">
                <a:latin typeface="Trebuchet MS"/>
                <a:cs typeface="Trebuchet MS"/>
              </a:rPr>
              <a:t>that </a:t>
            </a:r>
            <a:r>
              <a:rPr sz="600" spc="10" dirty="0">
                <a:latin typeface="Trebuchet MS"/>
                <a:cs typeface="Trebuchet MS"/>
              </a:rPr>
              <a:t>prevented </a:t>
            </a:r>
            <a:r>
              <a:rPr sz="600" spc="-170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investors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from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investing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-10" dirty="0">
                <a:latin typeface="Trebuchet MS"/>
                <a:cs typeface="Trebuchet MS"/>
              </a:rPr>
              <a:t>in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the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Malaysian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economy.</a:t>
            </a:r>
            <a:endParaRPr sz="600">
              <a:latin typeface="Trebuchet MS"/>
              <a:cs typeface="Trebuchet MS"/>
            </a:endParaRPr>
          </a:p>
          <a:p>
            <a:pPr marL="78740" algn="just">
              <a:lnSpc>
                <a:spcPts val="595"/>
              </a:lnSpc>
            </a:pPr>
            <a:r>
              <a:rPr sz="600" spc="20" dirty="0">
                <a:latin typeface="Trebuchet MS"/>
                <a:cs typeface="Trebuchet MS"/>
              </a:rPr>
              <a:t>The </a:t>
            </a:r>
            <a:r>
              <a:rPr sz="600" spc="210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currency   </a:t>
            </a:r>
            <a:r>
              <a:rPr sz="600" spc="35" dirty="0">
                <a:latin typeface="Trebuchet MS"/>
                <a:cs typeface="Trebuchet MS"/>
              </a:rPr>
              <a:t>does </a:t>
            </a:r>
            <a:r>
              <a:rPr sz="600" spc="20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not  </a:t>
            </a:r>
            <a:r>
              <a:rPr sz="600" spc="35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affect  </a:t>
            </a:r>
            <a:r>
              <a:rPr sz="600" spc="50" dirty="0">
                <a:latin typeface="Trebuchet MS"/>
                <a:cs typeface="Trebuchet MS"/>
              </a:rPr>
              <a:t> </a:t>
            </a:r>
            <a:r>
              <a:rPr sz="600" spc="25" dirty="0">
                <a:latin typeface="Trebuchet MS"/>
                <a:cs typeface="Trebuchet MS"/>
              </a:rPr>
              <a:t>Malaysians </a:t>
            </a:r>
            <a:r>
              <a:rPr sz="600" spc="204" dirty="0">
                <a:latin typeface="Trebuchet MS"/>
                <a:cs typeface="Trebuchet MS"/>
              </a:rPr>
              <a:t> </a:t>
            </a:r>
            <a:r>
              <a:rPr sz="600" spc="30" dirty="0">
                <a:latin typeface="Trebuchet MS"/>
                <a:cs typeface="Trebuchet MS"/>
              </a:rPr>
              <a:t>who </a:t>
            </a:r>
            <a:r>
              <a:rPr sz="600" spc="200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immigrate</a:t>
            </a:r>
            <a:endParaRPr sz="600">
              <a:latin typeface="Trebuchet MS"/>
              <a:cs typeface="Trebuchet MS"/>
            </a:endParaRPr>
          </a:p>
          <a:p>
            <a:pPr marL="78740" marR="5080" algn="just">
              <a:lnSpc>
                <a:spcPts val="660"/>
              </a:lnSpc>
              <a:spcBef>
                <a:spcPts val="40"/>
              </a:spcBef>
            </a:pPr>
            <a:r>
              <a:rPr sz="600" spc="5" dirty="0">
                <a:latin typeface="Trebuchet MS"/>
                <a:cs typeface="Trebuchet MS"/>
              </a:rPr>
              <a:t>permanently to other </a:t>
            </a:r>
            <a:r>
              <a:rPr sz="600" spc="10" dirty="0">
                <a:latin typeface="Trebuchet MS"/>
                <a:cs typeface="Trebuchet MS"/>
              </a:rPr>
              <a:t>countries </a:t>
            </a:r>
            <a:r>
              <a:rPr sz="600" spc="5" dirty="0">
                <a:latin typeface="Trebuchet MS"/>
                <a:cs typeface="Trebuchet MS"/>
              </a:rPr>
              <a:t>but </a:t>
            </a:r>
            <a:r>
              <a:rPr sz="600" spc="-30" dirty="0">
                <a:latin typeface="Trebuchet MS"/>
                <a:cs typeface="Trebuchet MS"/>
              </a:rPr>
              <a:t>it </a:t>
            </a:r>
            <a:r>
              <a:rPr sz="600" spc="10" dirty="0">
                <a:latin typeface="Trebuchet MS"/>
                <a:cs typeface="Trebuchet MS"/>
              </a:rPr>
              <a:t>affects </a:t>
            </a:r>
            <a:r>
              <a:rPr sz="600" spc="25" dirty="0">
                <a:latin typeface="Trebuchet MS"/>
                <a:cs typeface="Trebuchet MS"/>
              </a:rPr>
              <a:t>Malaysians </a:t>
            </a:r>
            <a:r>
              <a:rPr sz="600" spc="30" dirty="0">
                <a:latin typeface="Trebuchet MS"/>
                <a:cs typeface="Trebuchet MS"/>
              </a:rPr>
              <a:t>who </a:t>
            </a:r>
            <a:r>
              <a:rPr sz="600" spc="15" dirty="0">
                <a:latin typeface="Trebuchet MS"/>
                <a:cs typeface="Trebuchet MS"/>
              </a:rPr>
              <a:t>work </a:t>
            </a:r>
            <a:r>
              <a:rPr sz="600" spc="-170" dirty="0">
                <a:latin typeface="Trebuchet MS"/>
                <a:cs typeface="Trebuchet MS"/>
              </a:rPr>
              <a:t> </a:t>
            </a:r>
            <a:r>
              <a:rPr sz="600" spc="-10" dirty="0">
                <a:latin typeface="Trebuchet MS"/>
                <a:cs typeface="Trebuchet MS"/>
              </a:rPr>
              <a:t>in</a:t>
            </a:r>
            <a:r>
              <a:rPr sz="600" spc="-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other</a:t>
            </a:r>
            <a:r>
              <a:rPr sz="600" spc="-1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countries</a:t>
            </a:r>
            <a:r>
              <a:rPr sz="600" spc="-5" dirty="0">
                <a:latin typeface="Trebuchet MS"/>
                <a:cs typeface="Trebuchet MS"/>
              </a:rPr>
              <a:t> </a:t>
            </a:r>
            <a:r>
              <a:rPr sz="600" spc="30" dirty="0">
                <a:latin typeface="Trebuchet MS"/>
                <a:cs typeface="Trebuchet MS"/>
              </a:rPr>
              <a:t>such</a:t>
            </a:r>
            <a:r>
              <a:rPr sz="600" spc="-5" dirty="0">
                <a:latin typeface="Trebuchet MS"/>
                <a:cs typeface="Trebuchet MS"/>
              </a:rPr>
              <a:t> </a:t>
            </a:r>
            <a:r>
              <a:rPr sz="600" spc="40" dirty="0">
                <a:latin typeface="Trebuchet MS"/>
                <a:cs typeface="Trebuchet MS"/>
              </a:rPr>
              <a:t>as</a:t>
            </a:r>
            <a:r>
              <a:rPr sz="600" spc="-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Singapore</a:t>
            </a:r>
            <a:r>
              <a:rPr sz="600" spc="-5" dirty="0">
                <a:latin typeface="Trebuchet MS"/>
                <a:cs typeface="Trebuchet MS"/>
              </a:rPr>
              <a:t> </a:t>
            </a:r>
            <a:r>
              <a:rPr sz="600" spc="40" dirty="0">
                <a:latin typeface="Trebuchet MS"/>
                <a:cs typeface="Trebuchet MS"/>
              </a:rPr>
              <a:t>as</a:t>
            </a:r>
            <a:r>
              <a:rPr sz="600" spc="-5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these</a:t>
            </a:r>
            <a:r>
              <a:rPr sz="600" spc="-5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people</a:t>
            </a:r>
            <a:r>
              <a:rPr sz="600" spc="-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usually</a:t>
            </a:r>
            <a:r>
              <a:rPr sz="600" spc="-5" dirty="0">
                <a:latin typeface="Trebuchet MS"/>
                <a:cs typeface="Trebuchet MS"/>
              </a:rPr>
              <a:t> </a:t>
            </a:r>
            <a:r>
              <a:rPr sz="600" spc="25" dirty="0">
                <a:latin typeface="Trebuchet MS"/>
                <a:cs typeface="Trebuchet MS"/>
              </a:rPr>
              <a:t>come </a:t>
            </a:r>
            <a:r>
              <a:rPr sz="600" spc="-165" dirty="0">
                <a:latin typeface="Trebuchet MS"/>
                <a:cs typeface="Trebuchet MS"/>
              </a:rPr>
              <a:t> </a:t>
            </a:r>
            <a:r>
              <a:rPr sz="600" spc="25" dirty="0">
                <a:latin typeface="Trebuchet MS"/>
                <a:cs typeface="Trebuchet MS"/>
              </a:rPr>
              <a:t>back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-10" dirty="0">
                <a:latin typeface="Trebuchet MS"/>
                <a:cs typeface="Trebuchet MS"/>
              </a:rPr>
              <a:t>in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Malaysia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regularly.</a:t>
            </a:r>
            <a:endParaRPr sz="600">
              <a:latin typeface="Trebuchet MS"/>
              <a:cs typeface="Trebuchet MS"/>
            </a:endParaRPr>
          </a:p>
          <a:p>
            <a:pPr marL="78740" algn="just">
              <a:lnSpc>
                <a:spcPts val="600"/>
              </a:lnSpc>
            </a:pPr>
            <a:r>
              <a:rPr sz="600" spc="-10" dirty="0">
                <a:latin typeface="Trebuchet MS"/>
                <a:cs typeface="Trebuchet MS"/>
              </a:rPr>
              <a:t>Until</a:t>
            </a:r>
            <a:r>
              <a:rPr sz="600" spc="32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now, </a:t>
            </a:r>
            <a:r>
              <a:rPr sz="600" spc="145" dirty="0">
                <a:latin typeface="Trebuchet MS"/>
                <a:cs typeface="Trebuchet MS"/>
              </a:rPr>
              <a:t> </a:t>
            </a:r>
            <a:r>
              <a:rPr sz="600" spc="25" dirty="0">
                <a:latin typeface="Trebuchet MS"/>
                <a:cs typeface="Trebuchet MS"/>
              </a:rPr>
              <a:t>Malaysia's </a:t>
            </a:r>
            <a:r>
              <a:rPr sz="600" spc="120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average </a:t>
            </a:r>
            <a:r>
              <a:rPr sz="600" spc="13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monthly </a:t>
            </a:r>
            <a:r>
              <a:rPr sz="600" spc="140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disposable </a:t>
            </a:r>
            <a:r>
              <a:rPr sz="600" spc="13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salary </a:t>
            </a:r>
            <a:r>
              <a:rPr sz="600" spc="135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is</a:t>
            </a:r>
            <a:endParaRPr sz="600">
              <a:latin typeface="Trebuchet MS"/>
              <a:cs typeface="Trebuchet MS"/>
            </a:endParaRPr>
          </a:p>
          <a:p>
            <a:pPr marL="78740" marR="5080">
              <a:lnSpc>
                <a:spcPts val="660"/>
              </a:lnSpc>
              <a:spcBef>
                <a:spcPts val="40"/>
              </a:spcBef>
            </a:pPr>
            <a:r>
              <a:rPr sz="600" spc="40" dirty="0">
                <a:latin typeface="Trebuchet MS"/>
                <a:cs typeface="Trebuchet MS"/>
              </a:rPr>
              <a:t>RM3,505 </a:t>
            </a:r>
            <a:r>
              <a:rPr sz="600" spc="20" dirty="0">
                <a:latin typeface="Trebuchet MS"/>
                <a:cs typeface="Trebuchet MS"/>
              </a:rPr>
              <a:t>(US$869.10) </a:t>
            </a:r>
            <a:r>
              <a:rPr sz="600" spc="-5" dirty="0">
                <a:latin typeface="Trebuchet MS"/>
                <a:cs typeface="Trebuchet MS"/>
              </a:rPr>
              <a:t>while </a:t>
            </a:r>
            <a:r>
              <a:rPr sz="600" spc="20" dirty="0">
                <a:latin typeface="Trebuchet MS"/>
                <a:cs typeface="Trebuchet MS"/>
              </a:rPr>
              <a:t>Singapore </a:t>
            </a:r>
            <a:r>
              <a:rPr sz="600" spc="15" dirty="0">
                <a:latin typeface="Trebuchet MS"/>
                <a:cs typeface="Trebuchet MS"/>
              </a:rPr>
              <a:t>is $4,152 </a:t>
            </a:r>
            <a:r>
              <a:rPr sz="600" spc="20" dirty="0">
                <a:latin typeface="Trebuchet MS"/>
                <a:cs typeface="Trebuchet MS"/>
              </a:rPr>
              <a:t>(US$3,028.38). </a:t>
            </a:r>
            <a:r>
              <a:rPr sz="600" spc="2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The</a:t>
            </a:r>
            <a:r>
              <a:rPr sz="600" spc="165" dirty="0">
                <a:latin typeface="Trebuchet MS"/>
                <a:cs typeface="Trebuchet MS"/>
              </a:rPr>
              <a:t> </a:t>
            </a:r>
            <a:r>
              <a:rPr sz="600" spc="25" dirty="0">
                <a:latin typeface="Trebuchet MS"/>
                <a:cs typeface="Trebuchet MS"/>
              </a:rPr>
              <a:t>bad</a:t>
            </a:r>
            <a:r>
              <a:rPr sz="600" spc="170" dirty="0">
                <a:latin typeface="Trebuchet MS"/>
                <a:cs typeface="Trebuchet MS"/>
              </a:rPr>
              <a:t> </a:t>
            </a:r>
            <a:r>
              <a:rPr sz="600" spc="30" dirty="0">
                <a:latin typeface="Trebuchet MS"/>
                <a:cs typeface="Trebuchet MS"/>
              </a:rPr>
              <a:t>news</a:t>
            </a:r>
            <a:r>
              <a:rPr sz="600" spc="165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is</a:t>
            </a:r>
            <a:r>
              <a:rPr sz="600" spc="170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that</a:t>
            </a:r>
            <a:r>
              <a:rPr sz="600" spc="165" dirty="0">
                <a:latin typeface="Trebuchet MS"/>
                <a:cs typeface="Trebuchet MS"/>
              </a:rPr>
              <a:t> </a:t>
            </a:r>
            <a:r>
              <a:rPr sz="600" spc="25" dirty="0">
                <a:latin typeface="Trebuchet MS"/>
                <a:cs typeface="Trebuchet MS"/>
              </a:rPr>
              <a:t>Malaysians</a:t>
            </a:r>
            <a:r>
              <a:rPr sz="600" spc="17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not</a:t>
            </a:r>
            <a:r>
              <a:rPr sz="600" spc="17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only</a:t>
            </a:r>
            <a:r>
              <a:rPr sz="600" spc="165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earn</a:t>
            </a:r>
            <a:r>
              <a:rPr sz="600" spc="170" dirty="0">
                <a:latin typeface="Trebuchet MS"/>
                <a:cs typeface="Trebuchet MS"/>
              </a:rPr>
              <a:t> </a:t>
            </a:r>
            <a:r>
              <a:rPr sz="600" spc="25" dirty="0">
                <a:latin typeface="Trebuchet MS"/>
                <a:cs typeface="Trebuchet MS"/>
              </a:rPr>
              <a:t>less</a:t>
            </a:r>
            <a:r>
              <a:rPr sz="600" spc="16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than</a:t>
            </a:r>
            <a:r>
              <a:rPr sz="600" spc="17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the </a:t>
            </a:r>
            <a:r>
              <a:rPr sz="600" spc="-16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Singapore</a:t>
            </a:r>
            <a:r>
              <a:rPr sz="600" spc="65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countries,</a:t>
            </a:r>
            <a:r>
              <a:rPr sz="600" spc="7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the</a:t>
            </a:r>
            <a:r>
              <a:rPr sz="600" spc="65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weaker</a:t>
            </a:r>
            <a:r>
              <a:rPr sz="600" spc="7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Ringgit</a:t>
            </a:r>
            <a:r>
              <a:rPr sz="600" spc="70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currency</a:t>
            </a:r>
            <a:r>
              <a:rPr sz="600" spc="65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against</a:t>
            </a:r>
            <a:r>
              <a:rPr sz="600" spc="7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the</a:t>
            </a:r>
            <a:r>
              <a:rPr sz="600" spc="65" dirty="0">
                <a:latin typeface="Trebuchet MS"/>
                <a:cs typeface="Trebuchet MS"/>
              </a:rPr>
              <a:t> </a:t>
            </a:r>
            <a:r>
              <a:rPr sz="600" spc="70" dirty="0">
                <a:latin typeface="Trebuchet MS"/>
                <a:cs typeface="Trebuchet MS"/>
              </a:rPr>
              <a:t>US </a:t>
            </a:r>
            <a:r>
              <a:rPr sz="600" spc="-165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dollar</a:t>
            </a:r>
            <a:r>
              <a:rPr sz="600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with</a:t>
            </a:r>
            <a:r>
              <a:rPr sz="600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an</a:t>
            </a:r>
            <a:r>
              <a:rPr sz="600" spc="2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exchange</a:t>
            </a:r>
            <a:r>
              <a:rPr sz="600" spc="25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rate</a:t>
            </a:r>
            <a:r>
              <a:rPr sz="600" spc="5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of</a:t>
            </a:r>
            <a:r>
              <a:rPr sz="600" spc="15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about</a:t>
            </a:r>
            <a:r>
              <a:rPr sz="600" spc="1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RM3.01</a:t>
            </a:r>
            <a:r>
              <a:rPr sz="600" spc="2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compared</a:t>
            </a:r>
            <a:r>
              <a:rPr sz="600" spc="2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to </a:t>
            </a:r>
            <a:r>
              <a:rPr sz="600" spc="-170" dirty="0">
                <a:latin typeface="Trebuchet MS"/>
                <a:cs typeface="Trebuchet MS"/>
              </a:rPr>
              <a:t> </a:t>
            </a:r>
            <a:r>
              <a:rPr sz="600" spc="25" dirty="0">
                <a:latin typeface="Trebuchet MS"/>
                <a:cs typeface="Trebuchet MS"/>
              </a:rPr>
              <a:t>SGD1.36</a:t>
            </a:r>
            <a:r>
              <a:rPr sz="600" spc="140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at</a:t>
            </a:r>
            <a:r>
              <a:rPr sz="600" spc="14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the</a:t>
            </a:r>
            <a:r>
              <a:rPr sz="600" spc="140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moment</a:t>
            </a:r>
            <a:r>
              <a:rPr sz="600" spc="95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also</a:t>
            </a:r>
            <a:r>
              <a:rPr sz="600" spc="140" dirty="0">
                <a:latin typeface="Trebuchet MS"/>
                <a:cs typeface="Trebuchet MS"/>
              </a:rPr>
              <a:t> </a:t>
            </a:r>
            <a:r>
              <a:rPr sz="600" spc="25" dirty="0">
                <a:latin typeface="Trebuchet MS"/>
                <a:cs typeface="Trebuchet MS"/>
              </a:rPr>
              <a:t>means</a:t>
            </a:r>
            <a:r>
              <a:rPr sz="600" spc="140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that</a:t>
            </a:r>
            <a:r>
              <a:rPr sz="600" spc="14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imported</a:t>
            </a:r>
            <a:r>
              <a:rPr sz="600" spc="140" dirty="0">
                <a:latin typeface="Trebuchet MS"/>
                <a:cs typeface="Trebuchet MS"/>
              </a:rPr>
              <a:t> </a:t>
            </a:r>
            <a:r>
              <a:rPr sz="600" spc="40" dirty="0">
                <a:latin typeface="Trebuchet MS"/>
                <a:cs typeface="Trebuchet MS"/>
              </a:rPr>
              <a:t>goods</a:t>
            </a:r>
            <a:r>
              <a:rPr sz="600" spc="140" dirty="0">
                <a:latin typeface="Trebuchet MS"/>
                <a:cs typeface="Trebuchet MS"/>
              </a:rPr>
              <a:t> </a:t>
            </a:r>
            <a:r>
              <a:rPr sz="600" spc="-10" dirty="0">
                <a:latin typeface="Trebuchet MS"/>
                <a:cs typeface="Trebuchet MS"/>
              </a:rPr>
              <a:t>like </a:t>
            </a:r>
            <a:r>
              <a:rPr sz="600" spc="-170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electric</a:t>
            </a:r>
            <a:r>
              <a:rPr sz="600" spc="165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products,</a:t>
            </a:r>
            <a:r>
              <a:rPr sz="600" spc="165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machinery</a:t>
            </a:r>
            <a:r>
              <a:rPr sz="600" spc="170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and</a:t>
            </a:r>
            <a:r>
              <a:rPr sz="600" spc="165" dirty="0">
                <a:latin typeface="Trebuchet MS"/>
                <a:cs typeface="Trebuchet MS"/>
              </a:rPr>
              <a:t> </a:t>
            </a:r>
            <a:r>
              <a:rPr sz="600" spc="10" dirty="0">
                <a:latin typeface="Trebuchet MS"/>
                <a:cs typeface="Trebuchet MS"/>
              </a:rPr>
              <a:t>vehicles</a:t>
            </a:r>
            <a:r>
              <a:rPr sz="600" spc="16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sold</a:t>
            </a:r>
            <a:r>
              <a:rPr sz="600" spc="170" dirty="0">
                <a:latin typeface="Trebuchet MS"/>
                <a:cs typeface="Trebuchet MS"/>
              </a:rPr>
              <a:t> </a:t>
            </a:r>
            <a:r>
              <a:rPr sz="600" spc="-10" dirty="0">
                <a:latin typeface="Trebuchet MS"/>
                <a:cs typeface="Trebuchet MS"/>
              </a:rPr>
              <a:t>in</a:t>
            </a:r>
            <a:r>
              <a:rPr sz="600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Malaysia</a:t>
            </a:r>
            <a:r>
              <a:rPr sz="600" spc="16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are </a:t>
            </a:r>
            <a:r>
              <a:rPr sz="600" spc="-170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often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more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15" dirty="0">
                <a:latin typeface="Trebuchet MS"/>
                <a:cs typeface="Trebuchet MS"/>
              </a:rPr>
              <a:t>expensive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-10" dirty="0">
                <a:latin typeface="Trebuchet MS"/>
                <a:cs typeface="Trebuchet MS"/>
              </a:rPr>
              <a:t>in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Ringgit.</a:t>
            </a:r>
            <a:endParaRPr sz="600">
              <a:latin typeface="Trebuchet MS"/>
              <a:cs typeface="Trebuchet MS"/>
            </a:endParaRPr>
          </a:p>
          <a:p>
            <a:pPr marL="78740">
              <a:lnSpc>
                <a:spcPts val="585"/>
              </a:lnSpc>
            </a:pPr>
            <a:r>
              <a:rPr sz="600" spc="20" dirty="0">
                <a:latin typeface="Trebuchet MS"/>
                <a:cs typeface="Trebuchet MS"/>
              </a:rPr>
              <a:t>This</a:t>
            </a:r>
            <a:r>
              <a:rPr sz="600" spc="15" dirty="0">
                <a:latin typeface="Trebuchet MS"/>
                <a:cs typeface="Trebuchet MS"/>
              </a:rPr>
              <a:t> </a:t>
            </a:r>
            <a:r>
              <a:rPr sz="600" spc="35" dirty="0">
                <a:latin typeface="Trebuchet MS"/>
                <a:cs typeface="Trebuchet MS"/>
              </a:rPr>
              <a:t>has</a:t>
            </a:r>
            <a:r>
              <a:rPr sz="600" spc="15" dirty="0">
                <a:latin typeface="Trebuchet MS"/>
                <a:cs typeface="Trebuchet MS"/>
              </a:rPr>
              <a:t> </a:t>
            </a:r>
            <a:r>
              <a:rPr sz="600" dirty="0">
                <a:latin typeface="Trebuchet MS"/>
                <a:cs typeface="Trebuchet MS"/>
              </a:rPr>
              <a:t>led</a:t>
            </a:r>
            <a:r>
              <a:rPr sz="600" spc="20" dirty="0">
                <a:latin typeface="Trebuchet MS"/>
                <a:cs typeface="Trebuchet MS"/>
              </a:rPr>
              <a:t> many</a:t>
            </a:r>
            <a:r>
              <a:rPr sz="600" spc="1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Malaysian</a:t>
            </a:r>
            <a:r>
              <a:rPr sz="600" spc="1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workers </a:t>
            </a:r>
            <a:r>
              <a:rPr sz="600" spc="30" dirty="0">
                <a:latin typeface="Trebuchet MS"/>
                <a:cs typeface="Trebuchet MS"/>
              </a:rPr>
              <a:t>who</a:t>
            </a:r>
            <a:r>
              <a:rPr sz="600" spc="15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have </a:t>
            </a:r>
            <a:r>
              <a:rPr sz="600" spc="5" dirty="0">
                <a:latin typeface="Trebuchet MS"/>
                <a:cs typeface="Trebuchet MS"/>
              </a:rPr>
              <a:t>migrated</a:t>
            </a:r>
            <a:r>
              <a:rPr sz="600" spc="1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to</a:t>
            </a:r>
            <a:r>
              <a:rPr sz="600" spc="1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other</a:t>
            </a:r>
            <a:endParaRPr sz="600">
              <a:latin typeface="Trebuchet MS"/>
              <a:cs typeface="Trebuchet MS"/>
            </a:endParaRPr>
          </a:p>
          <a:p>
            <a:pPr marL="78740" marR="5080">
              <a:lnSpc>
                <a:spcPts val="660"/>
              </a:lnSpc>
              <a:spcBef>
                <a:spcPts val="40"/>
              </a:spcBef>
            </a:pPr>
            <a:r>
              <a:rPr sz="600" spc="10" dirty="0">
                <a:latin typeface="Trebuchet MS"/>
                <a:cs typeface="Trebuchet MS"/>
              </a:rPr>
              <a:t>countries </a:t>
            </a:r>
            <a:r>
              <a:rPr sz="600" spc="5" dirty="0">
                <a:latin typeface="Trebuchet MS"/>
                <a:cs typeface="Trebuchet MS"/>
              </a:rPr>
              <a:t>to </a:t>
            </a:r>
            <a:r>
              <a:rPr sz="600" dirty="0">
                <a:latin typeface="Trebuchet MS"/>
                <a:cs typeface="Trebuchet MS"/>
              </a:rPr>
              <a:t>find </a:t>
            </a:r>
            <a:r>
              <a:rPr sz="600" spc="15" dirty="0">
                <a:latin typeface="Trebuchet MS"/>
                <a:cs typeface="Trebuchet MS"/>
              </a:rPr>
              <a:t>work </a:t>
            </a:r>
            <a:r>
              <a:rPr sz="600" spc="5" dirty="0">
                <a:latin typeface="Trebuchet MS"/>
                <a:cs typeface="Trebuchet MS"/>
              </a:rPr>
              <a:t>to other </a:t>
            </a:r>
            <a:r>
              <a:rPr sz="600" dirty="0">
                <a:latin typeface="Trebuchet MS"/>
                <a:cs typeface="Trebuchet MS"/>
              </a:rPr>
              <a:t>countries, </a:t>
            </a:r>
            <a:r>
              <a:rPr sz="600" spc="20" dirty="0">
                <a:latin typeface="Trebuchet MS"/>
                <a:cs typeface="Trebuchet MS"/>
              </a:rPr>
              <a:t>causing </a:t>
            </a:r>
            <a:r>
              <a:rPr sz="600" spc="5" dirty="0">
                <a:latin typeface="Trebuchet MS"/>
                <a:cs typeface="Trebuchet MS"/>
              </a:rPr>
              <a:t>the population </a:t>
            </a:r>
            <a:r>
              <a:rPr sz="600" spc="-10" dirty="0">
                <a:latin typeface="Trebuchet MS"/>
                <a:cs typeface="Trebuchet MS"/>
              </a:rPr>
              <a:t>in </a:t>
            </a:r>
            <a:r>
              <a:rPr sz="600" spc="-170" dirty="0">
                <a:latin typeface="Trebuchet MS"/>
                <a:cs typeface="Trebuchet MS"/>
              </a:rPr>
              <a:t> </a:t>
            </a:r>
            <a:r>
              <a:rPr sz="600" spc="20" dirty="0">
                <a:latin typeface="Trebuchet MS"/>
                <a:cs typeface="Trebuchet MS"/>
              </a:rPr>
              <a:t>Malaysia</a:t>
            </a:r>
            <a:r>
              <a:rPr sz="600" spc="-35" dirty="0">
                <a:latin typeface="Trebuchet MS"/>
                <a:cs typeface="Trebuchet MS"/>
              </a:rPr>
              <a:t> </a:t>
            </a:r>
            <a:r>
              <a:rPr sz="600" spc="5" dirty="0">
                <a:latin typeface="Trebuchet MS"/>
                <a:cs typeface="Trebuchet MS"/>
              </a:rPr>
              <a:t>to</a:t>
            </a:r>
            <a:r>
              <a:rPr sz="600" spc="-30" dirty="0">
                <a:latin typeface="Trebuchet MS"/>
                <a:cs typeface="Trebuchet MS"/>
              </a:rPr>
              <a:t> </a:t>
            </a:r>
            <a:r>
              <a:rPr sz="600" spc="-5" dirty="0">
                <a:latin typeface="Trebuchet MS"/>
                <a:cs typeface="Trebuchet MS"/>
              </a:rPr>
              <a:t>decline.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8211870" y="6950543"/>
            <a:ext cx="32384" cy="1173480"/>
          </a:xfrm>
          <a:custGeom>
            <a:avLst/>
            <a:gdLst/>
            <a:ahLst/>
            <a:cxnLst/>
            <a:rect l="l" t="t" r="r" b="b"/>
            <a:pathLst>
              <a:path w="32384" h="1173479">
                <a:moveTo>
                  <a:pt x="31940" y="1155382"/>
                </a:moveTo>
                <a:lnTo>
                  <a:pt x="18084" y="1141526"/>
                </a:lnTo>
                <a:lnTo>
                  <a:pt x="13855" y="1141526"/>
                </a:lnTo>
                <a:lnTo>
                  <a:pt x="0" y="1155382"/>
                </a:lnTo>
                <a:lnTo>
                  <a:pt x="0" y="1159611"/>
                </a:lnTo>
                <a:lnTo>
                  <a:pt x="13855" y="1173467"/>
                </a:lnTo>
                <a:lnTo>
                  <a:pt x="18084" y="1173467"/>
                </a:lnTo>
                <a:lnTo>
                  <a:pt x="31940" y="1159611"/>
                </a:lnTo>
                <a:lnTo>
                  <a:pt x="31940" y="1157503"/>
                </a:lnTo>
                <a:lnTo>
                  <a:pt x="31940" y="1155382"/>
                </a:lnTo>
                <a:close/>
              </a:path>
              <a:path w="32384" h="1173479">
                <a:moveTo>
                  <a:pt x="31940" y="947826"/>
                </a:moveTo>
                <a:lnTo>
                  <a:pt x="18084" y="933983"/>
                </a:lnTo>
                <a:lnTo>
                  <a:pt x="13855" y="933983"/>
                </a:lnTo>
                <a:lnTo>
                  <a:pt x="0" y="947826"/>
                </a:lnTo>
                <a:lnTo>
                  <a:pt x="0" y="952068"/>
                </a:lnTo>
                <a:lnTo>
                  <a:pt x="13855" y="965911"/>
                </a:lnTo>
                <a:lnTo>
                  <a:pt x="18084" y="965911"/>
                </a:lnTo>
                <a:lnTo>
                  <a:pt x="31940" y="952068"/>
                </a:lnTo>
                <a:lnTo>
                  <a:pt x="31940" y="949947"/>
                </a:lnTo>
                <a:lnTo>
                  <a:pt x="31940" y="947826"/>
                </a:lnTo>
                <a:close/>
              </a:path>
              <a:path w="32384" h="1173479">
                <a:moveTo>
                  <a:pt x="31940" y="636498"/>
                </a:moveTo>
                <a:lnTo>
                  <a:pt x="18084" y="622655"/>
                </a:lnTo>
                <a:lnTo>
                  <a:pt x="13855" y="622655"/>
                </a:lnTo>
                <a:lnTo>
                  <a:pt x="0" y="636498"/>
                </a:lnTo>
                <a:lnTo>
                  <a:pt x="0" y="640740"/>
                </a:lnTo>
                <a:lnTo>
                  <a:pt x="13855" y="654583"/>
                </a:lnTo>
                <a:lnTo>
                  <a:pt x="18084" y="654583"/>
                </a:lnTo>
                <a:lnTo>
                  <a:pt x="31940" y="640740"/>
                </a:lnTo>
                <a:lnTo>
                  <a:pt x="31940" y="638619"/>
                </a:lnTo>
                <a:lnTo>
                  <a:pt x="31940" y="636498"/>
                </a:lnTo>
                <a:close/>
              </a:path>
              <a:path w="32384" h="1173479">
                <a:moveTo>
                  <a:pt x="31940" y="221399"/>
                </a:moveTo>
                <a:lnTo>
                  <a:pt x="18084" y="207556"/>
                </a:lnTo>
                <a:lnTo>
                  <a:pt x="13855" y="207556"/>
                </a:lnTo>
                <a:lnTo>
                  <a:pt x="0" y="221399"/>
                </a:lnTo>
                <a:lnTo>
                  <a:pt x="0" y="225640"/>
                </a:lnTo>
                <a:lnTo>
                  <a:pt x="13855" y="239483"/>
                </a:lnTo>
                <a:lnTo>
                  <a:pt x="18084" y="239483"/>
                </a:lnTo>
                <a:lnTo>
                  <a:pt x="31940" y="225640"/>
                </a:lnTo>
                <a:lnTo>
                  <a:pt x="31940" y="223520"/>
                </a:lnTo>
                <a:lnTo>
                  <a:pt x="31940" y="221399"/>
                </a:lnTo>
                <a:close/>
              </a:path>
              <a:path w="32384" h="1173479">
                <a:moveTo>
                  <a:pt x="31940" y="13855"/>
                </a:moveTo>
                <a:lnTo>
                  <a:pt x="18084" y="0"/>
                </a:lnTo>
                <a:lnTo>
                  <a:pt x="13855" y="0"/>
                </a:lnTo>
                <a:lnTo>
                  <a:pt x="0" y="13855"/>
                </a:lnTo>
                <a:lnTo>
                  <a:pt x="0" y="18084"/>
                </a:lnTo>
                <a:lnTo>
                  <a:pt x="13855" y="31940"/>
                </a:lnTo>
                <a:lnTo>
                  <a:pt x="18084" y="31940"/>
                </a:lnTo>
                <a:lnTo>
                  <a:pt x="31940" y="18084"/>
                </a:lnTo>
                <a:lnTo>
                  <a:pt x="31940" y="15963"/>
                </a:lnTo>
                <a:lnTo>
                  <a:pt x="31940" y="138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8143404" y="6584274"/>
            <a:ext cx="2397125" cy="2002789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167640">
              <a:lnSpc>
                <a:spcPct val="100000"/>
              </a:lnSpc>
              <a:spcBef>
                <a:spcPts val="635"/>
              </a:spcBef>
            </a:pPr>
            <a:r>
              <a:rPr sz="1300" spc="-290" dirty="0">
                <a:latin typeface="Tahoma"/>
                <a:cs typeface="Tahoma"/>
              </a:rPr>
              <a:t>E</a:t>
            </a:r>
            <a:r>
              <a:rPr sz="1300" spc="-204" dirty="0">
                <a:latin typeface="Tahoma"/>
                <a:cs typeface="Tahoma"/>
              </a:rPr>
              <a:t>x</a:t>
            </a:r>
            <a:r>
              <a:rPr sz="1300" spc="-125" dirty="0">
                <a:latin typeface="Tahoma"/>
                <a:cs typeface="Tahoma"/>
              </a:rPr>
              <a:t>i</a:t>
            </a:r>
            <a:r>
              <a:rPr sz="1300" spc="-185" dirty="0">
                <a:latin typeface="Tahoma"/>
                <a:cs typeface="Tahoma"/>
              </a:rPr>
              <a:t>s</a:t>
            </a:r>
            <a:r>
              <a:rPr sz="1300" spc="-114" dirty="0">
                <a:latin typeface="Tahoma"/>
                <a:cs typeface="Tahoma"/>
              </a:rPr>
              <a:t>t</a:t>
            </a:r>
            <a:r>
              <a:rPr sz="1300" spc="-204" dirty="0">
                <a:latin typeface="Tahoma"/>
                <a:cs typeface="Tahoma"/>
              </a:rPr>
              <a:t>e</a:t>
            </a:r>
            <a:r>
              <a:rPr sz="1300" spc="-250" dirty="0">
                <a:latin typeface="Tahoma"/>
                <a:cs typeface="Tahoma"/>
              </a:rPr>
              <a:t>n</a:t>
            </a:r>
            <a:r>
              <a:rPr sz="1300" spc="-175" dirty="0">
                <a:latin typeface="Tahoma"/>
                <a:cs typeface="Tahoma"/>
              </a:rPr>
              <a:t>c</a:t>
            </a:r>
            <a:r>
              <a:rPr sz="1300" spc="-200" dirty="0">
                <a:latin typeface="Tahoma"/>
                <a:cs typeface="Tahoma"/>
              </a:rPr>
              <a:t>e</a:t>
            </a:r>
            <a:r>
              <a:rPr sz="1300" spc="-150" dirty="0">
                <a:latin typeface="Tahoma"/>
                <a:cs typeface="Tahoma"/>
              </a:rPr>
              <a:t> </a:t>
            </a:r>
            <a:r>
              <a:rPr sz="1300" spc="-235" dirty="0">
                <a:latin typeface="Tahoma"/>
                <a:cs typeface="Tahoma"/>
              </a:rPr>
              <a:t>o</a:t>
            </a:r>
            <a:r>
              <a:rPr sz="1300" spc="-25" dirty="0">
                <a:latin typeface="Tahoma"/>
                <a:cs typeface="Tahoma"/>
              </a:rPr>
              <a:t>f</a:t>
            </a:r>
            <a:r>
              <a:rPr sz="1300" spc="-150" dirty="0">
                <a:latin typeface="Tahoma"/>
                <a:cs typeface="Tahoma"/>
              </a:rPr>
              <a:t> </a:t>
            </a:r>
            <a:r>
              <a:rPr sz="1300" spc="-315" dirty="0">
                <a:latin typeface="Tahoma"/>
                <a:cs typeface="Tahoma"/>
              </a:rPr>
              <a:t>I</a:t>
            </a:r>
            <a:r>
              <a:rPr sz="1300" spc="-250" dirty="0">
                <a:latin typeface="Tahoma"/>
                <a:cs typeface="Tahoma"/>
              </a:rPr>
              <a:t>n</a:t>
            </a:r>
            <a:r>
              <a:rPr sz="1300" spc="-235" dirty="0">
                <a:latin typeface="Tahoma"/>
                <a:cs typeface="Tahoma"/>
              </a:rPr>
              <a:t>d</a:t>
            </a:r>
            <a:r>
              <a:rPr sz="1300" spc="-285" dirty="0">
                <a:latin typeface="Tahoma"/>
                <a:cs typeface="Tahoma"/>
              </a:rPr>
              <a:t>u</a:t>
            </a:r>
            <a:r>
              <a:rPr sz="1300" spc="-185" dirty="0">
                <a:latin typeface="Tahoma"/>
                <a:cs typeface="Tahoma"/>
              </a:rPr>
              <a:t>s</a:t>
            </a:r>
            <a:r>
              <a:rPr sz="1300" spc="-114" dirty="0">
                <a:latin typeface="Tahoma"/>
                <a:cs typeface="Tahoma"/>
              </a:rPr>
              <a:t>t</a:t>
            </a:r>
            <a:r>
              <a:rPr sz="1300" spc="-75" dirty="0">
                <a:latin typeface="Tahoma"/>
                <a:cs typeface="Tahoma"/>
              </a:rPr>
              <a:t>r</a:t>
            </a:r>
            <a:r>
              <a:rPr sz="1300" spc="-180" dirty="0">
                <a:latin typeface="Tahoma"/>
                <a:cs typeface="Tahoma"/>
              </a:rPr>
              <a:t>y</a:t>
            </a:r>
            <a:endParaRPr sz="1300">
              <a:latin typeface="Tahoma"/>
              <a:cs typeface="Tahoma"/>
            </a:endParaRPr>
          </a:p>
          <a:p>
            <a:pPr marL="191135">
              <a:lnSpc>
                <a:spcPts val="860"/>
              </a:lnSpc>
              <a:spcBef>
                <a:spcPts val="315"/>
              </a:spcBef>
            </a:pPr>
            <a:r>
              <a:rPr sz="750" spc="50" dirty="0">
                <a:latin typeface="Trebuchet MS"/>
                <a:cs typeface="Trebuchet MS"/>
              </a:rPr>
              <a:t>Some</a:t>
            </a:r>
            <a:r>
              <a:rPr sz="750" spc="-10" dirty="0">
                <a:latin typeface="Trebuchet MS"/>
                <a:cs typeface="Trebuchet MS"/>
              </a:rPr>
              <a:t> </a:t>
            </a:r>
            <a:r>
              <a:rPr sz="750" spc="10" dirty="0">
                <a:latin typeface="Trebuchet MS"/>
                <a:cs typeface="Trebuchet MS"/>
              </a:rPr>
              <a:t>industries</a:t>
            </a:r>
            <a:r>
              <a:rPr sz="750" spc="-5" dirty="0">
                <a:latin typeface="Trebuchet MS"/>
                <a:cs typeface="Trebuchet MS"/>
              </a:rPr>
              <a:t> </a:t>
            </a:r>
            <a:r>
              <a:rPr sz="750" spc="30" dirty="0">
                <a:latin typeface="Trebuchet MS"/>
                <a:cs typeface="Trebuchet MS"/>
              </a:rPr>
              <a:t>may</a:t>
            </a:r>
            <a:r>
              <a:rPr sz="750" spc="-10" dirty="0">
                <a:latin typeface="Trebuchet MS"/>
                <a:cs typeface="Trebuchet MS"/>
              </a:rPr>
              <a:t> </a:t>
            </a:r>
            <a:r>
              <a:rPr sz="750" spc="10" dirty="0">
                <a:latin typeface="Trebuchet MS"/>
                <a:cs typeface="Trebuchet MS"/>
              </a:rPr>
              <a:t>not</a:t>
            </a:r>
            <a:r>
              <a:rPr sz="750" spc="-5" dirty="0">
                <a:latin typeface="Trebuchet MS"/>
                <a:cs typeface="Trebuchet MS"/>
              </a:rPr>
              <a:t> </a:t>
            </a:r>
            <a:r>
              <a:rPr sz="750" spc="25" dirty="0">
                <a:latin typeface="Trebuchet MS"/>
                <a:cs typeface="Trebuchet MS"/>
              </a:rPr>
              <a:t>exist(Mohamad</a:t>
            </a:r>
            <a:r>
              <a:rPr sz="750" spc="-10" dirty="0">
                <a:latin typeface="Trebuchet MS"/>
                <a:cs typeface="Trebuchet MS"/>
              </a:rPr>
              <a:t> </a:t>
            </a:r>
            <a:r>
              <a:rPr sz="750" spc="-5" dirty="0">
                <a:latin typeface="Trebuchet MS"/>
                <a:cs typeface="Trebuchet MS"/>
              </a:rPr>
              <a:t>Razif,</a:t>
            </a:r>
            <a:endParaRPr sz="750">
              <a:latin typeface="Trebuchet MS"/>
              <a:cs typeface="Trebuchet MS"/>
            </a:endParaRPr>
          </a:p>
          <a:p>
            <a:pPr marL="191135">
              <a:lnSpc>
                <a:spcPts val="815"/>
              </a:lnSpc>
            </a:pPr>
            <a:r>
              <a:rPr sz="750" spc="145" dirty="0">
                <a:latin typeface="Trebuchet MS"/>
                <a:cs typeface="Trebuchet MS"/>
              </a:rPr>
              <a:t>M</a:t>
            </a:r>
            <a:r>
              <a:rPr sz="750" spc="-70" dirty="0">
                <a:latin typeface="Trebuchet MS"/>
                <a:cs typeface="Trebuchet MS"/>
              </a:rPr>
              <a:t>.</a:t>
            </a:r>
            <a:r>
              <a:rPr sz="750" spc="-35" dirty="0">
                <a:latin typeface="Trebuchet MS"/>
                <a:cs typeface="Trebuchet MS"/>
              </a:rPr>
              <a:t> </a:t>
            </a:r>
            <a:r>
              <a:rPr sz="750" spc="55" dirty="0">
                <a:latin typeface="Trebuchet MS"/>
                <a:cs typeface="Trebuchet MS"/>
              </a:rPr>
              <a:t>A</a:t>
            </a:r>
            <a:r>
              <a:rPr sz="750" spc="-80" dirty="0">
                <a:latin typeface="Trebuchet MS"/>
                <a:cs typeface="Trebuchet MS"/>
              </a:rPr>
              <a:t>.</a:t>
            </a:r>
            <a:r>
              <a:rPr sz="750" spc="-65" dirty="0">
                <a:latin typeface="Trebuchet MS"/>
                <a:cs typeface="Trebuchet MS"/>
              </a:rPr>
              <a:t>,</a:t>
            </a:r>
            <a:r>
              <a:rPr sz="750" dirty="0">
                <a:latin typeface="Trebuchet MS"/>
                <a:cs typeface="Trebuchet MS"/>
              </a:rPr>
              <a:t> </a:t>
            </a:r>
            <a:r>
              <a:rPr sz="750" spc="-60" dirty="0">
                <a:latin typeface="Trebuchet MS"/>
                <a:cs typeface="Trebuchet MS"/>
              </a:rPr>
              <a:t> </a:t>
            </a:r>
            <a:r>
              <a:rPr sz="750" spc="55" dirty="0">
                <a:latin typeface="Trebuchet MS"/>
                <a:cs typeface="Trebuchet MS"/>
              </a:rPr>
              <a:t>O</a:t>
            </a:r>
            <a:r>
              <a:rPr sz="750" spc="-35" dirty="0">
                <a:latin typeface="Trebuchet MS"/>
                <a:cs typeface="Trebuchet MS"/>
              </a:rPr>
              <a:t>t</a:t>
            </a:r>
            <a:r>
              <a:rPr sz="750" spc="25" dirty="0">
                <a:latin typeface="Trebuchet MS"/>
                <a:cs typeface="Trebuchet MS"/>
              </a:rPr>
              <a:t>h</a:t>
            </a:r>
            <a:r>
              <a:rPr sz="750" spc="20" dirty="0">
                <a:latin typeface="Trebuchet MS"/>
                <a:cs typeface="Trebuchet MS"/>
              </a:rPr>
              <a:t>man</a:t>
            </a:r>
            <a:r>
              <a:rPr sz="750" spc="-65" dirty="0">
                <a:latin typeface="Trebuchet MS"/>
                <a:cs typeface="Trebuchet MS"/>
              </a:rPr>
              <a:t>,</a:t>
            </a:r>
            <a:r>
              <a:rPr sz="750" spc="-35" dirty="0">
                <a:latin typeface="Trebuchet MS"/>
                <a:cs typeface="Trebuchet MS"/>
              </a:rPr>
              <a:t> </a:t>
            </a:r>
            <a:r>
              <a:rPr sz="750" spc="70" dirty="0">
                <a:latin typeface="Trebuchet MS"/>
                <a:cs typeface="Trebuchet MS"/>
              </a:rPr>
              <a:t>D</a:t>
            </a:r>
            <a:r>
              <a:rPr sz="750" spc="-15" dirty="0">
                <a:latin typeface="Trebuchet MS"/>
                <a:cs typeface="Trebuchet MS"/>
              </a:rPr>
              <a:t>r</a:t>
            </a:r>
            <a:r>
              <a:rPr sz="750" spc="-70" dirty="0">
                <a:latin typeface="Trebuchet MS"/>
                <a:cs typeface="Trebuchet MS"/>
              </a:rPr>
              <a:t>.</a:t>
            </a:r>
            <a:r>
              <a:rPr sz="750" spc="-35" dirty="0">
                <a:latin typeface="Trebuchet MS"/>
                <a:cs typeface="Trebuchet MS"/>
              </a:rPr>
              <a:t> </a:t>
            </a:r>
            <a:r>
              <a:rPr sz="750" spc="145" dirty="0">
                <a:latin typeface="Trebuchet MS"/>
                <a:cs typeface="Trebuchet MS"/>
              </a:rPr>
              <a:t>M</a:t>
            </a:r>
            <a:r>
              <a:rPr sz="750" spc="-70" dirty="0">
                <a:latin typeface="Trebuchet MS"/>
                <a:cs typeface="Trebuchet MS"/>
              </a:rPr>
              <a:t>.</a:t>
            </a:r>
            <a:r>
              <a:rPr sz="750" spc="-35" dirty="0">
                <a:latin typeface="Trebuchet MS"/>
                <a:cs typeface="Trebuchet MS"/>
              </a:rPr>
              <a:t> </a:t>
            </a:r>
            <a:r>
              <a:rPr sz="750" spc="35" dirty="0">
                <a:latin typeface="Trebuchet MS"/>
                <a:cs typeface="Trebuchet MS"/>
              </a:rPr>
              <a:t>F</a:t>
            </a:r>
            <a:r>
              <a:rPr sz="750" spc="-70" dirty="0">
                <a:latin typeface="Trebuchet MS"/>
                <a:cs typeface="Trebuchet MS"/>
              </a:rPr>
              <a:t>.</a:t>
            </a:r>
            <a:r>
              <a:rPr sz="750" spc="-35" dirty="0">
                <a:latin typeface="Trebuchet MS"/>
                <a:cs typeface="Trebuchet MS"/>
              </a:rPr>
              <a:t> </a:t>
            </a:r>
            <a:r>
              <a:rPr sz="750" spc="-50" dirty="0">
                <a:latin typeface="Trebuchet MS"/>
                <a:cs typeface="Trebuchet MS"/>
              </a:rPr>
              <a:t>&amp;</a:t>
            </a:r>
            <a:r>
              <a:rPr sz="750" spc="-35" dirty="0">
                <a:latin typeface="Trebuchet MS"/>
                <a:cs typeface="Trebuchet MS"/>
              </a:rPr>
              <a:t> </a:t>
            </a:r>
            <a:r>
              <a:rPr sz="750" spc="20" dirty="0">
                <a:latin typeface="Trebuchet MS"/>
                <a:cs typeface="Trebuchet MS"/>
              </a:rPr>
              <a:t>e</a:t>
            </a:r>
            <a:r>
              <a:rPr sz="750" spc="-35" dirty="0">
                <a:latin typeface="Trebuchet MS"/>
                <a:cs typeface="Trebuchet MS"/>
              </a:rPr>
              <a:t>t</a:t>
            </a:r>
            <a:r>
              <a:rPr sz="750" spc="35" dirty="0">
                <a:latin typeface="Trebuchet MS"/>
                <a:cs typeface="Trebuchet MS"/>
              </a:rPr>
              <a:t>c</a:t>
            </a:r>
            <a:r>
              <a:rPr sz="750" spc="-65" dirty="0">
                <a:latin typeface="Trebuchet MS"/>
                <a:cs typeface="Trebuchet MS"/>
              </a:rPr>
              <a:t>,</a:t>
            </a:r>
            <a:r>
              <a:rPr sz="750" spc="-35" dirty="0">
                <a:latin typeface="Trebuchet MS"/>
                <a:cs typeface="Trebuchet MS"/>
              </a:rPr>
              <a:t> </a:t>
            </a:r>
            <a:r>
              <a:rPr sz="750" spc="50" dirty="0">
                <a:latin typeface="Trebuchet MS"/>
                <a:cs typeface="Trebuchet MS"/>
              </a:rPr>
              <a:t>2</a:t>
            </a:r>
            <a:r>
              <a:rPr sz="750" spc="65" dirty="0">
                <a:latin typeface="Trebuchet MS"/>
                <a:cs typeface="Trebuchet MS"/>
              </a:rPr>
              <a:t>0</a:t>
            </a:r>
            <a:r>
              <a:rPr sz="750" spc="-75" dirty="0">
                <a:latin typeface="Trebuchet MS"/>
                <a:cs typeface="Trebuchet MS"/>
              </a:rPr>
              <a:t>1</a:t>
            </a:r>
            <a:r>
              <a:rPr sz="750" spc="65" dirty="0">
                <a:latin typeface="Trebuchet MS"/>
                <a:cs typeface="Trebuchet MS"/>
              </a:rPr>
              <a:t>9</a:t>
            </a:r>
            <a:r>
              <a:rPr sz="750" spc="-15" dirty="0">
                <a:latin typeface="Trebuchet MS"/>
                <a:cs typeface="Trebuchet MS"/>
              </a:rPr>
              <a:t>)</a:t>
            </a:r>
            <a:r>
              <a:rPr sz="750" spc="-70" dirty="0">
                <a:latin typeface="Trebuchet MS"/>
                <a:cs typeface="Trebuchet MS"/>
              </a:rPr>
              <a:t>.</a:t>
            </a:r>
            <a:endParaRPr sz="750">
              <a:latin typeface="Trebuchet MS"/>
              <a:cs typeface="Trebuchet MS"/>
            </a:endParaRPr>
          </a:p>
          <a:p>
            <a:pPr marL="191135" marR="104775">
              <a:lnSpc>
                <a:spcPts val="819"/>
              </a:lnSpc>
              <a:spcBef>
                <a:spcPts val="50"/>
              </a:spcBef>
            </a:pPr>
            <a:r>
              <a:rPr sz="750" spc="15" dirty="0">
                <a:latin typeface="Trebuchet MS"/>
                <a:cs typeface="Trebuchet MS"/>
              </a:rPr>
              <a:t>Driving</a:t>
            </a:r>
            <a:r>
              <a:rPr sz="750" spc="20" dirty="0">
                <a:latin typeface="Trebuchet MS"/>
                <a:cs typeface="Trebuchet MS"/>
              </a:rPr>
              <a:t> </a:t>
            </a:r>
            <a:r>
              <a:rPr sz="750" spc="5" dirty="0">
                <a:latin typeface="Trebuchet MS"/>
                <a:cs typeface="Trebuchet MS"/>
              </a:rPr>
              <a:t>factor</a:t>
            </a:r>
            <a:r>
              <a:rPr sz="750" spc="10" dirty="0">
                <a:latin typeface="Trebuchet MS"/>
                <a:cs typeface="Trebuchet MS"/>
              </a:rPr>
              <a:t> </a:t>
            </a:r>
            <a:r>
              <a:rPr sz="750" spc="5" dirty="0">
                <a:latin typeface="Trebuchet MS"/>
                <a:cs typeface="Trebuchet MS"/>
              </a:rPr>
              <a:t>for</a:t>
            </a:r>
            <a:r>
              <a:rPr sz="750" spc="10" dirty="0">
                <a:latin typeface="Trebuchet MS"/>
                <a:cs typeface="Trebuchet MS"/>
              </a:rPr>
              <a:t> </a:t>
            </a:r>
            <a:r>
              <a:rPr sz="750" spc="-5" dirty="0">
                <a:latin typeface="Trebuchet MS"/>
                <a:cs typeface="Trebuchet MS"/>
              </a:rPr>
              <a:t>migration,</a:t>
            </a:r>
            <a:r>
              <a:rPr sz="750" dirty="0">
                <a:latin typeface="Trebuchet MS"/>
                <a:cs typeface="Trebuchet MS"/>
              </a:rPr>
              <a:t> </a:t>
            </a:r>
            <a:r>
              <a:rPr sz="750" spc="10" dirty="0">
                <a:latin typeface="Trebuchet MS"/>
                <a:cs typeface="Trebuchet MS"/>
              </a:rPr>
              <a:t>especially</a:t>
            </a:r>
            <a:r>
              <a:rPr sz="750" spc="15" dirty="0">
                <a:latin typeface="Trebuchet MS"/>
                <a:cs typeface="Trebuchet MS"/>
              </a:rPr>
              <a:t> </a:t>
            </a:r>
            <a:r>
              <a:rPr sz="750" spc="5" dirty="0">
                <a:latin typeface="Trebuchet MS"/>
                <a:cs typeface="Trebuchet MS"/>
              </a:rPr>
              <a:t>for </a:t>
            </a:r>
            <a:r>
              <a:rPr sz="750" spc="-215" dirty="0">
                <a:latin typeface="Trebuchet MS"/>
                <a:cs typeface="Trebuchet MS"/>
              </a:rPr>
              <a:t> </a:t>
            </a:r>
            <a:r>
              <a:rPr sz="750" spc="10" dirty="0">
                <a:latin typeface="Trebuchet MS"/>
                <a:cs typeface="Trebuchet MS"/>
              </a:rPr>
              <a:t>highly</a:t>
            </a:r>
            <a:r>
              <a:rPr sz="750" spc="190" dirty="0">
                <a:latin typeface="Trebuchet MS"/>
                <a:cs typeface="Trebuchet MS"/>
              </a:rPr>
              <a:t> </a:t>
            </a:r>
            <a:r>
              <a:rPr sz="750" spc="-10" dirty="0">
                <a:latin typeface="Trebuchet MS"/>
                <a:cs typeface="Trebuchet MS"/>
              </a:rPr>
              <a:t>skilled,</a:t>
            </a:r>
            <a:r>
              <a:rPr sz="750" spc="-5" dirty="0">
                <a:latin typeface="Trebuchet MS"/>
                <a:cs typeface="Trebuchet MS"/>
              </a:rPr>
              <a:t> </a:t>
            </a:r>
            <a:r>
              <a:rPr sz="750" spc="5" dirty="0">
                <a:latin typeface="Trebuchet MS"/>
                <a:cs typeface="Trebuchet MS"/>
              </a:rPr>
              <a:t>for</a:t>
            </a:r>
            <a:r>
              <a:rPr sz="750" spc="195" dirty="0">
                <a:latin typeface="Trebuchet MS"/>
                <a:cs typeface="Trebuchet MS"/>
              </a:rPr>
              <a:t> </a:t>
            </a:r>
            <a:r>
              <a:rPr sz="750" spc="20" dirty="0">
                <a:latin typeface="Trebuchet MS"/>
                <a:cs typeface="Trebuchet MS"/>
              </a:rPr>
              <a:t>example=graduates</a:t>
            </a:r>
            <a:r>
              <a:rPr sz="750" spc="180" dirty="0">
                <a:latin typeface="Trebuchet MS"/>
                <a:cs typeface="Trebuchet MS"/>
              </a:rPr>
              <a:t> </a:t>
            </a:r>
            <a:r>
              <a:rPr sz="750" spc="35" dirty="0">
                <a:latin typeface="Trebuchet MS"/>
                <a:cs typeface="Trebuchet MS"/>
              </a:rPr>
              <a:t>who </a:t>
            </a:r>
            <a:r>
              <a:rPr sz="750" spc="-215" dirty="0">
                <a:latin typeface="Trebuchet MS"/>
                <a:cs typeface="Trebuchet MS"/>
              </a:rPr>
              <a:t> </a:t>
            </a:r>
            <a:r>
              <a:rPr sz="750" spc="30" dirty="0">
                <a:latin typeface="Trebuchet MS"/>
                <a:cs typeface="Trebuchet MS"/>
              </a:rPr>
              <a:t>have</a:t>
            </a:r>
            <a:r>
              <a:rPr sz="750" spc="100" dirty="0">
                <a:latin typeface="Trebuchet MS"/>
                <a:cs typeface="Trebuchet MS"/>
              </a:rPr>
              <a:t> </a:t>
            </a:r>
            <a:r>
              <a:rPr sz="750" spc="-10" dirty="0">
                <a:latin typeface="Trebuchet MS"/>
                <a:cs typeface="Trebuchet MS"/>
              </a:rPr>
              <a:t>just</a:t>
            </a:r>
            <a:r>
              <a:rPr sz="750" spc="100" dirty="0">
                <a:latin typeface="Trebuchet MS"/>
                <a:cs typeface="Trebuchet MS"/>
              </a:rPr>
              <a:t> </a:t>
            </a:r>
            <a:r>
              <a:rPr sz="750" spc="20" dirty="0">
                <a:latin typeface="Trebuchet MS"/>
                <a:cs typeface="Trebuchet MS"/>
              </a:rPr>
              <a:t>graduated</a:t>
            </a:r>
            <a:r>
              <a:rPr sz="750" spc="100" dirty="0">
                <a:latin typeface="Trebuchet MS"/>
                <a:cs typeface="Trebuchet MS"/>
              </a:rPr>
              <a:t> </a:t>
            </a:r>
            <a:r>
              <a:rPr sz="750" spc="30" dirty="0">
                <a:latin typeface="Trebuchet MS"/>
                <a:cs typeface="Trebuchet MS"/>
              </a:rPr>
              <a:t>and</a:t>
            </a:r>
            <a:r>
              <a:rPr sz="750" spc="105" dirty="0">
                <a:latin typeface="Trebuchet MS"/>
                <a:cs typeface="Trebuchet MS"/>
              </a:rPr>
              <a:t> </a:t>
            </a:r>
            <a:r>
              <a:rPr sz="750" spc="15" dirty="0">
                <a:latin typeface="Trebuchet MS"/>
                <a:cs typeface="Trebuchet MS"/>
              </a:rPr>
              <a:t>they</a:t>
            </a:r>
            <a:r>
              <a:rPr sz="750" spc="100" dirty="0">
                <a:latin typeface="Trebuchet MS"/>
                <a:cs typeface="Trebuchet MS"/>
              </a:rPr>
              <a:t> </a:t>
            </a:r>
            <a:r>
              <a:rPr sz="750" spc="5" dirty="0">
                <a:latin typeface="Trebuchet MS"/>
                <a:cs typeface="Trebuchet MS"/>
              </a:rPr>
              <a:t>migrate</a:t>
            </a:r>
            <a:r>
              <a:rPr sz="750" spc="100" dirty="0">
                <a:latin typeface="Trebuchet MS"/>
                <a:cs typeface="Trebuchet MS"/>
              </a:rPr>
              <a:t> </a:t>
            </a:r>
            <a:r>
              <a:rPr sz="750" spc="5" dirty="0">
                <a:latin typeface="Trebuchet MS"/>
                <a:cs typeface="Trebuchet MS"/>
              </a:rPr>
              <a:t>to</a:t>
            </a:r>
            <a:r>
              <a:rPr sz="750" spc="105" dirty="0">
                <a:latin typeface="Trebuchet MS"/>
                <a:cs typeface="Trebuchet MS"/>
              </a:rPr>
              <a:t> </a:t>
            </a:r>
            <a:r>
              <a:rPr sz="750" dirty="0">
                <a:latin typeface="Trebuchet MS"/>
                <a:cs typeface="Trebuchet MS"/>
              </a:rPr>
              <a:t>find </a:t>
            </a:r>
            <a:r>
              <a:rPr sz="750" spc="-215" dirty="0">
                <a:latin typeface="Trebuchet MS"/>
                <a:cs typeface="Trebuchet MS"/>
              </a:rPr>
              <a:t> </a:t>
            </a:r>
            <a:r>
              <a:rPr sz="750" spc="-10" dirty="0">
                <a:latin typeface="Trebuchet MS"/>
                <a:cs typeface="Trebuchet MS"/>
              </a:rPr>
              <a:t>job </a:t>
            </a:r>
            <a:r>
              <a:rPr sz="750" spc="5" dirty="0">
                <a:latin typeface="Trebuchet MS"/>
                <a:cs typeface="Trebuchet MS"/>
              </a:rPr>
              <a:t>opportunities </a:t>
            </a:r>
            <a:r>
              <a:rPr sz="750" spc="40" dirty="0">
                <a:latin typeface="Trebuchet MS"/>
                <a:cs typeface="Trebuchet MS"/>
              </a:rPr>
              <a:t>based </a:t>
            </a:r>
            <a:r>
              <a:rPr sz="750" spc="30" dirty="0">
                <a:latin typeface="Trebuchet MS"/>
                <a:cs typeface="Trebuchet MS"/>
              </a:rPr>
              <a:t>on </a:t>
            </a:r>
            <a:r>
              <a:rPr sz="750" spc="-10" dirty="0">
                <a:latin typeface="Trebuchet MS"/>
                <a:cs typeface="Trebuchet MS"/>
              </a:rPr>
              <a:t>their </a:t>
            </a:r>
            <a:r>
              <a:rPr sz="750" spc="25" dirty="0">
                <a:latin typeface="Trebuchet MS"/>
                <a:cs typeface="Trebuchet MS"/>
              </a:rPr>
              <a:t>academics </a:t>
            </a:r>
            <a:r>
              <a:rPr sz="750" spc="30" dirty="0">
                <a:latin typeface="Trebuchet MS"/>
                <a:cs typeface="Trebuchet MS"/>
              </a:rPr>
              <a:t> </a:t>
            </a:r>
            <a:r>
              <a:rPr sz="750" spc="40" dirty="0">
                <a:latin typeface="Trebuchet MS"/>
                <a:cs typeface="Trebuchet MS"/>
              </a:rPr>
              <a:t>Among</a:t>
            </a:r>
            <a:r>
              <a:rPr sz="750" spc="290" dirty="0">
                <a:latin typeface="Trebuchet MS"/>
                <a:cs typeface="Trebuchet MS"/>
              </a:rPr>
              <a:t> </a:t>
            </a:r>
            <a:r>
              <a:rPr sz="750" spc="5" dirty="0">
                <a:latin typeface="Trebuchet MS"/>
                <a:cs typeface="Trebuchet MS"/>
              </a:rPr>
              <a:t>the</a:t>
            </a:r>
            <a:r>
              <a:rPr sz="750" spc="70" dirty="0">
                <a:latin typeface="Trebuchet MS"/>
                <a:cs typeface="Trebuchet MS"/>
              </a:rPr>
              <a:t> </a:t>
            </a:r>
            <a:r>
              <a:rPr sz="750" spc="15" dirty="0">
                <a:latin typeface="Trebuchet MS"/>
                <a:cs typeface="Trebuchet MS"/>
              </a:rPr>
              <a:t>factors</a:t>
            </a:r>
            <a:r>
              <a:rPr sz="750" spc="55" dirty="0">
                <a:latin typeface="Trebuchet MS"/>
                <a:cs typeface="Trebuchet MS"/>
              </a:rPr>
              <a:t> </a:t>
            </a:r>
            <a:r>
              <a:rPr sz="750" spc="-5" dirty="0">
                <a:latin typeface="Trebuchet MS"/>
                <a:cs typeface="Trebuchet MS"/>
              </a:rPr>
              <a:t>that</a:t>
            </a:r>
            <a:r>
              <a:rPr sz="750" spc="75" dirty="0">
                <a:latin typeface="Trebuchet MS"/>
                <a:cs typeface="Trebuchet MS"/>
              </a:rPr>
              <a:t> </a:t>
            </a:r>
            <a:r>
              <a:rPr sz="750" spc="35" dirty="0">
                <a:latin typeface="Trebuchet MS"/>
                <a:cs typeface="Trebuchet MS"/>
              </a:rPr>
              <a:t>cause  </a:t>
            </a:r>
            <a:r>
              <a:rPr sz="750" spc="5" dirty="0">
                <a:latin typeface="Trebuchet MS"/>
                <a:cs typeface="Trebuchet MS"/>
              </a:rPr>
              <a:t>the</a:t>
            </a:r>
            <a:r>
              <a:rPr sz="750" spc="65" dirty="0">
                <a:latin typeface="Trebuchet MS"/>
                <a:cs typeface="Trebuchet MS"/>
              </a:rPr>
              <a:t> </a:t>
            </a:r>
            <a:r>
              <a:rPr sz="750" spc="10" dirty="0">
                <a:latin typeface="Trebuchet MS"/>
                <a:cs typeface="Trebuchet MS"/>
              </a:rPr>
              <a:t>lack</a:t>
            </a:r>
            <a:r>
              <a:rPr sz="750" spc="60" dirty="0">
                <a:latin typeface="Trebuchet MS"/>
                <a:cs typeface="Trebuchet MS"/>
              </a:rPr>
              <a:t> </a:t>
            </a:r>
            <a:r>
              <a:rPr sz="750" spc="15" dirty="0">
                <a:latin typeface="Trebuchet MS"/>
                <a:cs typeface="Trebuchet MS"/>
              </a:rPr>
              <a:t>of </a:t>
            </a:r>
            <a:r>
              <a:rPr sz="750" spc="-215" dirty="0">
                <a:latin typeface="Trebuchet MS"/>
                <a:cs typeface="Trebuchet MS"/>
              </a:rPr>
              <a:t> </a:t>
            </a:r>
            <a:r>
              <a:rPr sz="750" dirty="0">
                <a:latin typeface="Trebuchet MS"/>
                <a:cs typeface="Trebuchet MS"/>
              </a:rPr>
              <a:t>industrial</a:t>
            </a:r>
            <a:r>
              <a:rPr sz="750" spc="130" dirty="0">
                <a:latin typeface="Trebuchet MS"/>
                <a:cs typeface="Trebuchet MS"/>
              </a:rPr>
              <a:t> </a:t>
            </a:r>
            <a:r>
              <a:rPr sz="750" spc="15" dirty="0">
                <a:latin typeface="Trebuchet MS"/>
                <a:cs typeface="Trebuchet MS"/>
              </a:rPr>
              <a:t>existence</a:t>
            </a:r>
            <a:r>
              <a:rPr sz="750" spc="114" dirty="0">
                <a:latin typeface="Trebuchet MS"/>
                <a:cs typeface="Trebuchet MS"/>
              </a:rPr>
              <a:t> </a:t>
            </a:r>
            <a:r>
              <a:rPr sz="750" spc="20" dirty="0">
                <a:latin typeface="Trebuchet MS"/>
                <a:cs typeface="Trebuchet MS"/>
              </a:rPr>
              <a:t>is</a:t>
            </a:r>
            <a:r>
              <a:rPr sz="750" spc="110" dirty="0">
                <a:latin typeface="Trebuchet MS"/>
                <a:cs typeface="Trebuchet MS"/>
              </a:rPr>
              <a:t> </a:t>
            </a:r>
            <a:r>
              <a:rPr sz="750" spc="25" dirty="0">
                <a:latin typeface="Trebuchet MS"/>
                <a:cs typeface="Trebuchet MS"/>
              </a:rPr>
              <a:t>due</a:t>
            </a:r>
            <a:r>
              <a:rPr sz="750" spc="105" dirty="0">
                <a:latin typeface="Trebuchet MS"/>
                <a:cs typeface="Trebuchet MS"/>
              </a:rPr>
              <a:t> </a:t>
            </a:r>
            <a:r>
              <a:rPr sz="750" spc="5" dirty="0">
                <a:latin typeface="Trebuchet MS"/>
                <a:cs typeface="Trebuchet MS"/>
              </a:rPr>
              <a:t>to</a:t>
            </a:r>
            <a:r>
              <a:rPr sz="750" spc="125" dirty="0">
                <a:latin typeface="Trebuchet MS"/>
                <a:cs typeface="Trebuchet MS"/>
              </a:rPr>
              <a:t> </a:t>
            </a:r>
            <a:r>
              <a:rPr sz="750" spc="5" dirty="0">
                <a:latin typeface="Trebuchet MS"/>
                <a:cs typeface="Trebuchet MS"/>
              </a:rPr>
              <a:t>the</a:t>
            </a:r>
            <a:r>
              <a:rPr sz="750" spc="125" dirty="0">
                <a:latin typeface="Trebuchet MS"/>
                <a:cs typeface="Trebuchet MS"/>
              </a:rPr>
              <a:t> </a:t>
            </a:r>
            <a:r>
              <a:rPr sz="750" spc="10" dirty="0">
                <a:latin typeface="Trebuchet MS"/>
                <a:cs typeface="Trebuchet MS"/>
              </a:rPr>
              <a:t>lack</a:t>
            </a:r>
            <a:r>
              <a:rPr sz="750" spc="120" dirty="0">
                <a:latin typeface="Trebuchet MS"/>
                <a:cs typeface="Trebuchet MS"/>
              </a:rPr>
              <a:t> </a:t>
            </a:r>
            <a:r>
              <a:rPr sz="750" spc="15" dirty="0">
                <a:latin typeface="Trebuchet MS"/>
                <a:cs typeface="Trebuchet MS"/>
              </a:rPr>
              <a:t>of </a:t>
            </a:r>
            <a:r>
              <a:rPr sz="750" spc="-215" dirty="0">
                <a:latin typeface="Trebuchet MS"/>
                <a:cs typeface="Trebuchet MS"/>
              </a:rPr>
              <a:t> </a:t>
            </a:r>
            <a:r>
              <a:rPr sz="750" spc="15" dirty="0">
                <a:latin typeface="Trebuchet MS"/>
                <a:cs typeface="Trebuchet MS"/>
              </a:rPr>
              <a:t>development</a:t>
            </a:r>
            <a:r>
              <a:rPr sz="750" spc="-40" dirty="0">
                <a:latin typeface="Trebuchet MS"/>
                <a:cs typeface="Trebuchet MS"/>
              </a:rPr>
              <a:t> </a:t>
            </a:r>
            <a:r>
              <a:rPr sz="750" dirty="0">
                <a:latin typeface="Trebuchet MS"/>
                <a:cs typeface="Trebuchet MS"/>
              </a:rPr>
              <a:t>innovation.</a:t>
            </a:r>
            <a:endParaRPr sz="750">
              <a:latin typeface="Trebuchet MS"/>
              <a:cs typeface="Trebuchet MS"/>
            </a:endParaRPr>
          </a:p>
          <a:p>
            <a:pPr marL="191135">
              <a:lnSpc>
                <a:spcPts val="745"/>
              </a:lnSpc>
            </a:pPr>
            <a:r>
              <a:rPr sz="750" spc="30" dirty="0">
                <a:latin typeface="Trebuchet MS"/>
                <a:cs typeface="Trebuchet MS"/>
              </a:rPr>
              <a:t>The</a:t>
            </a:r>
            <a:r>
              <a:rPr sz="750" spc="220" dirty="0">
                <a:latin typeface="Trebuchet MS"/>
                <a:cs typeface="Trebuchet MS"/>
              </a:rPr>
              <a:t> </a:t>
            </a:r>
            <a:r>
              <a:rPr sz="750" spc="5" dirty="0">
                <a:latin typeface="Trebuchet MS"/>
                <a:cs typeface="Trebuchet MS"/>
              </a:rPr>
              <a:t>uncertainty</a:t>
            </a:r>
            <a:r>
              <a:rPr sz="750" spc="225" dirty="0">
                <a:latin typeface="Trebuchet MS"/>
                <a:cs typeface="Trebuchet MS"/>
              </a:rPr>
              <a:t> </a:t>
            </a:r>
            <a:r>
              <a:rPr sz="750" spc="15" dirty="0">
                <a:latin typeface="Trebuchet MS"/>
                <a:cs typeface="Trebuchet MS"/>
              </a:rPr>
              <a:t>of</a:t>
            </a:r>
            <a:r>
              <a:rPr sz="750" spc="225" dirty="0">
                <a:latin typeface="Trebuchet MS"/>
                <a:cs typeface="Trebuchet MS"/>
              </a:rPr>
              <a:t> </a:t>
            </a:r>
            <a:r>
              <a:rPr sz="750" spc="50" dirty="0">
                <a:latin typeface="Trebuchet MS"/>
                <a:cs typeface="Trebuchet MS"/>
              </a:rPr>
              <a:t>success</a:t>
            </a:r>
            <a:r>
              <a:rPr sz="750" spc="225" dirty="0">
                <a:latin typeface="Trebuchet MS"/>
                <a:cs typeface="Trebuchet MS"/>
              </a:rPr>
              <a:t> </a:t>
            </a:r>
            <a:r>
              <a:rPr sz="750" spc="30" dirty="0">
                <a:latin typeface="Trebuchet MS"/>
                <a:cs typeface="Trebuchet MS"/>
              </a:rPr>
              <a:t>can</a:t>
            </a:r>
            <a:r>
              <a:rPr sz="750" spc="225" dirty="0">
                <a:latin typeface="Trebuchet MS"/>
                <a:cs typeface="Trebuchet MS"/>
              </a:rPr>
              <a:t> </a:t>
            </a:r>
            <a:r>
              <a:rPr sz="750" dirty="0">
                <a:latin typeface="Trebuchet MS"/>
                <a:cs typeface="Trebuchet MS"/>
              </a:rPr>
              <a:t>affect</a:t>
            </a:r>
            <a:r>
              <a:rPr sz="750" spc="225" dirty="0">
                <a:latin typeface="Trebuchet MS"/>
                <a:cs typeface="Trebuchet MS"/>
              </a:rPr>
              <a:t> </a:t>
            </a:r>
            <a:r>
              <a:rPr sz="750" spc="-10" dirty="0">
                <a:latin typeface="Trebuchet MS"/>
                <a:cs typeface="Trebuchet MS"/>
              </a:rPr>
              <a:t>their</a:t>
            </a:r>
            <a:endParaRPr sz="750">
              <a:latin typeface="Trebuchet MS"/>
              <a:cs typeface="Trebuchet MS"/>
            </a:endParaRPr>
          </a:p>
          <a:p>
            <a:pPr marL="191135">
              <a:lnSpc>
                <a:spcPts val="815"/>
              </a:lnSpc>
            </a:pPr>
            <a:r>
              <a:rPr sz="750" spc="-15" dirty="0">
                <a:latin typeface="Trebuchet MS"/>
                <a:cs typeface="Trebuchet MS"/>
              </a:rPr>
              <a:t>mentality.</a:t>
            </a:r>
            <a:endParaRPr sz="750">
              <a:latin typeface="Trebuchet MS"/>
              <a:cs typeface="Trebuchet MS"/>
            </a:endParaRPr>
          </a:p>
          <a:p>
            <a:pPr marL="191135" marR="104775" algn="just">
              <a:lnSpc>
                <a:spcPts val="819"/>
              </a:lnSpc>
              <a:spcBef>
                <a:spcPts val="55"/>
              </a:spcBef>
            </a:pPr>
            <a:r>
              <a:rPr sz="750" spc="30" dirty="0">
                <a:latin typeface="Trebuchet MS"/>
                <a:cs typeface="Trebuchet MS"/>
              </a:rPr>
              <a:t>KnowledgeCom</a:t>
            </a:r>
            <a:r>
              <a:rPr sz="750" spc="35" dirty="0">
                <a:latin typeface="Trebuchet MS"/>
                <a:cs typeface="Trebuchet MS"/>
              </a:rPr>
              <a:t> </a:t>
            </a:r>
            <a:r>
              <a:rPr sz="750" spc="15" dirty="0">
                <a:latin typeface="Trebuchet MS"/>
                <a:cs typeface="Trebuchet MS"/>
              </a:rPr>
              <a:t>Corporation</a:t>
            </a:r>
            <a:r>
              <a:rPr sz="750" spc="20" dirty="0">
                <a:latin typeface="Trebuchet MS"/>
                <a:cs typeface="Trebuchet MS"/>
              </a:rPr>
              <a:t> </a:t>
            </a:r>
            <a:r>
              <a:rPr sz="750" spc="60" dirty="0">
                <a:latin typeface="Trebuchet MS"/>
                <a:cs typeface="Trebuchet MS"/>
              </a:rPr>
              <a:t>Sdn </a:t>
            </a:r>
            <a:r>
              <a:rPr sz="750" spc="40" dirty="0">
                <a:latin typeface="Trebuchet MS"/>
                <a:cs typeface="Trebuchet MS"/>
              </a:rPr>
              <a:t>Bhd</a:t>
            </a:r>
            <a:r>
              <a:rPr sz="750" spc="45" dirty="0">
                <a:latin typeface="Trebuchet MS"/>
                <a:cs typeface="Trebuchet MS"/>
              </a:rPr>
              <a:t> </a:t>
            </a:r>
            <a:r>
              <a:rPr sz="750" spc="15" dirty="0">
                <a:latin typeface="Trebuchet MS"/>
                <a:cs typeface="Trebuchet MS"/>
              </a:rPr>
              <a:t>Chief </a:t>
            </a:r>
            <a:r>
              <a:rPr sz="750" spc="20" dirty="0">
                <a:latin typeface="Trebuchet MS"/>
                <a:cs typeface="Trebuchet MS"/>
              </a:rPr>
              <a:t> </a:t>
            </a:r>
            <a:r>
              <a:rPr sz="750" spc="10" dirty="0">
                <a:latin typeface="Trebuchet MS"/>
                <a:cs typeface="Trebuchet MS"/>
              </a:rPr>
              <a:t>Executive </a:t>
            </a:r>
            <a:r>
              <a:rPr sz="750" spc="5" dirty="0">
                <a:latin typeface="Trebuchet MS"/>
                <a:cs typeface="Trebuchet MS"/>
              </a:rPr>
              <a:t>Officer </a:t>
            </a:r>
            <a:r>
              <a:rPr sz="750" spc="25" dirty="0">
                <a:latin typeface="Trebuchet MS"/>
                <a:cs typeface="Trebuchet MS"/>
              </a:rPr>
              <a:t>S.T Rubaneswaran said most </a:t>
            </a:r>
            <a:r>
              <a:rPr sz="750" spc="-215" dirty="0">
                <a:latin typeface="Trebuchet MS"/>
                <a:cs typeface="Trebuchet MS"/>
              </a:rPr>
              <a:t> </a:t>
            </a:r>
            <a:r>
              <a:rPr sz="750" spc="25" dirty="0">
                <a:latin typeface="Trebuchet MS"/>
                <a:cs typeface="Trebuchet MS"/>
              </a:rPr>
              <a:t>Malaysian </a:t>
            </a:r>
            <a:r>
              <a:rPr sz="750" spc="10" dirty="0">
                <a:latin typeface="Trebuchet MS"/>
                <a:cs typeface="Trebuchet MS"/>
              </a:rPr>
              <a:t>industries are </a:t>
            </a:r>
            <a:r>
              <a:rPr sz="750" spc="-20" dirty="0">
                <a:latin typeface="Trebuchet MS"/>
                <a:cs typeface="Trebuchet MS"/>
              </a:rPr>
              <a:t>still</a:t>
            </a:r>
            <a:r>
              <a:rPr sz="750" spc="-15" dirty="0">
                <a:latin typeface="Trebuchet MS"/>
                <a:cs typeface="Trebuchet MS"/>
              </a:rPr>
              <a:t> </a:t>
            </a:r>
            <a:r>
              <a:rPr sz="750" spc="-10" dirty="0">
                <a:latin typeface="Trebuchet MS"/>
                <a:cs typeface="Trebuchet MS"/>
              </a:rPr>
              <a:t>in</a:t>
            </a:r>
            <a:r>
              <a:rPr sz="750" spc="-5" dirty="0">
                <a:latin typeface="Trebuchet MS"/>
                <a:cs typeface="Trebuchet MS"/>
              </a:rPr>
              <a:t> </a:t>
            </a:r>
            <a:r>
              <a:rPr sz="750" spc="15" dirty="0">
                <a:latin typeface="Trebuchet MS"/>
                <a:cs typeface="Trebuchet MS"/>
              </a:rPr>
              <a:t>Industry 2.0 </a:t>
            </a:r>
            <a:r>
              <a:rPr sz="750" spc="20" dirty="0">
                <a:latin typeface="Trebuchet MS"/>
                <a:cs typeface="Trebuchet MS"/>
              </a:rPr>
              <a:t> which is </a:t>
            </a:r>
            <a:r>
              <a:rPr sz="750" spc="25" dirty="0">
                <a:latin typeface="Trebuchet MS"/>
                <a:cs typeface="Trebuchet MS"/>
              </a:rPr>
              <a:t>labor-based </a:t>
            </a:r>
            <a:r>
              <a:rPr sz="750" spc="30" dirty="0">
                <a:latin typeface="Trebuchet MS"/>
                <a:cs typeface="Trebuchet MS"/>
              </a:rPr>
              <a:t>and </a:t>
            </a:r>
            <a:r>
              <a:rPr sz="750" spc="25" dirty="0">
                <a:latin typeface="Trebuchet MS"/>
                <a:cs typeface="Trebuchet MS"/>
              </a:rPr>
              <a:t>need </a:t>
            </a:r>
            <a:r>
              <a:rPr sz="750" spc="5" dirty="0">
                <a:latin typeface="Trebuchet MS"/>
                <a:cs typeface="Trebuchet MS"/>
              </a:rPr>
              <a:t>to </a:t>
            </a:r>
            <a:r>
              <a:rPr sz="750" spc="15" dirty="0">
                <a:latin typeface="Trebuchet MS"/>
                <a:cs typeface="Trebuchet MS"/>
              </a:rPr>
              <a:t>improve </a:t>
            </a:r>
            <a:r>
              <a:rPr sz="750" spc="5" dirty="0">
                <a:latin typeface="Trebuchet MS"/>
                <a:cs typeface="Trebuchet MS"/>
              </a:rPr>
              <a:t>to </a:t>
            </a:r>
            <a:r>
              <a:rPr sz="750" spc="10" dirty="0">
                <a:latin typeface="Trebuchet MS"/>
                <a:cs typeface="Trebuchet MS"/>
              </a:rPr>
              <a:t> </a:t>
            </a:r>
            <a:r>
              <a:rPr sz="750" spc="20" dirty="0">
                <a:latin typeface="Trebuchet MS"/>
                <a:cs typeface="Trebuchet MS"/>
              </a:rPr>
              <a:t>reach</a:t>
            </a:r>
            <a:r>
              <a:rPr sz="750" spc="-40" dirty="0">
                <a:latin typeface="Trebuchet MS"/>
                <a:cs typeface="Trebuchet MS"/>
              </a:rPr>
              <a:t> </a:t>
            </a:r>
            <a:r>
              <a:rPr sz="750" spc="25" dirty="0">
                <a:latin typeface="Trebuchet MS"/>
                <a:cs typeface="Trebuchet MS"/>
              </a:rPr>
              <a:t>4.0</a:t>
            </a:r>
            <a:endParaRPr sz="750">
              <a:latin typeface="Trebuchet MS"/>
              <a:cs typeface="Trebuchet MS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5567603" y="1401098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29" y="30953"/>
                </a:moveTo>
                <a:lnTo>
                  <a:pt x="13424" y="30953"/>
                </a:lnTo>
                <a:lnTo>
                  <a:pt x="11450" y="30561"/>
                </a:lnTo>
                <a:lnTo>
                  <a:pt x="0" y="17529"/>
                </a:lnTo>
                <a:lnTo>
                  <a:pt x="0" y="13424"/>
                </a:lnTo>
                <a:lnTo>
                  <a:pt x="13424" y="0"/>
                </a:lnTo>
                <a:lnTo>
                  <a:pt x="17529" y="0"/>
                </a:lnTo>
                <a:lnTo>
                  <a:pt x="30953" y="15476"/>
                </a:lnTo>
                <a:lnTo>
                  <a:pt x="30953" y="17529"/>
                </a:lnTo>
                <a:lnTo>
                  <a:pt x="17529" y="309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5674002" y="1341967"/>
            <a:ext cx="4644390" cy="57023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 algn="just">
              <a:lnSpc>
                <a:spcPct val="101600"/>
              </a:lnSpc>
              <a:spcBef>
                <a:spcPts val="114"/>
              </a:spcBef>
            </a:pP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People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may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even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be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influenced 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by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money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move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out of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their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comfort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zone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order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increase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their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income. </a:t>
            </a:r>
            <a:r>
              <a:rPr sz="700" spc="70" dirty="0">
                <a:solidFill>
                  <a:srgbClr val="FFFFFF"/>
                </a:solidFill>
                <a:latin typeface="Trebuchet MS"/>
                <a:cs typeface="Trebuchet MS"/>
              </a:rPr>
              <a:t>Some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industries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that 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do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not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exist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Malaysia,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fresh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graduates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from specific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programme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have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 issues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finding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employment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related to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their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academic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fields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of study.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Malaysian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employees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working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 abroad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escape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toxic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working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environment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Malaysia.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(Mohamad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 Razif,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M.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A.,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65" dirty="0">
                <a:solidFill>
                  <a:srgbClr val="FFFFFF"/>
                </a:solidFill>
                <a:latin typeface="Trebuchet MS"/>
                <a:cs typeface="Trebuchet MS"/>
              </a:rPr>
              <a:t>Muhammad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Afandi,</a:t>
            </a:r>
            <a:endParaRPr sz="700">
              <a:latin typeface="Trebuchet MS"/>
              <a:cs typeface="Trebuchet MS"/>
            </a:endParaRPr>
          </a:p>
          <a:p>
            <a:pPr marL="12700" algn="just">
              <a:lnSpc>
                <a:spcPct val="100000"/>
              </a:lnSpc>
              <a:spcBef>
                <a:spcPts val="15"/>
              </a:spcBef>
            </a:pP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A.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D.,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85" dirty="0">
                <a:solidFill>
                  <a:srgbClr val="FFFFFF"/>
                </a:solidFill>
                <a:latin typeface="Trebuchet MS"/>
                <a:cs typeface="Trebuchet MS"/>
              </a:rPr>
              <a:t>Mohd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Ariffin,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M.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H.,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Huzir,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A.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-40" dirty="0">
                <a:solidFill>
                  <a:srgbClr val="FFFFFF"/>
                </a:solidFill>
                <a:latin typeface="Trebuchet MS"/>
                <a:cs typeface="Trebuchet MS"/>
              </a:rPr>
              <a:t>I.,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-30" dirty="0">
                <a:solidFill>
                  <a:srgbClr val="FFFFFF"/>
                </a:solidFill>
                <a:latin typeface="Trebuchet MS"/>
                <a:cs typeface="Trebuchet MS"/>
              </a:rPr>
              <a:t>&amp;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Othman,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Dr.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dirty="0">
                <a:solidFill>
                  <a:srgbClr val="FFFFFF"/>
                </a:solidFill>
                <a:latin typeface="Trebuchet MS"/>
                <a:cs typeface="Trebuchet MS"/>
              </a:rPr>
              <a:t>F,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2019).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5567603" y="2051127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4">
                <a:moveTo>
                  <a:pt x="17529" y="30953"/>
                </a:moveTo>
                <a:lnTo>
                  <a:pt x="13424" y="30953"/>
                </a:lnTo>
                <a:lnTo>
                  <a:pt x="11450" y="30560"/>
                </a:lnTo>
                <a:lnTo>
                  <a:pt x="0" y="17529"/>
                </a:lnTo>
                <a:lnTo>
                  <a:pt x="0" y="13424"/>
                </a:lnTo>
                <a:lnTo>
                  <a:pt x="13424" y="0"/>
                </a:lnTo>
                <a:lnTo>
                  <a:pt x="17529" y="0"/>
                </a:lnTo>
                <a:lnTo>
                  <a:pt x="30953" y="15476"/>
                </a:lnTo>
                <a:lnTo>
                  <a:pt x="30953" y="17529"/>
                </a:lnTo>
                <a:lnTo>
                  <a:pt x="17529" y="309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5674002" y="1991996"/>
            <a:ext cx="4644390" cy="35369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 algn="just">
              <a:lnSpc>
                <a:spcPct val="101600"/>
              </a:lnSpc>
              <a:spcBef>
                <a:spcPts val="114"/>
              </a:spcBef>
            </a:pPr>
            <a:r>
              <a:rPr sz="700" spc="65" dirty="0">
                <a:solidFill>
                  <a:srgbClr val="FFFFFF"/>
                </a:solidFill>
                <a:latin typeface="Trebuchet MS"/>
                <a:cs typeface="Trebuchet MS"/>
              </a:rPr>
              <a:t>Based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on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statistics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700" dirty="0">
                <a:solidFill>
                  <a:srgbClr val="FFFFFF"/>
                </a:solidFill>
                <a:latin typeface="Trebuchet MS"/>
                <a:cs typeface="Trebuchet MS"/>
              </a:rPr>
              <a:t>2011,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approximately 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270,000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Malaysians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lived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United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Kingdom,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United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States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America,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Canada,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Australia. 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(Mohamad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Razif,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M. 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A., </a:t>
            </a:r>
            <a:r>
              <a:rPr sz="700" spc="65" dirty="0">
                <a:solidFill>
                  <a:srgbClr val="FFFFFF"/>
                </a:solidFill>
                <a:latin typeface="Trebuchet MS"/>
                <a:cs typeface="Trebuchet MS"/>
              </a:rPr>
              <a:t>Muhammad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Afandi,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M.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A. 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D., </a:t>
            </a:r>
            <a:r>
              <a:rPr sz="700" spc="85" dirty="0">
                <a:solidFill>
                  <a:srgbClr val="FFFFFF"/>
                </a:solidFill>
                <a:latin typeface="Trebuchet MS"/>
                <a:cs typeface="Trebuchet MS"/>
              </a:rPr>
              <a:t>Mohd </a:t>
            </a:r>
            <a:r>
              <a:rPr sz="700" spc="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Ariffin,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H.,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Huzir,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A.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-40" dirty="0">
                <a:solidFill>
                  <a:srgbClr val="FFFFFF"/>
                </a:solidFill>
                <a:latin typeface="Trebuchet MS"/>
                <a:cs typeface="Trebuchet MS"/>
              </a:rPr>
              <a:t>I.,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-30" dirty="0">
                <a:solidFill>
                  <a:srgbClr val="FFFFFF"/>
                </a:solidFill>
                <a:latin typeface="Trebuchet MS"/>
                <a:cs typeface="Trebuchet MS"/>
              </a:rPr>
              <a:t>&amp;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Othman,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Dr.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M.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dirty="0">
                <a:solidFill>
                  <a:srgbClr val="FFFFFF"/>
                </a:solidFill>
                <a:latin typeface="Trebuchet MS"/>
                <a:cs typeface="Trebuchet MS"/>
              </a:rPr>
              <a:t>F,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2019).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5567603" y="2484479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4">
                <a:moveTo>
                  <a:pt x="17529" y="30953"/>
                </a:moveTo>
                <a:lnTo>
                  <a:pt x="13424" y="30953"/>
                </a:lnTo>
                <a:lnTo>
                  <a:pt x="11450" y="30560"/>
                </a:lnTo>
                <a:lnTo>
                  <a:pt x="0" y="17529"/>
                </a:lnTo>
                <a:lnTo>
                  <a:pt x="0" y="13424"/>
                </a:lnTo>
                <a:lnTo>
                  <a:pt x="13424" y="0"/>
                </a:lnTo>
                <a:lnTo>
                  <a:pt x="17529" y="0"/>
                </a:lnTo>
                <a:lnTo>
                  <a:pt x="30953" y="15476"/>
                </a:lnTo>
                <a:lnTo>
                  <a:pt x="30953" y="17529"/>
                </a:lnTo>
                <a:lnTo>
                  <a:pt x="17529" y="309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5674002" y="2425348"/>
            <a:ext cx="4644390" cy="6788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 algn="just">
              <a:lnSpc>
                <a:spcPct val="101600"/>
              </a:lnSpc>
              <a:spcBef>
                <a:spcPts val="114"/>
              </a:spcBef>
            </a:pP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Aspects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economy.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According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findings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previous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researchers,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economic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indicators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that </a:t>
            </a:r>
            <a:r>
              <a:rPr sz="70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were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most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frequently cited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were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poor 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wage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low opportunities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job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advancement.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-According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 the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World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Bank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(2011),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one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most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 significant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reasons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that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could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lead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loss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intellectual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capital </a:t>
            </a:r>
            <a:r>
              <a:rPr sz="70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Malaysia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lack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of opportunities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professional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advancement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-Other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economic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factors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that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have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 pushed Malaysians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migrate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abroad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include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being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paid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marginal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amount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comparison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payment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that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they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could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get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from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developed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country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receiving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unattractive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fringe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benefits.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5567603" y="3242846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4">
                <a:moveTo>
                  <a:pt x="17529" y="30953"/>
                </a:moveTo>
                <a:lnTo>
                  <a:pt x="13424" y="30953"/>
                </a:lnTo>
                <a:lnTo>
                  <a:pt x="11450" y="30560"/>
                </a:lnTo>
                <a:lnTo>
                  <a:pt x="0" y="17529"/>
                </a:lnTo>
                <a:lnTo>
                  <a:pt x="0" y="13424"/>
                </a:lnTo>
                <a:lnTo>
                  <a:pt x="13424" y="0"/>
                </a:lnTo>
                <a:lnTo>
                  <a:pt x="17529" y="0"/>
                </a:lnTo>
                <a:lnTo>
                  <a:pt x="30953" y="15476"/>
                </a:lnTo>
                <a:lnTo>
                  <a:pt x="30953" y="17529"/>
                </a:lnTo>
                <a:lnTo>
                  <a:pt x="17529" y="309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5674002" y="3183715"/>
            <a:ext cx="4644390" cy="6788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 algn="just">
              <a:lnSpc>
                <a:spcPct val="101600"/>
              </a:lnSpc>
              <a:spcBef>
                <a:spcPts val="114"/>
              </a:spcBef>
            </a:pP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Sociocultural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factors could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impact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or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cause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 migration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behaviour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Malaysians,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whether </a:t>
            </a:r>
            <a:r>
              <a:rPr sz="700" spc="-20" dirty="0">
                <a:solidFill>
                  <a:srgbClr val="FFFFFF"/>
                </a:solidFill>
                <a:latin typeface="Trebuchet MS"/>
                <a:cs typeface="Trebuchet MS"/>
              </a:rPr>
              <a:t>it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be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intended or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actual. </a:t>
            </a:r>
            <a:r>
              <a:rPr sz="700" spc="70" dirty="0">
                <a:solidFill>
                  <a:srgbClr val="FFFFFF"/>
                </a:solidFill>
                <a:latin typeface="Trebuchet MS"/>
                <a:cs typeface="Trebuchet MS"/>
              </a:rPr>
              <a:t>-Choong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et 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al.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(2013),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Quah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et 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al.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(2014),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700" spc="65" dirty="0">
                <a:solidFill>
                  <a:srgbClr val="FFFFFF"/>
                </a:solidFill>
                <a:latin typeface="Trebuchet MS"/>
                <a:cs typeface="Trebuchet MS"/>
              </a:rPr>
              <a:t>Tyson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et 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al.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(2011) 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all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stated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that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Malaysian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minority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ethnic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groups, 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such </a:t>
            </a:r>
            <a:r>
              <a:rPr sz="700" spc="70" dirty="0">
                <a:solidFill>
                  <a:srgbClr val="FFFFFF"/>
                </a:solidFill>
                <a:latin typeface="Trebuchet MS"/>
                <a:cs typeface="Trebuchet MS"/>
              </a:rPr>
              <a:t>as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Chinese and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Indians,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had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perception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that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social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injustice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70" dirty="0">
                <a:solidFill>
                  <a:srgbClr val="FFFFFF"/>
                </a:solidFill>
                <a:latin typeface="Trebuchet MS"/>
                <a:cs typeface="Trebuchet MS"/>
              </a:rPr>
              <a:t>was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taking place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 country.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-According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700" spc="65" dirty="0">
                <a:solidFill>
                  <a:srgbClr val="FFFFFF"/>
                </a:solidFill>
                <a:latin typeface="Trebuchet MS"/>
                <a:cs typeface="Trebuchet MS"/>
              </a:rPr>
              <a:t>Tyson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et 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al.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(2011),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Malaysian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undergraduate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students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who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were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from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minority 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backgrounds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had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perception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that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they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were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subjected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discrimination </a:t>
            </a:r>
            <a:r>
              <a:rPr sz="700" spc="60" dirty="0">
                <a:solidFill>
                  <a:srgbClr val="FFFFFF"/>
                </a:solidFill>
                <a:latin typeface="Trebuchet MS"/>
                <a:cs typeface="Trebuchet MS"/>
              </a:rPr>
              <a:t>by </a:t>
            </a:r>
            <a:r>
              <a:rPr sz="70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educational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institution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country.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463521" y="9004784"/>
            <a:ext cx="195262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245" dirty="0">
                <a:solidFill>
                  <a:srgbClr val="FFCC00"/>
                </a:solidFill>
                <a:latin typeface="Calibri"/>
                <a:cs typeface="Calibri"/>
              </a:rPr>
              <a:t>RECOMENDATION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2812245" y="9491691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08" y="30916"/>
                </a:moveTo>
                <a:lnTo>
                  <a:pt x="13408" y="30916"/>
                </a:lnTo>
                <a:lnTo>
                  <a:pt x="11436" y="30524"/>
                </a:lnTo>
                <a:lnTo>
                  <a:pt x="0" y="17508"/>
                </a:lnTo>
                <a:lnTo>
                  <a:pt x="0" y="13408"/>
                </a:lnTo>
                <a:lnTo>
                  <a:pt x="13408" y="0"/>
                </a:lnTo>
                <a:lnTo>
                  <a:pt x="17508" y="0"/>
                </a:lnTo>
                <a:lnTo>
                  <a:pt x="30916" y="15458"/>
                </a:lnTo>
                <a:lnTo>
                  <a:pt x="30916" y="17508"/>
                </a:lnTo>
                <a:lnTo>
                  <a:pt x="17508" y="30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812245" y="9708108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08" y="30916"/>
                </a:moveTo>
                <a:lnTo>
                  <a:pt x="13408" y="30916"/>
                </a:lnTo>
                <a:lnTo>
                  <a:pt x="11436" y="30524"/>
                </a:lnTo>
                <a:lnTo>
                  <a:pt x="0" y="17508"/>
                </a:lnTo>
                <a:lnTo>
                  <a:pt x="0" y="13408"/>
                </a:lnTo>
                <a:lnTo>
                  <a:pt x="13408" y="0"/>
                </a:lnTo>
                <a:lnTo>
                  <a:pt x="17508" y="0"/>
                </a:lnTo>
                <a:lnTo>
                  <a:pt x="30916" y="15458"/>
                </a:lnTo>
                <a:lnTo>
                  <a:pt x="30916" y="17508"/>
                </a:lnTo>
                <a:lnTo>
                  <a:pt x="17508" y="30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2760899" y="9324407"/>
            <a:ext cx="2267585" cy="6781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30"/>
              </a:spcBef>
            </a:pP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4.</a:t>
            </a:r>
            <a:r>
              <a:rPr sz="70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Retain</a:t>
            </a:r>
            <a:r>
              <a:rPr sz="70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Talent:</a:t>
            </a:r>
            <a:endParaRPr sz="700">
              <a:latin typeface="Trebuchet MS"/>
              <a:cs typeface="Trebuchet MS"/>
            </a:endParaRPr>
          </a:p>
          <a:p>
            <a:pPr marL="170180" marR="5080" algn="just">
              <a:lnSpc>
                <a:spcPct val="101400"/>
              </a:lnSpc>
            </a:pP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Competitive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Salaries: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Align </a:t>
            </a:r>
            <a:r>
              <a:rPr sz="700" spc="70" dirty="0">
                <a:solidFill>
                  <a:srgbClr val="FFFFFF"/>
                </a:solidFill>
                <a:latin typeface="Trebuchet MS"/>
                <a:cs typeface="Trebuchet MS"/>
              </a:rPr>
              <a:t>wages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with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global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standards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through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regular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market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research.</a:t>
            </a:r>
            <a:endParaRPr sz="700">
              <a:latin typeface="Trebuchet MS"/>
              <a:cs typeface="Trebuchet MS"/>
            </a:endParaRPr>
          </a:p>
          <a:p>
            <a:pPr marL="170180" marR="5080" algn="just">
              <a:lnSpc>
                <a:spcPct val="101400"/>
              </a:lnSpc>
            </a:pP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Professional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Development: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Provide continuous </a:t>
            </a:r>
            <a:r>
              <a:rPr sz="70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learning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career</a:t>
            </a:r>
            <a:r>
              <a:rPr sz="700" spc="2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advancement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opportunities.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2812245" y="10249151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08" y="30916"/>
                </a:moveTo>
                <a:lnTo>
                  <a:pt x="13408" y="30916"/>
                </a:lnTo>
                <a:lnTo>
                  <a:pt x="11436" y="30524"/>
                </a:lnTo>
                <a:lnTo>
                  <a:pt x="0" y="17508"/>
                </a:lnTo>
                <a:lnTo>
                  <a:pt x="0" y="13408"/>
                </a:lnTo>
                <a:lnTo>
                  <a:pt x="13408" y="0"/>
                </a:lnTo>
                <a:lnTo>
                  <a:pt x="17508" y="0"/>
                </a:lnTo>
                <a:lnTo>
                  <a:pt x="30916" y="15458"/>
                </a:lnTo>
                <a:lnTo>
                  <a:pt x="30916" y="17508"/>
                </a:lnTo>
                <a:lnTo>
                  <a:pt x="17508" y="30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2812245" y="10465568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08" y="30916"/>
                </a:moveTo>
                <a:lnTo>
                  <a:pt x="13408" y="30916"/>
                </a:lnTo>
                <a:lnTo>
                  <a:pt x="11436" y="30524"/>
                </a:lnTo>
                <a:lnTo>
                  <a:pt x="0" y="17508"/>
                </a:lnTo>
                <a:lnTo>
                  <a:pt x="0" y="13408"/>
                </a:lnTo>
                <a:lnTo>
                  <a:pt x="13408" y="0"/>
                </a:lnTo>
                <a:lnTo>
                  <a:pt x="17508" y="0"/>
                </a:lnTo>
                <a:lnTo>
                  <a:pt x="30916" y="15458"/>
                </a:lnTo>
                <a:lnTo>
                  <a:pt x="30916" y="17508"/>
                </a:lnTo>
                <a:lnTo>
                  <a:pt x="17508" y="30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2760899" y="10081867"/>
            <a:ext cx="2267585" cy="56959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5.</a:t>
            </a:r>
            <a:r>
              <a:rPr sz="7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RFavorable</a:t>
            </a:r>
            <a:r>
              <a:rPr sz="7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Work</a:t>
            </a:r>
            <a:r>
              <a:rPr sz="7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Environment:</a:t>
            </a:r>
            <a:endParaRPr sz="700">
              <a:latin typeface="Trebuchet MS"/>
              <a:cs typeface="Trebuchet MS"/>
            </a:endParaRPr>
          </a:p>
          <a:p>
            <a:pPr marL="170180" marR="5080">
              <a:lnSpc>
                <a:spcPct val="101400"/>
              </a:lnSpc>
            </a:pP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Positive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Culture: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Foster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creativity,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cooperation, </a:t>
            </a:r>
            <a:r>
              <a:rPr sz="700" spc="-1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employee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well-being.</a:t>
            </a:r>
            <a:endParaRPr sz="700">
              <a:latin typeface="Trebuchet MS"/>
              <a:cs typeface="Trebuchet MS"/>
            </a:endParaRPr>
          </a:p>
          <a:p>
            <a:pPr marL="170180" marR="5080">
              <a:lnSpc>
                <a:spcPct val="101400"/>
              </a:lnSpc>
            </a:pP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Safety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Well-being: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Prioritize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health,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mental </a:t>
            </a:r>
            <a:r>
              <a:rPr sz="700" spc="-19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well-being,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work-life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balance.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2812245" y="10898403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08" y="30916"/>
                </a:moveTo>
                <a:lnTo>
                  <a:pt x="13408" y="30916"/>
                </a:lnTo>
                <a:lnTo>
                  <a:pt x="11436" y="30524"/>
                </a:lnTo>
                <a:lnTo>
                  <a:pt x="0" y="17508"/>
                </a:lnTo>
                <a:lnTo>
                  <a:pt x="0" y="13408"/>
                </a:lnTo>
                <a:lnTo>
                  <a:pt x="13408" y="0"/>
                </a:lnTo>
                <a:lnTo>
                  <a:pt x="17508" y="0"/>
                </a:lnTo>
                <a:lnTo>
                  <a:pt x="30916" y="15458"/>
                </a:lnTo>
                <a:lnTo>
                  <a:pt x="30916" y="17508"/>
                </a:lnTo>
                <a:lnTo>
                  <a:pt x="17508" y="30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812245" y="11114820"/>
            <a:ext cx="31115" cy="31115"/>
          </a:xfrm>
          <a:custGeom>
            <a:avLst/>
            <a:gdLst/>
            <a:ahLst/>
            <a:cxnLst/>
            <a:rect l="l" t="t" r="r" b="b"/>
            <a:pathLst>
              <a:path w="31114" h="31115">
                <a:moveTo>
                  <a:pt x="17508" y="30916"/>
                </a:moveTo>
                <a:lnTo>
                  <a:pt x="13408" y="30916"/>
                </a:lnTo>
                <a:lnTo>
                  <a:pt x="11436" y="30524"/>
                </a:lnTo>
                <a:lnTo>
                  <a:pt x="0" y="17508"/>
                </a:lnTo>
                <a:lnTo>
                  <a:pt x="0" y="13408"/>
                </a:lnTo>
                <a:lnTo>
                  <a:pt x="13408" y="0"/>
                </a:lnTo>
                <a:lnTo>
                  <a:pt x="17508" y="0"/>
                </a:lnTo>
                <a:lnTo>
                  <a:pt x="30916" y="15458"/>
                </a:lnTo>
                <a:lnTo>
                  <a:pt x="30916" y="17508"/>
                </a:lnTo>
                <a:lnTo>
                  <a:pt x="17508" y="30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2760899" y="10731119"/>
            <a:ext cx="2267585" cy="6781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30"/>
              </a:spcBef>
            </a:pP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6.</a:t>
            </a:r>
            <a:r>
              <a:rPr sz="7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Reverse</a:t>
            </a:r>
            <a:r>
              <a:rPr sz="7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Brain</a:t>
            </a:r>
            <a:r>
              <a:rPr sz="7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Drain:</a:t>
            </a:r>
            <a:endParaRPr sz="700">
              <a:latin typeface="Trebuchet MS"/>
              <a:cs typeface="Trebuchet MS"/>
            </a:endParaRPr>
          </a:p>
          <a:p>
            <a:pPr marL="170180" marR="5080" algn="just">
              <a:lnSpc>
                <a:spcPct val="101400"/>
              </a:lnSpc>
            </a:pP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Incentives: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Offer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tax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breaks,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job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growth </a:t>
            </a:r>
            <a:r>
              <a:rPr sz="700" spc="-2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opportunities,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financial</a:t>
            </a:r>
            <a:r>
              <a:rPr sz="7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assistance.</a:t>
            </a:r>
            <a:endParaRPr sz="700">
              <a:latin typeface="Trebuchet MS"/>
              <a:cs typeface="Trebuchet MS"/>
            </a:endParaRPr>
          </a:p>
          <a:p>
            <a:pPr marL="170180" marR="5080" algn="just">
              <a:lnSpc>
                <a:spcPct val="101400"/>
              </a:lnSpc>
            </a:pP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Global </a:t>
            </a:r>
            <a:r>
              <a:rPr sz="700" spc="10" dirty="0">
                <a:solidFill>
                  <a:srgbClr val="FFFFFF"/>
                </a:solidFill>
                <a:latin typeface="Trebuchet MS"/>
                <a:cs typeface="Trebuchet MS"/>
              </a:rPr>
              <a:t>Abilities: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Promote a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culture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that </a:t>
            </a:r>
            <a:r>
              <a:rPr sz="700" spc="40" dirty="0">
                <a:solidFill>
                  <a:srgbClr val="FFFFFF"/>
                </a:solidFill>
                <a:latin typeface="Trebuchet MS"/>
                <a:cs typeface="Trebuchet MS"/>
              </a:rPr>
              <a:t>values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70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45" dirty="0">
                <a:solidFill>
                  <a:srgbClr val="FFFFFF"/>
                </a:solidFill>
                <a:latin typeface="Trebuchet MS"/>
                <a:cs typeface="Trebuchet MS"/>
              </a:rPr>
              <a:t>leverages</a:t>
            </a:r>
            <a:r>
              <a:rPr sz="70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15" dirty="0">
                <a:solidFill>
                  <a:srgbClr val="FFFFFF"/>
                </a:solidFill>
                <a:latin typeface="Trebuchet MS"/>
                <a:cs typeface="Trebuchet MS"/>
              </a:rPr>
              <a:t>international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expertise</a:t>
            </a:r>
            <a:r>
              <a:rPr sz="70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sz="7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20" dirty="0">
                <a:solidFill>
                  <a:srgbClr val="FFFFFF"/>
                </a:solidFill>
                <a:latin typeface="Trebuchet MS"/>
                <a:cs typeface="Trebuchet MS"/>
              </a:rPr>
              <a:t>national</a:t>
            </a:r>
            <a:r>
              <a:rPr sz="7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0" spc="30" dirty="0">
                <a:solidFill>
                  <a:srgbClr val="FFFFFF"/>
                </a:solidFill>
                <a:latin typeface="Trebuchet MS"/>
                <a:cs typeface="Trebuchet MS"/>
              </a:rPr>
              <a:t>development.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390680" y="12145067"/>
            <a:ext cx="1650364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250" dirty="0">
                <a:solidFill>
                  <a:srgbClr val="FFCC00"/>
                </a:solidFill>
                <a:latin typeface="Calibri"/>
                <a:cs typeface="Calibri"/>
              </a:rPr>
              <a:t>FUTURE</a:t>
            </a:r>
            <a:r>
              <a:rPr sz="1600" spc="-30" dirty="0">
                <a:solidFill>
                  <a:srgbClr val="FFCC00"/>
                </a:solidFill>
                <a:latin typeface="Calibri"/>
                <a:cs typeface="Calibri"/>
              </a:rPr>
              <a:t> </a:t>
            </a:r>
            <a:r>
              <a:rPr sz="1600" spc="270" dirty="0">
                <a:solidFill>
                  <a:srgbClr val="FFCC00"/>
                </a:solidFill>
                <a:latin typeface="Calibri"/>
                <a:cs typeface="Calibri"/>
              </a:rPr>
              <a:t>STUDY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5815232" y="8994692"/>
            <a:ext cx="1421765" cy="2819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650" spc="285" dirty="0">
                <a:solidFill>
                  <a:srgbClr val="FFCC00"/>
                </a:solidFill>
                <a:latin typeface="Calibri"/>
                <a:cs typeface="Calibri"/>
              </a:rPr>
              <a:t>LIMITATION</a:t>
            </a:r>
            <a:endParaRPr sz="1650">
              <a:latin typeface="Calibri"/>
              <a:cs typeface="Calibri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5672271" y="9439728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5309" y="27033"/>
                </a:moveTo>
                <a:lnTo>
                  <a:pt x="11724" y="27033"/>
                </a:lnTo>
                <a:lnTo>
                  <a:pt x="10000" y="26690"/>
                </a:lnTo>
                <a:lnTo>
                  <a:pt x="0" y="15309"/>
                </a:lnTo>
                <a:lnTo>
                  <a:pt x="0" y="11724"/>
                </a:lnTo>
                <a:lnTo>
                  <a:pt x="11724" y="0"/>
                </a:lnTo>
                <a:lnTo>
                  <a:pt x="15309" y="0"/>
                </a:lnTo>
                <a:lnTo>
                  <a:pt x="27033" y="13516"/>
                </a:lnTo>
                <a:lnTo>
                  <a:pt x="27033" y="15309"/>
                </a:lnTo>
                <a:lnTo>
                  <a:pt x="15309" y="270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5672271" y="9527587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5309" y="27033"/>
                </a:moveTo>
                <a:lnTo>
                  <a:pt x="11724" y="27033"/>
                </a:lnTo>
                <a:lnTo>
                  <a:pt x="10000" y="26690"/>
                </a:lnTo>
                <a:lnTo>
                  <a:pt x="0" y="15309"/>
                </a:lnTo>
                <a:lnTo>
                  <a:pt x="0" y="11724"/>
                </a:lnTo>
                <a:lnTo>
                  <a:pt x="11724" y="0"/>
                </a:lnTo>
                <a:lnTo>
                  <a:pt x="15309" y="0"/>
                </a:lnTo>
                <a:lnTo>
                  <a:pt x="27033" y="13516"/>
                </a:lnTo>
                <a:lnTo>
                  <a:pt x="27033" y="15309"/>
                </a:lnTo>
                <a:lnTo>
                  <a:pt x="15309" y="270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5672271" y="9615445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5309" y="27033"/>
                </a:moveTo>
                <a:lnTo>
                  <a:pt x="11724" y="27033"/>
                </a:lnTo>
                <a:lnTo>
                  <a:pt x="10000" y="26690"/>
                </a:lnTo>
                <a:lnTo>
                  <a:pt x="0" y="15309"/>
                </a:lnTo>
                <a:lnTo>
                  <a:pt x="0" y="11724"/>
                </a:lnTo>
                <a:lnTo>
                  <a:pt x="11724" y="0"/>
                </a:lnTo>
                <a:lnTo>
                  <a:pt x="15309" y="0"/>
                </a:lnTo>
                <a:lnTo>
                  <a:pt x="27033" y="13516"/>
                </a:lnTo>
                <a:lnTo>
                  <a:pt x="27033" y="15309"/>
                </a:lnTo>
                <a:lnTo>
                  <a:pt x="15309" y="270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5672271" y="9703304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5309" y="27033"/>
                </a:moveTo>
                <a:lnTo>
                  <a:pt x="11724" y="27033"/>
                </a:lnTo>
                <a:lnTo>
                  <a:pt x="10000" y="26690"/>
                </a:lnTo>
                <a:lnTo>
                  <a:pt x="0" y="15309"/>
                </a:lnTo>
                <a:lnTo>
                  <a:pt x="0" y="11724"/>
                </a:lnTo>
                <a:lnTo>
                  <a:pt x="11724" y="0"/>
                </a:lnTo>
                <a:lnTo>
                  <a:pt x="15309" y="0"/>
                </a:lnTo>
                <a:lnTo>
                  <a:pt x="27033" y="13516"/>
                </a:lnTo>
                <a:lnTo>
                  <a:pt x="27033" y="15309"/>
                </a:lnTo>
                <a:lnTo>
                  <a:pt x="15309" y="270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5672271" y="9879021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5309" y="27033"/>
                </a:moveTo>
                <a:lnTo>
                  <a:pt x="11724" y="27033"/>
                </a:lnTo>
                <a:lnTo>
                  <a:pt x="10000" y="26690"/>
                </a:lnTo>
                <a:lnTo>
                  <a:pt x="0" y="15309"/>
                </a:lnTo>
                <a:lnTo>
                  <a:pt x="0" y="11724"/>
                </a:lnTo>
                <a:lnTo>
                  <a:pt x="11724" y="0"/>
                </a:lnTo>
                <a:lnTo>
                  <a:pt x="15309" y="0"/>
                </a:lnTo>
                <a:lnTo>
                  <a:pt x="27033" y="13516"/>
                </a:lnTo>
                <a:lnTo>
                  <a:pt x="27033" y="15309"/>
                </a:lnTo>
                <a:lnTo>
                  <a:pt x="15309" y="270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5672271" y="10142597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5309" y="27033"/>
                </a:moveTo>
                <a:lnTo>
                  <a:pt x="11724" y="27033"/>
                </a:lnTo>
                <a:lnTo>
                  <a:pt x="10000" y="26690"/>
                </a:lnTo>
                <a:lnTo>
                  <a:pt x="0" y="15309"/>
                </a:lnTo>
                <a:lnTo>
                  <a:pt x="0" y="11724"/>
                </a:lnTo>
                <a:lnTo>
                  <a:pt x="11724" y="0"/>
                </a:lnTo>
                <a:lnTo>
                  <a:pt x="15309" y="0"/>
                </a:lnTo>
                <a:lnTo>
                  <a:pt x="27033" y="13516"/>
                </a:lnTo>
                <a:lnTo>
                  <a:pt x="27033" y="15309"/>
                </a:lnTo>
                <a:lnTo>
                  <a:pt x="15309" y="270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5672271" y="10581890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5309" y="27033"/>
                </a:moveTo>
                <a:lnTo>
                  <a:pt x="11724" y="27033"/>
                </a:lnTo>
                <a:lnTo>
                  <a:pt x="10000" y="26690"/>
                </a:lnTo>
                <a:lnTo>
                  <a:pt x="0" y="15309"/>
                </a:lnTo>
                <a:lnTo>
                  <a:pt x="0" y="11724"/>
                </a:lnTo>
                <a:lnTo>
                  <a:pt x="11724" y="0"/>
                </a:lnTo>
                <a:lnTo>
                  <a:pt x="15309" y="0"/>
                </a:lnTo>
                <a:lnTo>
                  <a:pt x="27033" y="13516"/>
                </a:lnTo>
                <a:lnTo>
                  <a:pt x="27033" y="15309"/>
                </a:lnTo>
                <a:lnTo>
                  <a:pt x="15309" y="270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5672271" y="10757607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5309" y="27033"/>
                </a:moveTo>
                <a:lnTo>
                  <a:pt x="11724" y="27033"/>
                </a:lnTo>
                <a:lnTo>
                  <a:pt x="10000" y="26690"/>
                </a:lnTo>
                <a:lnTo>
                  <a:pt x="0" y="15309"/>
                </a:lnTo>
                <a:lnTo>
                  <a:pt x="0" y="11724"/>
                </a:lnTo>
                <a:lnTo>
                  <a:pt x="11724" y="0"/>
                </a:lnTo>
                <a:lnTo>
                  <a:pt x="15309" y="0"/>
                </a:lnTo>
                <a:lnTo>
                  <a:pt x="27033" y="13516"/>
                </a:lnTo>
                <a:lnTo>
                  <a:pt x="27033" y="15309"/>
                </a:lnTo>
                <a:lnTo>
                  <a:pt x="15309" y="270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5672271" y="10845465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5309" y="27033"/>
                </a:moveTo>
                <a:lnTo>
                  <a:pt x="11724" y="27033"/>
                </a:lnTo>
                <a:lnTo>
                  <a:pt x="10000" y="26690"/>
                </a:lnTo>
                <a:lnTo>
                  <a:pt x="0" y="15309"/>
                </a:lnTo>
                <a:lnTo>
                  <a:pt x="0" y="11724"/>
                </a:lnTo>
                <a:lnTo>
                  <a:pt x="11724" y="0"/>
                </a:lnTo>
                <a:lnTo>
                  <a:pt x="15309" y="0"/>
                </a:lnTo>
                <a:lnTo>
                  <a:pt x="27033" y="13516"/>
                </a:lnTo>
                <a:lnTo>
                  <a:pt x="27033" y="15309"/>
                </a:lnTo>
                <a:lnTo>
                  <a:pt x="15309" y="270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5672271" y="11196900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5309" y="27033"/>
                </a:moveTo>
                <a:lnTo>
                  <a:pt x="11724" y="27033"/>
                </a:lnTo>
                <a:lnTo>
                  <a:pt x="10000" y="26690"/>
                </a:lnTo>
                <a:lnTo>
                  <a:pt x="0" y="15309"/>
                </a:lnTo>
                <a:lnTo>
                  <a:pt x="0" y="11724"/>
                </a:lnTo>
                <a:lnTo>
                  <a:pt x="11724" y="0"/>
                </a:lnTo>
                <a:lnTo>
                  <a:pt x="15309" y="0"/>
                </a:lnTo>
                <a:lnTo>
                  <a:pt x="27033" y="13516"/>
                </a:lnTo>
                <a:lnTo>
                  <a:pt x="27033" y="15309"/>
                </a:lnTo>
                <a:lnTo>
                  <a:pt x="15309" y="270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5672271" y="11372617"/>
            <a:ext cx="27305" cy="27305"/>
          </a:xfrm>
          <a:custGeom>
            <a:avLst/>
            <a:gdLst/>
            <a:ahLst/>
            <a:cxnLst/>
            <a:rect l="l" t="t" r="r" b="b"/>
            <a:pathLst>
              <a:path w="27304" h="27304">
                <a:moveTo>
                  <a:pt x="15309" y="27033"/>
                </a:moveTo>
                <a:lnTo>
                  <a:pt x="11724" y="27033"/>
                </a:lnTo>
                <a:lnTo>
                  <a:pt x="10000" y="26690"/>
                </a:lnTo>
                <a:lnTo>
                  <a:pt x="0" y="15309"/>
                </a:lnTo>
                <a:lnTo>
                  <a:pt x="0" y="11724"/>
                </a:lnTo>
                <a:lnTo>
                  <a:pt x="11724" y="0"/>
                </a:lnTo>
                <a:lnTo>
                  <a:pt x="15309" y="0"/>
                </a:lnTo>
                <a:lnTo>
                  <a:pt x="27033" y="13516"/>
                </a:lnTo>
                <a:lnTo>
                  <a:pt x="27033" y="15309"/>
                </a:lnTo>
                <a:lnTo>
                  <a:pt x="15309" y="270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 txBox="1"/>
          <p:nvPr/>
        </p:nvSpPr>
        <p:spPr>
          <a:xfrm>
            <a:off x="5625779" y="9298620"/>
            <a:ext cx="4685030" cy="23196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69850" indent="-57785">
              <a:lnSpc>
                <a:spcPts val="705"/>
              </a:lnSpc>
              <a:spcBef>
                <a:spcPts val="135"/>
              </a:spcBef>
              <a:buSzPct val="83333"/>
              <a:buAutoNum type="arabicPeriod"/>
              <a:tabLst>
                <a:tab pos="70485" algn="l"/>
              </a:tabLst>
            </a:pP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0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Quality</a:t>
            </a:r>
            <a:r>
              <a:rPr sz="60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0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Availability</a:t>
            </a:r>
            <a:endParaRPr sz="600">
              <a:latin typeface="Trebuchet MS"/>
              <a:cs typeface="Trebuchet MS"/>
            </a:endParaRPr>
          </a:p>
          <a:p>
            <a:pPr marL="150495">
              <a:lnSpc>
                <a:spcPts val="690"/>
              </a:lnSpc>
            </a:pP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There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are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many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variations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different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sources.</a:t>
            </a:r>
            <a:endParaRPr sz="600">
              <a:latin typeface="Trebuchet MS"/>
              <a:cs typeface="Trebuchet MS"/>
            </a:endParaRPr>
          </a:p>
          <a:p>
            <a:pPr marL="150495">
              <a:lnSpc>
                <a:spcPts val="690"/>
              </a:lnSpc>
            </a:pPr>
            <a:r>
              <a:rPr sz="600" spc="5" dirty="0">
                <a:solidFill>
                  <a:srgbClr val="FFFFFF"/>
                </a:solidFill>
                <a:latin typeface="Trebuchet MS"/>
                <a:cs typeface="Trebuchet MS"/>
              </a:rPr>
              <a:t>Difficult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find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accurate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detailed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suitable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our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titles.</a:t>
            </a:r>
            <a:endParaRPr sz="600">
              <a:latin typeface="Trebuchet MS"/>
              <a:cs typeface="Trebuchet MS"/>
            </a:endParaRPr>
          </a:p>
          <a:p>
            <a:pPr marL="150495">
              <a:lnSpc>
                <a:spcPts val="690"/>
              </a:lnSpc>
            </a:pP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references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50" dirty="0">
                <a:solidFill>
                  <a:srgbClr val="FFFFFF"/>
                </a:solidFill>
                <a:latin typeface="Trebuchet MS"/>
                <a:cs typeface="Trebuchet MS"/>
              </a:rPr>
              <a:t>we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found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may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not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represent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real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situation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when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it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50" dirty="0">
                <a:solidFill>
                  <a:srgbClr val="FFFFFF"/>
                </a:solidFill>
                <a:latin typeface="Trebuchet MS"/>
                <a:cs typeface="Trebuchet MS"/>
              </a:rPr>
              <a:t>comes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migration.</a:t>
            </a:r>
            <a:endParaRPr sz="600">
              <a:latin typeface="Trebuchet MS"/>
              <a:cs typeface="Trebuchet MS"/>
            </a:endParaRPr>
          </a:p>
          <a:p>
            <a:pPr marL="150495" marR="5080">
              <a:lnSpc>
                <a:spcPts val="690"/>
              </a:lnSpc>
              <a:spcBef>
                <a:spcPts val="35"/>
              </a:spcBef>
            </a:pPr>
            <a:r>
              <a:rPr sz="600" spc="65" dirty="0">
                <a:solidFill>
                  <a:srgbClr val="FFFFFF"/>
                </a:solidFill>
                <a:latin typeface="Trebuchet MS"/>
                <a:cs typeface="Trebuchet MS"/>
              </a:rPr>
              <a:t>Use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secondary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data,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 for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example from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government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reports,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academic </a:t>
            </a:r>
            <a:r>
              <a:rPr sz="600" spc="5" dirty="0">
                <a:solidFill>
                  <a:srgbClr val="FFFFFF"/>
                </a:solidFill>
                <a:latin typeface="Trebuchet MS"/>
                <a:cs typeface="Trebuchet MS"/>
              </a:rPr>
              <a:t>journals,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media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sources,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surveys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research </a:t>
            </a:r>
            <a:r>
              <a:rPr sz="600" spc="-1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studies,</a:t>
            </a:r>
            <a:r>
              <a:rPr sz="6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websites.</a:t>
            </a:r>
            <a:endParaRPr sz="600">
              <a:latin typeface="Trebuchet MS"/>
              <a:cs typeface="Trebuchet MS"/>
            </a:endParaRPr>
          </a:p>
          <a:p>
            <a:pPr marL="150495">
              <a:lnSpc>
                <a:spcPts val="675"/>
              </a:lnSpc>
            </a:pPr>
            <a:r>
              <a:rPr sz="600" spc="5" dirty="0">
                <a:solidFill>
                  <a:srgbClr val="FFFFFF"/>
                </a:solidFill>
                <a:latin typeface="Trebuchet MS"/>
                <a:cs typeface="Trebuchet MS"/>
              </a:rPr>
              <a:t>Difficult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find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suitable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references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websites,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especially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those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involving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numbers.</a:t>
            </a:r>
            <a:endParaRPr sz="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550">
              <a:latin typeface="Trebuchet MS"/>
              <a:cs typeface="Trebuchet MS"/>
            </a:endParaRPr>
          </a:p>
          <a:p>
            <a:pPr marL="103505" indent="-91440" algn="just">
              <a:lnSpc>
                <a:spcPts val="705"/>
              </a:lnSpc>
              <a:buSzPct val="83333"/>
              <a:buAutoNum type="arabicPeriod" startAt="2"/>
              <a:tabLst>
                <a:tab pos="104139" algn="l"/>
              </a:tabLst>
            </a:pP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Methodological</a:t>
            </a:r>
            <a:r>
              <a:rPr sz="60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Limitation</a:t>
            </a:r>
            <a:endParaRPr sz="600">
              <a:latin typeface="Trebuchet MS"/>
              <a:cs typeface="Trebuchet MS"/>
            </a:endParaRPr>
          </a:p>
          <a:p>
            <a:pPr marL="150495" marR="5080" algn="just">
              <a:lnSpc>
                <a:spcPts val="690"/>
              </a:lnSpc>
              <a:spcBef>
                <a:spcPts val="35"/>
              </a:spcBef>
            </a:pP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Time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restrictions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are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one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issues.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50" dirty="0">
                <a:solidFill>
                  <a:srgbClr val="FFFFFF"/>
                </a:solidFill>
                <a:latin typeface="Trebuchet MS"/>
                <a:cs typeface="Trebuchet MS"/>
              </a:rPr>
              <a:t>based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this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5" dirty="0">
                <a:solidFill>
                  <a:srgbClr val="FFFFFF"/>
                </a:solidFill>
                <a:latin typeface="Trebuchet MS"/>
                <a:cs typeface="Trebuchet MS"/>
              </a:rPr>
              <a:t>topic,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50" dirty="0">
                <a:solidFill>
                  <a:srgbClr val="FFFFFF"/>
                </a:solidFill>
                <a:latin typeface="Trebuchet MS"/>
                <a:cs typeface="Trebuchet MS"/>
              </a:rPr>
              <a:t>we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found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that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using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only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secondary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difficult.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data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 gathered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are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insufficient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this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research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remain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relevant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extended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period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since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dirty="0">
                <a:solidFill>
                  <a:srgbClr val="FFFFFF"/>
                </a:solidFill>
                <a:latin typeface="Trebuchet MS"/>
                <a:cs typeface="Trebuchet MS"/>
              </a:rPr>
              <a:t>critical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portion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study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60" dirty="0">
                <a:solidFill>
                  <a:srgbClr val="FFFFFF"/>
                </a:solidFill>
                <a:latin typeface="Trebuchet MS"/>
                <a:cs typeface="Trebuchet MS"/>
              </a:rPr>
              <a:t>was</a:t>
            </a:r>
            <a:r>
              <a:rPr sz="6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not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completed.</a:t>
            </a:r>
            <a:endParaRPr sz="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550">
              <a:latin typeface="Trebuchet MS"/>
              <a:cs typeface="Trebuchet MS"/>
            </a:endParaRPr>
          </a:p>
          <a:p>
            <a:pPr marL="106045" indent="-93980" algn="just">
              <a:lnSpc>
                <a:spcPts val="705"/>
              </a:lnSpc>
              <a:buSzPct val="83333"/>
              <a:buAutoNum type="arabicPeriod" startAt="3"/>
              <a:tabLst>
                <a:tab pos="106680" algn="l"/>
              </a:tabLst>
            </a:pP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600" spc="8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60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600" spc="-30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600" spc="6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600" spc="8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60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600" spc="9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endParaRPr sz="600">
              <a:latin typeface="Trebuchet MS"/>
              <a:cs typeface="Trebuchet MS"/>
            </a:endParaRPr>
          </a:p>
          <a:p>
            <a:pPr marL="150495" marR="5080" algn="just">
              <a:lnSpc>
                <a:spcPts val="690"/>
              </a:lnSpc>
              <a:spcBef>
                <a:spcPts val="35"/>
              </a:spcBef>
            </a:pP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Research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on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Malaysian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workers </a:t>
            </a:r>
            <a:r>
              <a:rPr sz="600" spc="50" dirty="0">
                <a:solidFill>
                  <a:srgbClr val="FFFFFF"/>
                </a:solidFill>
                <a:latin typeface="Trebuchet MS"/>
                <a:cs typeface="Trebuchet MS"/>
              </a:rPr>
              <a:t>who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relocate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abroad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only </a:t>
            </a:r>
            <a:r>
              <a:rPr sz="600" spc="50" dirty="0">
                <a:solidFill>
                  <a:srgbClr val="FFFFFF"/>
                </a:solidFill>
                <a:latin typeface="Trebuchet MS"/>
                <a:cs typeface="Trebuchet MS"/>
              </a:rPr>
              <a:t>use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internet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to obtain the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information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they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need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 because</a:t>
            </a:r>
            <a:r>
              <a:rPr sz="6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website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dirty="0">
                <a:solidFill>
                  <a:srgbClr val="FFFFFF"/>
                </a:solidFill>
                <a:latin typeface="Trebuchet MS"/>
                <a:cs typeface="Trebuchet MS"/>
              </a:rPr>
              <a:t>limitations.</a:t>
            </a:r>
            <a:endParaRPr sz="600">
              <a:latin typeface="Trebuchet MS"/>
              <a:cs typeface="Trebuchet MS"/>
            </a:endParaRPr>
          </a:p>
          <a:p>
            <a:pPr marL="150495" marR="5080" algn="just">
              <a:lnSpc>
                <a:spcPts val="690"/>
              </a:lnSpc>
              <a:spcBef>
                <a:spcPts val="5"/>
              </a:spcBef>
            </a:pPr>
            <a:r>
              <a:rPr sz="600" spc="50" dirty="0">
                <a:solidFill>
                  <a:srgbClr val="FFFFFF"/>
                </a:solidFill>
                <a:latin typeface="Trebuchet MS"/>
                <a:cs typeface="Trebuchet MS"/>
              </a:rPr>
              <a:t>Though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useful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information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may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be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found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dirty="0">
                <a:solidFill>
                  <a:srgbClr val="FFFFFF"/>
                </a:solidFill>
                <a:latin typeface="Trebuchet MS"/>
                <a:cs typeface="Trebuchet MS"/>
              </a:rPr>
              <a:t>internet,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depending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only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on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it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might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lead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biased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incomplete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facts.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information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50" dirty="0">
                <a:solidFill>
                  <a:srgbClr val="FFFFFF"/>
                </a:solidFill>
                <a:latin typeface="Trebuchet MS"/>
                <a:cs typeface="Trebuchet MS"/>
              </a:rPr>
              <a:t>we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obtain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might not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be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current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or </a:t>
            </a:r>
            <a:r>
              <a:rPr sz="600" spc="5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5" dirty="0">
                <a:solidFill>
                  <a:srgbClr val="FFFFFF"/>
                </a:solidFill>
                <a:latin typeface="Trebuchet MS"/>
                <a:cs typeface="Trebuchet MS"/>
              </a:rPr>
              <a:t>real-time,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600" dirty="0">
                <a:solidFill>
                  <a:srgbClr val="FFFFFF"/>
                </a:solidFill>
                <a:latin typeface="Trebuchet MS"/>
                <a:cs typeface="Trebuchet MS"/>
              </a:rPr>
              <a:t>reliability</a:t>
            </a:r>
            <a:r>
              <a:rPr sz="6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sources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might </a:t>
            </a:r>
            <a:r>
              <a:rPr sz="600" dirty="0">
                <a:solidFill>
                  <a:srgbClr val="FFFFFF"/>
                </a:solidFill>
                <a:latin typeface="Trebuchet MS"/>
                <a:cs typeface="Trebuchet MS"/>
              </a:rPr>
              <a:t>differ. </a:t>
            </a:r>
            <a:r>
              <a:rPr sz="6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Furthermore,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not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all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locations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aspects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Malaysian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migration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abroad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may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be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covered</a:t>
            </a:r>
            <a:r>
              <a:rPr sz="6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55" dirty="0">
                <a:solidFill>
                  <a:srgbClr val="FFFFFF"/>
                </a:solidFill>
                <a:latin typeface="Trebuchet MS"/>
                <a:cs typeface="Trebuchet MS"/>
              </a:rPr>
              <a:t>by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internet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sources.</a:t>
            </a:r>
            <a:endParaRPr sz="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550">
              <a:latin typeface="Trebuchet MS"/>
              <a:cs typeface="Trebuchet MS"/>
            </a:endParaRPr>
          </a:p>
          <a:p>
            <a:pPr marL="106680" indent="-94615" algn="just">
              <a:lnSpc>
                <a:spcPts val="705"/>
              </a:lnSpc>
              <a:buSzPct val="83333"/>
              <a:buAutoNum type="arabicPeriod" startAt="4"/>
              <a:tabLst>
                <a:tab pos="107314" algn="l"/>
              </a:tabLst>
            </a:pPr>
            <a:r>
              <a:rPr sz="600" spc="50" dirty="0">
                <a:solidFill>
                  <a:srgbClr val="FFFFFF"/>
                </a:solidFill>
                <a:latin typeface="Trebuchet MS"/>
                <a:cs typeface="Trebuchet MS"/>
              </a:rPr>
              <a:t>Absence</a:t>
            </a:r>
            <a:r>
              <a:rPr sz="6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Accurate</a:t>
            </a:r>
            <a:r>
              <a:rPr sz="6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Information</a:t>
            </a:r>
            <a:endParaRPr sz="600">
              <a:latin typeface="Trebuchet MS"/>
              <a:cs typeface="Trebuchet MS"/>
            </a:endParaRPr>
          </a:p>
          <a:p>
            <a:pPr marL="150495" marR="5080" algn="just">
              <a:lnSpc>
                <a:spcPts val="690"/>
              </a:lnSpc>
              <a:spcBef>
                <a:spcPts val="30"/>
              </a:spcBef>
            </a:pPr>
            <a:r>
              <a:rPr sz="600" spc="55" dirty="0">
                <a:solidFill>
                  <a:srgbClr val="FFFFFF"/>
                </a:solidFill>
                <a:latin typeface="Trebuchet MS"/>
                <a:cs typeface="Trebuchet MS"/>
              </a:rPr>
              <a:t>An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absence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of accurate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information </a:t>
            </a:r>
            <a:r>
              <a:rPr sz="600" spc="55" dirty="0">
                <a:solidFill>
                  <a:srgbClr val="FFFFFF"/>
                </a:solidFill>
                <a:latin typeface="Trebuchet MS"/>
                <a:cs typeface="Trebuchet MS"/>
              </a:rPr>
              <a:t>has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made 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it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harder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identify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trends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meaningful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associations,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which </a:t>
            </a:r>
            <a:r>
              <a:rPr sz="600" spc="55" dirty="0">
                <a:solidFill>
                  <a:srgbClr val="FFFFFF"/>
                </a:solidFill>
                <a:latin typeface="Trebuchet MS"/>
                <a:cs typeface="Trebuchet MS"/>
              </a:rPr>
              <a:t>has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also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dirty="0">
                <a:solidFill>
                  <a:srgbClr val="FFFFFF"/>
                </a:solidFill>
                <a:latin typeface="Trebuchet MS"/>
                <a:cs typeface="Trebuchet MS"/>
              </a:rPr>
              <a:t>limited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size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our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sample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breadth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our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research</a:t>
            </a:r>
            <a:endParaRPr sz="600">
              <a:latin typeface="Trebuchet MS"/>
              <a:cs typeface="Trebuchet MS"/>
            </a:endParaRPr>
          </a:p>
          <a:p>
            <a:pPr marL="150495" marR="5080" algn="just">
              <a:lnSpc>
                <a:spcPts val="690"/>
              </a:lnSpc>
              <a:spcBef>
                <a:spcPts val="5"/>
              </a:spcBef>
            </a:pP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example,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despite our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best </a:t>
            </a:r>
            <a:r>
              <a:rPr sz="600" spc="10" dirty="0">
                <a:solidFill>
                  <a:srgbClr val="FFFFFF"/>
                </a:solidFill>
                <a:latin typeface="Trebuchet MS"/>
                <a:cs typeface="Trebuchet MS"/>
              </a:rPr>
              <a:t>efforts, </a:t>
            </a:r>
            <a:r>
              <a:rPr sz="600" spc="50" dirty="0">
                <a:solidFill>
                  <a:srgbClr val="FFFFFF"/>
                </a:solidFill>
                <a:latin typeface="Trebuchet MS"/>
                <a:cs typeface="Trebuchet MS"/>
              </a:rPr>
              <a:t>we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are unable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600" dirty="0">
                <a:solidFill>
                  <a:srgbClr val="FFFFFF"/>
                </a:solidFill>
                <a:latin typeface="Trebuchet MS"/>
                <a:cs typeface="Trebuchet MS"/>
              </a:rPr>
              <a:t>fully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understand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scale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issues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600" spc="5" dirty="0">
                <a:solidFill>
                  <a:srgbClr val="FFFFFF"/>
                </a:solidFill>
                <a:latin typeface="Trebuchet MS"/>
                <a:cs typeface="Trebuchet MS"/>
              </a:rPr>
              <a:t>their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underlying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50" dirty="0">
                <a:solidFill>
                  <a:srgbClr val="FFFFFF"/>
                </a:solidFill>
                <a:latin typeface="Trebuchet MS"/>
                <a:cs typeface="Trebuchet MS"/>
              </a:rPr>
              <a:t>causes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due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to the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absence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of accurate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or </a:t>
            </a:r>
            <a:r>
              <a:rPr sz="600" spc="35" dirty="0">
                <a:solidFill>
                  <a:srgbClr val="FFFFFF"/>
                </a:solidFill>
                <a:latin typeface="Trebuchet MS"/>
                <a:cs typeface="Trebuchet MS"/>
              </a:rPr>
              <a:t>comprehensive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data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on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Malaysian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personnel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relocating to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certain nations. </a:t>
            </a:r>
            <a:r>
              <a:rPr sz="600" spc="-10" dirty="0">
                <a:solidFill>
                  <a:srgbClr val="FFFFFF"/>
                </a:solidFill>
                <a:latin typeface="Trebuchet MS"/>
                <a:cs typeface="Trebuchet MS"/>
              </a:rPr>
              <a:t>It </a:t>
            </a:r>
            <a:r>
              <a:rPr sz="6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also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makes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it </a:t>
            </a:r>
            <a:r>
              <a:rPr sz="600" spc="25" dirty="0">
                <a:solidFill>
                  <a:srgbClr val="FFFFFF"/>
                </a:solidFill>
                <a:latin typeface="Trebuchet MS"/>
                <a:cs typeface="Trebuchet MS"/>
              </a:rPr>
              <a:t>harder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60" dirty="0">
                <a:solidFill>
                  <a:srgbClr val="FFFFFF"/>
                </a:solidFill>
                <a:latin typeface="Trebuchet MS"/>
                <a:cs typeface="Trebuchet MS"/>
              </a:rPr>
              <a:t>us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5" dirty="0">
                <a:solidFill>
                  <a:srgbClr val="FFFFFF"/>
                </a:solidFill>
                <a:latin typeface="Trebuchet MS"/>
                <a:cs typeface="Trebuchet MS"/>
              </a:rPr>
              <a:t>come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40" dirty="0">
                <a:solidFill>
                  <a:srgbClr val="FFFFFF"/>
                </a:solidFill>
                <a:latin typeface="Trebuchet MS"/>
                <a:cs typeface="Trebuchet MS"/>
              </a:rPr>
              <a:t>up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15" dirty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30" dirty="0">
                <a:solidFill>
                  <a:srgbClr val="FFFFFF"/>
                </a:solidFill>
                <a:latin typeface="Trebuchet MS"/>
                <a:cs typeface="Trebuchet MS"/>
              </a:rPr>
              <a:t>workable</a:t>
            </a:r>
            <a:r>
              <a:rPr sz="6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00" spc="20" dirty="0">
                <a:solidFill>
                  <a:srgbClr val="FFFFFF"/>
                </a:solidFill>
                <a:latin typeface="Trebuchet MS"/>
                <a:cs typeface="Trebuchet MS"/>
              </a:rPr>
              <a:t>solutions.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437684" y="12637718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15541" y="27443"/>
                </a:moveTo>
                <a:lnTo>
                  <a:pt x="11902" y="27443"/>
                </a:lnTo>
                <a:lnTo>
                  <a:pt x="10151" y="27095"/>
                </a:lnTo>
                <a:lnTo>
                  <a:pt x="0" y="15541"/>
                </a:lnTo>
                <a:lnTo>
                  <a:pt x="0" y="11902"/>
                </a:lnTo>
                <a:lnTo>
                  <a:pt x="11902" y="0"/>
                </a:lnTo>
                <a:lnTo>
                  <a:pt x="15541" y="0"/>
                </a:lnTo>
                <a:lnTo>
                  <a:pt x="27443" y="13721"/>
                </a:lnTo>
                <a:lnTo>
                  <a:pt x="27443" y="15541"/>
                </a:lnTo>
                <a:lnTo>
                  <a:pt x="15541" y="27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37684" y="12816101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15541" y="27443"/>
                </a:moveTo>
                <a:lnTo>
                  <a:pt x="11902" y="27443"/>
                </a:lnTo>
                <a:lnTo>
                  <a:pt x="10151" y="27095"/>
                </a:lnTo>
                <a:lnTo>
                  <a:pt x="0" y="15541"/>
                </a:lnTo>
                <a:lnTo>
                  <a:pt x="0" y="11902"/>
                </a:lnTo>
                <a:lnTo>
                  <a:pt x="11902" y="0"/>
                </a:lnTo>
                <a:lnTo>
                  <a:pt x="15541" y="0"/>
                </a:lnTo>
                <a:lnTo>
                  <a:pt x="27443" y="13721"/>
                </a:lnTo>
                <a:lnTo>
                  <a:pt x="27443" y="15541"/>
                </a:lnTo>
                <a:lnTo>
                  <a:pt x="15541" y="27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37684" y="13172867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15541" y="27443"/>
                </a:moveTo>
                <a:lnTo>
                  <a:pt x="11902" y="27443"/>
                </a:lnTo>
                <a:lnTo>
                  <a:pt x="10151" y="27095"/>
                </a:lnTo>
                <a:lnTo>
                  <a:pt x="0" y="15541"/>
                </a:lnTo>
                <a:lnTo>
                  <a:pt x="0" y="11902"/>
                </a:lnTo>
                <a:lnTo>
                  <a:pt x="11902" y="0"/>
                </a:lnTo>
                <a:lnTo>
                  <a:pt x="15541" y="0"/>
                </a:lnTo>
                <a:lnTo>
                  <a:pt x="27443" y="13721"/>
                </a:lnTo>
                <a:lnTo>
                  <a:pt x="27443" y="15541"/>
                </a:lnTo>
                <a:lnTo>
                  <a:pt x="15541" y="27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37684" y="13351248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15541" y="27443"/>
                </a:moveTo>
                <a:lnTo>
                  <a:pt x="11902" y="27443"/>
                </a:lnTo>
                <a:lnTo>
                  <a:pt x="10151" y="27095"/>
                </a:lnTo>
                <a:lnTo>
                  <a:pt x="0" y="15541"/>
                </a:lnTo>
                <a:lnTo>
                  <a:pt x="0" y="11902"/>
                </a:lnTo>
                <a:lnTo>
                  <a:pt x="11902" y="0"/>
                </a:lnTo>
                <a:lnTo>
                  <a:pt x="15541" y="0"/>
                </a:lnTo>
                <a:lnTo>
                  <a:pt x="27443" y="13721"/>
                </a:lnTo>
                <a:lnTo>
                  <a:pt x="27443" y="15541"/>
                </a:lnTo>
                <a:lnTo>
                  <a:pt x="15541" y="27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37684" y="13708014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15541" y="27443"/>
                </a:moveTo>
                <a:lnTo>
                  <a:pt x="11902" y="27443"/>
                </a:lnTo>
                <a:lnTo>
                  <a:pt x="10151" y="27095"/>
                </a:lnTo>
                <a:lnTo>
                  <a:pt x="0" y="15541"/>
                </a:lnTo>
                <a:lnTo>
                  <a:pt x="0" y="11901"/>
                </a:lnTo>
                <a:lnTo>
                  <a:pt x="11902" y="0"/>
                </a:lnTo>
                <a:lnTo>
                  <a:pt x="15541" y="0"/>
                </a:lnTo>
                <a:lnTo>
                  <a:pt x="27443" y="13721"/>
                </a:lnTo>
                <a:lnTo>
                  <a:pt x="27443" y="15541"/>
                </a:lnTo>
                <a:lnTo>
                  <a:pt x="15541" y="27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37684" y="13886397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15541" y="27443"/>
                </a:moveTo>
                <a:lnTo>
                  <a:pt x="11902" y="27443"/>
                </a:lnTo>
                <a:lnTo>
                  <a:pt x="10151" y="27095"/>
                </a:lnTo>
                <a:lnTo>
                  <a:pt x="0" y="15541"/>
                </a:lnTo>
                <a:lnTo>
                  <a:pt x="0" y="11901"/>
                </a:lnTo>
                <a:lnTo>
                  <a:pt x="11902" y="0"/>
                </a:lnTo>
                <a:lnTo>
                  <a:pt x="15541" y="0"/>
                </a:lnTo>
                <a:lnTo>
                  <a:pt x="27443" y="13721"/>
                </a:lnTo>
                <a:lnTo>
                  <a:pt x="27443" y="15541"/>
                </a:lnTo>
                <a:lnTo>
                  <a:pt x="15541" y="27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37684" y="14243163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15541" y="27443"/>
                </a:moveTo>
                <a:lnTo>
                  <a:pt x="11902" y="27443"/>
                </a:lnTo>
                <a:lnTo>
                  <a:pt x="10151" y="27095"/>
                </a:lnTo>
                <a:lnTo>
                  <a:pt x="0" y="15541"/>
                </a:lnTo>
                <a:lnTo>
                  <a:pt x="0" y="11901"/>
                </a:lnTo>
                <a:lnTo>
                  <a:pt x="11902" y="0"/>
                </a:lnTo>
                <a:lnTo>
                  <a:pt x="15541" y="0"/>
                </a:lnTo>
                <a:lnTo>
                  <a:pt x="27443" y="13721"/>
                </a:lnTo>
                <a:lnTo>
                  <a:pt x="27443" y="15541"/>
                </a:lnTo>
                <a:lnTo>
                  <a:pt x="15541" y="27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437684" y="14421546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40">
                <a:moveTo>
                  <a:pt x="15541" y="27443"/>
                </a:moveTo>
                <a:lnTo>
                  <a:pt x="11902" y="27443"/>
                </a:lnTo>
                <a:lnTo>
                  <a:pt x="10151" y="27095"/>
                </a:lnTo>
                <a:lnTo>
                  <a:pt x="0" y="15541"/>
                </a:lnTo>
                <a:lnTo>
                  <a:pt x="0" y="11902"/>
                </a:lnTo>
                <a:lnTo>
                  <a:pt x="11902" y="0"/>
                </a:lnTo>
                <a:lnTo>
                  <a:pt x="15541" y="0"/>
                </a:lnTo>
                <a:lnTo>
                  <a:pt x="27443" y="13721"/>
                </a:lnTo>
                <a:lnTo>
                  <a:pt x="27443" y="15541"/>
                </a:lnTo>
                <a:lnTo>
                  <a:pt x="15541" y="27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/>
          <p:nvPr/>
        </p:nvSpPr>
        <p:spPr>
          <a:xfrm>
            <a:off x="390680" y="12494662"/>
            <a:ext cx="4759960" cy="20866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1120" indent="-59055">
              <a:lnSpc>
                <a:spcPts val="740"/>
              </a:lnSpc>
              <a:spcBef>
                <a:spcPts val="95"/>
              </a:spcBef>
              <a:buSzPct val="84615"/>
              <a:buAutoNum type="arabicPeriod"/>
              <a:tabLst>
                <a:tab pos="71755" algn="l"/>
              </a:tabLst>
            </a:pP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Quality</a:t>
            </a:r>
            <a:r>
              <a:rPr sz="6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Availability</a:t>
            </a:r>
            <a:endParaRPr sz="650">
              <a:latin typeface="Trebuchet MS"/>
              <a:cs typeface="Trebuchet MS"/>
            </a:endParaRPr>
          </a:p>
          <a:p>
            <a:pPr marL="152400" marR="5080">
              <a:lnSpc>
                <a:spcPts val="700"/>
              </a:lnSpc>
              <a:spcBef>
                <a:spcPts val="55"/>
              </a:spcBef>
            </a:pPr>
            <a:r>
              <a:rPr sz="650" spc="45" dirty="0">
                <a:solidFill>
                  <a:srgbClr val="FFFFFF"/>
                </a:solidFill>
                <a:latin typeface="Trebuchet MS"/>
                <a:cs typeface="Trebuchet MS"/>
              </a:rPr>
              <a:t>Use</a:t>
            </a:r>
            <a:r>
              <a:rPr sz="65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advanced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technology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30" dirty="0">
                <a:solidFill>
                  <a:srgbClr val="FFFFFF"/>
                </a:solidFill>
                <a:latin typeface="Trebuchet MS"/>
                <a:cs typeface="Trebuchet MS"/>
              </a:rPr>
              <a:t>such</a:t>
            </a:r>
            <a:r>
              <a:rPr sz="65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40" dirty="0">
                <a:solidFill>
                  <a:srgbClr val="FFFFFF"/>
                </a:solidFill>
                <a:latin typeface="Trebuchet MS"/>
                <a:cs typeface="Trebuchet MS"/>
              </a:rPr>
              <a:t>as</a:t>
            </a:r>
            <a:r>
              <a:rPr sz="65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machine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learning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algorithms,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 data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analytics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tools,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visualisation </a:t>
            </a:r>
            <a:r>
              <a:rPr sz="650" spc="-1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methodologies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analyse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35" dirty="0">
                <a:solidFill>
                  <a:srgbClr val="FFFFFF"/>
                </a:solidFill>
                <a:latin typeface="Trebuchet MS"/>
                <a:cs typeface="Trebuchet MS"/>
              </a:rPr>
              <a:t>show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information.</a:t>
            </a:r>
            <a:endParaRPr sz="650">
              <a:latin typeface="Trebuchet MS"/>
              <a:cs typeface="Trebuchet MS"/>
            </a:endParaRPr>
          </a:p>
          <a:p>
            <a:pPr marL="152400" marR="5080">
              <a:lnSpc>
                <a:spcPts val="700"/>
              </a:lnSpc>
              <a:spcBef>
                <a:spcPts val="5"/>
              </a:spcBef>
            </a:pP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incorporation</a:t>
            </a:r>
            <a:r>
              <a:rPr sz="65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5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technology</a:t>
            </a:r>
            <a:r>
              <a:rPr sz="65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into</a:t>
            </a:r>
            <a:r>
              <a:rPr sz="650" spc="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5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analysis</a:t>
            </a:r>
            <a:r>
              <a:rPr sz="65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allows</a:t>
            </a:r>
            <a:r>
              <a:rPr sz="650" spc="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650" spc="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better</a:t>
            </a:r>
            <a:r>
              <a:rPr sz="65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comprehension</a:t>
            </a:r>
            <a:r>
              <a:rPr sz="650" spc="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5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any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information</a:t>
            </a:r>
            <a:r>
              <a:rPr sz="650" spc="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650" spc="-1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developments,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40" dirty="0">
                <a:solidFill>
                  <a:srgbClr val="FFFFFF"/>
                </a:solidFill>
                <a:latin typeface="Trebuchet MS"/>
                <a:cs typeface="Trebuchet MS"/>
              </a:rPr>
              <a:t>as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well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40" dirty="0">
                <a:solidFill>
                  <a:srgbClr val="FFFFFF"/>
                </a:solidFill>
                <a:latin typeface="Trebuchet MS"/>
                <a:cs typeface="Trebuchet MS"/>
              </a:rPr>
              <a:t>as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an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increase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efficiency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processing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vast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amounts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20" dirty="0">
                <a:solidFill>
                  <a:srgbClr val="FFFFFF"/>
                </a:solidFill>
                <a:latin typeface="Trebuchet MS"/>
                <a:cs typeface="Trebuchet MS"/>
              </a:rPr>
              <a:t>data..</a:t>
            </a:r>
            <a:endParaRPr sz="650">
              <a:latin typeface="Trebuchet MS"/>
              <a:cs typeface="Trebuchet MS"/>
            </a:endParaRPr>
          </a:p>
          <a:p>
            <a:pPr marL="104775" indent="-92710">
              <a:lnSpc>
                <a:spcPts val="740"/>
              </a:lnSpc>
              <a:spcBef>
                <a:spcPts val="615"/>
              </a:spcBef>
              <a:buSzPct val="84615"/>
              <a:buAutoNum type="arabicPeriod" startAt="2"/>
              <a:tabLst>
                <a:tab pos="105410" algn="l"/>
              </a:tabLst>
            </a:pP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Methodological</a:t>
            </a:r>
            <a:r>
              <a:rPr sz="650" spc="-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Limitation</a:t>
            </a:r>
            <a:endParaRPr sz="650">
              <a:latin typeface="Trebuchet MS"/>
              <a:cs typeface="Trebuchet MS"/>
            </a:endParaRPr>
          </a:p>
          <a:p>
            <a:pPr marL="152400" marR="5080">
              <a:lnSpc>
                <a:spcPts val="700"/>
              </a:lnSpc>
              <a:spcBef>
                <a:spcPts val="50"/>
              </a:spcBef>
            </a:pP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Extend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time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range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research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ensure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that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all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planned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activities,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30" dirty="0">
                <a:solidFill>
                  <a:srgbClr val="FFFFFF"/>
                </a:solidFill>
                <a:latin typeface="Trebuchet MS"/>
                <a:cs typeface="Trebuchet MS"/>
              </a:rPr>
              <a:t>such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40" dirty="0">
                <a:solidFill>
                  <a:srgbClr val="FFFFFF"/>
                </a:solidFill>
                <a:latin typeface="Trebuchet MS"/>
                <a:cs typeface="Trebuchet MS"/>
              </a:rPr>
              <a:t>as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interviews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survey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creation,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can </a:t>
            </a:r>
            <a:r>
              <a:rPr sz="65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be</a:t>
            </a:r>
            <a:r>
              <a:rPr sz="6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completed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thoroughly.</a:t>
            </a:r>
            <a:endParaRPr sz="650">
              <a:latin typeface="Trebuchet MS"/>
              <a:cs typeface="Trebuchet MS"/>
            </a:endParaRPr>
          </a:p>
          <a:p>
            <a:pPr marL="152400" marR="5080">
              <a:lnSpc>
                <a:spcPts val="700"/>
              </a:lnSpc>
              <a:spcBef>
                <a:spcPts val="5"/>
              </a:spcBef>
            </a:pP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Expand</a:t>
            </a:r>
            <a:r>
              <a:rPr sz="6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collection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methods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incorporate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more</a:t>
            </a:r>
            <a:r>
              <a:rPr sz="6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diversified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variety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sources,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30" dirty="0">
                <a:solidFill>
                  <a:srgbClr val="FFFFFF"/>
                </a:solidFill>
                <a:latin typeface="Trebuchet MS"/>
                <a:cs typeface="Trebuchet MS"/>
              </a:rPr>
              <a:t>such</a:t>
            </a:r>
            <a:r>
              <a:rPr sz="6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40" dirty="0">
                <a:solidFill>
                  <a:srgbClr val="FFFFFF"/>
                </a:solidFill>
                <a:latin typeface="Trebuchet MS"/>
                <a:cs typeface="Trebuchet MS"/>
              </a:rPr>
              <a:t>as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interviews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5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surveys, </a:t>
            </a:r>
            <a:r>
              <a:rPr sz="65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acquire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richer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more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varied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endParaRPr sz="650">
              <a:latin typeface="Trebuchet MS"/>
              <a:cs typeface="Trebuchet MS"/>
            </a:endParaRPr>
          </a:p>
          <a:p>
            <a:pPr marL="107314" indent="-95250">
              <a:lnSpc>
                <a:spcPts val="740"/>
              </a:lnSpc>
              <a:spcBef>
                <a:spcPts val="615"/>
              </a:spcBef>
              <a:buSzPct val="84615"/>
              <a:buAutoNum type="arabicPeriod" startAt="3"/>
              <a:tabLst>
                <a:tab pos="107950" algn="l"/>
              </a:tabLst>
            </a:pP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Overcoming-Situation</a:t>
            </a:r>
            <a:r>
              <a:rPr sz="6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Limited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Resources</a:t>
            </a:r>
            <a:endParaRPr sz="650">
              <a:latin typeface="Trebuchet MS"/>
              <a:cs typeface="Trebuchet MS"/>
            </a:endParaRPr>
          </a:p>
          <a:p>
            <a:pPr marL="152400" marR="5080">
              <a:lnSpc>
                <a:spcPts val="700"/>
              </a:lnSpc>
              <a:spcBef>
                <a:spcPts val="55"/>
              </a:spcBef>
            </a:pPr>
            <a:r>
              <a:rPr sz="650" spc="5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strategy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that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blends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fieldwork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online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resources can 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be </a:t>
            </a:r>
            <a:r>
              <a:rPr sz="650" spc="30" dirty="0">
                <a:solidFill>
                  <a:srgbClr val="FFFFFF"/>
                </a:solidFill>
                <a:latin typeface="Trebuchet MS"/>
                <a:cs typeface="Trebuchet MS"/>
              </a:rPr>
              <a:t>used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650" spc="30" dirty="0">
                <a:solidFill>
                  <a:srgbClr val="FFFFFF"/>
                </a:solidFill>
                <a:latin typeface="Trebuchet MS"/>
                <a:cs typeface="Trebuchet MS"/>
              </a:rPr>
              <a:t>address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limitations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information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acquired via </a:t>
            </a:r>
            <a:r>
              <a:rPr sz="650" spc="-1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internet.</a:t>
            </a:r>
            <a:endParaRPr sz="650">
              <a:latin typeface="Trebuchet MS"/>
              <a:cs typeface="Trebuchet MS"/>
            </a:endParaRPr>
          </a:p>
          <a:p>
            <a:pPr marL="152400" marR="5080">
              <a:lnSpc>
                <a:spcPts val="700"/>
              </a:lnSpc>
              <a:spcBef>
                <a:spcPts val="5"/>
              </a:spcBef>
            </a:pP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Form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alliances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institutions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organizations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35" dirty="0">
                <a:solidFill>
                  <a:srgbClr val="FFFFFF"/>
                </a:solidFill>
                <a:latin typeface="Trebuchet MS"/>
                <a:cs typeface="Trebuchet MS"/>
              </a:rPr>
              <a:t>access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information</a:t>
            </a:r>
            <a:r>
              <a:rPr sz="650" spc="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that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prohibited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30" dirty="0">
                <a:solidFill>
                  <a:srgbClr val="FFFFFF"/>
                </a:solidFill>
                <a:latin typeface="Trebuchet MS"/>
                <a:cs typeface="Trebuchet MS"/>
              </a:rPr>
              <a:t>use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their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resources</a:t>
            </a:r>
            <a:r>
              <a:rPr sz="650" spc="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sz="65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5" dirty="0">
                <a:solidFill>
                  <a:srgbClr val="FFFFFF"/>
                </a:solidFill>
                <a:latin typeface="Trebuchet MS"/>
                <a:cs typeface="Trebuchet MS"/>
              </a:rPr>
              <a:t>field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study.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3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guarantee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more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financing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integrated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research,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investigate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funding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methods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innovation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sz="65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research.</a:t>
            </a:r>
            <a:endParaRPr sz="650">
              <a:latin typeface="Trebuchet MS"/>
              <a:cs typeface="Trebuchet MS"/>
            </a:endParaRPr>
          </a:p>
          <a:p>
            <a:pPr marL="107950" indent="-95885">
              <a:lnSpc>
                <a:spcPts val="740"/>
              </a:lnSpc>
              <a:spcBef>
                <a:spcPts val="615"/>
              </a:spcBef>
              <a:buSzPct val="84615"/>
              <a:buAutoNum type="arabicPeriod" startAt="4"/>
              <a:tabLst>
                <a:tab pos="108585" algn="l"/>
              </a:tabLst>
            </a:pP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Expanding</a:t>
            </a:r>
            <a:r>
              <a:rPr sz="6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sz="6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5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Credibility</a:t>
            </a:r>
            <a:endParaRPr sz="650">
              <a:latin typeface="Trebuchet MS"/>
              <a:cs typeface="Trebuchet MS"/>
            </a:endParaRPr>
          </a:p>
          <a:p>
            <a:pPr marL="152400" marR="5080">
              <a:lnSpc>
                <a:spcPts val="700"/>
              </a:lnSpc>
              <a:spcBef>
                <a:spcPts val="50"/>
              </a:spcBef>
            </a:pPr>
            <a:r>
              <a:rPr sz="650" spc="45" dirty="0">
                <a:solidFill>
                  <a:srgbClr val="FFFFFF"/>
                </a:solidFill>
                <a:latin typeface="Trebuchet MS"/>
                <a:cs typeface="Trebuchet MS"/>
              </a:rPr>
              <a:t>Use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triangulation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strategies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eliminate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bias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boost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dependability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35" dirty="0">
                <a:solidFill>
                  <a:srgbClr val="FFFFFF"/>
                </a:solidFill>
                <a:latin typeface="Trebuchet MS"/>
                <a:cs typeface="Trebuchet MS"/>
              </a:rPr>
              <a:t>by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cross-referencing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from</a:t>
            </a:r>
            <a:r>
              <a:rPr sz="650" spc="1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several </a:t>
            </a:r>
            <a:r>
              <a:rPr sz="650" spc="-1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sources.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30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guarantee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accuracy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gathered,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provide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thorough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structure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sz="65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validation.</a:t>
            </a:r>
            <a:endParaRPr sz="650">
              <a:latin typeface="Trebuchet MS"/>
              <a:cs typeface="Trebuchet MS"/>
            </a:endParaRPr>
          </a:p>
          <a:p>
            <a:pPr marL="152400" marR="5080">
              <a:lnSpc>
                <a:spcPts val="700"/>
              </a:lnSpc>
              <a:spcBef>
                <a:spcPts val="5"/>
              </a:spcBef>
            </a:pP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Work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together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advance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data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research 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on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Malaysian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personnel </a:t>
            </a:r>
            <a:r>
              <a:rPr sz="650" spc="25" dirty="0">
                <a:solidFill>
                  <a:srgbClr val="FFFFFF"/>
                </a:solidFill>
                <a:latin typeface="Trebuchet MS"/>
                <a:cs typeface="Trebuchet MS"/>
              </a:rPr>
              <a:t>who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relocate </a:t>
            </a:r>
            <a:r>
              <a:rPr sz="650" spc="15" dirty="0">
                <a:solidFill>
                  <a:srgbClr val="FFFFFF"/>
                </a:solidFill>
                <a:latin typeface="Trebuchet MS"/>
                <a:cs typeface="Trebuchet MS"/>
              </a:rPr>
              <a:t>abroad </a:t>
            </a:r>
            <a:r>
              <a:rPr sz="650" spc="-5" dirty="0">
                <a:solidFill>
                  <a:srgbClr val="FFFFFF"/>
                </a:solidFill>
                <a:latin typeface="Trebuchet MS"/>
                <a:cs typeface="Trebuchet MS"/>
              </a:rPr>
              <a:t>with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governmental organisations, </a:t>
            </a:r>
            <a:r>
              <a:rPr sz="650" spc="-1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10" dirty="0">
                <a:solidFill>
                  <a:srgbClr val="FFFFFF"/>
                </a:solidFill>
                <a:latin typeface="Trebuchet MS"/>
                <a:cs typeface="Trebuchet MS"/>
              </a:rPr>
              <a:t>non-governmental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5" dirty="0">
                <a:solidFill>
                  <a:srgbClr val="FFFFFF"/>
                </a:solidFill>
                <a:latin typeface="Trebuchet MS"/>
                <a:cs typeface="Trebuchet MS"/>
              </a:rPr>
              <a:t>organisations,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2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dirty="0">
                <a:solidFill>
                  <a:srgbClr val="FFFFFF"/>
                </a:solidFill>
                <a:latin typeface="Trebuchet MS"/>
                <a:cs typeface="Trebuchet MS"/>
              </a:rPr>
              <a:t>educational</a:t>
            </a:r>
            <a:r>
              <a:rPr sz="650" spc="-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50" spc="-10" dirty="0">
                <a:solidFill>
                  <a:srgbClr val="FFFFFF"/>
                </a:solidFill>
                <a:latin typeface="Trebuchet MS"/>
                <a:cs typeface="Trebuchet MS"/>
              </a:rPr>
              <a:t>institutions.</a:t>
            </a:r>
            <a:endParaRPr sz="650">
              <a:latin typeface="Trebuchet MS"/>
              <a:cs typeface="Trebuchet MS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6009150" y="14680066"/>
            <a:ext cx="4542582" cy="225062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350" b="1" spc="-65" dirty="0">
                <a:solidFill>
                  <a:srgbClr val="F1F2F5"/>
                </a:solidFill>
                <a:latin typeface="Times New Roman"/>
                <a:cs typeface="Times New Roman"/>
              </a:rPr>
              <a:t>ELLE</a:t>
            </a:r>
            <a:r>
              <a:rPr sz="1350" b="1" spc="85" dirty="0">
                <a:solidFill>
                  <a:srgbClr val="F1F2F5"/>
                </a:solidFill>
                <a:latin typeface="Times New Roman"/>
                <a:cs typeface="Times New Roman"/>
              </a:rPr>
              <a:t>S</a:t>
            </a:r>
            <a:r>
              <a:rPr sz="1350" b="1" spc="-160" dirty="0">
                <a:solidFill>
                  <a:srgbClr val="F1F2F5"/>
                </a:solidFill>
                <a:latin typeface="Times New Roman"/>
                <a:cs typeface="Times New Roman"/>
              </a:rPr>
              <a:t> </a:t>
            </a:r>
            <a:r>
              <a:rPr sz="1350" b="1" spc="-65" dirty="0">
                <a:solidFill>
                  <a:srgbClr val="F1F2F5"/>
                </a:solidFill>
                <a:latin typeface="Times New Roman"/>
                <a:cs typeface="Times New Roman"/>
              </a:rPr>
              <a:t>W</a:t>
            </a:r>
            <a:r>
              <a:rPr sz="1350" b="1" spc="-80" dirty="0">
                <a:solidFill>
                  <a:srgbClr val="F1F2F5"/>
                </a:solidFill>
                <a:latin typeface="Times New Roman"/>
                <a:cs typeface="Times New Roman"/>
              </a:rPr>
              <a:t>I</a:t>
            </a:r>
            <a:r>
              <a:rPr sz="1350" b="1" spc="-65" dirty="0">
                <a:solidFill>
                  <a:srgbClr val="F1F2F5"/>
                </a:solidFill>
                <a:latin typeface="Times New Roman"/>
                <a:cs typeface="Times New Roman"/>
              </a:rPr>
              <a:t>LL</a:t>
            </a:r>
            <a:r>
              <a:rPr sz="1350" b="1" spc="-80" dirty="0">
                <a:solidFill>
                  <a:srgbClr val="F1F2F5"/>
                </a:solidFill>
                <a:latin typeface="Times New Roman"/>
                <a:cs typeface="Times New Roman"/>
              </a:rPr>
              <a:t>I</a:t>
            </a:r>
            <a:r>
              <a:rPr sz="1350" b="1" dirty="0">
                <a:solidFill>
                  <a:srgbClr val="F1F2F5"/>
                </a:solidFill>
                <a:latin typeface="Times New Roman"/>
                <a:cs typeface="Times New Roman"/>
              </a:rPr>
              <a:t>S</a:t>
            </a:r>
            <a:r>
              <a:rPr sz="1350" b="1" spc="5" dirty="0">
                <a:solidFill>
                  <a:srgbClr val="F1F2F5"/>
                </a:solidFill>
                <a:latin typeface="Times New Roman"/>
                <a:cs typeface="Times New Roman"/>
              </a:rPr>
              <a:t>N</a:t>
            </a:r>
            <a:r>
              <a:rPr sz="1350" b="1" spc="-65" dirty="0">
                <a:solidFill>
                  <a:srgbClr val="F1F2F5"/>
                </a:solidFill>
                <a:latin typeface="Times New Roman"/>
                <a:cs typeface="Times New Roman"/>
              </a:rPr>
              <a:t>A</a:t>
            </a:r>
            <a:r>
              <a:rPr sz="1350" b="1" spc="85" dirty="0">
                <a:solidFill>
                  <a:srgbClr val="F1F2F5"/>
                </a:solidFill>
                <a:latin typeface="Times New Roman"/>
                <a:cs typeface="Times New Roman"/>
              </a:rPr>
              <a:t>H</a:t>
            </a:r>
            <a:r>
              <a:rPr sz="1350" b="1" spc="-160" dirty="0">
                <a:solidFill>
                  <a:srgbClr val="F1F2F5"/>
                </a:solidFill>
                <a:latin typeface="Times New Roman"/>
                <a:cs typeface="Times New Roman"/>
              </a:rPr>
              <a:t> </a:t>
            </a:r>
            <a:r>
              <a:rPr sz="1350" b="1" spc="-65" dirty="0">
                <a:solidFill>
                  <a:srgbClr val="F1F2F5"/>
                </a:solidFill>
                <a:latin typeface="Times New Roman"/>
                <a:cs typeface="Times New Roman"/>
              </a:rPr>
              <a:t>W</a:t>
            </a:r>
            <a:r>
              <a:rPr sz="1350" b="1" spc="-80" dirty="0">
                <a:solidFill>
                  <a:srgbClr val="F1F2F5"/>
                </a:solidFill>
                <a:latin typeface="Times New Roman"/>
                <a:cs typeface="Times New Roman"/>
              </a:rPr>
              <a:t>I</a:t>
            </a:r>
            <a:r>
              <a:rPr sz="1350" b="1" spc="-65" dirty="0">
                <a:solidFill>
                  <a:srgbClr val="F1F2F5"/>
                </a:solidFill>
                <a:latin typeface="Times New Roman"/>
                <a:cs typeface="Times New Roman"/>
              </a:rPr>
              <a:t>LL</a:t>
            </a:r>
            <a:r>
              <a:rPr sz="1350" b="1" spc="-80" dirty="0">
                <a:solidFill>
                  <a:srgbClr val="F1F2F5"/>
                </a:solidFill>
                <a:latin typeface="Times New Roman"/>
                <a:cs typeface="Times New Roman"/>
              </a:rPr>
              <a:t>I</a:t>
            </a:r>
            <a:r>
              <a:rPr sz="1350" b="1" spc="-65" dirty="0">
                <a:solidFill>
                  <a:srgbClr val="F1F2F5"/>
                </a:solidFill>
                <a:latin typeface="Times New Roman"/>
                <a:cs typeface="Times New Roman"/>
              </a:rPr>
              <a:t>A</a:t>
            </a:r>
            <a:r>
              <a:rPr sz="1350" b="1" spc="10" dirty="0">
                <a:solidFill>
                  <a:srgbClr val="F1F2F5"/>
                </a:solidFill>
                <a:latin typeface="Times New Roman"/>
                <a:cs typeface="Times New Roman"/>
              </a:rPr>
              <a:t>M</a:t>
            </a:r>
            <a:r>
              <a:rPr sz="1350" b="1" spc="-65" dirty="0">
                <a:solidFill>
                  <a:srgbClr val="F1F2F5"/>
                </a:solidFill>
                <a:latin typeface="Times New Roman"/>
                <a:cs typeface="Times New Roman"/>
              </a:rPr>
              <a:t>L</a:t>
            </a:r>
            <a:r>
              <a:rPr sz="1350" b="1" spc="85" dirty="0">
                <a:solidFill>
                  <a:srgbClr val="F1F2F5"/>
                </a:solidFill>
                <a:latin typeface="Times New Roman"/>
                <a:cs typeface="Times New Roman"/>
              </a:rPr>
              <a:t>O</a:t>
            </a:r>
            <a:r>
              <a:rPr sz="1350" b="1" dirty="0">
                <a:solidFill>
                  <a:srgbClr val="F1F2F5"/>
                </a:solidFill>
                <a:latin typeface="Times New Roman"/>
                <a:cs typeface="Times New Roman"/>
              </a:rPr>
              <a:t>  </a:t>
            </a:r>
            <a:r>
              <a:rPr lang="en-US" sz="1350" b="1" spc="-45" dirty="0">
                <a:solidFill>
                  <a:srgbClr val="F1F2F5"/>
                </a:solidFill>
                <a:latin typeface="Times New Roman"/>
                <a:cs typeface="Times New Roman"/>
              </a:rPr>
              <a:t>, CHEONG JIA QI</a:t>
            </a:r>
            <a:endParaRPr sz="135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2390</Words>
  <Application>Microsoft Office PowerPoint</Application>
  <PresentationFormat>Custom</PresentationFormat>
  <Paragraphs>122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Tahoma</vt:lpstr>
      <vt:lpstr>Times New Roman</vt:lpstr>
      <vt:lpstr>Trebuchet MS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Brown and Yellow Doodle The artistic Process Poster</dc:title>
  <dc:creator>Elles Williamlo</dc:creator>
  <cp:keywords>DAF1wLbyYZs,BAEw5qZjc6g</cp:keywords>
  <cp:lastModifiedBy>cheong jia qi</cp:lastModifiedBy>
  <cp:revision>1</cp:revision>
  <dcterms:created xsi:type="dcterms:W3CDTF">2023-12-27T09:31:12Z</dcterms:created>
  <dcterms:modified xsi:type="dcterms:W3CDTF">2023-12-27T09:33:20Z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2023-12-09T00:00:00Z</vt:filetime>
  </property>
  <property fmtid="{D5CDD505-2E9C-101B-9397-08002B2CF9AE}" pid="3" name="Creator">
    <vt:lpwstr>Canva</vt:lpwstr>
  </property>
  <property fmtid="{D5CDD505-2E9C-101B-9397-08002B2CF9AE}" pid="4" name="LastSaved">
    <vt:filetime>2023-12-27T00:00:00Z</vt:filetime>
  </property>
</Properties>
</file>