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620000" cy="19050000"/>
  <p:notesSz cx="7620000" cy="19050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880" y="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1500" y="5905500"/>
            <a:ext cx="6477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43000" y="10668000"/>
            <a:ext cx="5334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1000" y="4381500"/>
            <a:ext cx="33147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24300" y="4381500"/>
            <a:ext cx="33147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7620000" cy="19050000"/>
          </a:xfrm>
          <a:custGeom>
            <a:avLst/>
            <a:gdLst/>
            <a:ahLst/>
            <a:cxnLst/>
            <a:rect l="l" t="t" r="r" b="b"/>
            <a:pathLst>
              <a:path w="7620000" h="19050000">
                <a:moveTo>
                  <a:pt x="7619999" y="19049998"/>
                </a:moveTo>
                <a:lnTo>
                  <a:pt x="0" y="19049998"/>
                </a:lnTo>
                <a:lnTo>
                  <a:pt x="0" y="0"/>
                </a:lnTo>
                <a:lnTo>
                  <a:pt x="7619999" y="0"/>
                </a:lnTo>
                <a:lnTo>
                  <a:pt x="7619999" y="19049998"/>
                </a:lnTo>
                <a:close/>
              </a:path>
            </a:pathLst>
          </a:custGeom>
          <a:solidFill>
            <a:srgbClr val="D5AE7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166" y="5652575"/>
            <a:ext cx="7617833" cy="13397424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166" y="0"/>
            <a:ext cx="7617833" cy="13499591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144368" y="750223"/>
            <a:ext cx="7331709" cy="1433830"/>
          </a:xfrm>
          <a:custGeom>
            <a:avLst/>
            <a:gdLst/>
            <a:ahLst/>
            <a:cxnLst/>
            <a:rect l="l" t="t" r="r" b="b"/>
            <a:pathLst>
              <a:path w="7331709" h="1433830">
                <a:moveTo>
                  <a:pt x="6997888" y="1433759"/>
                </a:moveTo>
                <a:lnTo>
                  <a:pt x="333373" y="1433759"/>
                </a:lnTo>
                <a:lnTo>
                  <a:pt x="280908" y="1429606"/>
                </a:lnTo>
                <a:lnTo>
                  <a:pt x="230206" y="1417395"/>
                </a:lnTo>
                <a:lnTo>
                  <a:pt x="182164" y="1397495"/>
                </a:lnTo>
                <a:lnTo>
                  <a:pt x="137678" y="1370279"/>
                </a:lnTo>
                <a:lnTo>
                  <a:pt x="97642" y="1336116"/>
                </a:lnTo>
                <a:lnTo>
                  <a:pt x="63479" y="1296080"/>
                </a:lnTo>
                <a:lnTo>
                  <a:pt x="36263" y="1251594"/>
                </a:lnTo>
                <a:lnTo>
                  <a:pt x="16363" y="1203552"/>
                </a:lnTo>
                <a:lnTo>
                  <a:pt x="4152" y="1152850"/>
                </a:lnTo>
                <a:lnTo>
                  <a:pt x="0" y="1100393"/>
                </a:lnTo>
                <a:lnTo>
                  <a:pt x="0" y="333365"/>
                </a:lnTo>
                <a:lnTo>
                  <a:pt x="4152" y="280908"/>
                </a:lnTo>
                <a:lnTo>
                  <a:pt x="16363" y="230207"/>
                </a:lnTo>
                <a:lnTo>
                  <a:pt x="36263" y="182165"/>
                </a:lnTo>
                <a:lnTo>
                  <a:pt x="63479" y="137679"/>
                </a:lnTo>
                <a:lnTo>
                  <a:pt x="97642" y="97643"/>
                </a:lnTo>
                <a:lnTo>
                  <a:pt x="137678" y="63480"/>
                </a:lnTo>
                <a:lnTo>
                  <a:pt x="182164" y="36264"/>
                </a:lnTo>
                <a:lnTo>
                  <a:pt x="230206" y="16364"/>
                </a:lnTo>
                <a:lnTo>
                  <a:pt x="280908" y="4152"/>
                </a:lnTo>
                <a:lnTo>
                  <a:pt x="333374" y="0"/>
                </a:lnTo>
                <a:lnTo>
                  <a:pt x="6997888" y="0"/>
                </a:lnTo>
                <a:lnTo>
                  <a:pt x="7050354" y="4152"/>
                </a:lnTo>
                <a:lnTo>
                  <a:pt x="7101055" y="16364"/>
                </a:lnTo>
                <a:lnTo>
                  <a:pt x="7149097" y="36264"/>
                </a:lnTo>
                <a:lnTo>
                  <a:pt x="7193584" y="63480"/>
                </a:lnTo>
                <a:lnTo>
                  <a:pt x="7233619" y="97643"/>
                </a:lnTo>
                <a:lnTo>
                  <a:pt x="7267782" y="137679"/>
                </a:lnTo>
                <a:lnTo>
                  <a:pt x="7294998" y="182165"/>
                </a:lnTo>
                <a:lnTo>
                  <a:pt x="7314898" y="230207"/>
                </a:lnTo>
                <a:lnTo>
                  <a:pt x="7327110" y="280908"/>
                </a:lnTo>
                <a:lnTo>
                  <a:pt x="7331262" y="333365"/>
                </a:lnTo>
                <a:lnTo>
                  <a:pt x="7331262" y="1100393"/>
                </a:lnTo>
                <a:lnTo>
                  <a:pt x="7327110" y="1152850"/>
                </a:lnTo>
                <a:lnTo>
                  <a:pt x="7314898" y="1203552"/>
                </a:lnTo>
                <a:lnTo>
                  <a:pt x="7294998" y="1251594"/>
                </a:lnTo>
                <a:lnTo>
                  <a:pt x="7267782" y="1296080"/>
                </a:lnTo>
                <a:lnTo>
                  <a:pt x="7233619" y="1336116"/>
                </a:lnTo>
                <a:lnTo>
                  <a:pt x="7193584" y="1370279"/>
                </a:lnTo>
                <a:lnTo>
                  <a:pt x="7149097" y="1397495"/>
                </a:lnTo>
                <a:lnTo>
                  <a:pt x="7101055" y="1417395"/>
                </a:lnTo>
                <a:lnTo>
                  <a:pt x="7050354" y="1429606"/>
                </a:lnTo>
                <a:lnTo>
                  <a:pt x="6997888" y="1433759"/>
                </a:lnTo>
                <a:close/>
              </a:path>
            </a:pathLst>
          </a:custGeom>
          <a:solidFill>
            <a:srgbClr val="FFFFFF">
              <a:alpha val="73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402261" y="821485"/>
            <a:ext cx="1596390" cy="325120"/>
          </a:xfrm>
          <a:custGeom>
            <a:avLst/>
            <a:gdLst/>
            <a:ahLst/>
            <a:cxnLst/>
            <a:rect l="l" t="t" r="r" b="b"/>
            <a:pathLst>
              <a:path w="1596389" h="325119">
                <a:moveTo>
                  <a:pt x="1453344" y="324667"/>
                </a:moveTo>
                <a:lnTo>
                  <a:pt x="142874" y="324667"/>
                </a:lnTo>
                <a:lnTo>
                  <a:pt x="97715" y="317383"/>
                </a:lnTo>
                <a:lnTo>
                  <a:pt x="58494" y="297100"/>
                </a:lnTo>
                <a:lnTo>
                  <a:pt x="27566" y="266172"/>
                </a:lnTo>
                <a:lnTo>
                  <a:pt x="7283" y="226951"/>
                </a:lnTo>
                <a:lnTo>
                  <a:pt x="0" y="181792"/>
                </a:lnTo>
                <a:lnTo>
                  <a:pt x="0" y="142874"/>
                </a:lnTo>
                <a:lnTo>
                  <a:pt x="7283" y="97715"/>
                </a:lnTo>
                <a:lnTo>
                  <a:pt x="27566" y="58494"/>
                </a:lnTo>
                <a:lnTo>
                  <a:pt x="58494" y="27566"/>
                </a:lnTo>
                <a:lnTo>
                  <a:pt x="97715" y="7283"/>
                </a:lnTo>
                <a:lnTo>
                  <a:pt x="142874" y="0"/>
                </a:lnTo>
                <a:lnTo>
                  <a:pt x="1453344" y="0"/>
                </a:lnTo>
                <a:lnTo>
                  <a:pt x="1498504" y="7283"/>
                </a:lnTo>
                <a:lnTo>
                  <a:pt x="1537724" y="27566"/>
                </a:lnTo>
                <a:lnTo>
                  <a:pt x="1568653" y="58494"/>
                </a:lnTo>
                <a:lnTo>
                  <a:pt x="1588935" y="97715"/>
                </a:lnTo>
                <a:lnTo>
                  <a:pt x="1596219" y="142874"/>
                </a:lnTo>
                <a:lnTo>
                  <a:pt x="1596219" y="181792"/>
                </a:lnTo>
                <a:lnTo>
                  <a:pt x="1588935" y="226951"/>
                </a:lnTo>
                <a:lnTo>
                  <a:pt x="1568653" y="266172"/>
                </a:lnTo>
                <a:lnTo>
                  <a:pt x="1537724" y="297100"/>
                </a:lnTo>
                <a:lnTo>
                  <a:pt x="1498504" y="317383"/>
                </a:lnTo>
                <a:lnTo>
                  <a:pt x="1453344" y="324667"/>
                </a:lnTo>
                <a:close/>
              </a:path>
            </a:pathLst>
          </a:custGeom>
          <a:solidFill>
            <a:srgbClr val="ABCC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429958" y="1371001"/>
            <a:ext cx="829944" cy="748665"/>
          </a:xfrm>
          <a:custGeom>
            <a:avLst/>
            <a:gdLst/>
            <a:ahLst/>
            <a:cxnLst/>
            <a:rect l="l" t="t" r="r" b="b"/>
            <a:pathLst>
              <a:path w="829944" h="748664">
                <a:moveTo>
                  <a:pt x="222199" y="458851"/>
                </a:moveTo>
                <a:lnTo>
                  <a:pt x="221653" y="397738"/>
                </a:lnTo>
                <a:lnTo>
                  <a:pt x="219341" y="346671"/>
                </a:lnTo>
                <a:lnTo>
                  <a:pt x="208445" y="297141"/>
                </a:lnTo>
                <a:lnTo>
                  <a:pt x="131584" y="286867"/>
                </a:lnTo>
                <a:lnTo>
                  <a:pt x="71120" y="294817"/>
                </a:lnTo>
                <a:lnTo>
                  <a:pt x="27609" y="330009"/>
                </a:lnTo>
                <a:lnTo>
                  <a:pt x="15824" y="366522"/>
                </a:lnTo>
                <a:lnTo>
                  <a:pt x="7467" y="418630"/>
                </a:lnTo>
                <a:lnTo>
                  <a:pt x="2273" y="480364"/>
                </a:lnTo>
                <a:lnTo>
                  <a:pt x="0" y="545769"/>
                </a:lnTo>
                <a:lnTo>
                  <a:pt x="381" y="608850"/>
                </a:lnTo>
                <a:lnTo>
                  <a:pt x="3187" y="663651"/>
                </a:lnTo>
                <a:lnTo>
                  <a:pt x="8153" y="704202"/>
                </a:lnTo>
                <a:lnTo>
                  <a:pt x="41351" y="737108"/>
                </a:lnTo>
                <a:lnTo>
                  <a:pt x="86779" y="746264"/>
                </a:lnTo>
                <a:lnTo>
                  <a:pt x="138163" y="748588"/>
                </a:lnTo>
                <a:lnTo>
                  <a:pt x="182359" y="740664"/>
                </a:lnTo>
                <a:lnTo>
                  <a:pt x="211137" y="691756"/>
                </a:lnTo>
                <a:lnTo>
                  <a:pt x="215430" y="646480"/>
                </a:lnTo>
                <a:lnTo>
                  <a:pt x="218846" y="588835"/>
                </a:lnTo>
                <a:lnTo>
                  <a:pt x="221183" y="524421"/>
                </a:lnTo>
                <a:lnTo>
                  <a:pt x="222199" y="458851"/>
                </a:lnTo>
                <a:close/>
              </a:path>
              <a:path w="829944" h="748664">
                <a:moveTo>
                  <a:pt x="503275" y="422833"/>
                </a:moveTo>
                <a:lnTo>
                  <a:pt x="502754" y="355066"/>
                </a:lnTo>
                <a:lnTo>
                  <a:pt x="501726" y="292938"/>
                </a:lnTo>
                <a:lnTo>
                  <a:pt x="500189" y="240322"/>
                </a:lnTo>
                <a:lnTo>
                  <a:pt x="498144" y="201117"/>
                </a:lnTo>
                <a:lnTo>
                  <a:pt x="472440" y="158648"/>
                </a:lnTo>
                <a:lnTo>
                  <a:pt x="426148" y="149047"/>
                </a:lnTo>
                <a:lnTo>
                  <a:pt x="372833" y="149745"/>
                </a:lnTo>
                <a:lnTo>
                  <a:pt x="328599" y="160032"/>
                </a:lnTo>
                <a:lnTo>
                  <a:pt x="305930" y="263232"/>
                </a:lnTo>
                <a:lnTo>
                  <a:pt x="299885" y="449122"/>
                </a:lnTo>
                <a:lnTo>
                  <a:pt x="298665" y="637641"/>
                </a:lnTo>
                <a:lnTo>
                  <a:pt x="309562" y="729564"/>
                </a:lnTo>
                <a:lnTo>
                  <a:pt x="348081" y="740448"/>
                </a:lnTo>
                <a:lnTo>
                  <a:pt x="408393" y="748055"/>
                </a:lnTo>
                <a:lnTo>
                  <a:pt x="465785" y="746417"/>
                </a:lnTo>
                <a:lnTo>
                  <a:pt x="498144" y="709777"/>
                </a:lnTo>
                <a:lnTo>
                  <a:pt x="501726" y="620928"/>
                </a:lnTo>
                <a:lnTo>
                  <a:pt x="502754" y="559650"/>
                </a:lnTo>
                <a:lnTo>
                  <a:pt x="503275" y="492315"/>
                </a:lnTo>
                <a:lnTo>
                  <a:pt x="503275" y="422833"/>
                </a:lnTo>
                <a:close/>
              </a:path>
              <a:path w="829944" h="748664">
                <a:moveTo>
                  <a:pt x="829513" y="376275"/>
                </a:moveTo>
                <a:lnTo>
                  <a:pt x="828967" y="303682"/>
                </a:lnTo>
                <a:lnTo>
                  <a:pt x="827887" y="233895"/>
                </a:lnTo>
                <a:lnTo>
                  <a:pt x="826338" y="169633"/>
                </a:lnTo>
                <a:lnTo>
                  <a:pt x="824331" y="113614"/>
                </a:lnTo>
                <a:lnTo>
                  <a:pt x="821905" y="68554"/>
                </a:lnTo>
                <a:lnTo>
                  <a:pt x="815936" y="22199"/>
                </a:lnTo>
                <a:lnTo>
                  <a:pt x="740054" y="825"/>
                </a:lnTo>
                <a:lnTo>
                  <a:pt x="684047" y="0"/>
                </a:lnTo>
                <a:lnTo>
                  <a:pt x="638162" y="6845"/>
                </a:lnTo>
                <a:lnTo>
                  <a:pt x="618985" y="22199"/>
                </a:lnTo>
                <a:lnTo>
                  <a:pt x="617435" y="133426"/>
                </a:lnTo>
                <a:lnTo>
                  <a:pt x="614870" y="378155"/>
                </a:lnTo>
                <a:lnTo>
                  <a:pt x="614362" y="622922"/>
                </a:lnTo>
                <a:lnTo>
                  <a:pt x="618985" y="734288"/>
                </a:lnTo>
                <a:lnTo>
                  <a:pt x="651471" y="738974"/>
                </a:lnTo>
                <a:lnTo>
                  <a:pt x="713816" y="746607"/>
                </a:lnTo>
                <a:lnTo>
                  <a:pt x="777989" y="748080"/>
                </a:lnTo>
                <a:lnTo>
                  <a:pt x="815936" y="734288"/>
                </a:lnTo>
                <a:lnTo>
                  <a:pt x="823264" y="686003"/>
                </a:lnTo>
                <a:lnTo>
                  <a:pt x="825830" y="640219"/>
                </a:lnTo>
                <a:lnTo>
                  <a:pt x="827697" y="583628"/>
                </a:lnTo>
                <a:lnTo>
                  <a:pt x="828916" y="518960"/>
                </a:lnTo>
                <a:lnTo>
                  <a:pt x="829500" y="448932"/>
                </a:lnTo>
                <a:lnTo>
                  <a:pt x="829513" y="376275"/>
                </a:lnTo>
                <a:close/>
              </a:path>
            </a:pathLst>
          </a:custGeom>
          <a:solidFill>
            <a:srgbClr val="64B4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462534" y="1189238"/>
            <a:ext cx="6071235" cy="1433830"/>
          </a:xfrm>
          <a:custGeom>
            <a:avLst/>
            <a:gdLst/>
            <a:ahLst/>
            <a:cxnLst/>
            <a:rect l="l" t="t" r="r" b="b"/>
            <a:pathLst>
              <a:path w="6071234" h="1433830">
                <a:moveTo>
                  <a:pt x="610870" y="10858"/>
                </a:moveTo>
                <a:lnTo>
                  <a:pt x="583209" y="266"/>
                </a:lnTo>
                <a:lnTo>
                  <a:pt x="528586" y="0"/>
                </a:lnTo>
                <a:lnTo>
                  <a:pt x="472490" y="6121"/>
                </a:lnTo>
                <a:lnTo>
                  <a:pt x="440410" y="14719"/>
                </a:lnTo>
                <a:lnTo>
                  <a:pt x="437400" y="28994"/>
                </a:lnTo>
                <a:lnTo>
                  <a:pt x="445858" y="49301"/>
                </a:lnTo>
                <a:lnTo>
                  <a:pt x="457212" y="67475"/>
                </a:lnTo>
                <a:lnTo>
                  <a:pt x="462902" y="75349"/>
                </a:lnTo>
                <a:lnTo>
                  <a:pt x="322503" y="151142"/>
                </a:lnTo>
                <a:lnTo>
                  <a:pt x="320192" y="143979"/>
                </a:lnTo>
                <a:lnTo>
                  <a:pt x="312547" y="127927"/>
                </a:lnTo>
                <a:lnTo>
                  <a:pt x="298500" y="111175"/>
                </a:lnTo>
                <a:lnTo>
                  <a:pt x="276987" y="101879"/>
                </a:lnTo>
                <a:lnTo>
                  <a:pt x="219303" y="129298"/>
                </a:lnTo>
                <a:lnTo>
                  <a:pt x="125691" y="193294"/>
                </a:lnTo>
                <a:lnTo>
                  <a:pt x="38481" y="258013"/>
                </a:lnTo>
                <a:lnTo>
                  <a:pt x="0" y="287553"/>
                </a:lnTo>
                <a:lnTo>
                  <a:pt x="48107" y="363347"/>
                </a:lnTo>
                <a:lnTo>
                  <a:pt x="85229" y="334746"/>
                </a:lnTo>
                <a:lnTo>
                  <a:pt x="167754" y="273240"/>
                </a:lnTo>
                <a:lnTo>
                  <a:pt x="252425" y="215201"/>
                </a:lnTo>
                <a:lnTo>
                  <a:pt x="295948" y="197027"/>
                </a:lnTo>
                <a:lnTo>
                  <a:pt x="304634" y="212534"/>
                </a:lnTo>
                <a:lnTo>
                  <a:pt x="314058" y="228866"/>
                </a:lnTo>
                <a:lnTo>
                  <a:pt x="324878" y="242443"/>
                </a:lnTo>
                <a:lnTo>
                  <a:pt x="337781" y="249656"/>
                </a:lnTo>
                <a:lnTo>
                  <a:pt x="374180" y="233502"/>
                </a:lnTo>
                <a:lnTo>
                  <a:pt x="435876" y="194246"/>
                </a:lnTo>
                <a:lnTo>
                  <a:pt x="494017" y="154279"/>
                </a:lnTo>
                <a:lnTo>
                  <a:pt x="519811" y="135978"/>
                </a:lnTo>
                <a:lnTo>
                  <a:pt x="522973" y="142087"/>
                </a:lnTo>
                <a:lnTo>
                  <a:pt x="531571" y="154927"/>
                </a:lnTo>
                <a:lnTo>
                  <a:pt x="544245" y="166357"/>
                </a:lnTo>
                <a:lnTo>
                  <a:pt x="559650" y="168186"/>
                </a:lnTo>
                <a:lnTo>
                  <a:pt x="577888" y="143611"/>
                </a:lnTo>
                <a:lnTo>
                  <a:pt x="596265" y="95211"/>
                </a:lnTo>
                <a:lnTo>
                  <a:pt x="609130" y="43967"/>
                </a:lnTo>
                <a:lnTo>
                  <a:pt x="610870" y="10858"/>
                </a:lnTo>
                <a:close/>
              </a:path>
              <a:path w="6071234" h="1433830">
                <a:moveTo>
                  <a:pt x="2360587" y="1204302"/>
                </a:moveTo>
                <a:lnTo>
                  <a:pt x="2353297" y="1159141"/>
                </a:lnTo>
                <a:lnTo>
                  <a:pt x="2333015" y="1119911"/>
                </a:lnTo>
                <a:lnTo>
                  <a:pt x="2302091" y="1088986"/>
                </a:lnTo>
                <a:lnTo>
                  <a:pt x="2262873" y="1068705"/>
                </a:lnTo>
                <a:lnTo>
                  <a:pt x="2217712" y="1061427"/>
                </a:lnTo>
                <a:lnTo>
                  <a:pt x="674293" y="1061427"/>
                </a:lnTo>
                <a:lnTo>
                  <a:pt x="629132" y="1068705"/>
                </a:lnTo>
                <a:lnTo>
                  <a:pt x="589915" y="1088986"/>
                </a:lnTo>
                <a:lnTo>
                  <a:pt x="558977" y="1119911"/>
                </a:lnTo>
                <a:lnTo>
                  <a:pt x="538695" y="1159141"/>
                </a:lnTo>
                <a:lnTo>
                  <a:pt x="531418" y="1204302"/>
                </a:lnTo>
                <a:lnTo>
                  <a:pt x="531418" y="1290840"/>
                </a:lnTo>
                <a:lnTo>
                  <a:pt x="538695" y="1336001"/>
                </a:lnTo>
                <a:lnTo>
                  <a:pt x="558977" y="1375219"/>
                </a:lnTo>
                <a:lnTo>
                  <a:pt x="589915" y="1406144"/>
                </a:lnTo>
                <a:lnTo>
                  <a:pt x="629132" y="1426425"/>
                </a:lnTo>
                <a:lnTo>
                  <a:pt x="674293" y="1433715"/>
                </a:lnTo>
                <a:lnTo>
                  <a:pt x="2217712" y="1433715"/>
                </a:lnTo>
                <a:lnTo>
                  <a:pt x="2262873" y="1426425"/>
                </a:lnTo>
                <a:lnTo>
                  <a:pt x="2302091" y="1406144"/>
                </a:lnTo>
                <a:lnTo>
                  <a:pt x="2333015" y="1375219"/>
                </a:lnTo>
                <a:lnTo>
                  <a:pt x="2353297" y="1336001"/>
                </a:lnTo>
                <a:lnTo>
                  <a:pt x="2360587" y="1290840"/>
                </a:lnTo>
                <a:lnTo>
                  <a:pt x="2360587" y="1204302"/>
                </a:lnTo>
                <a:close/>
              </a:path>
              <a:path w="6071234" h="1433830">
                <a:moveTo>
                  <a:pt x="6070714" y="1204290"/>
                </a:moveTo>
                <a:lnTo>
                  <a:pt x="6063424" y="1159141"/>
                </a:lnTo>
                <a:lnTo>
                  <a:pt x="6043142" y="1119911"/>
                </a:lnTo>
                <a:lnTo>
                  <a:pt x="6012218" y="1088986"/>
                </a:lnTo>
                <a:lnTo>
                  <a:pt x="5973000" y="1068705"/>
                </a:lnTo>
                <a:lnTo>
                  <a:pt x="5927839" y="1061427"/>
                </a:lnTo>
                <a:lnTo>
                  <a:pt x="4384421" y="1061427"/>
                </a:lnTo>
                <a:lnTo>
                  <a:pt x="4339260" y="1068705"/>
                </a:lnTo>
                <a:lnTo>
                  <a:pt x="4300042" y="1088986"/>
                </a:lnTo>
                <a:lnTo>
                  <a:pt x="4269105" y="1119911"/>
                </a:lnTo>
                <a:lnTo>
                  <a:pt x="4248823" y="1159141"/>
                </a:lnTo>
                <a:lnTo>
                  <a:pt x="4241546" y="1204290"/>
                </a:lnTo>
                <a:lnTo>
                  <a:pt x="4241546" y="1290840"/>
                </a:lnTo>
                <a:lnTo>
                  <a:pt x="4248823" y="1336001"/>
                </a:lnTo>
                <a:lnTo>
                  <a:pt x="4269105" y="1375219"/>
                </a:lnTo>
                <a:lnTo>
                  <a:pt x="4300042" y="1406144"/>
                </a:lnTo>
                <a:lnTo>
                  <a:pt x="4339260" y="1426425"/>
                </a:lnTo>
                <a:lnTo>
                  <a:pt x="4384421" y="1433715"/>
                </a:lnTo>
                <a:lnTo>
                  <a:pt x="5927839" y="1433715"/>
                </a:lnTo>
                <a:lnTo>
                  <a:pt x="5973000" y="1426425"/>
                </a:lnTo>
                <a:lnTo>
                  <a:pt x="6012218" y="1406144"/>
                </a:lnTo>
                <a:lnTo>
                  <a:pt x="6043142" y="1375219"/>
                </a:lnTo>
                <a:lnTo>
                  <a:pt x="6063424" y="1336001"/>
                </a:lnTo>
                <a:lnTo>
                  <a:pt x="6070714" y="1290840"/>
                </a:lnTo>
                <a:lnTo>
                  <a:pt x="6070714" y="1204290"/>
                </a:lnTo>
                <a:close/>
              </a:path>
            </a:pathLst>
          </a:custGeom>
          <a:solidFill>
            <a:srgbClr val="ABCC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3898379" y="2889437"/>
            <a:ext cx="1600200" cy="703580"/>
          </a:xfrm>
          <a:custGeom>
            <a:avLst/>
            <a:gdLst/>
            <a:ahLst/>
            <a:cxnLst/>
            <a:rect l="l" t="t" r="r" b="b"/>
            <a:pathLst>
              <a:path w="1600200" h="703579">
                <a:moveTo>
                  <a:pt x="1457245" y="703528"/>
                </a:moveTo>
                <a:lnTo>
                  <a:pt x="142874" y="703528"/>
                </a:lnTo>
                <a:lnTo>
                  <a:pt x="97715" y="696245"/>
                </a:lnTo>
                <a:lnTo>
                  <a:pt x="58494" y="675962"/>
                </a:lnTo>
                <a:lnTo>
                  <a:pt x="27566" y="645034"/>
                </a:lnTo>
                <a:lnTo>
                  <a:pt x="7283" y="605813"/>
                </a:lnTo>
                <a:lnTo>
                  <a:pt x="0" y="560653"/>
                </a:lnTo>
                <a:lnTo>
                  <a:pt x="0" y="142874"/>
                </a:lnTo>
                <a:lnTo>
                  <a:pt x="7283" y="97715"/>
                </a:lnTo>
                <a:lnTo>
                  <a:pt x="27566" y="58494"/>
                </a:lnTo>
                <a:lnTo>
                  <a:pt x="58494" y="27566"/>
                </a:lnTo>
                <a:lnTo>
                  <a:pt x="97715" y="7283"/>
                </a:lnTo>
                <a:lnTo>
                  <a:pt x="142875" y="0"/>
                </a:lnTo>
                <a:lnTo>
                  <a:pt x="1457244" y="0"/>
                </a:lnTo>
                <a:lnTo>
                  <a:pt x="1502403" y="7283"/>
                </a:lnTo>
                <a:lnTo>
                  <a:pt x="1541624" y="27566"/>
                </a:lnTo>
                <a:lnTo>
                  <a:pt x="1572552" y="58494"/>
                </a:lnTo>
                <a:lnTo>
                  <a:pt x="1592835" y="97715"/>
                </a:lnTo>
                <a:lnTo>
                  <a:pt x="1600119" y="142874"/>
                </a:lnTo>
                <a:lnTo>
                  <a:pt x="1600119" y="560653"/>
                </a:lnTo>
                <a:lnTo>
                  <a:pt x="1592835" y="605813"/>
                </a:lnTo>
                <a:lnTo>
                  <a:pt x="1572552" y="645034"/>
                </a:lnTo>
                <a:lnTo>
                  <a:pt x="1541624" y="675962"/>
                </a:lnTo>
                <a:lnTo>
                  <a:pt x="1502403" y="696245"/>
                </a:lnTo>
                <a:lnTo>
                  <a:pt x="1457245" y="703528"/>
                </a:lnTo>
                <a:close/>
              </a:path>
            </a:pathLst>
          </a:custGeom>
          <a:solidFill>
            <a:srgbClr val="D5AE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1000" y="762000"/>
            <a:ext cx="6858000" cy="304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1000" y="4381500"/>
            <a:ext cx="6858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90800" y="17716500"/>
            <a:ext cx="24384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1000" y="17716500"/>
            <a:ext cx="17526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86400" y="17716500"/>
            <a:ext cx="17526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hyperlink" Target="http://www.ilo.org/global/about-the-ilo/newsroom/news/WCMS_007930/lang--en/index.htm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82131" y="2923714"/>
            <a:ext cx="1232535" cy="596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3599"/>
              </a:lnSpc>
              <a:spcBef>
                <a:spcPts val="100"/>
              </a:spcBef>
            </a:pPr>
            <a:r>
              <a:rPr sz="1100" b="1" spc="-10" dirty="0">
                <a:latin typeface="Trebuchet MS"/>
                <a:cs typeface="Trebuchet MS"/>
              </a:rPr>
              <a:t>ECONOMIC </a:t>
            </a:r>
            <a:r>
              <a:rPr sz="1100" b="1" spc="-30" dirty="0">
                <a:latin typeface="Trebuchet MS"/>
                <a:cs typeface="Trebuchet MS"/>
              </a:rPr>
              <a:t>CONSEQUENCES</a:t>
            </a:r>
            <a:r>
              <a:rPr sz="1100" b="1" dirty="0">
                <a:latin typeface="Trebuchet MS"/>
                <a:cs typeface="Trebuchet MS"/>
              </a:rPr>
              <a:t> </a:t>
            </a:r>
            <a:r>
              <a:rPr sz="1100" b="1" spc="-35" dirty="0">
                <a:latin typeface="Trebuchet MS"/>
                <a:cs typeface="Trebuchet MS"/>
              </a:rPr>
              <a:t>OF </a:t>
            </a:r>
            <a:r>
              <a:rPr sz="1100" b="1" spc="-30" dirty="0">
                <a:latin typeface="Trebuchet MS"/>
                <a:cs typeface="Trebuchet MS"/>
              </a:rPr>
              <a:t>CHILD</a:t>
            </a:r>
            <a:r>
              <a:rPr sz="1100" b="1" spc="-45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LABOUR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898379" y="2689623"/>
            <a:ext cx="3617595" cy="2005330"/>
            <a:chOff x="3898379" y="2689623"/>
            <a:chExt cx="3617595" cy="2005330"/>
          </a:xfrm>
        </p:grpSpPr>
        <p:sp>
          <p:nvSpPr>
            <p:cNvPr id="4" name="object 4"/>
            <p:cNvSpPr/>
            <p:nvPr/>
          </p:nvSpPr>
          <p:spPr>
            <a:xfrm>
              <a:off x="5539384" y="2689629"/>
              <a:ext cx="1976755" cy="1017269"/>
            </a:xfrm>
            <a:custGeom>
              <a:avLst/>
              <a:gdLst/>
              <a:ahLst/>
              <a:cxnLst/>
              <a:rect l="l" t="t" r="r" b="b"/>
              <a:pathLst>
                <a:path w="1976754" h="1017270">
                  <a:moveTo>
                    <a:pt x="1976183" y="803325"/>
                  </a:moveTo>
                  <a:lnTo>
                    <a:pt x="1970532" y="754303"/>
                  </a:lnTo>
                  <a:lnTo>
                    <a:pt x="1954453" y="709307"/>
                  </a:lnTo>
                  <a:lnTo>
                    <a:pt x="1929206" y="669607"/>
                  </a:lnTo>
                  <a:lnTo>
                    <a:pt x="1896097" y="636498"/>
                  </a:lnTo>
                  <a:lnTo>
                    <a:pt x="1856409" y="611263"/>
                  </a:lnTo>
                  <a:lnTo>
                    <a:pt x="1811401" y="595172"/>
                  </a:lnTo>
                  <a:lnTo>
                    <a:pt x="1762379" y="589534"/>
                  </a:lnTo>
                  <a:lnTo>
                    <a:pt x="213791" y="589534"/>
                  </a:lnTo>
                  <a:lnTo>
                    <a:pt x="164769" y="595172"/>
                  </a:lnTo>
                  <a:lnTo>
                    <a:pt x="119773" y="611263"/>
                  </a:lnTo>
                  <a:lnTo>
                    <a:pt x="80073" y="636498"/>
                  </a:lnTo>
                  <a:lnTo>
                    <a:pt x="46964" y="669607"/>
                  </a:lnTo>
                  <a:lnTo>
                    <a:pt x="21729" y="709307"/>
                  </a:lnTo>
                  <a:lnTo>
                    <a:pt x="5638" y="754303"/>
                  </a:lnTo>
                  <a:lnTo>
                    <a:pt x="0" y="803325"/>
                  </a:lnTo>
                  <a:lnTo>
                    <a:pt x="5638" y="852347"/>
                  </a:lnTo>
                  <a:lnTo>
                    <a:pt x="21729" y="897356"/>
                  </a:lnTo>
                  <a:lnTo>
                    <a:pt x="46964" y="937056"/>
                  </a:lnTo>
                  <a:lnTo>
                    <a:pt x="80073" y="970165"/>
                  </a:lnTo>
                  <a:lnTo>
                    <a:pt x="119773" y="995400"/>
                  </a:lnTo>
                  <a:lnTo>
                    <a:pt x="164769" y="1011491"/>
                  </a:lnTo>
                  <a:lnTo>
                    <a:pt x="213791" y="1017130"/>
                  </a:lnTo>
                  <a:lnTo>
                    <a:pt x="1762379" y="1017130"/>
                  </a:lnTo>
                  <a:lnTo>
                    <a:pt x="1811401" y="1011491"/>
                  </a:lnTo>
                  <a:lnTo>
                    <a:pt x="1856409" y="995400"/>
                  </a:lnTo>
                  <a:lnTo>
                    <a:pt x="1896097" y="970165"/>
                  </a:lnTo>
                  <a:lnTo>
                    <a:pt x="1929206" y="937056"/>
                  </a:lnTo>
                  <a:lnTo>
                    <a:pt x="1954453" y="897356"/>
                  </a:lnTo>
                  <a:lnTo>
                    <a:pt x="1970532" y="852347"/>
                  </a:lnTo>
                  <a:lnTo>
                    <a:pt x="1976183" y="803325"/>
                  </a:lnTo>
                  <a:close/>
                </a:path>
                <a:path w="1976754" h="1017270">
                  <a:moveTo>
                    <a:pt x="1976183" y="213804"/>
                  </a:moveTo>
                  <a:lnTo>
                    <a:pt x="1970532" y="164782"/>
                  </a:lnTo>
                  <a:lnTo>
                    <a:pt x="1954453" y="119773"/>
                  </a:lnTo>
                  <a:lnTo>
                    <a:pt x="1929206" y="80073"/>
                  </a:lnTo>
                  <a:lnTo>
                    <a:pt x="1896097" y="46964"/>
                  </a:lnTo>
                  <a:lnTo>
                    <a:pt x="1856409" y="21729"/>
                  </a:lnTo>
                  <a:lnTo>
                    <a:pt x="1811401" y="5651"/>
                  </a:lnTo>
                  <a:lnTo>
                    <a:pt x="1762379" y="0"/>
                  </a:lnTo>
                  <a:lnTo>
                    <a:pt x="213791" y="0"/>
                  </a:lnTo>
                  <a:lnTo>
                    <a:pt x="164769" y="5651"/>
                  </a:lnTo>
                  <a:lnTo>
                    <a:pt x="119773" y="21729"/>
                  </a:lnTo>
                  <a:lnTo>
                    <a:pt x="80073" y="46964"/>
                  </a:lnTo>
                  <a:lnTo>
                    <a:pt x="46964" y="80073"/>
                  </a:lnTo>
                  <a:lnTo>
                    <a:pt x="21729" y="119773"/>
                  </a:lnTo>
                  <a:lnTo>
                    <a:pt x="5638" y="164782"/>
                  </a:lnTo>
                  <a:lnTo>
                    <a:pt x="0" y="213804"/>
                  </a:lnTo>
                  <a:lnTo>
                    <a:pt x="5638" y="262826"/>
                  </a:lnTo>
                  <a:lnTo>
                    <a:pt x="21729" y="307822"/>
                  </a:lnTo>
                  <a:lnTo>
                    <a:pt x="46964" y="347522"/>
                  </a:lnTo>
                  <a:lnTo>
                    <a:pt x="80073" y="380631"/>
                  </a:lnTo>
                  <a:lnTo>
                    <a:pt x="119773" y="405866"/>
                  </a:lnTo>
                  <a:lnTo>
                    <a:pt x="164769" y="421957"/>
                  </a:lnTo>
                  <a:lnTo>
                    <a:pt x="213791" y="427609"/>
                  </a:lnTo>
                  <a:lnTo>
                    <a:pt x="1762379" y="427609"/>
                  </a:lnTo>
                  <a:lnTo>
                    <a:pt x="1811401" y="421957"/>
                  </a:lnTo>
                  <a:lnTo>
                    <a:pt x="1856409" y="405866"/>
                  </a:lnTo>
                  <a:lnTo>
                    <a:pt x="1896097" y="380631"/>
                  </a:lnTo>
                  <a:lnTo>
                    <a:pt x="1929206" y="347522"/>
                  </a:lnTo>
                  <a:lnTo>
                    <a:pt x="1954453" y="307822"/>
                  </a:lnTo>
                  <a:lnTo>
                    <a:pt x="1970532" y="262826"/>
                  </a:lnTo>
                  <a:lnTo>
                    <a:pt x="1976183" y="213804"/>
                  </a:lnTo>
                  <a:close/>
                </a:path>
              </a:pathLst>
            </a:custGeom>
            <a:solidFill>
              <a:srgbClr val="FFFFFF">
                <a:alpha val="73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898379" y="4180573"/>
              <a:ext cx="1600200" cy="514350"/>
            </a:xfrm>
            <a:custGeom>
              <a:avLst/>
              <a:gdLst/>
              <a:ahLst/>
              <a:cxnLst/>
              <a:rect l="l" t="t" r="r" b="b"/>
              <a:pathLst>
                <a:path w="1600200" h="514350">
                  <a:moveTo>
                    <a:pt x="1457245" y="514327"/>
                  </a:moveTo>
                  <a:lnTo>
                    <a:pt x="142873" y="514327"/>
                  </a:lnTo>
                  <a:lnTo>
                    <a:pt x="97715" y="507043"/>
                  </a:lnTo>
                  <a:lnTo>
                    <a:pt x="58494" y="486760"/>
                  </a:lnTo>
                  <a:lnTo>
                    <a:pt x="27566" y="455832"/>
                  </a:lnTo>
                  <a:lnTo>
                    <a:pt x="7283" y="416611"/>
                  </a:lnTo>
                  <a:lnTo>
                    <a:pt x="0" y="371452"/>
                  </a:lnTo>
                  <a:lnTo>
                    <a:pt x="0" y="142874"/>
                  </a:lnTo>
                  <a:lnTo>
                    <a:pt x="7283" y="97715"/>
                  </a:lnTo>
                  <a:lnTo>
                    <a:pt x="27566" y="58494"/>
                  </a:lnTo>
                  <a:lnTo>
                    <a:pt x="58494" y="27566"/>
                  </a:lnTo>
                  <a:lnTo>
                    <a:pt x="97715" y="7283"/>
                  </a:lnTo>
                  <a:lnTo>
                    <a:pt x="142875" y="0"/>
                  </a:lnTo>
                  <a:lnTo>
                    <a:pt x="1457244" y="0"/>
                  </a:lnTo>
                  <a:lnTo>
                    <a:pt x="1502403" y="7283"/>
                  </a:lnTo>
                  <a:lnTo>
                    <a:pt x="1541624" y="27566"/>
                  </a:lnTo>
                  <a:lnTo>
                    <a:pt x="1572552" y="58494"/>
                  </a:lnTo>
                  <a:lnTo>
                    <a:pt x="1592835" y="97715"/>
                  </a:lnTo>
                  <a:lnTo>
                    <a:pt x="1600119" y="142874"/>
                  </a:lnTo>
                  <a:lnTo>
                    <a:pt x="1600119" y="371452"/>
                  </a:lnTo>
                  <a:lnTo>
                    <a:pt x="1592835" y="416611"/>
                  </a:lnTo>
                  <a:lnTo>
                    <a:pt x="1572552" y="455832"/>
                  </a:lnTo>
                  <a:lnTo>
                    <a:pt x="1541624" y="486760"/>
                  </a:lnTo>
                  <a:lnTo>
                    <a:pt x="1502403" y="507043"/>
                  </a:lnTo>
                  <a:lnTo>
                    <a:pt x="1457245" y="514327"/>
                  </a:lnTo>
                  <a:close/>
                </a:path>
              </a:pathLst>
            </a:custGeom>
            <a:solidFill>
              <a:srgbClr val="D5AE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967980" y="4214850"/>
            <a:ext cx="146113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5080" indent="-256540">
              <a:lnSpc>
                <a:spcPct val="113599"/>
              </a:lnSpc>
              <a:spcBef>
                <a:spcPts val="100"/>
              </a:spcBef>
            </a:pPr>
            <a:r>
              <a:rPr sz="1100" b="1" spc="-45" dirty="0">
                <a:latin typeface="Trebuchet MS"/>
                <a:cs typeface="Trebuchet MS"/>
              </a:rPr>
              <a:t>FACTORS</a:t>
            </a:r>
            <a:r>
              <a:rPr sz="1100" b="1" spc="-30" dirty="0">
                <a:latin typeface="Trebuchet MS"/>
                <a:cs typeface="Trebuchet MS"/>
              </a:rPr>
              <a:t> INFLUENCING CHILD</a:t>
            </a:r>
            <a:r>
              <a:rPr sz="1100" b="1" spc="-45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LABOUR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875776" y="2728640"/>
            <a:ext cx="3639820" cy="5274310"/>
            <a:chOff x="3875776" y="2728640"/>
            <a:chExt cx="3639820" cy="5274310"/>
          </a:xfrm>
        </p:grpSpPr>
        <p:sp>
          <p:nvSpPr>
            <p:cNvPr id="8" name="object 8"/>
            <p:cNvSpPr/>
            <p:nvPr/>
          </p:nvSpPr>
          <p:spPr>
            <a:xfrm>
              <a:off x="5516270" y="3878209"/>
              <a:ext cx="1999614" cy="1067435"/>
            </a:xfrm>
            <a:custGeom>
              <a:avLst/>
              <a:gdLst/>
              <a:ahLst/>
              <a:cxnLst/>
              <a:rect l="l" t="t" r="r" b="b"/>
              <a:pathLst>
                <a:path w="1999615" h="1067435">
                  <a:moveTo>
                    <a:pt x="1976183" y="221856"/>
                  </a:moveTo>
                  <a:lnTo>
                    <a:pt x="1971878" y="178371"/>
                  </a:lnTo>
                  <a:lnTo>
                    <a:pt x="1959292" y="136956"/>
                  </a:lnTo>
                  <a:lnTo>
                    <a:pt x="1938909" y="98767"/>
                  </a:lnTo>
                  <a:lnTo>
                    <a:pt x="1911197" y="64985"/>
                  </a:lnTo>
                  <a:lnTo>
                    <a:pt x="1877415" y="37274"/>
                  </a:lnTo>
                  <a:lnTo>
                    <a:pt x="1839226" y="16891"/>
                  </a:lnTo>
                  <a:lnTo>
                    <a:pt x="1797812" y="4305"/>
                  </a:lnTo>
                  <a:lnTo>
                    <a:pt x="1754327" y="0"/>
                  </a:lnTo>
                  <a:lnTo>
                    <a:pt x="221856" y="0"/>
                  </a:lnTo>
                  <a:lnTo>
                    <a:pt x="178371" y="4305"/>
                  </a:lnTo>
                  <a:lnTo>
                    <a:pt x="136956" y="16891"/>
                  </a:lnTo>
                  <a:lnTo>
                    <a:pt x="98767" y="37274"/>
                  </a:lnTo>
                  <a:lnTo>
                    <a:pt x="64973" y="64985"/>
                  </a:lnTo>
                  <a:lnTo>
                    <a:pt x="37274" y="98767"/>
                  </a:lnTo>
                  <a:lnTo>
                    <a:pt x="16878" y="136956"/>
                  </a:lnTo>
                  <a:lnTo>
                    <a:pt x="4292" y="178371"/>
                  </a:lnTo>
                  <a:lnTo>
                    <a:pt x="0" y="221856"/>
                  </a:lnTo>
                  <a:lnTo>
                    <a:pt x="4292" y="265341"/>
                  </a:lnTo>
                  <a:lnTo>
                    <a:pt x="16878" y="306755"/>
                  </a:lnTo>
                  <a:lnTo>
                    <a:pt x="37274" y="344944"/>
                  </a:lnTo>
                  <a:lnTo>
                    <a:pt x="64973" y="378726"/>
                  </a:lnTo>
                  <a:lnTo>
                    <a:pt x="98767" y="406438"/>
                  </a:lnTo>
                  <a:lnTo>
                    <a:pt x="136956" y="426821"/>
                  </a:lnTo>
                  <a:lnTo>
                    <a:pt x="178371" y="439407"/>
                  </a:lnTo>
                  <a:lnTo>
                    <a:pt x="221856" y="443712"/>
                  </a:lnTo>
                  <a:lnTo>
                    <a:pt x="1754327" y="443712"/>
                  </a:lnTo>
                  <a:lnTo>
                    <a:pt x="1797812" y="439407"/>
                  </a:lnTo>
                  <a:lnTo>
                    <a:pt x="1839226" y="426821"/>
                  </a:lnTo>
                  <a:lnTo>
                    <a:pt x="1877415" y="406438"/>
                  </a:lnTo>
                  <a:lnTo>
                    <a:pt x="1911197" y="378726"/>
                  </a:lnTo>
                  <a:lnTo>
                    <a:pt x="1938909" y="344944"/>
                  </a:lnTo>
                  <a:lnTo>
                    <a:pt x="1959292" y="306755"/>
                  </a:lnTo>
                  <a:lnTo>
                    <a:pt x="1971878" y="265341"/>
                  </a:lnTo>
                  <a:lnTo>
                    <a:pt x="1976183" y="221856"/>
                  </a:lnTo>
                  <a:close/>
                </a:path>
                <a:path w="1999615" h="1067435">
                  <a:moveTo>
                    <a:pt x="1999297" y="869645"/>
                  </a:moveTo>
                  <a:lnTo>
                    <a:pt x="1995474" y="830973"/>
                  </a:lnTo>
                  <a:lnTo>
                    <a:pt x="1984273" y="794131"/>
                  </a:lnTo>
                  <a:lnTo>
                    <a:pt x="1966137" y="760171"/>
                  </a:lnTo>
                  <a:lnTo>
                    <a:pt x="1941499" y="730110"/>
                  </a:lnTo>
                  <a:lnTo>
                    <a:pt x="1911438" y="705472"/>
                  </a:lnTo>
                  <a:lnTo>
                    <a:pt x="1877479" y="687336"/>
                  </a:lnTo>
                  <a:lnTo>
                    <a:pt x="1840636" y="676135"/>
                  </a:lnTo>
                  <a:lnTo>
                    <a:pt x="1801964" y="672312"/>
                  </a:lnTo>
                  <a:lnTo>
                    <a:pt x="220446" y="672312"/>
                  </a:lnTo>
                  <a:lnTo>
                    <a:pt x="181762" y="676135"/>
                  </a:lnTo>
                  <a:lnTo>
                    <a:pt x="144919" y="687336"/>
                  </a:lnTo>
                  <a:lnTo>
                    <a:pt x="110959" y="705472"/>
                  </a:lnTo>
                  <a:lnTo>
                    <a:pt x="80911" y="730110"/>
                  </a:lnTo>
                  <a:lnTo>
                    <a:pt x="56261" y="760171"/>
                  </a:lnTo>
                  <a:lnTo>
                    <a:pt x="38125" y="794131"/>
                  </a:lnTo>
                  <a:lnTo>
                    <a:pt x="26936" y="830973"/>
                  </a:lnTo>
                  <a:lnTo>
                    <a:pt x="23114" y="869645"/>
                  </a:lnTo>
                  <a:lnTo>
                    <a:pt x="26936" y="908329"/>
                  </a:lnTo>
                  <a:lnTo>
                    <a:pt x="38125" y="945159"/>
                  </a:lnTo>
                  <a:lnTo>
                    <a:pt x="56261" y="979131"/>
                  </a:lnTo>
                  <a:lnTo>
                    <a:pt x="80911" y="1009180"/>
                  </a:lnTo>
                  <a:lnTo>
                    <a:pt x="110959" y="1033830"/>
                  </a:lnTo>
                  <a:lnTo>
                    <a:pt x="144919" y="1051953"/>
                  </a:lnTo>
                  <a:lnTo>
                    <a:pt x="181762" y="1063155"/>
                  </a:lnTo>
                  <a:lnTo>
                    <a:pt x="220446" y="1066977"/>
                  </a:lnTo>
                  <a:lnTo>
                    <a:pt x="1801964" y="1066977"/>
                  </a:lnTo>
                  <a:lnTo>
                    <a:pt x="1840636" y="1063155"/>
                  </a:lnTo>
                  <a:lnTo>
                    <a:pt x="1877479" y="1051953"/>
                  </a:lnTo>
                  <a:lnTo>
                    <a:pt x="1911438" y="1033830"/>
                  </a:lnTo>
                  <a:lnTo>
                    <a:pt x="1941499" y="1009180"/>
                  </a:lnTo>
                  <a:lnTo>
                    <a:pt x="1966137" y="979131"/>
                  </a:lnTo>
                  <a:lnTo>
                    <a:pt x="1984273" y="945159"/>
                  </a:lnTo>
                  <a:lnTo>
                    <a:pt x="1995474" y="908329"/>
                  </a:lnTo>
                  <a:lnTo>
                    <a:pt x="1999297" y="869645"/>
                  </a:lnTo>
                  <a:close/>
                </a:path>
              </a:pathLst>
            </a:custGeom>
            <a:solidFill>
              <a:srgbClr val="FFFFFF">
                <a:alpha val="73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14299" y="6872629"/>
              <a:ext cx="748168" cy="113029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4852530" y="2728644"/>
              <a:ext cx="755650" cy="2178050"/>
            </a:xfrm>
            <a:custGeom>
              <a:avLst/>
              <a:gdLst/>
              <a:ahLst/>
              <a:cxnLst/>
              <a:rect l="l" t="t" r="r" b="b"/>
              <a:pathLst>
                <a:path w="755650" h="2178050">
                  <a:moveTo>
                    <a:pt x="314909" y="2109482"/>
                  </a:moveTo>
                  <a:lnTo>
                    <a:pt x="313512" y="2107996"/>
                  </a:lnTo>
                  <a:lnTo>
                    <a:pt x="307467" y="2107133"/>
                  </a:lnTo>
                  <a:lnTo>
                    <a:pt x="308127" y="2107222"/>
                  </a:lnTo>
                  <a:lnTo>
                    <a:pt x="306539" y="2105710"/>
                  </a:lnTo>
                  <a:lnTo>
                    <a:pt x="304190" y="2106663"/>
                  </a:lnTo>
                  <a:lnTo>
                    <a:pt x="302374" y="2105113"/>
                  </a:lnTo>
                  <a:lnTo>
                    <a:pt x="295148" y="2102802"/>
                  </a:lnTo>
                  <a:lnTo>
                    <a:pt x="287705" y="2101723"/>
                  </a:lnTo>
                  <a:lnTo>
                    <a:pt x="273367" y="2097100"/>
                  </a:lnTo>
                  <a:lnTo>
                    <a:pt x="272516" y="2096973"/>
                  </a:lnTo>
                  <a:lnTo>
                    <a:pt x="269494" y="2097824"/>
                  </a:lnTo>
                  <a:lnTo>
                    <a:pt x="274929" y="2101176"/>
                  </a:lnTo>
                  <a:lnTo>
                    <a:pt x="275069" y="2101189"/>
                  </a:lnTo>
                  <a:lnTo>
                    <a:pt x="273697" y="2102281"/>
                  </a:lnTo>
                  <a:lnTo>
                    <a:pt x="272567" y="2102116"/>
                  </a:lnTo>
                  <a:lnTo>
                    <a:pt x="271551" y="2103259"/>
                  </a:lnTo>
                  <a:lnTo>
                    <a:pt x="314909" y="2109482"/>
                  </a:lnTo>
                  <a:close/>
                </a:path>
                <a:path w="755650" h="2178050">
                  <a:moveTo>
                    <a:pt x="320878" y="920902"/>
                  </a:moveTo>
                  <a:lnTo>
                    <a:pt x="319049" y="919695"/>
                  </a:lnTo>
                  <a:lnTo>
                    <a:pt x="316890" y="921042"/>
                  </a:lnTo>
                  <a:lnTo>
                    <a:pt x="320878" y="920902"/>
                  </a:lnTo>
                  <a:close/>
                </a:path>
                <a:path w="755650" h="2178050">
                  <a:moveTo>
                    <a:pt x="322935" y="2110638"/>
                  </a:moveTo>
                  <a:lnTo>
                    <a:pt x="320573" y="2109012"/>
                  </a:lnTo>
                  <a:lnTo>
                    <a:pt x="317639" y="2109876"/>
                  </a:lnTo>
                  <a:lnTo>
                    <a:pt x="322935" y="2110638"/>
                  </a:lnTo>
                  <a:close/>
                </a:path>
                <a:path w="755650" h="2178050">
                  <a:moveTo>
                    <a:pt x="327952" y="921931"/>
                  </a:moveTo>
                  <a:lnTo>
                    <a:pt x="326313" y="920724"/>
                  </a:lnTo>
                  <a:lnTo>
                    <a:pt x="297040" y="921715"/>
                  </a:lnTo>
                  <a:lnTo>
                    <a:pt x="316890" y="921042"/>
                  </a:lnTo>
                  <a:lnTo>
                    <a:pt x="314845" y="919835"/>
                  </a:lnTo>
                  <a:lnTo>
                    <a:pt x="307327" y="918819"/>
                  </a:lnTo>
                  <a:lnTo>
                    <a:pt x="299808" y="919086"/>
                  </a:lnTo>
                  <a:lnTo>
                    <a:pt x="284886" y="917041"/>
                  </a:lnTo>
                  <a:lnTo>
                    <a:pt x="284022" y="917079"/>
                  </a:lnTo>
                  <a:lnTo>
                    <a:pt x="281190" y="918438"/>
                  </a:lnTo>
                  <a:lnTo>
                    <a:pt x="287134" y="920788"/>
                  </a:lnTo>
                  <a:lnTo>
                    <a:pt x="287274" y="920775"/>
                  </a:lnTo>
                  <a:lnTo>
                    <a:pt x="286118" y="922083"/>
                  </a:lnTo>
                  <a:lnTo>
                    <a:pt x="284975" y="922121"/>
                  </a:lnTo>
                  <a:lnTo>
                    <a:pt x="284187" y="923429"/>
                  </a:lnTo>
                  <a:lnTo>
                    <a:pt x="327952" y="921931"/>
                  </a:lnTo>
                  <a:close/>
                </a:path>
                <a:path w="755650" h="2178050">
                  <a:moveTo>
                    <a:pt x="336054" y="921651"/>
                  </a:moveTo>
                  <a:lnTo>
                    <a:pt x="333451" y="920470"/>
                  </a:lnTo>
                  <a:lnTo>
                    <a:pt x="330708" y="921842"/>
                  </a:lnTo>
                  <a:lnTo>
                    <a:pt x="336054" y="921651"/>
                  </a:lnTo>
                  <a:close/>
                </a:path>
                <a:path w="755650" h="2178050">
                  <a:moveTo>
                    <a:pt x="340423" y="2114435"/>
                  </a:moveTo>
                  <a:lnTo>
                    <a:pt x="337654" y="2112759"/>
                  </a:lnTo>
                  <a:lnTo>
                    <a:pt x="334619" y="2112314"/>
                  </a:lnTo>
                  <a:lnTo>
                    <a:pt x="331368" y="2113140"/>
                  </a:lnTo>
                  <a:lnTo>
                    <a:pt x="340423" y="2114435"/>
                  </a:lnTo>
                  <a:close/>
                </a:path>
                <a:path w="755650" h="2178050">
                  <a:moveTo>
                    <a:pt x="539915" y="2143099"/>
                  </a:moveTo>
                  <a:lnTo>
                    <a:pt x="331368" y="2113140"/>
                  </a:lnTo>
                  <a:lnTo>
                    <a:pt x="328764" y="2111476"/>
                  </a:lnTo>
                  <a:lnTo>
                    <a:pt x="271551" y="2103259"/>
                  </a:lnTo>
                  <a:lnTo>
                    <a:pt x="227850" y="2084146"/>
                  </a:lnTo>
                  <a:lnTo>
                    <a:pt x="186004" y="2061451"/>
                  </a:lnTo>
                  <a:lnTo>
                    <a:pt x="135585" y="2025980"/>
                  </a:lnTo>
                  <a:lnTo>
                    <a:pt x="135470" y="2024684"/>
                  </a:lnTo>
                  <a:lnTo>
                    <a:pt x="133210" y="2024354"/>
                  </a:lnTo>
                  <a:lnTo>
                    <a:pt x="132892" y="2023033"/>
                  </a:lnTo>
                  <a:lnTo>
                    <a:pt x="132207" y="2021649"/>
                  </a:lnTo>
                  <a:lnTo>
                    <a:pt x="131051" y="2021484"/>
                  </a:lnTo>
                  <a:lnTo>
                    <a:pt x="130759" y="2020150"/>
                  </a:lnTo>
                  <a:lnTo>
                    <a:pt x="128727" y="2019858"/>
                  </a:lnTo>
                  <a:lnTo>
                    <a:pt x="128460" y="2018538"/>
                  </a:lnTo>
                  <a:lnTo>
                    <a:pt x="126390" y="2018245"/>
                  </a:lnTo>
                  <a:lnTo>
                    <a:pt x="126123" y="2016925"/>
                  </a:lnTo>
                  <a:lnTo>
                    <a:pt x="125476" y="2015553"/>
                  </a:lnTo>
                  <a:lnTo>
                    <a:pt x="124079" y="2016633"/>
                  </a:lnTo>
                  <a:lnTo>
                    <a:pt x="123850" y="2015312"/>
                  </a:lnTo>
                  <a:lnTo>
                    <a:pt x="123202" y="2013940"/>
                  </a:lnTo>
                  <a:lnTo>
                    <a:pt x="121958" y="2013762"/>
                  </a:lnTo>
                  <a:lnTo>
                    <a:pt x="121754" y="2012442"/>
                  </a:lnTo>
                  <a:lnTo>
                    <a:pt x="119735" y="2012162"/>
                  </a:lnTo>
                  <a:lnTo>
                    <a:pt x="119126" y="2010791"/>
                  </a:lnTo>
                  <a:lnTo>
                    <a:pt x="117411" y="2010537"/>
                  </a:lnTo>
                  <a:lnTo>
                    <a:pt x="117208" y="2009228"/>
                  </a:lnTo>
                  <a:lnTo>
                    <a:pt x="116611" y="2007857"/>
                  </a:lnTo>
                  <a:lnTo>
                    <a:pt x="115316" y="2007666"/>
                  </a:lnTo>
                  <a:lnTo>
                    <a:pt x="115112" y="2006358"/>
                  </a:lnTo>
                  <a:lnTo>
                    <a:pt x="113030" y="2006066"/>
                  </a:lnTo>
                  <a:lnTo>
                    <a:pt x="112852" y="2004758"/>
                  </a:lnTo>
                  <a:lnTo>
                    <a:pt x="110782" y="2004453"/>
                  </a:lnTo>
                  <a:lnTo>
                    <a:pt x="110604" y="2003145"/>
                  </a:lnTo>
                  <a:lnTo>
                    <a:pt x="109994" y="2001774"/>
                  </a:lnTo>
                  <a:lnTo>
                    <a:pt x="108750" y="2001596"/>
                  </a:lnTo>
                  <a:lnTo>
                    <a:pt x="108534" y="2000288"/>
                  </a:lnTo>
                  <a:lnTo>
                    <a:pt x="106527" y="1999996"/>
                  </a:lnTo>
                  <a:lnTo>
                    <a:pt x="87871" y="1979358"/>
                  </a:lnTo>
                  <a:lnTo>
                    <a:pt x="83451" y="1977428"/>
                  </a:lnTo>
                  <a:lnTo>
                    <a:pt x="80810" y="1973199"/>
                  </a:lnTo>
                  <a:lnTo>
                    <a:pt x="77787" y="1968919"/>
                  </a:lnTo>
                  <a:lnTo>
                    <a:pt x="78181" y="1968982"/>
                  </a:lnTo>
                  <a:lnTo>
                    <a:pt x="79133" y="1967826"/>
                  </a:lnTo>
                  <a:lnTo>
                    <a:pt x="79921" y="1966658"/>
                  </a:lnTo>
                  <a:lnTo>
                    <a:pt x="80746" y="1966785"/>
                  </a:lnTo>
                  <a:lnTo>
                    <a:pt x="78676" y="1963915"/>
                  </a:lnTo>
                  <a:lnTo>
                    <a:pt x="76809" y="1961083"/>
                  </a:lnTo>
                  <a:lnTo>
                    <a:pt x="73482" y="1959317"/>
                  </a:lnTo>
                  <a:lnTo>
                    <a:pt x="72555" y="1957908"/>
                  </a:lnTo>
                  <a:lnTo>
                    <a:pt x="71539" y="1957755"/>
                  </a:lnTo>
                  <a:lnTo>
                    <a:pt x="70916" y="1956384"/>
                  </a:lnTo>
                  <a:lnTo>
                    <a:pt x="72669" y="1957920"/>
                  </a:lnTo>
                  <a:lnTo>
                    <a:pt x="73482" y="1959317"/>
                  </a:lnTo>
                  <a:lnTo>
                    <a:pt x="73050" y="1957971"/>
                  </a:lnTo>
                  <a:lnTo>
                    <a:pt x="72542" y="1956625"/>
                  </a:lnTo>
                  <a:lnTo>
                    <a:pt x="71247" y="1956435"/>
                  </a:lnTo>
                  <a:lnTo>
                    <a:pt x="71094" y="1955126"/>
                  </a:lnTo>
                  <a:lnTo>
                    <a:pt x="70142" y="1953704"/>
                  </a:lnTo>
                  <a:lnTo>
                    <a:pt x="68668" y="1952218"/>
                  </a:lnTo>
                  <a:lnTo>
                    <a:pt x="68478" y="1952180"/>
                  </a:lnTo>
                  <a:lnTo>
                    <a:pt x="68046" y="1950847"/>
                  </a:lnTo>
                  <a:lnTo>
                    <a:pt x="66802" y="1950669"/>
                  </a:lnTo>
                  <a:lnTo>
                    <a:pt x="66484" y="1949335"/>
                  </a:lnTo>
                  <a:lnTo>
                    <a:pt x="66014" y="1947976"/>
                  </a:lnTo>
                  <a:lnTo>
                    <a:pt x="64541" y="1947773"/>
                  </a:lnTo>
                  <a:lnTo>
                    <a:pt x="64427" y="1946478"/>
                  </a:lnTo>
                  <a:lnTo>
                    <a:pt x="63817" y="1946389"/>
                  </a:lnTo>
                  <a:lnTo>
                    <a:pt x="62268" y="1943595"/>
                  </a:lnTo>
                  <a:lnTo>
                    <a:pt x="60198" y="1940737"/>
                  </a:lnTo>
                  <a:lnTo>
                    <a:pt x="57531" y="1937778"/>
                  </a:lnTo>
                  <a:lnTo>
                    <a:pt x="56248" y="1936318"/>
                  </a:lnTo>
                  <a:lnTo>
                    <a:pt x="55194" y="1933600"/>
                  </a:lnTo>
                  <a:lnTo>
                    <a:pt x="52971" y="1932000"/>
                  </a:lnTo>
                  <a:lnTo>
                    <a:pt x="52717" y="1930679"/>
                  </a:lnTo>
                  <a:lnTo>
                    <a:pt x="40830" y="1911007"/>
                  </a:lnTo>
                  <a:lnTo>
                    <a:pt x="39420" y="1908238"/>
                  </a:lnTo>
                  <a:lnTo>
                    <a:pt x="37719" y="1904149"/>
                  </a:lnTo>
                  <a:lnTo>
                    <a:pt x="36576" y="1901418"/>
                  </a:lnTo>
                  <a:lnTo>
                    <a:pt x="33807" y="1903577"/>
                  </a:lnTo>
                  <a:lnTo>
                    <a:pt x="29959" y="1901748"/>
                  </a:lnTo>
                  <a:lnTo>
                    <a:pt x="28816" y="1905431"/>
                  </a:lnTo>
                  <a:lnTo>
                    <a:pt x="28244" y="1906625"/>
                  </a:lnTo>
                  <a:lnTo>
                    <a:pt x="28257" y="1907921"/>
                  </a:lnTo>
                  <a:lnTo>
                    <a:pt x="26581" y="1908962"/>
                  </a:lnTo>
                  <a:lnTo>
                    <a:pt x="23342" y="1907209"/>
                  </a:lnTo>
                  <a:lnTo>
                    <a:pt x="22225" y="1910892"/>
                  </a:lnTo>
                  <a:lnTo>
                    <a:pt x="16471" y="1915198"/>
                  </a:lnTo>
                  <a:lnTo>
                    <a:pt x="17653" y="1920506"/>
                  </a:lnTo>
                  <a:lnTo>
                    <a:pt x="19913" y="1925967"/>
                  </a:lnTo>
                  <a:lnTo>
                    <a:pt x="44704" y="1968017"/>
                  </a:lnTo>
                  <a:lnTo>
                    <a:pt x="72021" y="2002739"/>
                  </a:lnTo>
                  <a:lnTo>
                    <a:pt x="102425" y="2034044"/>
                  </a:lnTo>
                  <a:lnTo>
                    <a:pt x="135826" y="2061946"/>
                  </a:lnTo>
                  <a:lnTo>
                    <a:pt x="172161" y="2086406"/>
                  </a:lnTo>
                  <a:lnTo>
                    <a:pt x="216496" y="2112022"/>
                  </a:lnTo>
                  <a:lnTo>
                    <a:pt x="262407" y="2130171"/>
                  </a:lnTo>
                  <a:lnTo>
                    <a:pt x="309321" y="2144611"/>
                  </a:lnTo>
                  <a:lnTo>
                    <a:pt x="357593" y="2152827"/>
                  </a:lnTo>
                  <a:lnTo>
                    <a:pt x="407035" y="2156079"/>
                  </a:lnTo>
                  <a:lnTo>
                    <a:pt x="457428" y="2155621"/>
                  </a:lnTo>
                  <a:lnTo>
                    <a:pt x="492683" y="2151710"/>
                  </a:lnTo>
                  <a:lnTo>
                    <a:pt x="527342" y="2146427"/>
                  </a:lnTo>
                  <a:lnTo>
                    <a:pt x="539915" y="2143099"/>
                  </a:lnTo>
                  <a:close/>
                </a:path>
                <a:path w="755650" h="2178050">
                  <a:moveTo>
                    <a:pt x="555358" y="915454"/>
                  </a:moveTo>
                  <a:lnTo>
                    <a:pt x="353949" y="922324"/>
                  </a:lnTo>
                  <a:lnTo>
                    <a:pt x="350913" y="921156"/>
                  </a:lnTo>
                  <a:lnTo>
                    <a:pt x="347853" y="921258"/>
                  </a:lnTo>
                  <a:lnTo>
                    <a:pt x="344805" y="922629"/>
                  </a:lnTo>
                  <a:lnTo>
                    <a:pt x="341947" y="921461"/>
                  </a:lnTo>
                  <a:lnTo>
                    <a:pt x="284187" y="923429"/>
                  </a:lnTo>
                  <a:lnTo>
                    <a:pt x="237794" y="912291"/>
                  </a:lnTo>
                  <a:lnTo>
                    <a:pt x="192620" y="897318"/>
                  </a:lnTo>
                  <a:lnTo>
                    <a:pt x="136740" y="871270"/>
                  </a:lnTo>
                  <a:lnTo>
                    <a:pt x="136398" y="870000"/>
                  </a:lnTo>
                  <a:lnTo>
                    <a:pt x="134112" y="870089"/>
                  </a:lnTo>
                  <a:lnTo>
                    <a:pt x="133565" y="868832"/>
                  </a:lnTo>
                  <a:lnTo>
                    <a:pt x="132664" y="867587"/>
                  </a:lnTo>
                  <a:lnTo>
                    <a:pt x="131483" y="867625"/>
                  </a:lnTo>
                  <a:lnTo>
                    <a:pt x="130975" y="866381"/>
                  </a:lnTo>
                  <a:lnTo>
                    <a:pt x="128905" y="866444"/>
                  </a:lnTo>
                  <a:lnTo>
                    <a:pt x="128422" y="865200"/>
                  </a:lnTo>
                  <a:lnTo>
                    <a:pt x="126326" y="865263"/>
                  </a:lnTo>
                  <a:lnTo>
                    <a:pt x="125831" y="864006"/>
                  </a:lnTo>
                  <a:lnTo>
                    <a:pt x="124955" y="862774"/>
                  </a:lnTo>
                  <a:lnTo>
                    <a:pt x="123774" y="864082"/>
                  </a:lnTo>
                  <a:lnTo>
                    <a:pt x="123317" y="862825"/>
                  </a:lnTo>
                  <a:lnTo>
                    <a:pt x="122428" y="861580"/>
                  </a:lnTo>
                  <a:lnTo>
                    <a:pt x="121183" y="861631"/>
                  </a:lnTo>
                  <a:lnTo>
                    <a:pt x="120751" y="860374"/>
                  </a:lnTo>
                  <a:lnTo>
                    <a:pt x="118706" y="860437"/>
                  </a:lnTo>
                  <a:lnTo>
                    <a:pt x="117856" y="859205"/>
                  </a:lnTo>
                  <a:lnTo>
                    <a:pt x="116128" y="859256"/>
                  </a:lnTo>
                  <a:lnTo>
                    <a:pt x="115697" y="857999"/>
                  </a:lnTo>
                  <a:lnTo>
                    <a:pt x="114871" y="856767"/>
                  </a:lnTo>
                  <a:lnTo>
                    <a:pt x="113563" y="856805"/>
                  </a:lnTo>
                  <a:lnTo>
                    <a:pt x="113131" y="855548"/>
                  </a:lnTo>
                  <a:lnTo>
                    <a:pt x="111036" y="855624"/>
                  </a:lnTo>
                  <a:lnTo>
                    <a:pt x="110629" y="854367"/>
                  </a:lnTo>
                  <a:lnTo>
                    <a:pt x="108546" y="854430"/>
                  </a:lnTo>
                  <a:lnTo>
                    <a:pt x="108140" y="853173"/>
                  </a:lnTo>
                  <a:lnTo>
                    <a:pt x="107289" y="851941"/>
                  </a:lnTo>
                  <a:lnTo>
                    <a:pt x="106032" y="851979"/>
                  </a:lnTo>
                  <a:lnTo>
                    <a:pt x="105600" y="850722"/>
                  </a:lnTo>
                  <a:lnTo>
                    <a:pt x="103568" y="850798"/>
                  </a:lnTo>
                  <a:lnTo>
                    <a:pt x="81572" y="833755"/>
                  </a:lnTo>
                  <a:lnTo>
                    <a:pt x="76873" y="832637"/>
                  </a:lnTo>
                  <a:lnTo>
                    <a:pt x="73545" y="828941"/>
                  </a:lnTo>
                  <a:lnTo>
                    <a:pt x="69811" y="825258"/>
                  </a:lnTo>
                  <a:lnTo>
                    <a:pt x="70205" y="825246"/>
                  </a:lnTo>
                  <a:lnTo>
                    <a:pt x="70942" y="823950"/>
                  </a:lnTo>
                  <a:lnTo>
                    <a:pt x="71513" y="822655"/>
                  </a:lnTo>
                  <a:lnTo>
                    <a:pt x="72351" y="822629"/>
                  </a:lnTo>
                  <a:lnTo>
                    <a:pt x="69811" y="820178"/>
                  </a:lnTo>
                  <a:lnTo>
                    <a:pt x="67462" y="817714"/>
                  </a:lnTo>
                  <a:lnTo>
                    <a:pt x="63881" y="816559"/>
                  </a:lnTo>
                  <a:lnTo>
                    <a:pt x="62725" y="815327"/>
                  </a:lnTo>
                  <a:lnTo>
                    <a:pt x="61696" y="815365"/>
                  </a:lnTo>
                  <a:lnTo>
                    <a:pt x="60845" y="814120"/>
                  </a:lnTo>
                  <a:lnTo>
                    <a:pt x="62839" y="815327"/>
                  </a:lnTo>
                  <a:lnTo>
                    <a:pt x="63881" y="816559"/>
                  </a:lnTo>
                  <a:lnTo>
                    <a:pt x="63220" y="815314"/>
                  </a:lnTo>
                  <a:lnTo>
                    <a:pt x="62484" y="814070"/>
                  </a:lnTo>
                  <a:lnTo>
                    <a:pt x="61175" y="814120"/>
                  </a:lnTo>
                  <a:lnTo>
                    <a:pt x="60794" y="812850"/>
                  </a:lnTo>
                  <a:lnTo>
                    <a:pt x="59613" y="811631"/>
                  </a:lnTo>
                  <a:lnTo>
                    <a:pt x="57899" y="810412"/>
                  </a:lnTo>
                  <a:lnTo>
                    <a:pt x="57696" y="810425"/>
                  </a:lnTo>
                  <a:lnTo>
                    <a:pt x="57048" y="809167"/>
                  </a:lnTo>
                  <a:lnTo>
                    <a:pt x="55791" y="809218"/>
                  </a:lnTo>
                  <a:lnTo>
                    <a:pt x="55245" y="807961"/>
                  </a:lnTo>
                  <a:lnTo>
                    <a:pt x="54533" y="806716"/>
                  </a:lnTo>
                  <a:lnTo>
                    <a:pt x="53047" y="806767"/>
                  </a:lnTo>
                  <a:lnTo>
                    <a:pt x="52705" y="805510"/>
                  </a:lnTo>
                  <a:lnTo>
                    <a:pt x="52095" y="805535"/>
                  </a:lnTo>
                  <a:lnTo>
                    <a:pt x="50076" y="803059"/>
                  </a:lnTo>
                  <a:lnTo>
                    <a:pt x="47536" y="800595"/>
                  </a:lnTo>
                  <a:lnTo>
                    <a:pt x="44386" y="798169"/>
                  </a:lnTo>
                  <a:lnTo>
                    <a:pt x="42862" y="796950"/>
                  </a:lnTo>
                  <a:lnTo>
                    <a:pt x="41363" y="794461"/>
                  </a:lnTo>
                  <a:lnTo>
                    <a:pt x="38887" y="793267"/>
                  </a:lnTo>
                  <a:lnTo>
                    <a:pt x="38404" y="792022"/>
                  </a:lnTo>
                  <a:lnTo>
                    <a:pt x="23241" y="774738"/>
                  </a:lnTo>
                  <a:lnTo>
                    <a:pt x="21374" y="772261"/>
                  </a:lnTo>
                  <a:lnTo>
                    <a:pt x="18973" y="768540"/>
                  </a:lnTo>
                  <a:lnTo>
                    <a:pt x="17360" y="766051"/>
                  </a:lnTo>
                  <a:lnTo>
                    <a:pt x="15024" y="768667"/>
                  </a:lnTo>
                  <a:lnTo>
                    <a:pt x="10909" y="767537"/>
                  </a:lnTo>
                  <a:lnTo>
                    <a:pt x="10426" y="771372"/>
                  </a:lnTo>
                  <a:lnTo>
                    <a:pt x="10083" y="772655"/>
                  </a:lnTo>
                  <a:lnTo>
                    <a:pt x="10325" y="773912"/>
                  </a:lnTo>
                  <a:lnTo>
                    <a:pt x="8864" y="775233"/>
                  </a:lnTo>
                  <a:lnTo>
                    <a:pt x="5359" y="774077"/>
                  </a:lnTo>
                  <a:lnTo>
                    <a:pt x="4902" y="777913"/>
                  </a:lnTo>
                  <a:lnTo>
                    <a:pt x="0" y="783158"/>
                  </a:lnTo>
                  <a:lnTo>
                    <a:pt x="2095" y="788174"/>
                  </a:lnTo>
                  <a:lnTo>
                    <a:pt x="5283" y="793140"/>
                  </a:lnTo>
                  <a:lnTo>
                    <a:pt x="37084" y="830186"/>
                  </a:lnTo>
                  <a:lnTo>
                    <a:pt x="70078" y="859561"/>
                  </a:lnTo>
                  <a:lnTo>
                    <a:pt x="105511" y="885037"/>
                  </a:lnTo>
                  <a:lnTo>
                    <a:pt x="143306" y="906627"/>
                  </a:lnTo>
                  <a:lnTo>
                    <a:pt x="183375" y="924318"/>
                  </a:lnTo>
                  <a:lnTo>
                    <a:pt x="231521" y="941743"/>
                  </a:lnTo>
                  <a:lnTo>
                    <a:pt x="279908" y="951522"/>
                  </a:lnTo>
                  <a:lnTo>
                    <a:pt x="328637" y="957491"/>
                  </a:lnTo>
                  <a:lnTo>
                    <a:pt x="377596" y="957097"/>
                  </a:lnTo>
                  <a:lnTo>
                    <a:pt x="426834" y="951598"/>
                  </a:lnTo>
                  <a:lnTo>
                    <a:pt x="476364" y="942289"/>
                  </a:lnTo>
                  <a:lnTo>
                    <a:pt x="510387" y="932243"/>
                  </a:lnTo>
                  <a:lnTo>
                    <a:pt x="543572" y="920940"/>
                  </a:lnTo>
                  <a:lnTo>
                    <a:pt x="555358" y="915454"/>
                  </a:lnTo>
                  <a:close/>
                </a:path>
                <a:path w="755650" h="2178050">
                  <a:moveTo>
                    <a:pt x="745858" y="2084158"/>
                  </a:moveTo>
                  <a:lnTo>
                    <a:pt x="744893" y="2076323"/>
                  </a:lnTo>
                  <a:lnTo>
                    <a:pt x="741222" y="2064245"/>
                  </a:lnTo>
                  <a:lnTo>
                    <a:pt x="740016" y="2058949"/>
                  </a:lnTo>
                  <a:lnTo>
                    <a:pt x="737628" y="2054745"/>
                  </a:lnTo>
                  <a:lnTo>
                    <a:pt x="733818" y="2049068"/>
                  </a:lnTo>
                  <a:lnTo>
                    <a:pt x="732764" y="2047633"/>
                  </a:lnTo>
                  <a:lnTo>
                    <a:pt x="730859" y="2047367"/>
                  </a:lnTo>
                  <a:lnTo>
                    <a:pt x="729970" y="2044674"/>
                  </a:lnTo>
                  <a:lnTo>
                    <a:pt x="729094" y="2041982"/>
                  </a:lnTo>
                  <a:lnTo>
                    <a:pt x="724458" y="2041309"/>
                  </a:lnTo>
                  <a:lnTo>
                    <a:pt x="709663" y="2040470"/>
                  </a:lnTo>
                  <a:lnTo>
                    <a:pt x="679259" y="2037384"/>
                  </a:lnTo>
                  <a:lnTo>
                    <a:pt x="678027" y="2035924"/>
                  </a:lnTo>
                  <a:lnTo>
                    <a:pt x="676795" y="2034463"/>
                  </a:lnTo>
                  <a:lnTo>
                    <a:pt x="673696" y="2035302"/>
                  </a:lnTo>
                  <a:lnTo>
                    <a:pt x="670763" y="2034882"/>
                  </a:lnTo>
                  <a:lnTo>
                    <a:pt x="668185" y="2033231"/>
                  </a:lnTo>
                  <a:lnTo>
                    <a:pt x="665238" y="2032800"/>
                  </a:lnTo>
                  <a:lnTo>
                    <a:pt x="662127" y="2033638"/>
                  </a:lnTo>
                  <a:lnTo>
                    <a:pt x="660539" y="2032127"/>
                  </a:lnTo>
                  <a:lnTo>
                    <a:pt x="617296" y="2016937"/>
                  </a:lnTo>
                  <a:lnTo>
                    <a:pt x="580542" y="1997544"/>
                  </a:lnTo>
                  <a:lnTo>
                    <a:pt x="578637" y="1997265"/>
                  </a:lnTo>
                  <a:lnTo>
                    <a:pt x="576859" y="1995728"/>
                  </a:lnTo>
                  <a:lnTo>
                    <a:pt x="572820" y="1993861"/>
                  </a:lnTo>
                  <a:lnTo>
                    <a:pt x="570407" y="1992236"/>
                  </a:lnTo>
                  <a:lnTo>
                    <a:pt x="566661" y="1995538"/>
                  </a:lnTo>
                  <a:lnTo>
                    <a:pt x="566686" y="1998116"/>
                  </a:lnTo>
                  <a:lnTo>
                    <a:pt x="572173" y="2006600"/>
                  </a:lnTo>
                  <a:lnTo>
                    <a:pt x="571703" y="2015515"/>
                  </a:lnTo>
                  <a:lnTo>
                    <a:pt x="577176" y="2025281"/>
                  </a:lnTo>
                  <a:lnTo>
                    <a:pt x="580034" y="2026970"/>
                  </a:lnTo>
                  <a:lnTo>
                    <a:pt x="582790" y="2029942"/>
                  </a:lnTo>
                  <a:lnTo>
                    <a:pt x="599821" y="2041359"/>
                  </a:lnTo>
                  <a:lnTo>
                    <a:pt x="617588" y="2051621"/>
                  </a:lnTo>
                  <a:lnTo>
                    <a:pt x="655231" y="2067293"/>
                  </a:lnTo>
                  <a:lnTo>
                    <a:pt x="657428" y="2068893"/>
                  </a:lnTo>
                  <a:lnTo>
                    <a:pt x="659942" y="2069249"/>
                  </a:lnTo>
                  <a:lnTo>
                    <a:pt x="664298" y="2072436"/>
                  </a:lnTo>
                  <a:lnTo>
                    <a:pt x="663397" y="2073592"/>
                  </a:lnTo>
                  <a:lnTo>
                    <a:pt x="661771" y="2075929"/>
                  </a:lnTo>
                  <a:lnTo>
                    <a:pt x="659003" y="2075535"/>
                  </a:lnTo>
                  <a:lnTo>
                    <a:pt x="656869" y="2076500"/>
                  </a:lnTo>
                  <a:lnTo>
                    <a:pt x="655421" y="2077580"/>
                  </a:lnTo>
                  <a:lnTo>
                    <a:pt x="652665" y="2078469"/>
                  </a:lnTo>
                  <a:lnTo>
                    <a:pt x="650189" y="2078113"/>
                  </a:lnTo>
                  <a:lnTo>
                    <a:pt x="648525" y="2080437"/>
                  </a:lnTo>
                  <a:lnTo>
                    <a:pt x="647280" y="2080260"/>
                  </a:lnTo>
                  <a:lnTo>
                    <a:pt x="644639" y="2081161"/>
                  </a:lnTo>
                  <a:lnTo>
                    <a:pt x="642378" y="2080844"/>
                  </a:lnTo>
                  <a:lnTo>
                    <a:pt x="640689" y="2083168"/>
                  </a:lnTo>
                  <a:lnTo>
                    <a:pt x="637298" y="2082673"/>
                  </a:lnTo>
                  <a:lnTo>
                    <a:pt x="621957" y="2088172"/>
                  </a:lnTo>
                  <a:lnTo>
                    <a:pt x="608533" y="2091372"/>
                  </a:lnTo>
                  <a:lnTo>
                    <a:pt x="581253" y="2100287"/>
                  </a:lnTo>
                  <a:lnTo>
                    <a:pt x="556463" y="2106980"/>
                  </a:lnTo>
                  <a:lnTo>
                    <a:pt x="531774" y="2112416"/>
                  </a:lnTo>
                  <a:lnTo>
                    <a:pt x="518287" y="2114334"/>
                  </a:lnTo>
                  <a:lnTo>
                    <a:pt x="485546" y="2119896"/>
                  </a:lnTo>
                  <a:lnTo>
                    <a:pt x="452970" y="2121624"/>
                  </a:lnTo>
                  <a:lnTo>
                    <a:pt x="420166" y="2122043"/>
                  </a:lnTo>
                  <a:lnTo>
                    <a:pt x="387324" y="2119896"/>
                  </a:lnTo>
                  <a:lnTo>
                    <a:pt x="375640" y="2118207"/>
                  </a:lnTo>
                  <a:lnTo>
                    <a:pt x="363791" y="2117788"/>
                  </a:lnTo>
                  <a:lnTo>
                    <a:pt x="539915" y="2143099"/>
                  </a:lnTo>
                  <a:lnTo>
                    <a:pt x="596036" y="2128062"/>
                  </a:lnTo>
                  <a:lnTo>
                    <a:pt x="655332" y="2109647"/>
                  </a:lnTo>
                  <a:lnTo>
                    <a:pt x="675182" y="2102231"/>
                  </a:lnTo>
                  <a:lnTo>
                    <a:pt x="677583" y="2100008"/>
                  </a:lnTo>
                  <a:lnTo>
                    <a:pt x="681177" y="2100529"/>
                  </a:lnTo>
                  <a:lnTo>
                    <a:pt x="681761" y="2101900"/>
                  </a:lnTo>
                  <a:lnTo>
                    <a:pt x="681062" y="2103081"/>
                  </a:lnTo>
                  <a:lnTo>
                    <a:pt x="680173" y="2102954"/>
                  </a:lnTo>
                  <a:lnTo>
                    <a:pt x="675360" y="2108670"/>
                  </a:lnTo>
                  <a:lnTo>
                    <a:pt x="669798" y="2115566"/>
                  </a:lnTo>
                  <a:lnTo>
                    <a:pt x="663981" y="2121154"/>
                  </a:lnTo>
                  <a:lnTo>
                    <a:pt x="657860" y="2126691"/>
                  </a:lnTo>
                  <a:lnTo>
                    <a:pt x="652272" y="2131022"/>
                  </a:lnTo>
                  <a:lnTo>
                    <a:pt x="647242" y="2135428"/>
                  </a:lnTo>
                  <a:lnTo>
                    <a:pt x="643623" y="2142604"/>
                  </a:lnTo>
                  <a:lnTo>
                    <a:pt x="636346" y="2150541"/>
                  </a:lnTo>
                  <a:lnTo>
                    <a:pt x="632853" y="2159025"/>
                  </a:lnTo>
                  <a:lnTo>
                    <a:pt x="633107" y="2168042"/>
                  </a:lnTo>
                  <a:lnTo>
                    <a:pt x="637044" y="2177580"/>
                  </a:lnTo>
                  <a:lnTo>
                    <a:pt x="658647" y="2169147"/>
                  </a:lnTo>
                  <a:lnTo>
                    <a:pt x="677252" y="2157704"/>
                  </a:lnTo>
                  <a:lnTo>
                    <a:pt x="693762" y="2143391"/>
                  </a:lnTo>
                  <a:lnTo>
                    <a:pt x="709104" y="2126348"/>
                  </a:lnTo>
                  <a:lnTo>
                    <a:pt x="714641" y="2120735"/>
                  </a:lnTo>
                  <a:lnTo>
                    <a:pt x="720521" y="2113877"/>
                  </a:lnTo>
                  <a:lnTo>
                    <a:pt x="727481" y="2107184"/>
                  </a:lnTo>
                  <a:lnTo>
                    <a:pt x="732116" y="2102713"/>
                  </a:lnTo>
                  <a:lnTo>
                    <a:pt x="742276" y="2091347"/>
                  </a:lnTo>
                  <a:lnTo>
                    <a:pt x="745858" y="2084158"/>
                  </a:lnTo>
                  <a:close/>
                </a:path>
                <a:path w="755650" h="2178050">
                  <a:moveTo>
                    <a:pt x="747737" y="821220"/>
                  </a:moveTo>
                  <a:lnTo>
                    <a:pt x="745401" y="813676"/>
                  </a:lnTo>
                  <a:lnTo>
                    <a:pt x="739673" y="802436"/>
                  </a:lnTo>
                  <a:lnTo>
                    <a:pt x="737539" y="797420"/>
                  </a:lnTo>
                  <a:lnTo>
                    <a:pt x="734466" y="793711"/>
                  </a:lnTo>
                  <a:lnTo>
                    <a:pt x="729716" y="788797"/>
                  </a:lnTo>
                  <a:lnTo>
                    <a:pt x="728421" y="787565"/>
                  </a:lnTo>
                  <a:lnTo>
                    <a:pt x="726490" y="787628"/>
                  </a:lnTo>
                  <a:lnTo>
                    <a:pt x="725157" y="785139"/>
                  </a:lnTo>
                  <a:lnTo>
                    <a:pt x="723811" y="782637"/>
                  </a:lnTo>
                  <a:lnTo>
                    <a:pt x="719124" y="782802"/>
                  </a:lnTo>
                  <a:lnTo>
                    <a:pt x="704418" y="784580"/>
                  </a:lnTo>
                  <a:lnTo>
                    <a:pt x="673938" y="786879"/>
                  </a:lnTo>
                  <a:lnTo>
                    <a:pt x="672477" y="785660"/>
                  </a:lnTo>
                  <a:lnTo>
                    <a:pt x="671017" y="784440"/>
                  </a:lnTo>
                  <a:lnTo>
                    <a:pt x="668096" y="785812"/>
                  </a:lnTo>
                  <a:lnTo>
                    <a:pt x="665149" y="785914"/>
                  </a:lnTo>
                  <a:lnTo>
                    <a:pt x="662317" y="784733"/>
                  </a:lnTo>
                  <a:lnTo>
                    <a:pt x="659333" y="784834"/>
                  </a:lnTo>
                  <a:lnTo>
                    <a:pt x="656424" y="786206"/>
                  </a:lnTo>
                  <a:lnTo>
                    <a:pt x="654596" y="784999"/>
                  </a:lnTo>
                  <a:lnTo>
                    <a:pt x="650328" y="785152"/>
                  </a:lnTo>
                  <a:lnTo>
                    <a:pt x="629678" y="782040"/>
                  </a:lnTo>
                  <a:lnTo>
                    <a:pt x="609346" y="777646"/>
                  </a:lnTo>
                  <a:lnTo>
                    <a:pt x="589368" y="771969"/>
                  </a:lnTo>
                  <a:lnTo>
                    <a:pt x="569772" y="765022"/>
                  </a:lnTo>
                  <a:lnTo>
                    <a:pt x="567842" y="765086"/>
                  </a:lnTo>
                  <a:lnTo>
                    <a:pt x="565823" y="763879"/>
                  </a:lnTo>
                  <a:lnTo>
                    <a:pt x="561517" y="762762"/>
                  </a:lnTo>
                  <a:lnTo>
                    <a:pt x="558850" y="761580"/>
                  </a:lnTo>
                  <a:lnTo>
                    <a:pt x="555739" y="765492"/>
                  </a:lnTo>
                  <a:lnTo>
                    <a:pt x="556221" y="768019"/>
                  </a:lnTo>
                  <a:lnTo>
                    <a:pt x="563118" y="775411"/>
                  </a:lnTo>
                  <a:lnTo>
                    <a:pt x="564222" y="784263"/>
                  </a:lnTo>
                  <a:lnTo>
                    <a:pt x="571334" y="792924"/>
                  </a:lnTo>
                  <a:lnTo>
                    <a:pt x="574446" y="794080"/>
                  </a:lnTo>
                  <a:lnTo>
                    <a:pt x="577672" y="796518"/>
                  </a:lnTo>
                  <a:lnTo>
                    <a:pt x="596455" y="804773"/>
                  </a:lnTo>
                  <a:lnTo>
                    <a:pt x="615746" y="811745"/>
                  </a:lnTo>
                  <a:lnTo>
                    <a:pt x="655548" y="820547"/>
                  </a:lnTo>
                  <a:lnTo>
                    <a:pt x="657999" y="821740"/>
                  </a:lnTo>
                  <a:lnTo>
                    <a:pt x="660527" y="821651"/>
                  </a:lnTo>
                  <a:lnTo>
                    <a:pt x="665391" y="824026"/>
                  </a:lnTo>
                  <a:lnTo>
                    <a:pt x="664705" y="825322"/>
                  </a:lnTo>
                  <a:lnTo>
                    <a:pt x="663511" y="827900"/>
                  </a:lnTo>
                  <a:lnTo>
                    <a:pt x="660717" y="828001"/>
                  </a:lnTo>
                  <a:lnTo>
                    <a:pt x="658787" y="829335"/>
                  </a:lnTo>
                  <a:lnTo>
                    <a:pt x="657542" y="830643"/>
                  </a:lnTo>
                  <a:lnTo>
                    <a:pt x="654989" y="832002"/>
                  </a:lnTo>
                  <a:lnTo>
                    <a:pt x="652487" y="832091"/>
                  </a:lnTo>
                  <a:lnTo>
                    <a:pt x="651268" y="834669"/>
                  </a:lnTo>
                  <a:lnTo>
                    <a:pt x="650011" y="834720"/>
                  </a:lnTo>
                  <a:lnTo>
                    <a:pt x="647573" y="836066"/>
                  </a:lnTo>
                  <a:lnTo>
                    <a:pt x="645287" y="836142"/>
                  </a:lnTo>
                  <a:lnTo>
                    <a:pt x="644029" y="838733"/>
                  </a:lnTo>
                  <a:lnTo>
                    <a:pt x="640600" y="838847"/>
                  </a:lnTo>
                  <a:lnTo>
                    <a:pt x="626465" y="846950"/>
                  </a:lnTo>
                  <a:lnTo>
                    <a:pt x="613816" y="852474"/>
                  </a:lnTo>
                  <a:lnTo>
                    <a:pt x="588530" y="866038"/>
                  </a:lnTo>
                  <a:lnTo>
                    <a:pt x="565302" y="876998"/>
                  </a:lnTo>
                  <a:lnTo>
                    <a:pt x="541959" y="886688"/>
                  </a:lnTo>
                  <a:lnTo>
                    <a:pt x="529005" y="890943"/>
                  </a:lnTo>
                  <a:lnTo>
                    <a:pt x="497763" y="902169"/>
                  </a:lnTo>
                  <a:lnTo>
                    <a:pt x="466001" y="909612"/>
                  </a:lnTo>
                  <a:lnTo>
                    <a:pt x="433781" y="915784"/>
                  </a:lnTo>
                  <a:lnTo>
                    <a:pt x="401066" y="919441"/>
                  </a:lnTo>
                  <a:lnTo>
                    <a:pt x="389280" y="919848"/>
                  </a:lnTo>
                  <a:lnTo>
                    <a:pt x="377532" y="921512"/>
                  </a:lnTo>
                  <a:lnTo>
                    <a:pt x="555358" y="915454"/>
                  </a:lnTo>
                  <a:lnTo>
                    <a:pt x="607961" y="890790"/>
                  </a:lnTo>
                  <a:lnTo>
                    <a:pt x="663092" y="862228"/>
                  </a:lnTo>
                  <a:lnTo>
                    <a:pt x="683310" y="848829"/>
                  </a:lnTo>
                  <a:lnTo>
                    <a:pt x="686930" y="848715"/>
                  </a:lnTo>
                  <a:lnTo>
                    <a:pt x="687755" y="849947"/>
                  </a:lnTo>
                  <a:lnTo>
                    <a:pt x="687273" y="851242"/>
                  </a:lnTo>
                  <a:lnTo>
                    <a:pt x="686384" y="851268"/>
                  </a:lnTo>
                  <a:lnTo>
                    <a:pt x="682650" y="857745"/>
                  </a:lnTo>
                  <a:lnTo>
                    <a:pt x="678383" y="865517"/>
                  </a:lnTo>
                  <a:lnTo>
                    <a:pt x="673633" y="872032"/>
                  </a:lnTo>
                  <a:lnTo>
                    <a:pt x="668578" y="878560"/>
                  </a:lnTo>
                  <a:lnTo>
                    <a:pt x="663854" y="883805"/>
                  </a:lnTo>
                  <a:lnTo>
                    <a:pt x="659676" y="889025"/>
                  </a:lnTo>
                  <a:lnTo>
                    <a:pt x="657364" y="896734"/>
                  </a:lnTo>
                  <a:lnTo>
                    <a:pt x="651611" y="905827"/>
                  </a:lnTo>
                  <a:lnTo>
                    <a:pt x="649655" y="914781"/>
                  </a:lnTo>
                  <a:lnTo>
                    <a:pt x="651484" y="923620"/>
                  </a:lnTo>
                  <a:lnTo>
                    <a:pt x="657047" y="932319"/>
                  </a:lnTo>
                  <a:lnTo>
                    <a:pt x="676833" y="920216"/>
                  </a:lnTo>
                  <a:lnTo>
                    <a:pt x="693127" y="905675"/>
                  </a:lnTo>
                  <a:lnTo>
                    <a:pt x="706869" y="888695"/>
                  </a:lnTo>
                  <a:lnTo>
                    <a:pt x="718972" y="869213"/>
                  </a:lnTo>
                  <a:lnTo>
                    <a:pt x="723442" y="862711"/>
                  </a:lnTo>
                  <a:lnTo>
                    <a:pt x="728027" y="854925"/>
                  </a:lnTo>
                  <a:lnTo>
                    <a:pt x="733691" y="847115"/>
                  </a:lnTo>
                  <a:lnTo>
                    <a:pt x="737463" y="841908"/>
                  </a:lnTo>
                  <a:lnTo>
                    <a:pt x="745477" y="828916"/>
                  </a:lnTo>
                  <a:lnTo>
                    <a:pt x="747737" y="821220"/>
                  </a:lnTo>
                  <a:close/>
                </a:path>
                <a:path w="755650" h="2178050">
                  <a:moveTo>
                    <a:pt x="748703" y="106273"/>
                  </a:moveTo>
                  <a:lnTo>
                    <a:pt x="745832" y="98780"/>
                  </a:lnTo>
                  <a:lnTo>
                    <a:pt x="742238" y="93853"/>
                  </a:lnTo>
                  <a:lnTo>
                    <a:pt x="650405" y="97980"/>
                  </a:lnTo>
                  <a:lnTo>
                    <a:pt x="650341" y="96710"/>
                  </a:lnTo>
                  <a:lnTo>
                    <a:pt x="650430" y="97967"/>
                  </a:lnTo>
                  <a:lnTo>
                    <a:pt x="742238" y="93853"/>
                  </a:lnTo>
                  <a:lnTo>
                    <a:pt x="721207" y="66827"/>
                  </a:lnTo>
                  <a:lnTo>
                    <a:pt x="716191" y="59423"/>
                  </a:lnTo>
                  <a:lnTo>
                    <a:pt x="702640" y="42240"/>
                  </a:lnTo>
                  <a:lnTo>
                    <a:pt x="687539" y="25120"/>
                  </a:lnTo>
                  <a:lnTo>
                    <a:pt x="670153" y="11912"/>
                  </a:lnTo>
                  <a:lnTo>
                    <a:pt x="649528" y="2667"/>
                  </a:lnTo>
                  <a:lnTo>
                    <a:pt x="644613" y="10515"/>
                  </a:lnTo>
                  <a:lnTo>
                    <a:pt x="643496" y="19469"/>
                  </a:lnTo>
                  <a:lnTo>
                    <a:pt x="646201" y="29514"/>
                  </a:lnTo>
                  <a:lnTo>
                    <a:pt x="652653" y="38125"/>
                  </a:lnTo>
                  <a:lnTo>
                    <a:pt x="655510" y="44348"/>
                  </a:lnTo>
                  <a:lnTo>
                    <a:pt x="660133" y="50495"/>
                  </a:lnTo>
                  <a:lnTo>
                    <a:pt x="665264" y="55359"/>
                  </a:lnTo>
                  <a:lnTo>
                    <a:pt x="670814" y="61468"/>
                  </a:lnTo>
                  <a:lnTo>
                    <a:pt x="676071" y="67589"/>
                  </a:lnTo>
                  <a:lnTo>
                    <a:pt x="680872" y="73723"/>
                  </a:lnTo>
                  <a:lnTo>
                    <a:pt x="685165" y="81165"/>
                  </a:lnTo>
                  <a:lnTo>
                    <a:pt x="686054" y="81114"/>
                  </a:lnTo>
                  <a:lnTo>
                    <a:pt x="686638" y="82359"/>
                  </a:lnTo>
                  <a:lnTo>
                    <a:pt x="685838" y="82397"/>
                  </a:lnTo>
                  <a:lnTo>
                    <a:pt x="684885" y="83718"/>
                  </a:lnTo>
                  <a:lnTo>
                    <a:pt x="683463" y="82511"/>
                  </a:lnTo>
                  <a:lnTo>
                    <a:pt x="682244" y="82562"/>
                  </a:lnTo>
                  <a:lnTo>
                    <a:pt x="680059" y="80111"/>
                  </a:lnTo>
                  <a:lnTo>
                    <a:pt x="661085" y="72072"/>
                  </a:lnTo>
                  <a:lnTo>
                    <a:pt x="642073" y="62750"/>
                  </a:lnTo>
                  <a:lnTo>
                    <a:pt x="603821" y="46672"/>
                  </a:lnTo>
                  <a:lnTo>
                    <a:pt x="570763" y="34175"/>
                  </a:lnTo>
                  <a:lnTo>
                    <a:pt x="547344" y="26327"/>
                  </a:lnTo>
                  <a:lnTo>
                    <a:pt x="537311" y="22961"/>
                  </a:lnTo>
                  <a:lnTo>
                    <a:pt x="503275" y="13042"/>
                  </a:lnTo>
                  <a:lnTo>
                    <a:pt x="468630" y="6972"/>
                  </a:lnTo>
                  <a:lnTo>
                    <a:pt x="418465" y="330"/>
                  </a:lnTo>
                  <a:lnTo>
                    <a:pt x="368998" y="0"/>
                  </a:lnTo>
                  <a:lnTo>
                    <a:pt x="320154" y="3467"/>
                  </a:lnTo>
                  <a:lnTo>
                    <a:pt x="271995" y="11988"/>
                  </a:lnTo>
                  <a:lnTo>
                    <a:pt x="224599" y="26822"/>
                  </a:lnTo>
                  <a:lnTo>
                    <a:pt x="177914" y="46710"/>
                  </a:lnTo>
                  <a:lnTo>
                    <a:pt x="139407" y="68783"/>
                  </a:lnTo>
                  <a:lnTo>
                    <a:pt x="103441" y="93281"/>
                  </a:lnTo>
                  <a:lnTo>
                    <a:pt x="70129" y="121475"/>
                  </a:lnTo>
                  <a:lnTo>
                    <a:pt x="66332" y="125272"/>
                  </a:lnTo>
                  <a:lnTo>
                    <a:pt x="66332" y="164871"/>
                  </a:lnTo>
                  <a:lnTo>
                    <a:pt x="66103" y="165036"/>
                  </a:lnTo>
                  <a:lnTo>
                    <a:pt x="66217" y="164871"/>
                  </a:lnTo>
                  <a:lnTo>
                    <a:pt x="66332" y="125272"/>
                  </a:lnTo>
                  <a:lnTo>
                    <a:pt x="39484" y="152082"/>
                  </a:lnTo>
                  <a:lnTo>
                    <a:pt x="31559" y="162610"/>
                  </a:lnTo>
                  <a:lnTo>
                    <a:pt x="24003" y="171856"/>
                  </a:lnTo>
                  <a:lnTo>
                    <a:pt x="17043" y="182333"/>
                  </a:lnTo>
                  <a:lnTo>
                    <a:pt x="10769" y="192786"/>
                  </a:lnTo>
                  <a:lnTo>
                    <a:pt x="7988" y="197993"/>
                  </a:lnTo>
                  <a:lnTo>
                    <a:pt x="6286" y="203161"/>
                  </a:lnTo>
                  <a:lnTo>
                    <a:pt x="11595" y="208000"/>
                  </a:lnTo>
                  <a:lnTo>
                    <a:pt x="12344" y="211785"/>
                  </a:lnTo>
                  <a:lnTo>
                    <a:pt x="15684" y="209092"/>
                  </a:lnTo>
                  <a:lnTo>
                    <a:pt x="17310" y="211556"/>
                  </a:lnTo>
                  <a:lnTo>
                    <a:pt x="17056" y="211569"/>
                  </a:lnTo>
                  <a:lnTo>
                    <a:pt x="17170" y="212839"/>
                  </a:lnTo>
                  <a:lnTo>
                    <a:pt x="17564" y="212826"/>
                  </a:lnTo>
                  <a:lnTo>
                    <a:pt x="18148" y="215341"/>
                  </a:lnTo>
                  <a:lnTo>
                    <a:pt x="26555" y="214960"/>
                  </a:lnTo>
                  <a:lnTo>
                    <a:pt x="28448" y="212331"/>
                  </a:lnTo>
                  <a:lnTo>
                    <a:pt x="30949" y="208407"/>
                  </a:lnTo>
                  <a:lnTo>
                    <a:pt x="32613" y="205790"/>
                  </a:lnTo>
                  <a:lnTo>
                    <a:pt x="37033" y="199237"/>
                  </a:lnTo>
                  <a:lnTo>
                    <a:pt x="41313" y="192684"/>
                  </a:lnTo>
                  <a:lnTo>
                    <a:pt x="42506" y="191363"/>
                  </a:lnTo>
                  <a:lnTo>
                    <a:pt x="43865" y="191300"/>
                  </a:lnTo>
                  <a:lnTo>
                    <a:pt x="44208" y="188747"/>
                  </a:lnTo>
                  <a:lnTo>
                    <a:pt x="46621" y="188633"/>
                  </a:lnTo>
                  <a:lnTo>
                    <a:pt x="47929" y="186029"/>
                  </a:lnTo>
                  <a:lnTo>
                    <a:pt x="49301" y="183426"/>
                  </a:lnTo>
                  <a:lnTo>
                    <a:pt x="52311" y="182029"/>
                  </a:lnTo>
                  <a:lnTo>
                    <a:pt x="54648" y="179374"/>
                  </a:lnTo>
                  <a:lnTo>
                    <a:pt x="56400" y="175488"/>
                  </a:lnTo>
                  <a:lnTo>
                    <a:pt x="57315" y="175437"/>
                  </a:lnTo>
                  <a:lnTo>
                    <a:pt x="57429" y="174167"/>
                  </a:lnTo>
                  <a:lnTo>
                    <a:pt x="57619" y="172885"/>
                  </a:lnTo>
                  <a:lnTo>
                    <a:pt x="57505" y="174167"/>
                  </a:lnTo>
                  <a:lnTo>
                    <a:pt x="58737" y="174104"/>
                  </a:lnTo>
                  <a:lnTo>
                    <a:pt x="59334" y="172821"/>
                  </a:lnTo>
                  <a:lnTo>
                    <a:pt x="61099" y="172732"/>
                  </a:lnTo>
                  <a:lnTo>
                    <a:pt x="61658" y="171437"/>
                  </a:lnTo>
                  <a:lnTo>
                    <a:pt x="61798" y="170154"/>
                  </a:lnTo>
                  <a:lnTo>
                    <a:pt x="63474" y="170078"/>
                  </a:lnTo>
                  <a:lnTo>
                    <a:pt x="64554" y="168757"/>
                  </a:lnTo>
                  <a:lnTo>
                    <a:pt x="64757" y="166217"/>
                  </a:lnTo>
                  <a:lnTo>
                    <a:pt x="65252" y="166192"/>
                  </a:lnTo>
                  <a:lnTo>
                    <a:pt x="66776" y="166116"/>
                  </a:lnTo>
                  <a:lnTo>
                    <a:pt x="67335" y="164820"/>
                  </a:lnTo>
                  <a:lnTo>
                    <a:pt x="70815" y="163398"/>
                  </a:lnTo>
                  <a:lnTo>
                    <a:pt x="72910" y="159486"/>
                  </a:lnTo>
                  <a:lnTo>
                    <a:pt x="75247" y="156845"/>
                  </a:lnTo>
                  <a:lnTo>
                    <a:pt x="73799" y="156908"/>
                  </a:lnTo>
                  <a:lnTo>
                    <a:pt x="72961" y="155676"/>
                  </a:lnTo>
                  <a:lnTo>
                    <a:pt x="72707" y="155676"/>
                  </a:lnTo>
                  <a:lnTo>
                    <a:pt x="72504" y="154419"/>
                  </a:lnTo>
                  <a:lnTo>
                    <a:pt x="75996" y="151726"/>
                  </a:lnTo>
                  <a:lnTo>
                    <a:pt x="79019" y="147777"/>
                  </a:lnTo>
                  <a:lnTo>
                    <a:pt x="83566" y="145021"/>
                  </a:lnTo>
                  <a:lnTo>
                    <a:pt x="104190" y="127571"/>
                  </a:lnTo>
                  <a:lnTo>
                    <a:pt x="105422" y="127520"/>
                  </a:lnTo>
                  <a:lnTo>
                    <a:pt x="106172" y="126212"/>
                  </a:lnTo>
                  <a:lnTo>
                    <a:pt x="106502" y="124929"/>
                  </a:lnTo>
                  <a:lnTo>
                    <a:pt x="108572" y="124828"/>
                  </a:lnTo>
                  <a:lnTo>
                    <a:pt x="108877" y="123545"/>
                  </a:lnTo>
                  <a:lnTo>
                    <a:pt x="110959" y="123456"/>
                  </a:lnTo>
                  <a:lnTo>
                    <a:pt x="111264" y="122174"/>
                  </a:lnTo>
                  <a:lnTo>
                    <a:pt x="112572" y="122110"/>
                  </a:lnTo>
                  <a:lnTo>
                    <a:pt x="113296" y="120802"/>
                  </a:lnTo>
                  <a:lnTo>
                    <a:pt x="113639" y="119519"/>
                  </a:lnTo>
                  <a:lnTo>
                    <a:pt x="115722" y="119430"/>
                  </a:lnTo>
                  <a:lnTo>
                    <a:pt x="116052" y="118135"/>
                  </a:lnTo>
                  <a:lnTo>
                    <a:pt x="116979" y="118097"/>
                  </a:lnTo>
                  <a:lnTo>
                    <a:pt x="117487" y="117208"/>
                  </a:lnTo>
                  <a:lnTo>
                    <a:pt x="117932" y="116890"/>
                  </a:lnTo>
                  <a:lnTo>
                    <a:pt x="119735" y="116700"/>
                  </a:lnTo>
                  <a:lnTo>
                    <a:pt x="120510" y="115392"/>
                  </a:lnTo>
                  <a:lnTo>
                    <a:pt x="120853" y="114109"/>
                  </a:lnTo>
                  <a:lnTo>
                    <a:pt x="122936" y="114020"/>
                  </a:lnTo>
                  <a:lnTo>
                    <a:pt x="123304" y="112725"/>
                  </a:lnTo>
                  <a:lnTo>
                    <a:pt x="125361" y="112636"/>
                  </a:lnTo>
                  <a:lnTo>
                    <a:pt x="125755" y="111353"/>
                  </a:lnTo>
                  <a:lnTo>
                    <a:pt x="126974" y="111290"/>
                  </a:lnTo>
                  <a:lnTo>
                    <a:pt x="127787" y="109982"/>
                  </a:lnTo>
                  <a:lnTo>
                    <a:pt x="128168" y="108699"/>
                  </a:lnTo>
                  <a:lnTo>
                    <a:pt x="129425" y="109918"/>
                  </a:lnTo>
                  <a:lnTo>
                    <a:pt x="130238" y="108610"/>
                  </a:lnTo>
                  <a:lnTo>
                    <a:pt x="130644" y="107315"/>
                  </a:lnTo>
                  <a:lnTo>
                    <a:pt x="132689" y="107226"/>
                  </a:lnTo>
                  <a:lnTo>
                    <a:pt x="133134" y="105930"/>
                  </a:lnTo>
                  <a:lnTo>
                    <a:pt x="134962" y="105854"/>
                  </a:lnTo>
                  <a:lnTo>
                    <a:pt x="135356" y="104559"/>
                  </a:lnTo>
                  <a:lnTo>
                    <a:pt x="135661" y="104546"/>
                  </a:lnTo>
                  <a:lnTo>
                    <a:pt x="137998" y="103174"/>
                  </a:lnTo>
                  <a:lnTo>
                    <a:pt x="189242" y="72898"/>
                  </a:lnTo>
                  <a:lnTo>
                    <a:pt x="211010" y="63030"/>
                  </a:lnTo>
                  <a:lnTo>
                    <a:pt x="233108" y="54406"/>
                  </a:lnTo>
                  <a:lnTo>
                    <a:pt x="255600" y="47040"/>
                  </a:lnTo>
                  <a:lnTo>
                    <a:pt x="278523" y="40932"/>
                  </a:lnTo>
                  <a:lnTo>
                    <a:pt x="279361" y="40906"/>
                  </a:lnTo>
                  <a:lnTo>
                    <a:pt x="280568" y="42113"/>
                  </a:lnTo>
                  <a:lnTo>
                    <a:pt x="281749" y="42062"/>
                  </a:lnTo>
                  <a:lnTo>
                    <a:pt x="281686" y="43332"/>
                  </a:lnTo>
                  <a:lnTo>
                    <a:pt x="275945" y="46126"/>
                  </a:lnTo>
                  <a:lnTo>
                    <a:pt x="278815" y="45999"/>
                  </a:lnTo>
                  <a:lnTo>
                    <a:pt x="279730" y="47231"/>
                  </a:lnTo>
                  <a:lnTo>
                    <a:pt x="309321" y="40817"/>
                  </a:lnTo>
                  <a:lnTo>
                    <a:pt x="313524" y="40627"/>
                  </a:lnTo>
                  <a:lnTo>
                    <a:pt x="315239" y="39293"/>
                  </a:lnTo>
                  <a:lnTo>
                    <a:pt x="315950" y="40525"/>
                  </a:lnTo>
                  <a:lnTo>
                    <a:pt x="316560" y="40487"/>
                  </a:lnTo>
                  <a:lnTo>
                    <a:pt x="317106" y="39204"/>
                  </a:lnTo>
                  <a:lnTo>
                    <a:pt x="318985" y="40386"/>
                  </a:lnTo>
                  <a:lnTo>
                    <a:pt x="320751" y="40309"/>
                  </a:lnTo>
                  <a:lnTo>
                    <a:pt x="322262" y="38976"/>
                  </a:lnTo>
                  <a:lnTo>
                    <a:pt x="325031" y="38849"/>
                  </a:lnTo>
                  <a:lnTo>
                    <a:pt x="327875" y="39979"/>
                  </a:lnTo>
                  <a:lnTo>
                    <a:pt x="329107" y="38658"/>
                  </a:lnTo>
                  <a:lnTo>
                    <a:pt x="330327" y="37338"/>
                  </a:lnTo>
                  <a:lnTo>
                    <a:pt x="333336" y="38468"/>
                  </a:lnTo>
                  <a:lnTo>
                    <a:pt x="336270" y="38341"/>
                  </a:lnTo>
                  <a:lnTo>
                    <a:pt x="339013" y="36957"/>
                  </a:lnTo>
                  <a:lnTo>
                    <a:pt x="342112" y="36817"/>
                  </a:lnTo>
                  <a:lnTo>
                    <a:pt x="345236" y="37934"/>
                  </a:lnTo>
                  <a:lnTo>
                    <a:pt x="346671" y="36601"/>
                  </a:lnTo>
                  <a:lnTo>
                    <a:pt x="348107" y="35267"/>
                  </a:lnTo>
                  <a:lnTo>
                    <a:pt x="371741" y="35471"/>
                  </a:lnTo>
                  <a:lnTo>
                    <a:pt x="395312" y="34417"/>
                  </a:lnTo>
                  <a:lnTo>
                    <a:pt x="460806" y="39103"/>
                  </a:lnTo>
                  <a:lnTo>
                    <a:pt x="525094" y="52743"/>
                  </a:lnTo>
                  <a:lnTo>
                    <a:pt x="586460" y="74142"/>
                  </a:lnTo>
                  <a:lnTo>
                    <a:pt x="599617" y="79908"/>
                  </a:lnTo>
                  <a:lnTo>
                    <a:pt x="612673" y="84416"/>
                  </a:lnTo>
                  <a:lnTo>
                    <a:pt x="625779" y="90182"/>
                  </a:lnTo>
                  <a:lnTo>
                    <a:pt x="640448" y="95885"/>
                  </a:lnTo>
                  <a:lnTo>
                    <a:pt x="642213" y="95796"/>
                  </a:lnTo>
                  <a:lnTo>
                    <a:pt x="643940" y="96989"/>
                  </a:lnTo>
                  <a:lnTo>
                    <a:pt x="645388" y="99466"/>
                  </a:lnTo>
                  <a:lnTo>
                    <a:pt x="650151" y="99263"/>
                  </a:lnTo>
                  <a:lnTo>
                    <a:pt x="650405" y="100520"/>
                  </a:lnTo>
                  <a:lnTo>
                    <a:pt x="651459" y="100469"/>
                  </a:lnTo>
                  <a:lnTo>
                    <a:pt x="652881" y="102946"/>
                  </a:lnTo>
                  <a:lnTo>
                    <a:pt x="657987" y="102717"/>
                  </a:lnTo>
                  <a:lnTo>
                    <a:pt x="659384" y="105194"/>
                  </a:lnTo>
                  <a:lnTo>
                    <a:pt x="661416" y="106375"/>
                  </a:lnTo>
                  <a:lnTo>
                    <a:pt x="664210" y="106248"/>
                  </a:lnTo>
                  <a:lnTo>
                    <a:pt x="665543" y="107467"/>
                  </a:lnTo>
                  <a:lnTo>
                    <a:pt x="666381" y="109969"/>
                  </a:lnTo>
                  <a:lnTo>
                    <a:pt x="661733" y="112725"/>
                  </a:lnTo>
                  <a:lnTo>
                    <a:pt x="656793" y="112941"/>
                  </a:lnTo>
                  <a:lnTo>
                    <a:pt x="637082" y="118910"/>
                  </a:lnTo>
                  <a:lnTo>
                    <a:pt x="617855" y="126136"/>
                  </a:lnTo>
                  <a:lnTo>
                    <a:pt x="599173" y="134594"/>
                  </a:lnTo>
                  <a:lnTo>
                    <a:pt x="581113" y="144310"/>
                  </a:lnTo>
                  <a:lnTo>
                    <a:pt x="578027" y="145719"/>
                  </a:lnTo>
                  <a:lnTo>
                    <a:pt x="575068" y="148386"/>
                  </a:lnTo>
                  <a:lnTo>
                    <a:pt x="568667" y="157581"/>
                  </a:lnTo>
                  <a:lnTo>
                    <a:pt x="568261" y="166497"/>
                  </a:lnTo>
                  <a:lnTo>
                    <a:pt x="561911" y="173139"/>
                  </a:lnTo>
                  <a:lnTo>
                    <a:pt x="561695" y="176961"/>
                  </a:lnTo>
                  <a:lnTo>
                    <a:pt x="565099" y="180619"/>
                  </a:lnTo>
                  <a:lnTo>
                    <a:pt x="567664" y="179235"/>
                  </a:lnTo>
                  <a:lnTo>
                    <a:pt x="571868" y="177774"/>
                  </a:lnTo>
                  <a:lnTo>
                    <a:pt x="573786" y="176415"/>
                  </a:lnTo>
                  <a:lnTo>
                    <a:pt x="575652" y="175069"/>
                  </a:lnTo>
                  <a:lnTo>
                    <a:pt x="594639" y="166585"/>
                  </a:lnTo>
                  <a:lnTo>
                    <a:pt x="614121" y="159346"/>
                  </a:lnTo>
                  <a:lnTo>
                    <a:pt x="654431" y="149910"/>
                  </a:lnTo>
                  <a:lnTo>
                    <a:pt x="658698" y="149720"/>
                  </a:lnTo>
                  <a:lnTo>
                    <a:pt x="660425" y="148374"/>
                  </a:lnTo>
                  <a:lnTo>
                    <a:pt x="663384" y="148247"/>
                  </a:lnTo>
                  <a:lnTo>
                    <a:pt x="666419" y="149377"/>
                  </a:lnTo>
                  <a:lnTo>
                    <a:pt x="667753" y="148043"/>
                  </a:lnTo>
                  <a:lnTo>
                    <a:pt x="669086" y="146710"/>
                  </a:lnTo>
                  <a:lnTo>
                    <a:pt x="672096" y="147853"/>
                  </a:lnTo>
                  <a:lnTo>
                    <a:pt x="675055" y="147713"/>
                  </a:lnTo>
                  <a:lnTo>
                    <a:pt x="677837" y="146329"/>
                  </a:lnTo>
                  <a:lnTo>
                    <a:pt x="708406" y="146227"/>
                  </a:lnTo>
                  <a:lnTo>
                    <a:pt x="727837" y="145351"/>
                  </a:lnTo>
                  <a:lnTo>
                    <a:pt x="728395" y="144056"/>
                  </a:lnTo>
                  <a:lnTo>
                    <a:pt x="730110" y="140157"/>
                  </a:lnTo>
                  <a:lnTo>
                    <a:pt x="733285" y="140017"/>
                  </a:lnTo>
                  <a:lnTo>
                    <a:pt x="737628" y="134747"/>
                  </a:lnTo>
                  <a:lnTo>
                    <a:pt x="740410" y="130797"/>
                  </a:lnTo>
                  <a:lnTo>
                    <a:pt x="742137" y="125641"/>
                  </a:lnTo>
                  <a:lnTo>
                    <a:pt x="746963" y="113982"/>
                  </a:lnTo>
                  <a:lnTo>
                    <a:pt x="748703" y="106273"/>
                  </a:lnTo>
                  <a:close/>
                </a:path>
                <a:path w="755650" h="2178050">
                  <a:moveTo>
                    <a:pt x="755142" y="1311605"/>
                  </a:moveTo>
                  <a:lnTo>
                    <a:pt x="752106" y="1304188"/>
                  </a:lnTo>
                  <a:lnTo>
                    <a:pt x="748385" y="1299349"/>
                  </a:lnTo>
                  <a:lnTo>
                    <a:pt x="747458" y="1298143"/>
                  </a:lnTo>
                  <a:lnTo>
                    <a:pt x="742810" y="1292098"/>
                  </a:lnTo>
                  <a:lnTo>
                    <a:pt x="738873" y="1287272"/>
                  </a:lnTo>
                  <a:lnTo>
                    <a:pt x="731989" y="1278839"/>
                  </a:lnTo>
                  <a:lnTo>
                    <a:pt x="726719" y="1272832"/>
                  </a:lnTo>
                  <a:lnTo>
                    <a:pt x="721525" y="1265555"/>
                  </a:lnTo>
                  <a:lnTo>
                    <a:pt x="707567" y="1248689"/>
                  </a:lnTo>
                  <a:lnTo>
                    <a:pt x="692073" y="1231938"/>
                  </a:lnTo>
                  <a:lnTo>
                    <a:pt x="674370" y="1219149"/>
                  </a:lnTo>
                  <a:lnTo>
                    <a:pt x="653529" y="1210398"/>
                  </a:lnTo>
                  <a:lnTo>
                    <a:pt x="648804" y="1218361"/>
                  </a:lnTo>
                  <a:lnTo>
                    <a:pt x="647890" y="1227340"/>
                  </a:lnTo>
                  <a:lnTo>
                    <a:pt x="650836" y="1237322"/>
                  </a:lnTo>
                  <a:lnTo>
                    <a:pt x="657504" y="1245768"/>
                  </a:lnTo>
                  <a:lnTo>
                    <a:pt x="660501" y="1251927"/>
                  </a:lnTo>
                  <a:lnTo>
                    <a:pt x="665276" y="1257973"/>
                  </a:lnTo>
                  <a:lnTo>
                    <a:pt x="670521" y="1262697"/>
                  </a:lnTo>
                  <a:lnTo>
                    <a:pt x="676211" y="1268666"/>
                  </a:lnTo>
                  <a:lnTo>
                    <a:pt x="681609" y="1274660"/>
                  </a:lnTo>
                  <a:lnTo>
                    <a:pt x="686562" y="1280693"/>
                  </a:lnTo>
                  <a:lnTo>
                    <a:pt x="691032" y="1288021"/>
                  </a:lnTo>
                  <a:lnTo>
                    <a:pt x="691921" y="1287957"/>
                  </a:lnTo>
                  <a:lnTo>
                    <a:pt x="692531" y="1289189"/>
                  </a:lnTo>
                  <a:lnTo>
                    <a:pt x="691730" y="1289240"/>
                  </a:lnTo>
                  <a:lnTo>
                    <a:pt x="690816" y="1290586"/>
                  </a:lnTo>
                  <a:lnTo>
                    <a:pt x="689356" y="1289405"/>
                  </a:lnTo>
                  <a:lnTo>
                    <a:pt x="688136" y="1289494"/>
                  </a:lnTo>
                  <a:lnTo>
                    <a:pt x="685901" y="1287094"/>
                  </a:lnTo>
                  <a:lnTo>
                    <a:pt x="666737" y="1279512"/>
                  </a:lnTo>
                  <a:lnTo>
                    <a:pt x="656678" y="1274876"/>
                  </a:lnTo>
                  <a:lnTo>
                    <a:pt x="656678" y="1305661"/>
                  </a:lnTo>
                  <a:lnTo>
                    <a:pt x="656590" y="1304391"/>
                  </a:lnTo>
                  <a:lnTo>
                    <a:pt x="656678" y="1305661"/>
                  </a:lnTo>
                  <a:lnTo>
                    <a:pt x="656678" y="1274876"/>
                  </a:lnTo>
                  <a:lnTo>
                    <a:pt x="647509" y="1270647"/>
                  </a:lnTo>
                  <a:lnTo>
                    <a:pt x="608876" y="1255483"/>
                  </a:lnTo>
                  <a:lnTo>
                    <a:pt x="575538" y="1243774"/>
                  </a:lnTo>
                  <a:lnTo>
                    <a:pt x="551929" y="1236497"/>
                  </a:lnTo>
                  <a:lnTo>
                    <a:pt x="541820" y="1233373"/>
                  </a:lnTo>
                  <a:lnTo>
                    <a:pt x="507568" y="1224267"/>
                  </a:lnTo>
                  <a:lnTo>
                    <a:pt x="472782" y="1219034"/>
                  </a:lnTo>
                  <a:lnTo>
                    <a:pt x="422465" y="1213586"/>
                  </a:lnTo>
                  <a:lnTo>
                    <a:pt x="373011" y="1214437"/>
                  </a:lnTo>
                  <a:lnTo>
                    <a:pt x="324269" y="1219073"/>
                  </a:lnTo>
                  <a:lnTo>
                    <a:pt x="276326" y="1228737"/>
                  </a:lnTo>
                  <a:lnTo>
                    <a:pt x="229285" y="1244714"/>
                  </a:lnTo>
                  <a:lnTo>
                    <a:pt x="183095" y="1265707"/>
                  </a:lnTo>
                  <a:lnTo>
                    <a:pt x="145135" y="1288694"/>
                  </a:lnTo>
                  <a:lnTo>
                    <a:pt x="109753" y="1314043"/>
                  </a:lnTo>
                  <a:lnTo>
                    <a:pt x="77127" y="1343025"/>
                  </a:lnTo>
                  <a:lnTo>
                    <a:pt x="74371" y="1345920"/>
                  </a:lnTo>
                  <a:lnTo>
                    <a:pt x="74371" y="1386497"/>
                  </a:lnTo>
                  <a:lnTo>
                    <a:pt x="74155" y="1386662"/>
                  </a:lnTo>
                  <a:lnTo>
                    <a:pt x="74269" y="1386497"/>
                  </a:lnTo>
                  <a:lnTo>
                    <a:pt x="74371" y="1345920"/>
                  </a:lnTo>
                  <a:lnTo>
                    <a:pt x="47231" y="1374355"/>
                  </a:lnTo>
                  <a:lnTo>
                    <a:pt x="39560" y="1385074"/>
                  </a:lnTo>
                  <a:lnTo>
                    <a:pt x="32219" y="1394485"/>
                  </a:lnTo>
                  <a:lnTo>
                    <a:pt x="25514" y="1405140"/>
                  </a:lnTo>
                  <a:lnTo>
                    <a:pt x="19494" y="1415732"/>
                  </a:lnTo>
                  <a:lnTo>
                    <a:pt x="16840" y="1421015"/>
                  </a:lnTo>
                  <a:lnTo>
                    <a:pt x="15265" y="1426210"/>
                  </a:lnTo>
                  <a:lnTo>
                    <a:pt x="20675" y="1430934"/>
                  </a:lnTo>
                  <a:lnTo>
                    <a:pt x="21526" y="1434693"/>
                  </a:lnTo>
                  <a:lnTo>
                    <a:pt x="24803" y="1431925"/>
                  </a:lnTo>
                  <a:lnTo>
                    <a:pt x="26479" y="1434350"/>
                  </a:lnTo>
                  <a:lnTo>
                    <a:pt x="26225" y="1434363"/>
                  </a:lnTo>
                  <a:lnTo>
                    <a:pt x="26365" y="1435633"/>
                  </a:lnTo>
                  <a:lnTo>
                    <a:pt x="26758" y="1435608"/>
                  </a:lnTo>
                  <a:lnTo>
                    <a:pt x="27406" y="1438109"/>
                  </a:lnTo>
                  <a:lnTo>
                    <a:pt x="35814" y="1437525"/>
                  </a:lnTo>
                  <a:lnTo>
                    <a:pt x="37642" y="1434858"/>
                  </a:lnTo>
                  <a:lnTo>
                    <a:pt x="40043" y="1430870"/>
                  </a:lnTo>
                  <a:lnTo>
                    <a:pt x="41643" y="1428216"/>
                  </a:lnTo>
                  <a:lnTo>
                    <a:pt x="45910" y="1421549"/>
                  </a:lnTo>
                  <a:lnTo>
                    <a:pt x="50025" y="1414907"/>
                  </a:lnTo>
                  <a:lnTo>
                    <a:pt x="51181" y="1413548"/>
                  </a:lnTo>
                  <a:lnTo>
                    <a:pt x="52552" y="1413459"/>
                  </a:lnTo>
                  <a:lnTo>
                    <a:pt x="52819" y="1410893"/>
                  </a:lnTo>
                  <a:lnTo>
                    <a:pt x="55245" y="1410728"/>
                  </a:lnTo>
                  <a:lnTo>
                    <a:pt x="56489" y="1408099"/>
                  </a:lnTo>
                  <a:lnTo>
                    <a:pt x="57785" y="1405458"/>
                  </a:lnTo>
                  <a:lnTo>
                    <a:pt x="60756" y="1403985"/>
                  </a:lnTo>
                  <a:lnTo>
                    <a:pt x="63030" y="1401279"/>
                  </a:lnTo>
                  <a:lnTo>
                    <a:pt x="64693" y="1397342"/>
                  </a:lnTo>
                  <a:lnTo>
                    <a:pt x="65608" y="1397279"/>
                  </a:lnTo>
                  <a:lnTo>
                    <a:pt x="65697" y="1396009"/>
                  </a:lnTo>
                  <a:lnTo>
                    <a:pt x="65849" y="1394726"/>
                  </a:lnTo>
                  <a:lnTo>
                    <a:pt x="65773" y="1395996"/>
                  </a:lnTo>
                  <a:lnTo>
                    <a:pt x="67005" y="1395920"/>
                  </a:lnTo>
                  <a:lnTo>
                    <a:pt x="67564" y="1394612"/>
                  </a:lnTo>
                  <a:lnTo>
                    <a:pt x="69329" y="1394485"/>
                  </a:lnTo>
                  <a:lnTo>
                    <a:pt x="69862" y="1393177"/>
                  </a:lnTo>
                  <a:lnTo>
                    <a:pt x="69964" y="1391894"/>
                  </a:lnTo>
                  <a:lnTo>
                    <a:pt x="71640" y="1391780"/>
                  </a:lnTo>
                  <a:lnTo>
                    <a:pt x="72694" y="1390434"/>
                  </a:lnTo>
                  <a:lnTo>
                    <a:pt x="72834" y="1387881"/>
                  </a:lnTo>
                  <a:lnTo>
                    <a:pt x="73317" y="1387843"/>
                  </a:lnTo>
                  <a:lnTo>
                    <a:pt x="74853" y="1387741"/>
                  </a:lnTo>
                  <a:lnTo>
                    <a:pt x="75374" y="1386420"/>
                  </a:lnTo>
                  <a:lnTo>
                    <a:pt x="78828" y="1384922"/>
                  </a:lnTo>
                  <a:lnTo>
                    <a:pt x="80810" y="1380959"/>
                  </a:lnTo>
                  <a:lnTo>
                    <a:pt x="83096" y="1378254"/>
                  </a:lnTo>
                  <a:lnTo>
                    <a:pt x="81648" y="1378356"/>
                  </a:lnTo>
                  <a:lnTo>
                    <a:pt x="80772" y="1377149"/>
                  </a:lnTo>
                  <a:lnTo>
                    <a:pt x="80530" y="1377162"/>
                  </a:lnTo>
                  <a:lnTo>
                    <a:pt x="80302" y="1375905"/>
                  </a:lnTo>
                  <a:lnTo>
                    <a:pt x="83718" y="1373124"/>
                  </a:lnTo>
                  <a:lnTo>
                    <a:pt x="86652" y="1369098"/>
                  </a:lnTo>
                  <a:lnTo>
                    <a:pt x="91122" y="1366253"/>
                  </a:lnTo>
                  <a:lnTo>
                    <a:pt x="111340" y="1348308"/>
                  </a:lnTo>
                  <a:lnTo>
                    <a:pt x="112560" y="1348219"/>
                  </a:lnTo>
                  <a:lnTo>
                    <a:pt x="113284" y="1346898"/>
                  </a:lnTo>
                  <a:lnTo>
                    <a:pt x="113576" y="1345603"/>
                  </a:lnTo>
                  <a:lnTo>
                    <a:pt x="115646" y="1345463"/>
                  </a:lnTo>
                  <a:lnTo>
                    <a:pt x="115912" y="1344168"/>
                  </a:lnTo>
                  <a:lnTo>
                    <a:pt x="118008" y="1344028"/>
                  </a:lnTo>
                  <a:lnTo>
                    <a:pt x="118275" y="1342732"/>
                  </a:lnTo>
                  <a:lnTo>
                    <a:pt x="119583" y="1342644"/>
                  </a:lnTo>
                  <a:lnTo>
                    <a:pt x="120281" y="1341323"/>
                  </a:lnTo>
                  <a:lnTo>
                    <a:pt x="120573" y="1340027"/>
                  </a:lnTo>
                  <a:lnTo>
                    <a:pt x="122669" y="1339888"/>
                  </a:lnTo>
                  <a:lnTo>
                    <a:pt x="122974" y="1338592"/>
                  </a:lnTo>
                  <a:lnTo>
                    <a:pt x="123888" y="1338529"/>
                  </a:lnTo>
                  <a:lnTo>
                    <a:pt x="124383" y="1337614"/>
                  </a:lnTo>
                  <a:lnTo>
                    <a:pt x="124802" y="1337297"/>
                  </a:lnTo>
                  <a:lnTo>
                    <a:pt x="126606" y="1337068"/>
                  </a:lnTo>
                  <a:lnTo>
                    <a:pt x="127355" y="1335747"/>
                  </a:lnTo>
                  <a:lnTo>
                    <a:pt x="127660" y="1334452"/>
                  </a:lnTo>
                  <a:lnTo>
                    <a:pt x="129743" y="1334312"/>
                  </a:lnTo>
                  <a:lnTo>
                    <a:pt x="130073" y="1333017"/>
                  </a:lnTo>
                  <a:lnTo>
                    <a:pt x="132130" y="1332865"/>
                  </a:lnTo>
                  <a:lnTo>
                    <a:pt x="132499" y="1331569"/>
                  </a:lnTo>
                  <a:lnTo>
                    <a:pt x="133718" y="1331493"/>
                  </a:lnTo>
                  <a:lnTo>
                    <a:pt x="134493" y="1330159"/>
                  </a:lnTo>
                  <a:lnTo>
                    <a:pt x="134848" y="1328864"/>
                  </a:lnTo>
                  <a:lnTo>
                    <a:pt x="136131" y="1330045"/>
                  </a:lnTo>
                  <a:lnTo>
                    <a:pt x="136906" y="1328724"/>
                  </a:lnTo>
                  <a:lnTo>
                    <a:pt x="137299" y="1327429"/>
                  </a:lnTo>
                  <a:lnTo>
                    <a:pt x="139331" y="1327289"/>
                  </a:lnTo>
                  <a:lnTo>
                    <a:pt x="139738" y="1325981"/>
                  </a:lnTo>
                  <a:lnTo>
                    <a:pt x="141579" y="1325854"/>
                  </a:lnTo>
                  <a:lnTo>
                    <a:pt x="141935" y="1324559"/>
                  </a:lnTo>
                  <a:lnTo>
                    <a:pt x="142240" y="1324533"/>
                  </a:lnTo>
                  <a:lnTo>
                    <a:pt x="144538" y="1323111"/>
                  </a:lnTo>
                  <a:lnTo>
                    <a:pt x="195059" y="1291615"/>
                  </a:lnTo>
                  <a:lnTo>
                    <a:pt x="216573" y="1281226"/>
                  </a:lnTo>
                  <a:lnTo>
                    <a:pt x="238455" y="1272082"/>
                  </a:lnTo>
                  <a:lnTo>
                    <a:pt x="260769" y="1264183"/>
                  </a:lnTo>
                  <a:lnTo>
                    <a:pt x="283552" y="1257515"/>
                  </a:lnTo>
                  <a:lnTo>
                    <a:pt x="284378" y="1257465"/>
                  </a:lnTo>
                  <a:lnTo>
                    <a:pt x="285610" y="1258646"/>
                  </a:lnTo>
                  <a:lnTo>
                    <a:pt x="286804" y="1258570"/>
                  </a:lnTo>
                  <a:lnTo>
                    <a:pt x="286753" y="1259840"/>
                  </a:lnTo>
                  <a:lnTo>
                    <a:pt x="281089" y="1262786"/>
                  </a:lnTo>
                  <a:lnTo>
                    <a:pt x="283946" y="1262583"/>
                  </a:lnTo>
                  <a:lnTo>
                    <a:pt x="284899" y="1263789"/>
                  </a:lnTo>
                  <a:lnTo>
                    <a:pt x="314325" y="1256677"/>
                  </a:lnTo>
                  <a:lnTo>
                    <a:pt x="318528" y="1256385"/>
                  </a:lnTo>
                  <a:lnTo>
                    <a:pt x="320217" y="1255001"/>
                  </a:lnTo>
                  <a:lnTo>
                    <a:pt x="320954" y="1256220"/>
                  </a:lnTo>
                  <a:lnTo>
                    <a:pt x="321564" y="1256182"/>
                  </a:lnTo>
                  <a:lnTo>
                    <a:pt x="322072" y="1254874"/>
                  </a:lnTo>
                  <a:lnTo>
                    <a:pt x="323989" y="1256004"/>
                  </a:lnTo>
                  <a:lnTo>
                    <a:pt x="325742" y="1255890"/>
                  </a:lnTo>
                  <a:lnTo>
                    <a:pt x="327240" y="1254518"/>
                  </a:lnTo>
                  <a:lnTo>
                    <a:pt x="329984" y="1254328"/>
                  </a:lnTo>
                  <a:lnTo>
                    <a:pt x="332854" y="1255395"/>
                  </a:lnTo>
                  <a:lnTo>
                    <a:pt x="334048" y="1254048"/>
                  </a:lnTo>
                  <a:lnTo>
                    <a:pt x="335241" y="1252689"/>
                  </a:lnTo>
                  <a:lnTo>
                    <a:pt x="338277" y="1253756"/>
                  </a:lnTo>
                  <a:lnTo>
                    <a:pt x="341210" y="1253553"/>
                  </a:lnTo>
                  <a:lnTo>
                    <a:pt x="343928" y="1252093"/>
                  </a:lnTo>
                  <a:lnTo>
                    <a:pt x="347014" y="1251877"/>
                  </a:lnTo>
                  <a:lnTo>
                    <a:pt x="350164" y="1252931"/>
                  </a:lnTo>
                  <a:lnTo>
                    <a:pt x="351561" y="1251559"/>
                  </a:lnTo>
                  <a:lnTo>
                    <a:pt x="352971" y="1250200"/>
                  </a:lnTo>
                  <a:lnTo>
                    <a:pt x="376593" y="1249845"/>
                  </a:lnTo>
                  <a:lnTo>
                    <a:pt x="400138" y="1248219"/>
                  </a:lnTo>
                  <a:lnTo>
                    <a:pt x="465734" y="1251343"/>
                  </a:lnTo>
                  <a:lnTo>
                    <a:pt x="530326" y="1263446"/>
                  </a:lnTo>
                  <a:lnTo>
                    <a:pt x="592175" y="1283373"/>
                  </a:lnTo>
                  <a:lnTo>
                    <a:pt x="605472" y="1288821"/>
                  </a:lnTo>
                  <a:lnTo>
                    <a:pt x="618642" y="1292999"/>
                  </a:lnTo>
                  <a:lnTo>
                    <a:pt x="631875" y="1298460"/>
                  </a:lnTo>
                  <a:lnTo>
                    <a:pt x="646684" y="1303807"/>
                  </a:lnTo>
                  <a:lnTo>
                    <a:pt x="648436" y="1303680"/>
                  </a:lnTo>
                  <a:lnTo>
                    <a:pt x="650189" y="1304836"/>
                  </a:lnTo>
                  <a:lnTo>
                    <a:pt x="651700" y="1307274"/>
                  </a:lnTo>
                  <a:lnTo>
                    <a:pt x="656463" y="1306944"/>
                  </a:lnTo>
                  <a:lnTo>
                    <a:pt x="656742" y="1308201"/>
                  </a:lnTo>
                  <a:lnTo>
                    <a:pt x="657796" y="1308125"/>
                  </a:lnTo>
                  <a:lnTo>
                    <a:pt x="659282" y="1310576"/>
                  </a:lnTo>
                  <a:lnTo>
                    <a:pt x="664375" y="1310220"/>
                  </a:lnTo>
                  <a:lnTo>
                    <a:pt x="665822" y="1312672"/>
                  </a:lnTo>
                  <a:lnTo>
                    <a:pt x="667893" y="1313802"/>
                  </a:lnTo>
                  <a:lnTo>
                    <a:pt x="670674" y="1313611"/>
                  </a:lnTo>
                  <a:lnTo>
                    <a:pt x="672045" y="1314792"/>
                  </a:lnTo>
                  <a:lnTo>
                    <a:pt x="672934" y="1317269"/>
                  </a:lnTo>
                  <a:lnTo>
                    <a:pt x="668350" y="1320126"/>
                  </a:lnTo>
                  <a:lnTo>
                    <a:pt x="663435" y="1320469"/>
                  </a:lnTo>
                  <a:lnTo>
                    <a:pt x="643864" y="1326908"/>
                  </a:lnTo>
                  <a:lnTo>
                    <a:pt x="624814" y="1334592"/>
                  </a:lnTo>
                  <a:lnTo>
                    <a:pt x="606348" y="1343494"/>
                  </a:lnTo>
                  <a:lnTo>
                    <a:pt x="588518" y="1353642"/>
                  </a:lnTo>
                  <a:lnTo>
                    <a:pt x="585457" y="1355115"/>
                  </a:lnTo>
                  <a:lnTo>
                    <a:pt x="582574" y="1357871"/>
                  </a:lnTo>
                  <a:lnTo>
                    <a:pt x="576389" y="1367205"/>
                  </a:lnTo>
                  <a:lnTo>
                    <a:pt x="576199" y="1376121"/>
                  </a:lnTo>
                  <a:lnTo>
                    <a:pt x="570014" y="1382915"/>
                  </a:lnTo>
                  <a:lnTo>
                    <a:pt x="569887" y="1386751"/>
                  </a:lnTo>
                  <a:lnTo>
                    <a:pt x="573379" y="1390319"/>
                  </a:lnTo>
                  <a:lnTo>
                    <a:pt x="575906" y="1388872"/>
                  </a:lnTo>
                  <a:lnTo>
                    <a:pt x="580072" y="1387322"/>
                  </a:lnTo>
                  <a:lnTo>
                    <a:pt x="581964" y="1385912"/>
                  </a:lnTo>
                  <a:lnTo>
                    <a:pt x="583793" y="1384515"/>
                  </a:lnTo>
                  <a:lnTo>
                    <a:pt x="602576" y="1375587"/>
                  </a:lnTo>
                  <a:lnTo>
                    <a:pt x="621868" y="1367891"/>
                  </a:lnTo>
                  <a:lnTo>
                    <a:pt x="661949" y="1357490"/>
                  </a:lnTo>
                  <a:lnTo>
                    <a:pt x="666203" y="1357198"/>
                  </a:lnTo>
                  <a:lnTo>
                    <a:pt x="667905" y="1355813"/>
                  </a:lnTo>
                  <a:lnTo>
                    <a:pt x="670852" y="1355610"/>
                  </a:lnTo>
                  <a:lnTo>
                    <a:pt x="673912" y="1356664"/>
                  </a:lnTo>
                  <a:lnTo>
                    <a:pt x="675220" y="1355305"/>
                  </a:lnTo>
                  <a:lnTo>
                    <a:pt x="676529" y="1353947"/>
                  </a:lnTo>
                  <a:lnTo>
                    <a:pt x="679564" y="1355001"/>
                  </a:lnTo>
                  <a:lnTo>
                    <a:pt x="682510" y="1354797"/>
                  </a:lnTo>
                  <a:lnTo>
                    <a:pt x="685241" y="1353350"/>
                  </a:lnTo>
                  <a:lnTo>
                    <a:pt x="685406" y="1353337"/>
                  </a:lnTo>
                  <a:lnTo>
                    <a:pt x="715822" y="1352511"/>
                  </a:lnTo>
                  <a:lnTo>
                    <a:pt x="735215" y="1351178"/>
                  </a:lnTo>
                  <a:lnTo>
                    <a:pt x="735761" y="1349857"/>
                  </a:lnTo>
                  <a:lnTo>
                    <a:pt x="737374" y="1345933"/>
                  </a:lnTo>
                  <a:lnTo>
                    <a:pt x="740549" y="1345717"/>
                  </a:lnTo>
                  <a:lnTo>
                    <a:pt x="744753" y="1340332"/>
                  </a:lnTo>
                  <a:lnTo>
                    <a:pt x="747445" y="1336332"/>
                  </a:lnTo>
                  <a:lnTo>
                    <a:pt x="749046" y="1331125"/>
                  </a:lnTo>
                  <a:lnTo>
                    <a:pt x="753592" y="1319352"/>
                  </a:lnTo>
                  <a:lnTo>
                    <a:pt x="755142" y="13116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875776" y="5465744"/>
              <a:ext cx="1600200" cy="514350"/>
            </a:xfrm>
            <a:custGeom>
              <a:avLst/>
              <a:gdLst/>
              <a:ahLst/>
              <a:cxnLst/>
              <a:rect l="l" t="t" r="r" b="b"/>
              <a:pathLst>
                <a:path w="1600200" h="514350">
                  <a:moveTo>
                    <a:pt x="1457246" y="514327"/>
                  </a:moveTo>
                  <a:lnTo>
                    <a:pt x="142872" y="514327"/>
                  </a:lnTo>
                  <a:lnTo>
                    <a:pt x="97715" y="507043"/>
                  </a:lnTo>
                  <a:lnTo>
                    <a:pt x="58494" y="486760"/>
                  </a:lnTo>
                  <a:lnTo>
                    <a:pt x="27566" y="455832"/>
                  </a:lnTo>
                  <a:lnTo>
                    <a:pt x="7283" y="416611"/>
                  </a:lnTo>
                  <a:lnTo>
                    <a:pt x="0" y="371453"/>
                  </a:lnTo>
                  <a:lnTo>
                    <a:pt x="0" y="142873"/>
                  </a:lnTo>
                  <a:lnTo>
                    <a:pt x="7283" y="97715"/>
                  </a:lnTo>
                  <a:lnTo>
                    <a:pt x="27566" y="58494"/>
                  </a:lnTo>
                  <a:lnTo>
                    <a:pt x="58494" y="27566"/>
                  </a:lnTo>
                  <a:lnTo>
                    <a:pt x="97715" y="7283"/>
                  </a:lnTo>
                  <a:lnTo>
                    <a:pt x="142874" y="0"/>
                  </a:lnTo>
                  <a:lnTo>
                    <a:pt x="1457244" y="0"/>
                  </a:lnTo>
                  <a:lnTo>
                    <a:pt x="1502403" y="7283"/>
                  </a:lnTo>
                  <a:lnTo>
                    <a:pt x="1541624" y="27566"/>
                  </a:lnTo>
                  <a:lnTo>
                    <a:pt x="1572552" y="58494"/>
                  </a:lnTo>
                  <a:lnTo>
                    <a:pt x="1592835" y="97715"/>
                  </a:lnTo>
                  <a:lnTo>
                    <a:pt x="1600119" y="142873"/>
                  </a:lnTo>
                  <a:lnTo>
                    <a:pt x="1600119" y="371453"/>
                  </a:lnTo>
                  <a:lnTo>
                    <a:pt x="1592835" y="416611"/>
                  </a:lnTo>
                  <a:lnTo>
                    <a:pt x="1572552" y="455832"/>
                  </a:lnTo>
                  <a:lnTo>
                    <a:pt x="1541624" y="486760"/>
                  </a:lnTo>
                  <a:lnTo>
                    <a:pt x="1502403" y="507043"/>
                  </a:lnTo>
                  <a:lnTo>
                    <a:pt x="1457246" y="514327"/>
                  </a:lnTo>
                  <a:close/>
                </a:path>
              </a:pathLst>
            </a:custGeom>
            <a:solidFill>
              <a:srgbClr val="D5AE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722735" y="2713499"/>
            <a:ext cx="1609725" cy="35496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385445" marR="5080" indent="-373380">
              <a:lnSpc>
                <a:spcPts val="1280"/>
              </a:lnSpc>
              <a:spcBef>
                <a:spcPts val="175"/>
              </a:spcBef>
            </a:pPr>
            <a:r>
              <a:rPr sz="1100" dirty="0">
                <a:latin typeface="Trebuchet MS"/>
                <a:cs typeface="Trebuchet MS"/>
              </a:rPr>
              <a:t>Impact</a:t>
            </a:r>
            <a:r>
              <a:rPr sz="1100" spc="4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on</a:t>
            </a:r>
            <a:r>
              <a:rPr sz="1100" spc="4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human</a:t>
            </a:r>
            <a:r>
              <a:rPr sz="1100" spc="4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capital development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73357" y="5500022"/>
            <a:ext cx="140525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1605" marR="5080" indent="-129539">
              <a:lnSpc>
                <a:spcPct val="113599"/>
              </a:lnSpc>
              <a:spcBef>
                <a:spcPts val="100"/>
              </a:spcBef>
            </a:pPr>
            <a:r>
              <a:rPr sz="1100" b="1" spc="-25" dirty="0">
                <a:latin typeface="Trebuchet MS"/>
                <a:cs typeface="Trebuchet MS"/>
              </a:rPr>
              <a:t>SOCIAL</a:t>
            </a:r>
            <a:r>
              <a:rPr sz="1100" b="1" spc="-35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IMPLICATIONS </a:t>
            </a:r>
            <a:r>
              <a:rPr sz="1100" b="1" spc="-65" dirty="0">
                <a:latin typeface="Trebuchet MS"/>
                <a:cs typeface="Trebuchet MS"/>
              </a:rPr>
              <a:t>OF</a:t>
            </a:r>
            <a:r>
              <a:rPr sz="1100" b="1" spc="-60" dirty="0">
                <a:latin typeface="Trebuchet MS"/>
                <a:cs typeface="Trebuchet MS"/>
              </a:rPr>
              <a:t> </a:t>
            </a:r>
            <a:r>
              <a:rPr sz="1100" b="1" spc="-30" dirty="0">
                <a:latin typeface="Trebuchet MS"/>
                <a:cs typeface="Trebuchet MS"/>
              </a:rPr>
              <a:t>CHILD</a:t>
            </a:r>
            <a:r>
              <a:rPr sz="1100" b="1" spc="-55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LABOUR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476100" y="5009589"/>
            <a:ext cx="1993900" cy="899160"/>
          </a:xfrm>
          <a:custGeom>
            <a:avLst/>
            <a:gdLst/>
            <a:ahLst/>
            <a:cxnLst/>
            <a:rect l="l" t="t" r="r" b="b"/>
            <a:pathLst>
              <a:path w="1993900" h="899160">
                <a:moveTo>
                  <a:pt x="1976183" y="684898"/>
                </a:moveTo>
                <a:lnTo>
                  <a:pt x="1972043" y="642962"/>
                </a:lnTo>
                <a:lnTo>
                  <a:pt x="1959902" y="603034"/>
                </a:lnTo>
                <a:lnTo>
                  <a:pt x="1940242" y="566216"/>
                </a:lnTo>
                <a:lnTo>
                  <a:pt x="1913534" y="533628"/>
                </a:lnTo>
                <a:lnTo>
                  <a:pt x="1880946" y="506907"/>
                </a:lnTo>
                <a:lnTo>
                  <a:pt x="1844128" y="487248"/>
                </a:lnTo>
                <a:lnTo>
                  <a:pt x="1804187" y="475119"/>
                </a:lnTo>
                <a:lnTo>
                  <a:pt x="1762264" y="470966"/>
                </a:lnTo>
                <a:lnTo>
                  <a:pt x="213931" y="470966"/>
                </a:lnTo>
                <a:lnTo>
                  <a:pt x="171996" y="475119"/>
                </a:lnTo>
                <a:lnTo>
                  <a:pt x="132067" y="487248"/>
                </a:lnTo>
                <a:lnTo>
                  <a:pt x="95237" y="506907"/>
                </a:lnTo>
                <a:lnTo>
                  <a:pt x="62661" y="533628"/>
                </a:lnTo>
                <a:lnTo>
                  <a:pt x="35941" y="566216"/>
                </a:lnTo>
                <a:lnTo>
                  <a:pt x="16281" y="603034"/>
                </a:lnTo>
                <a:lnTo>
                  <a:pt x="4152" y="642962"/>
                </a:lnTo>
                <a:lnTo>
                  <a:pt x="0" y="684898"/>
                </a:lnTo>
                <a:lnTo>
                  <a:pt x="4152" y="726833"/>
                </a:lnTo>
                <a:lnTo>
                  <a:pt x="16281" y="766762"/>
                </a:lnTo>
                <a:lnTo>
                  <a:pt x="35941" y="803592"/>
                </a:lnTo>
                <a:lnTo>
                  <a:pt x="62661" y="836168"/>
                </a:lnTo>
                <a:lnTo>
                  <a:pt x="95237" y="862888"/>
                </a:lnTo>
                <a:lnTo>
                  <a:pt x="132067" y="882548"/>
                </a:lnTo>
                <a:lnTo>
                  <a:pt x="171996" y="894676"/>
                </a:lnTo>
                <a:lnTo>
                  <a:pt x="213931" y="898829"/>
                </a:lnTo>
                <a:lnTo>
                  <a:pt x="1762264" y="898829"/>
                </a:lnTo>
                <a:lnTo>
                  <a:pt x="1804187" y="894676"/>
                </a:lnTo>
                <a:lnTo>
                  <a:pt x="1844128" y="882548"/>
                </a:lnTo>
                <a:lnTo>
                  <a:pt x="1880946" y="862888"/>
                </a:lnTo>
                <a:lnTo>
                  <a:pt x="1913534" y="836168"/>
                </a:lnTo>
                <a:lnTo>
                  <a:pt x="1940242" y="803592"/>
                </a:lnTo>
                <a:lnTo>
                  <a:pt x="1959902" y="766762"/>
                </a:lnTo>
                <a:lnTo>
                  <a:pt x="1972043" y="726833"/>
                </a:lnTo>
                <a:lnTo>
                  <a:pt x="1976183" y="684898"/>
                </a:lnTo>
                <a:close/>
              </a:path>
              <a:path w="1993900" h="899160">
                <a:moveTo>
                  <a:pt x="1993747" y="213804"/>
                </a:moveTo>
                <a:lnTo>
                  <a:pt x="1988108" y="164782"/>
                </a:lnTo>
                <a:lnTo>
                  <a:pt x="1972017" y="119773"/>
                </a:lnTo>
                <a:lnTo>
                  <a:pt x="1946783" y="80073"/>
                </a:lnTo>
                <a:lnTo>
                  <a:pt x="1913674" y="46964"/>
                </a:lnTo>
                <a:lnTo>
                  <a:pt x="1873973" y="21729"/>
                </a:lnTo>
                <a:lnTo>
                  <a:pt x="1828977" y="5638"/>
                </a:lnTo>
                <a:lnTo>
                  <a:pt x="1779943" y="0"/>
                </a:lnTo>
                <a:lnTo>
                  <a:pt x="231368" y="0"/>
                </a:lnTo>
                <a:lnTo>
                  <a:pt x="182346" y="5638"/>
                </a:lnTo>
                <a:lnTo>
                  <a:pt x="137337" y="21729"/>
                </a:lnTo>
                <a:lnTo>
                  <a:pt x="97637" y="46964"/>
                </a:lnTo>
                <a:lnTo>
                  <a:pt x="64528" y="80073"/>
                </a:lnTo>
                <a:lnTo>
                  <a:pt x="39293" y="119773"/>
                </a:lnTo>
                <a:lnTo>
                  <a:pt x="23215" y="164782"/>
                </a:lnTo>
                <a:lnTo>
                  <a:pt x="17564" y="213804"/>
                </a:lnTo>
                <a:lnTo>
                  <a:pt x="23215" y="262826"/>
                </a:lnTo>
                <a:lnTo>
                  <a:pt x="39293" y="307822"/>
                </a:lnTo>
                <a:lnTo>
                  <a:pt x="64528" y="347522"/>
                </a:lnTo>
                <a:lnTo>
                  <a:pt x="97637" y="380631"/>
                </a:lnTo>
                <a:lnTo>
                  <a:pt x="137337" y="405866"/>
                </a:lnTo>
                <a:lnTo>
                  <a:pt x="182346" y="421957"/>
                </a:lnTo>
                <a:lnTo>
                  <a:pt x="231368" y="427596"/>
                </a:lnTo>
                <a:lnTo>
                  <a:pt x="1779943" y="427596"/>
                </a:lnTo>
                <a:lnTo>
                  <a:pt x="1828977" y="421957"/>
                </a:lnTo>
                <a:lnTo>
                  <a:pt x="1873973" y="405866"/>
                </a:lnTo>
                <a:lnTo>
                  <a:pt x="1913674" y="380631"/>
                </a:lnTo>
                <a:lnTo>
                  <a:pt x="1946783" y="347522"/>
                </a:lnTo>
                <a:lnTo>
                  <a:pt x="1972017" y="307822"/>
                </a:lnTo>
                <a:lnTo>
                  <a:pt x="1988108" y="262826"/>
                </a:lnTo>
                <a:lnTo>
                  <a:pt x="1993747" y="213804"/>
                </a:lnTo>
                <a:close/>
              </a:path>
            </a:pathLst>
          </a:custGeom>
          <a:solidFill>
            <a:srgbClr val="FFFFFF">
              <a:alpha val="73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532210" y="5052060"/>
            <a:ext cx="1899285" cy="35496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511809" marR="5080" indent="-499745">
              <a:lnSpc>
                <a:spcPts val="1280"/>
              </a:lnSpc>
              <a:spcBef>
                <a:spcPts val="175"/>
              </a:spcBef>
            </a:pPr>
            <a:r>
              <a:rPr sz="1100" spc="-20" dirty="0">
                <a:latin typeface="Trebuchet MS"/>
                <a:cs typeface="Trebuchet MS"/>
              </a:rPr>
              <a:t>Effects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on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education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skill </a:t>
            </a:r>
            <a:r>
              <a:rPr sz="1100" spc="-10" dirty="0">
                <a:latin typeface="Trebuchet MS"/>
                <a:cs typeface="Trebuchet MS"/>
              </a:rPr>
              <a:t>development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538610" y="5523034"/>
            <a:ext cx="1851025" cy="35496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573405" marR="5080" indent="-561340">
              <a:lnSpc>
                <a:spcPts val="1280"/>
              </a:lnSpc>
              <a:spcBef>
                <a:spcPts val="175"/>
              </a:spcBef>
            </a:pPr>
            <a:r>
              <a:rPr sz="1100" dirty="0">
                <a:latin typeface="Trebuchet MS"/>
                <a:cs typeface="Trebuchet MS"/>
              </a:rPr>
              <a:t>Psychological</a:t>
            </a:r>
            <a:r>
              <a:rPr sz="1100" spc="8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8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emotional well-</a:t>
            </a:r>
            <a:r>
              <a:rPr sz="1100" spc="-20" dirty="0">
                <a:latin typeface="Trebuchet MS"/>
                <a:cs typeface="Trebuchet MS"/>
              </a:rPr>
              <a:t>being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36214" y="5157556"/>
            <a:ext cx="7385684" cy="9811385"/>
            <a:chOff x="136214" y="5157556"/>
            <a:chExt cx="7385684" cy="9811385"/>
          </a:xfrm>
        </p:grpSpPr>
        <p:sp>
          <p:nvSpPr>
            <p:cNvPr id="18" name="object 18"/>
            <p:cNvSpPr/>
            <p:nvPr/>
          </p:nvSpPr>
          <p:spPr>
            <a:xfrm>
              <a:off x="5493670" y="5956036"/>
              <a:ext cx="1976755" cy="319405"/>
            </a:xfrm>
            <a:custGeom>
              <a:avLst/>
              <a:gdLst/>
              <a:ahLst/>
              <a:cxnLst/>
              <a:rect l="l" t="t" r="r" b="b"/>
              <a:pathLst>
                <a:path w="1976754" h="319404">
                  <a:moveTo>
                    <a:pt x="1816761" y="318850"/>
                  </a:moveTo>
                  <a:lnTo>
                    <a:pt x="159425" y="318850"/>
                  </a:lnTo>
                  <a:lnTo>
                    <a:pt x="128177" y="315759"/>
                  </a:lnTo>
                  <a:lnTo>
                    <a:pt x="70976" y="292065"/>
                  </a:lnTo>
                  <a:lnTo>
                    <a:pt x="26785" y="247874"/>
                  </a:lnTo>
                  <a:lnTo>
                    <a:pt x="3091" y="190672"/>
                  </a:lnTo>
                  <a:lnTo>
                    <a:pt x="0" y="159424"/>
                  </a:lnTo>
                  <a:lnTo>
                    <a:pt x="3091" y="128177"/>
                  </a:lnTo>
                  <a:lnTo>
                    <a:pt x="26785" y="70976"/>
                  </a:lnTo>
                  <a:lnTo>
                    <a:pt x="70976" y="26785"/>
                  </a:lnTo>
                  <a:lnTo>
                    <a:pt x="128177" y="3091"/>
                  </a:lnTo>
                  <a:lnTo>
                    <a:pt x="1816761" y="0"/>
                  </a:lnTo>
                  <a:lnTo>
                    <a:pt x="1848008" y="3091"/>
                  </a:lnTo>
                  <a:lnTo>
                    <a:pt x="1905210" y="26785"/>
                  </a:lnTo>
                  <a:lnTo>
                    <a:pt x="1949401" y="70976"/>
                  </a:lnTo>
                  <a:lnTo>
                    <a:pt x="1973095" y="128177"/>
                  </a:lnTo>
                  <a:lnTo>
                    <a:pt x="1976186" y="159425"/>
                  </a:lnTo>
                  <a:lnTo>
                    <a:pt x="1973095" y="190672"/>
                  </a:lnTo>
                  <a:lnTo>
                    <a:pt x="1949401" y="247874"/>
                  </a:lnTo>
                  <a:lnTo>
                    <a:pt x="1905210" y="292065"/>
                  </a:lnTo>
                  <a:lnTo>
                    <a:pt x="1848008" y="315759"/>
                  </a:lnTo>
                  <a:lnTo>
                    <a:pt x="1816761" y="318850"/>
                  </a:lnTo>
                  <a:close/>
                </a:path>
              </a:pathLst>
            </a:custGeom>
            <a:solidFill>
              <a:srgbClr val="FFFFFF">
                <a:alpha val="73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791938" y="5157557"/>
              <a:ext cx="750570" cy="1102360"/>
            </a:xfrm>
            <a:custGeom>
              <a:avLst/>
              <a:gdLst/>
              <a:ahLst/>
              <a:cxnLst/>
              <a:rect l="l" t="t" r="r" b="b"/>
              <a:pathLst>
                <a:path w="750570" h="1102360">
                  <a:moveTo>
                    <a:pt x="97624" y="817765"/>
                  </a:moveTo>
                  <a:lnTo>
                    <a:pt x="97370" y="816381"/>
                  </a:lnTo>
                  <a:lnTo>
                    <a:pt x="97015" y="814971"/>
                  </a:lnTo>
                  <a:lnTo>
                    <a:pt x="95427" y="814539"/>
                  </a:lnTo>
                  <a:lnTo>
                    <a:pt x="96989" y="816279"/>
                  </a:lnTo>
                  <a:lnTo>
                    <a:pt x="97624" y="817765"/>
                  </a:lnTo>
                  <a:close/>
                </a:path>
                <a:path w="750570" h="1102360">
                  <a:moveTo>
                    <a:pt x="309029" y="991654"/>
                  </a:moveTo>
                  <a:lnTo>
                    <a:pt x="307428" y="989901"/>
                  </a:lnTo>
                  <a:lnTo>
                    <a:pt x="300532" y="986739"/>
                  </a:lnTo>
                  <a:lnTo>
                    <a:pt x="293268" y="984783"/>
                  </a:lnTo>
                  <a:lnTo>
                    <a:pt x="279590" y="978484"/>
                  </a:lnTo>
                  <a:lnTo>
                    <a:pt x="278752" y="978255"/>
                  </a:lnTo>
                  <a:lnTo>
                    <a:pt x="275653" y="978738"/>
                  </a:lnTo>
                  <a:lnTo>
                    <a:pt x="280657" y="982713"/>
                  </a:lnTo>
                  <a:lnTo>
                    <a:pt x="280784" y="982738"/>
                  </a:lnTo>
                  <a:lnTo>
                    <a:pt x="279298" y="983653"/>
                  </a:lnTo>
                  <a:lnTo>
                    <a:pt x="309029" y="991654"/>
                  </a:lnTo>
                  <a:close/>
                </a:path>
                <a:path w="750570" h="1102360">
                  <a:moveTo>
                    <a:pt x="344093" y="1003706"/>
                  </a:moveTo>
                  <a:lnTo>
                    <a:pt x="341541" y="1001712"/>
                  </a:lnTo>
                  <a:lnTo>
                    <a:pt x="338582" y="1000912"/>
                  </a:lnTo>
                  <a:lnTo>
                    <a:pt x="335254" y="1001331"/>
                  </a:lnTo>
                  <a:lnTo>
                    <a:pt x="344093" y="1003706"/>
                  </a:lnTo>
                  <a:close/>
                </a:path>
                <a:path w="750570" h="1102360">
                  <a:moveTo>
                    <a:pt x="688657" y="966165"/>
                  </a:moveTo>
                  <a:lnTo>
                    <a:pt x="687616" y="964565"/>
                  </a:lnTo>
                  <a:lnTo>
                    <a:pt x="684428" y="965022"/>
                  </a:lnTo>
                  <a:lnTo>
                    <a:pt x="688657" y="966165"/>
                  </a:lnTo>
                  <a:close/>
                </a:path>
                <a:path w="750570" h="1102360">
                  <a:moveTo>
                    <a:pt x="699020" y="85318"/>
                  </a:moveTo>
                  <a:lnTo>
                    <a:pt x="698893" y="77419"/>
                  </a:lnTo>
                  <a:lnTo>
                    <a:pt x="694347" y="70802"/>
                  </a:lnTo>
                  <a:lnTo>
                    <a:pt x="689686" y="66865"/>
                  </a:lnTo>
                  <a:lnTo>
                    <a:pt x="601395" y="92443"/>
                  </a:lnTo>
                  <a:lnTo>
                    <a:pt x="601040" y="91224"/>
                  </a:lnTo>
                  <a:lnTo>
                    <a:pt x="601421" y="92430"/>
                  </a:lnTo>
                  <a:lnTo>
                    <a:pt x="689686" y="66865"/>
                  </a:lnTo>
                  <a:lnTo>
                    <a:pt x="688517" y="65887"/>
                  </a:lnTo>
                  <a:lnTo>
                    <a:pt x="682701" y="60960"/>
                  </a:lnTo>
                  <a:lnTo>
                    <a:pt x="677837" y="57073"/>
                  </a:lnTo>
                  <a:lnTo>
                    <a:pt x="669328" y="50292"/>
                  </a:lnTo>
                  <a:lnTo>
                    <a:pt x="662901" y="45542"/>
                  </a:lnTo>
                  <a:lnTo>
                    <a:pt x="656285" y="39522"/>
                  </a:lnTo>
                  <a:lnTo>
                    <a:pt x="639076" y="25996"/>
                  </a:lnTo>
                  <a:lnTo>
                    <a:pt x="620382" y="12903"/>
                  </a:lnTo>
                  <a:lnTo>
                    <a:pt x="600379" y="4152"/>
                  </a:lnTo>
                  <a:lnTo>
                    <a:pt x="578167" y="0"/>
                  </a:lnTo>
                  <a:lnTo>
                    <a:pt x="575233" y="8788"/>
                  </a:lnTo>
                  <a:lnTo>
                    <a:pt x="576237" y="17754"/>
                  </a:lnTo>
                  <a:lnTo>
                    <a:pt x="581228" y="26885"/>
                  </a:lnTo>
                  <a:lnTo>
                    <a:pt x="589534" y="33731"/>
                  </a:lnTo>
                  <a:lnTo>
                    <a:pt x="593763" y="39116"/>
                  </a:lnTo>
                  <a:lnTo>
                    <a:pt x="599706" y="44005"/>
                  </a:lnTo>
                  <a:lnTo>
                    <a:pt x="605840" y="47523"/>
                  </a:lnTo>
                  <a:lnTo>
                    <a:pt x="612660" y="52158"/>
                  </a:lnTo>
                  <a:lnTo>
                    <a:pt x="619201" y="56870"/>
                  </a:lnTo>
                  <a:lnTo>
                    <a:pt x="625322" y="61709"/>
                  </a:lnTo>
                  <a:lnTo>
                    <a:pt x="631228" y="67932"/>
                  </a:lnTo>
                  <a:lnTo>
                    <a:pt x="632091" y="67678"/>
                  </a:lnTo>
                  <a:lnTo>
                    <a:pt x="632955" y="68757"/>
                  </a:lnTo>
                  <a:lnTo>
                    <a:pt x="632180" y="68986"/>
                  </a:lnTo>
                  <a:lnTo>
                    <a:pt x="631558" y="70485"/>
                  </a:lnTo>
                  <a:lnTo>
                    <a:pt x="629894" y="69646"/>
                  </a:lnTo>
                  <a:lnTo>
                    <a:pt x="628713" y="69977"/>
                  </a:lnTo>
                  <a:lnTo>
                    <a:pt x="626033" y="68122"/>
                  </a:lnTo>
                  <a:lnTo>
                    <a:pt x="605701" y="64757"/>
                  </a:lnTo>
                  <a:lnTo>
                    <a:pt x="585025" y="60159"/>
                  </a:lnTo>
                  <a:lnTo>
                    <a:pt x="544068" y="53517"/>
                  </a:lnTo>
                  <a:lnTo>
                    <a:pt x="509003" y="49123"/>
                  </a:lnTo>
                  <a:lnTo>
                    <a:pt x="484390" y="47002"/>
                  </a:lnTo>
                  <a:lnTo>
                    <a:pt x="473837" y="46088"/>
                  </a:lnTo>
                  <a:lnTo>
                    <a:pt x="403326" y="46672"/>
                  </a:lnTo>
                  <a:lnTo>
                    <a:pt x="353009" y="51993"/>
                  </a:lnTo>
                  <a:lnTo>
                    <a:pt x="304850" y="63296"/>
                  </a:lnTo>
                  <a:lnTo>
                    <a:pt x="258191" y="78130"/>
                  </a:lnTo>
                  <a:lnTo>
                    <a:pt x="213372" y="97726"/>
                  </a:lnTo>
                  <a:lnTo>
                    <a:pt x="170789" y="123278"/>
                  </a:lnTo>
                  <a:lnTo>
                    <a:pt x="130073" y="153581"/>
                  </a:lnTo>
                  <a:lnTo>
                    <a:pt x="97840" y="184073"/>
                  </a:lnTo>
                  <a:lnTo>
                    <a:pt x="68630" y="216344"/>
                  </a:lnTo>
                  <a:lnTo>
                    <a:pt x="49377" y="242658"/>
                  </a:lnTo>
                  <a:lnTo>
                    <a:pt x="49377" y="294640"/>
                  </a:lnTo>
                  <a:lnTo>
                    <a:pt x="49187" y="294855"/>
                  </a:lnTo>
                  <a:lnTo>
                    <a:pt x="49263" y="294665"/>
                  </a:lnTo>
                  <a:lnTo>
                    <a:pt x="49377" y="242658"/>
                  </a:lnTo>
                  <a:lnTo>
                    <a:pt x="42862" y="251561"/>
                  </a:lnTo>
                  <a:lnTo>
                    <a:pt x="20269" y="288518"/>
                  </a:lnTo>
                  <a:lnTo>
                    <a:pt x="15049" y="300609"/>
                  </a:lnTo>
                  <a:lnTo>
                    <a:pt x="9867" y="311365"/>
                  </a:lnTo>
                  <a:lnTo>
                    <a:pt x="5562" y="323189"/>
                  </a:lnTo>
                  <a:lnTo>
                    <a:pt x="1917" y="334822"/>
                  </a:lnTo>
                  <a:lnTo>
                    <a:pt x="431" y="340537"/>
                  </a:lnTo>
                  <a:lnTo>
                    <a:pt x="0" y="345960"/>
                  </a:lnTo>
                  <a:lnTo>
                    <a:pt x="6286" y="349427"/>
                  </a:lnTo>
                  <a:lnTo>
                    <a:pt x="7912" y="352920"/>
                  </a:lnTo>
                  <a:lnTo>
                    <a:pt x="10528" y="349516"/>
                  </a:lnTo>
                  <a:lnTo>
                    <a:pt x="12687" y="351536"/>
                  </a:lnTo>
                  <a:lnTo>
                    <a:pt x="12446" y="351612"/>
                  </a:lnTo>
                  <a:lnTo>
                    <a:pt x="12852" y="352818"/>
                  </a:lnTo>
                  <a:lnTo>
                    <a:pt x="13220" y="352704"/>
                  </a:lnTo>
                  <a:lnTo>
                    <a:pt x="14389" y="355015"/>
                  </a:lnTo>
                  <a:lnTo>
                    <a:pt x="22479" y="352666"/>
                  </a:lnTo>
                  <a:lnTo>
                    <a:pt x="23698" y="349669"/>
                  </a:lnTo>
                  <a:lnTo>
                    <a:pt x="25209" y="345262"/>
                  </a:lnTo>
                  <a:lnTo>
                    <a:pt x="26212" y="342328"/>
                  </a:lnTo>
                  <a:lnTo>
                    <a:pt x="28968" y="334924"/>
                  </a:lnTo>
                  <a:lnTo>
                    <a:pt x="31584" y="327558"/>
                  </a:lnTo>
                  <a:lnTo>
                    <a:pt x="32435" y="325983"/>
                  </a:lnTo>
                  <a:lnTo>
                    <a:pt x="33743" y="325602"/>
                  </a:lnTo>
                  <a:lnTo>
                    <a:pt x="33464" y="323037"/>
                  </a:lnTo>
                  <a:lnTo>
                    <a:pt x="35801" y="322364"/>
                  </a:lnTo>
                  <a:lnTo>
                    <a:pt x="36461" y="319532"/>
                  </a:lnTo>
                  <a:lnTo>
                    <a:pt x="37172" y="316674"/>
                  </a:lnTo>
                  <a:lnTo>
                    <a:pt x="39763" y="314604"/>
                  </a:lnTo>
                  <a:lnTo>
                    <a:pt x="41414" y="311480"/>
                  </a:lnTo>
                  <a:lnTo>
                    <a:pt x="42202" y="307289"/>
                  </a:lnTo>
                  <a:lnTo>
                    <a:pt x="43091" y="307035"/>
                  </a:lnTo>
                  <a:lnTo>
                    <a:pt x="42900" y="305765"/>
                  </a:lnTo>
                  <a:lnTo>
                    <a:pt x="42786" y="304482"/>
                  </a:lnTo>
                  <a:lnTo>
                    <a:pt x="42976" y="305739"/>
                  </a:lnTo>
                  <a:lnTo>
                    <a:pt x="44157" y="305396"/>
                  </a:lnTo>
                  <a:lnTo>
                    <a:pt x="44450" y="303999"/>
                  </a:lnTo>
                  <a:lnTo>
                    <a:pt x="46139" y="303504"/>
                  </a:lnTo>
                  <a:lnTo>
                    <a:pt x="46367" y="302120"/>
                  </a:lnTo>
                  <a:lnTo>
                    <a:pt x="46202" y="300837"/>
                  </a:lnTo>
                  <a:lnTo>
                    <a:pt x="47815" y="300380"/>
                  </a:lnTo>
                  <a:lnTo>
                    <a:pt x="48552" y="298843"/>
                  </a:lnTo>
                  <a:lnTo>
                    <a:pt x="48171" y="296316"/>
                  </a:lnTo>
                  <a:lnTo>
                    <a:pt x="48628" y="296176"/>
                  </a:lnTo>
                  <a:lnTo>
                    <a:pt x="50101" y="295744"/>
                  </a:lnTo>
                  <a:lnTo>
                    <a:pt x="50330" y="294360"/>
                  </a:lnTo>
                  <a:lnTo>
                    <a:pt x="53390" y="292150"/>
                  </a:lnTo>
                  <a:lnTo>
                    <a:pt x="54495" y="287858"/>
                  </a:lnTo>
                  <a:lnTo>
                    <a:pt x="56146" y="284746"/>
                  </a:lnTo>
                  <a:lnTo>
                    <a:pt x="54749" y="285140"/>
                  </a:lnTo>
                  <a:lnTo>
                    <a:pt x="53644" y="284137"/>
                  </a:lnTo>
                  <a:lnTo>
                    <a:pt x="53403" y="284213"/>
                  </a:lnTo>
                  <a:lnTo>
                    <a:pt x="52920" y="283032"/>
                  </a:lnTo>
                  <a:lnTo>
                    <a:pt x="55676" y="279590"/>
                  </a:lnTo>
                  <a:lnTo>
                    <a:pt x="57696" y="275043"/>
                  </a:lnTo>
                  <a:lnTo>
                    <a:pt x="61455" y="271297"/>
                  </a:lnTo>
                  <a:lnTo>
                    <a:pt x="77419" y="249491"/>
                  </a:lnTo>
                  <a:lnTo>
                    <a:pt x="78600" y="249148"/>
                  </a:lnTo>
                  <a:lnTo>
                    <a:pt x="79019" y="247700"/>
                  </a:lnTo>
                  <a:lnTo>
                    <a:pt x="79044" y="246380"/>
                  </a:lnTo>
                  <a:lnTo>
                    <a:pt x="81026" y="245808"/>
                  </a:lnTo>
                  <a:lnTo>
                    <a:pt x="81013" y="244487"/>
                  </a:lnTo>
                  <a:lnTo>
                    <a:pt x="83032" y="243903"/>
                  </a:lnTo>
                  <a:lnTo>
                    <a:pt x="83019" y="242582"/>
                  </a:lnTo>
                  <a:lnTo>
                    <a:pt x="84277" y="242214"/>
                  </a:lnTo>
                  <a:lnTo>
                    <a:pt x="84683" y="240779"/>
                  </a:lnTo>
                  <a:lnTo>
                    <a:pt x="84696" y="239445"/>
                  </a:lnTo>
                  <a:lnTo>
                    <a:pt x="86715" y="238861"/>
                  </a:lnTo>
                  <a:lnTo>
                    <a:pt x="86728" y="237540"/>
                  </a:lnTo>
                  <a:lnTo>
                    <a:pt x="87617" y="237286"/>
                  </a:lnTo>
                  <a:lnTo>
                    <a:pt x="87896" y="236296"/>
                  </a:lnTo>
                  <a:lnTo>
                    <a:pt x="88252" y="235877"/>
                  </a:lnTo>
                  <a:lnTo>
                    <a:pt x="89966" y="235280"/>
                  </a:lnTo>
                  <a:lnTo>
                    <a:pt x="90424" y="233832"/>
                  </a:lnTo>
                  <a:lnTo>
                    <a:pt x="90436" y="232498"/>
                  </a:lnTo>
                  <a:lnTo>
                    <a:pt x="92456" y="231914"/>
                  </a:lnTo>
                  <a:lnTo>
                    <a:pt x="92494" y="230581"/>
                  </a:lnTo>
                  <a:lnTo>
                    <a:pt x="94475" y="230009"/>
                  </a:lnTo>
                  <a:lnTo>
                    <a:pt x="94551" y="228663"/>
                  </a:lnTo>
                  <a:lnTo>
                    <a:pt x="95732" y="228320"/>
                  </a:lnTo>
                  <a:lnTo>
                    <a:pt x="96215" y="226860"/>
                  </a:lnTo>
                  <a:lnTo>
                    <a:pt x="96291" y="225513"/>
                  </a:lnTo>
                  <a:lnTo>
                    <a:pt x="97790" y="226402"/>
                  </a:lnTo>
                  <a:lnTo>
                    <a:pt x="98272" y="224942"/>
                  </a:lnTo>
                  <a:lnTo>
                    <a:pt x="98374" y="223583"/>
                  </a:lnTo>
                  <a:lnTo>
                    <a:pt x="100330" y="223024"/>
                  </a:lnTo>
                  <a:lnTo>
                    <a:pt x="100457" y="221665"/>
                  </a:lnTo>
                  <a:lnTo>
                    <a:pt x="102222" y="221145"/>
                  </a:lnTo>
                  <a:lnTo>
                    <a:pt x="102298" y="219811"/>
                  </a:lnTo>
                  <a:lnTo>
                    <a:pt x="102590" y="219722"/>
                  </a:lnTo>
                  <a:lnTo>
                    <a:pt x="104533" y="217843"/>
                  </a:lnTo>
                  <a:lnTo>
                    <a:pt x="147243" y="176377"/>
                  </a:lnTo>
                  <a:lnTo>
                    <a:pt x="166077" y="161671"/>
                  </a:lnTo>
                  <a:lnTo>
                    <a:pt x="185534" y="148094"/>
                  </a:lnTo>
                  <a:lnTo>
                    <a:pt x="205676" y="135661"/>
                  </a:lnTo>
                  <a:lnTo>
                    <a:pt x="226529" y="124333"/>
                  </a:lnTo>
                  <a:lnTo>
                    <a:pt x="227330" y="124104"/>
                  </a:lnTo>
                  <a:lnTo>
                    <a:pt x="228777" y="124993"/>
                  </a:lnTo>
                  <a:lnTo>
                    <a:pt x="229933" y="124663"/>
                  </a:lnTo>
                  <a:lnTo>
                    <a:pt x="230149" y="125920"/>
                  </a:lnTo>
                  <a:lnTo>
                    <a:pt x="225234" y="129997"/>
                  </a:lnTo>
                  <a:lnTo>
                    <a:pt x="227990" y="129197"/>
                  </a:lnTo>
                  <a:lnTo>
                    <a:pt x="229171" y="130175"/>
                  </a:lnTo>
                  <a:lnTo>
                    <a:pt x="256400" y="117005"/>
                  </a:lnTo>
                  <a:lnTo>
                    <a:pt x="260477" y="115824"/>
                  </a:lnTo>
                  <a:lnTo>
                    <a:pt x="261823" y="114109"/>
                  </a:lnTo>
                  <a:lnTo>
                    <a:pt x="262801" y="115138"/>
                  </a:lnTo>
                  <a:lnTo>
                    <a:pt x="263398" y="114973"/>
                  </a:lnTo>
                  <a:lnTo>
                    <a:pt x="263613" y="113588"/>
                  </a:lnTo>
                  <a:lnTo>
                    <a:pt x="265722" y="114300"/>
                  </a:lnTo>
                  <a:lnTo>
                    <a:pt x="267411" y="113804"/>
                  </a:lnTo>
                  <a:lnTo>
                    <a:pt x="268579" y="112153"/>
                  </a:lnTo>
                  <a:lnTo>
                    <a:pt x="271233" y="111391"/>
                  </a:lnTo>
                  <a:lnTo>
                    <a:pt x="274269" y="111823"/>
                  </a:lnTo>
                  <a:lnTo>
                    <a:pt x="275145" y="110248"/>
                  </a:lnTo>
                  <a:lnTo>
                    <a:pt x="276034" y="108673"/>
                  </a:lnTo>
                  <a:lnTo>
                    <a:pt x="279222" y="109067"/>
                  </a:lnTo>
                  <a:lnTo>
                    <a:pt x="282041" y="108254"/>
                  </a:lnTo>
                  <a:lnTo>
                    <a:pt x="284378" y="106260"/>
                  </a:lnTo>
                  <a:lnTo>
                    <a:pt x="287362" y="105397"/>
                  </a:lnTo>
                  <a:lnTo>
                    <a:pt x="290664" y="105752"/>
                  </a:lnTo>
                  <a:lnTo>
                    <a:pt x="291744" y="104114"/>
                  </a:lnTo>
                  <a:lnTo>
                    <a:pt x="292823" y="102476"/>
                  </a:lnTo>
                  <a:lnTo>
                    <a:pt x="315849" y="97142"/>
                  </a:lnTo>
                  <a:lnTo>
                    <a:pt x="338505" y="90576"/>
                  </a:lnTo>
                  <a:lnTo>
                    <a:pt x="370738" y="83883"/>
                  </a:lnTo>
                  <a:lnTo>
                    <a:pt x="403275" y="79743"/>
                  </a:lnTo>
                  <a:lnTo>
                    <a:pt x="436130" y="78168"/>
                  </a:lnTo>
                  <a:lnTo>
                    <a:pt x="468972" y="77901"/>
                  </a:lnTo>
                  <a:lnTo>
                    <a:pt x="482600" y="77927"/>
                  </a:lnTo>
                  <a:lnTo>
                    <a:pt x="533641" y="84302"/>
                  </a:lnTo>
                  <a:lnTo>
                    <a:pt x="547789" y="86817"/>
                  </a:lnTo>
                  <a:lnTo>
                    <a:pt x="561543" y="88112"/>
                  </a:lnTo>
                  <a:lnTo>
                    <a:pt x="575627" y="90652"/>
                  </a:lnTo>
                  <a:lnTo>
                    <a:pt x="591223" y="92735"/>
                  </a:lnTo>
                  <a:lnTo>
                    <a:pt x="592912" y="92252"/>
                  </a:lnTo>
                  <a:lnTo>
                    <a:pt x="594880" y="93002"/>
                  </a:lnTo>
                  <a:lnTo>
                    <a:pt x="596874" y="95072"/>
                  </a:lnTo>
                  <a:lnTo>
                    <a:pt x="601446" y="93751"/>
                  </a:lnTo>
                  <a:lnTo>
                    <a:pt x="601992" y="94907"/>
                  </a:lnTo>
                  <a:lnTo>
                    <a:pt x="603008" y="94615"/>
                  </a:lnTo>
                  <a:lnTo>
                    <a:pt x="604977" y="96697"/>
                  </a:lnTo>
                  <a:lnTo>
                    <a:pt x="609879" y="95275"/>
                  </a:lnTo>
                  <a:lnTo>
                    <a:pt x="611822" y="97358"/>
                  </a:lnTo>
                  <a:lnTo>
                    <a:pt x="614070" y="98018"/>
                  </a:lnTo>
                  <a:lnTo>
                    <a:pt x="616750" y="97243"/>
                  </a:lnTo>
                  <a:lnTo>
                    <a:pt x="618337" y="98107"/>
                  </a:lnTo>
                  <a:lnTo>
                    <a:pt x="619747" y="100342"/>
                  </a:lnTo>
                  <a:lnTo>
                    <a:pt x="615873" y="104114"/>
                  </a:lnTo>
                  <a:lnTo>
                    <a:pt x="611124" y="105486"/>
                  </a:lnTo>
                  <a:lnTo>
                    <a:pt x="593369" y="115925"/>
                  </a:lnTo>
                  <a:lnTo>
                    <a:pt x="576376" y="127457"/>
                  </a:lnTo>
                  <a:lnTo>
                    <a:pt x="560209" y="140068"/>
                  </a:lnTo>
                  <a:lnTo>
                    <a:pt x="544931" y="153746"/>
                  </a:lnTo>
                  <a:lnTo>
                    <a:pt x="542251" y="155841"/>
                  </a:lnTo>
                  <a:lnTo>
                    <a:pt x="540016" y="159143"/>
                  </a:lnTo>
                  <a:lnTo>
                    <a:pt x="535952" y="169570"/>
                  </a:lnTo>
                  <a:lnTo>
                    <a:pt x="537641" y="178333"/>
                  </a:lnTo>
                  <a:lnTo>
                    <a:pt x="533031" y="186283"/>
                  </a:lnTo>
                  <a:lnTo>
                    <a:pt x="533717" y="190055"/>
                  </a:lnTo>
                  <a:lnTo>
                    <a:pt x="537883" y="192811"/>
                  </a:lnTo>
                  <a:lnTo>
                    <a:pt x="540054" y="190868"/>
                  </a:lnTo>
                  <a:lnTo>
                    <a:pt x="543801" y="188455"/>
                  </a:lnTo>
                  <a:lnTo>
                    <a:pt x="545350" y="186690"/>
                  </a:lnTo>
                  <a:lnTo>
                    <a:pt x="546836" y="184924"/>
                  </a:lnTo>
                  <a:lnTo>
                    <a:pt x="563308" y="172224"/>
                  </a:lnTo>
                  <a:lnTo>
                    <a:pt x="580542" y="160629"/>
                  </a:lnTo>
                  <a:lnTo>
                    <a:pt x="617512" y="141986"/>
                  </a:lnTo>
                  <a:lnTo>
                    <a:pt x="621614" y="140792"/>
                  </a:lnTo>
                  <a:lnTo>
                    <a:pt x="622973" y="139077"/>
                  </a:lnTo>
                  <a:lnTo>
                    <a:pt x="625817" y="138264"/>
                  </a:lnTo>
                  <a:lnTo>
                    <a:pt x="629031" y="138645"/>
                  </a:lnTo>
                  <a:lnTo>
                    <a:pt x="630021" y="137033"/>
                  </a:lnTo>
                  <a:lnTo>
                    <a:pt x="631012" y="135432"/>
                  </a:lnTo>
                  <a:lnTo>
                    <a:pt x="634199" y="135826"/>
                  </a:lnTo>
                  <a:lnTo>
                    <a:pt x="637044" y="135001"/>
                  </a:lnTo>
                  <a:lnTo>
                    <a:pt x="639406" y="133007"/>
                  </a:lnTo>
                  <a:lnTo>
                    <a:pt x="669112" y="125717"/>
                  </a:lnTo>
                  <a:lnTo>
                    <a:pt x="687781" y="120307"/>
                  </a:lnTo>
                  <a:lnTo>
                    <a:pt x="688035" y="118910"/>
                  </a:lnTo>
                  <a:lnTo>
                    <a:pt x="688784" y="114731"/>
                  </a:lnTo>
                  <a:lnTo>
                    <a:pt x="691832" y="113842"/>
                  </a:lnTo>
                  <a:lnTo>
                    <a:pt x="694817" y="107696"/>
                  </a:lnTo>
                  <a:lnTo>
                    <a:pt x="696595" y="103212"/>
                  </a:lnTo>
                  <a:lnTo>
                    <a:pt x="697064" y="97790"/>
                  </a:lnTo>
                  <a:lnTo>
                    <a:pt x="699020" y="85318"/>
                  </a:lnTo>
                  <a:close/>
                </a:path>
                <a:path w="750570" h="1102360">
                  <a:moveTo>
                    <a:pt x="750239" y="1022172"/>
                  </a:moveTo>
                  <a:lnTo>
                    <a:pt x="750214" y="1014272"/>
                  </a:lnTo>
                  <a:lnTo>
                    <a:pt x="748017" y="1001852"/>
                  </a:lnTo>
                  <a:lnTo>
                    <a:pt x="747445" y="996442"/>
                  </a:lnTo>
                  <a:lnTo>
                    <a:pt x="745578" y="991984"/>
                  </a:lnTo>
                  <a:lnTo>
                    <a:pt x="742480" y="985901"/>
                  </a:lnTo>
                  <a:lnTo>
                    <a:pt x="741603" y="984338"/>
                  </a:lnTo>
                  <a:lnTo>
                    <a:pt x="739736" y="983843"/>
                  </a:lnTo>
                  <a:lnTo>
                    <a:pt x="739190" y="981062"/>
                  </a:lnTo>
                  <a:lnTo>
                    <a:pt x="738632" y="978281"/>
                  </a:lnTo>
                  <a:lnTo>
                    <a:pt x="734110" y="977074"/>
                  </a:lnTo>
                  <a:lnTo>
                    <a:pt x="719531" y="974458"/>
                  </a:lnTo>
                  <a:lnTo>
                    <a:pt x="689711" y="967765"/>
                  </a:lnTo>
                  <a:lnTo>
                    <a:pt x="688657" y="966165"/>
                  </a:lnTo>
                  <a:lnTo>
                    <a:pt x="681583" y="964260"/>
                  </a:lnTo>
                  <a:lnTo>
                    <a:pt x="679221" y="962304"/>
                  </a:lnTo>
                  <a:lnTo>
                    <a:pt x="676338" y="961529"/>
                  </a:lnTo>
                  <a:lnTo>
                    <a:pt x="673150" y="961986"/>
                  </a:lnTo>
                  <a:lnTo>
                    <a:pt x="671753" y="960297"/>
                  </a:lnTo>
                  <a:lnTo>
                    <a:pt x="630631" y="940041"/>
                  </a:lnTo>
                  <a:lnTo>
                    <a:pt x="596480" y="916393"/>
                  </a:lnTo>
                  <a:lnTo>
                    <a:pt x="594614" y="915885"/>
                  </a:lnTo>
                  <a:lnTo>
                    <a:pt x="593039" y="914146"/>
                  </a:lnTo>
                  <a:lnTo>
                    <a:pt x="589241" y="911809"/>
                  </a:lnTo>
                  <a:lnTo>
                    <a:pt x="587044" y="909904"/>
                  </a:lnTo>
                  <a:lnTo>
                    <a:pt x="582930" y="912749"/>
                  </a:lnTo>
                  <a:lnTo>
                    <a:pt x="582650" y="915301"/>
                  </a:lnTo>
                  <a:lnTo>
                    <a:pt x="587082" y="924382"/>
                  </a:lnTo>
                  <a:lnTo>
                    <a:pt x="585546" y="933183"/>
                  </a:lnTo>
                  <a:lnTo>
                    <a:pt x="589813" y="943533"/>
                  </a:lnTo>
                  <a:lnTo>
                    <a:pt x="592442" y="945553"/>
                  </a:lnTo>
                  <a:lnTo>
                    <a:pt x="594829" y="948829"/>
                  </a:lnTo>
                  <a:lnTo>
                    <a:pt x="610374" y="962215"/>
                  </a:lnTo>
                  <a:lnTo>
                    <a:pt x="626783" y="974509"/>
                  </a:lnTo>
                  <a:lnTo>
                    <a:pt x="662279" y="994575"/>
                  </a:lnTo>
                  <a:lnTo>
                    <a:pt x="664260" y="996429"/>
                  </a:lnTo>
                  <a:lnTo>
                    <a:pt x="666711" y="997089"/>
                  </a:lnTo>
                  <a:lnTo>
                    <a:pt x="670661" y="1000772"/>
                  </a:lnTo>
                  <a:lnTo>
                    <a:pt x="669632" y="1001814"/>
                  </a:lnTo>
                  <a:lnTo>
                    <a:pt x="667727" y="1003935"/>
                  </a:lnTo>
                  <a:lnTo>
                    <a:pt x="665035" y="1003211"/>
                  </a:lnTo>
                  <a:lnTo>
                    <a:pt x="662800" y="1003922"/>
                  </a:lnTo>
                  <a:lnTo>
                    <a:pt x="661225" y="1004811"/>
                  </a:lnTo>
                  <a:lnTo>
                    <a:pt x="658393" y="1005370"/>
                  </a:lnTo>
                  <a:lnTo>
                    <a:pt x="655967" y="1004722"/>
                  </a:lnTo>
                  <a:lnTo>
                    <a:pt x="654050" y="1006830"/>
                  </a:lnTo>
                  <a:lnTo>
                    <a:pt x="652830" y="1006500"/>
                  </a:lnTo>
                  <a:lnTo>
                    <a:pt x="650100" y="1007084"/>
                  </a:lnTo>
                  <a:lnTo>
                    <a:pt x="647890" y="1006487"/>
                  </a:lnTo>
                  <a:lnTo>
                    <a:pt x="645947" y="1008595"/>
                  </a:lnTo>
                  <a:lnTo>
                    <a:pt x="642632" y="1007706"/>
                  </a:lnTo>
                  <a:lnTo>
                    <a:pt x="626745" y="1011326"/>
                  </a:lnTo>
                  <a:lnTo>
                    <a:pt x="613029" y="1012901"/>
                  </a:lnTo>
                  <a:lnTo>
                    <a:pt x="584885" y="1018476"/>
                  </a:lnTo>
                  <a:lnTo>
                    <a:pt x="559473" y="1022172"/>
                  </a:lnTo>
                  <a:lnTo>
                    <a:pt x="534301" y="1024610"/>
                  </a:lnTo>
                  <a:lnTo>
                    <a:pt x="520687" y="1024890"/>
                  </a:lnTo>
                  <a:lnTo>
                    <a:pt x="487514" y="1026490"/>
                  </a:lnTo>
                  <a:lnTo>
                    <a:pt x="454964" y="1024318"/>
                  </a:lnTo>
                  <a:lnTo>
                    <a:pt x="422351" y="1020813"/>
                  </a:lnTo>
                  <a:lnTo>
                    <a:pt x="390004" y="1014742"/>
                  </a:lnTo>
                  <a:lnTo>
                    <a:pt x="378599" y="1011682"/>
                  </a:lnTo>
                  <a:lnTo>
                    <a:pt x="366915" y="1009853"/>
                  </a:lnTo>
                  <a:lnTo>
                    <a:pt x="335254" y="1001331"/>
                  </a:lnTo>
                  <a:lnTo>
                    <a:pt x="332867" y="999375"/>
                  </a:lnTo>
                  <a:lnTo>
                    <a:pt x="327190" y="997851"/>
                  </a:lnTo>
                  <a:lnTo>
                    <a:pt x="325031" y="995959"/>
                  </a:lnTo>
                  <a:lnTo>
                    <a:pt x="322008" y="996454"/>
                  </a:lnTo>
                  <a:lnTo>
                    <a:pt x="325539" y="997419"/>
                  </a:lnTo>
                  <a:lnTo>
                    <a:pt x="319341" y="995743"/>
                  </a:lnTo>
                  <a:lnTo>
                    <a:pt x="318135" y="994105"/>
                  </a:lnTo>
                  <a:lnTo>
                    <a:pt x="312889" y="992695"/>
                  </a:lnTo>
                  <a:lnTo>
                    <a:pt x="311492" y="991006"/>
                  </a:lnTo>
                  <a:lnTo>
                    <a:pt x="309029" y="991654"/>
                  </a:lnTo>
                  <a:lnTo>
                    <a:pt x="311226" y="992251"/>
                  </a:lnTo>
                  <a:lnTo>
                    <a:pt x="278193" y="983361"/>
                  </a:lnTo>
                  <a:lnTo>
                    <a:pt x="277050" y="984377"/>
                  </a:lnTo>
                  <a:lnTo>
                    <a:pt x="235953" y="960170"/>
                  </a:lnTo>
                  <a:lnTo>
                    <a:pt x="216230" y="946975"/>
                  </a:lnTo>
                  <a:lnTo>
                    <a:pt x="197129" y="932637"/>
                  </a:lnTo>
                  <a:lnTo>
                    <a:pt x="151307" y="891387"/>
                  </a:lnTo>
                  <a:lnTo>
                    <a:pt x="151345" y="890079"/>
                  </a:lnTo>
                  <a:lnTo>
                    <a:pt x="149136" y="889482"/>
                  </a:lnTo>
                  <a:lnTo>
                    <a:pt x="148983" y="888123"/>
                  </a:lnTo>
                  <a:lnTo>
                    <a:pt x="148475" y="886675"/>
                  </a:lnTo>
                  <a:lnTo>
                    <a:pt x="147345" y="886371"/>
                  </a:lnTo>
                  <a:lnTo>
                    <a:pt x="147218" y="885024"/>
                  </a:lnTo>
                  <a:lnTo>
                    <a:pt x="145224" y="884478"/>
                  </a:lnTo>
                  <a:lnTo>
                    <a:pt x="145122" y="883145"/>
                  </a:lnTo>
                  <a:lnTo>
                    <a:pt x="143103" y="882599"/>
                  </a:lnTo>
                  <a:lnTo>
                    <a:pt x="143002" y="881253"/>
                  </a:lnTo>
                  <a:lnTo>
                    <a:pt x="142519" y="879817"/>
                  </a:lnTo>
                  <a:lnTo>
                    <a:pt x="141008" y="880719"/>
                  </a:lnTo>
                  <a:lnTo>
                    <a:pt x="140931" y="879386"/>
                  </a:lnTo>
                  <a:lnTo>
                    <a:pt x="140462" y="877938"/>
                  </a:lnTo>
                  <a:lnTo>
                    <a:pt x="139242" y="877620"/>
                  </a:lnTo>
                  <a:lnTo>
                    <a:pt x="139192" y="876287"/>
                  </a:lnTo>
                  <a:lnTo>
                    <a:pt x="137236" y="875753"/>
                  </a:lnTo>
                  <a:lnTo>
                    <a:pt x="136779" y="874318"/>
                  </a:lnTo>
                  <a:lnTo>
                    <a:pt x="135115" y="873874"/>
                  </a:lnTo>
                  <a:lnTo>
                    <a:pt x="135064" y="872540"/>
                  </a:lnTo>
                  <a:lnTo>
                    <a:pt x="134632" y="871118"/>
                  </a:lnTo>
                  <a:lnTo>
                    <a:pt x="133375" y="870775"/>
                  </a:lnTo>
                  <a:lnTo>
                    <a:pt x="133324" y="869454"/>
                  </a:lnTo>
                  <a:lnTo>
                    <a:pt x="131305" y="868908"/>
                  </a:lnTo>
                  <a:lnTo>
                    <a:pt x="131279" y="867587"/>
                  </a:lnTo>
                  <a:lnTo>
                    <a:pt x="129260" y="867041"/>
                  </a:lnTo>
                  <a:lnTo>
                    <a:pt x="129247" y="865720"/>
                  </a:lnTo>
                  <a:lnTo>
                    <a:pt x="128790" y="864285"/>
                  </a:lnTo>
                  <a:lnTo>
                    <a:pt x="127584" y="863955"/>
                  </a:lnTo>
                  <a:lnTo>
                    <a:pt x="127533" y="862634"/>
                  </a:lnTo>
                  <a:lnTo>
                    <a:pt x="125564" y="862101"/>
                  </a:lnTo>
                  <a:lnTo>
                    <a:pt x="109524" y="839381"/>
                  </a:lnTo>
                  <a:lnTo>
                    <a:pt x="105359" y="836942"/>
                  </a:lnTo>
                  <a:lnTo>
                    <a:pt x="103251" y="832434"/>
                  </a:lnTo>
                  <a:lnTo>
                    <a:pt x="100761" y="827811"/>
                  </a:lnTo>
                  <a:lnTo>
                    <a:pt x="101142" y="827913"/>
                  </a:lnTo>
                  <a:lnTo>
                    <a:pt x="102222" y="826897"/>
                  </a:lnTo>
                  <a:lnTo>
                    <a:pt x="103149" y="825830"/>
                  </a:lnTo>
                  <a:lnTo>
                    <a:pt x="103949" y="826046"/>
                  </a:lnTo>
                  <a:lnTo>
                    <a:pt x="102235" y="822947"/>
                  </a:lnTo>
                  <a:lnTo>
                    <a:pt x="100723" y="819912"/>
                  </a:lnTo>
                  <a:lnTo>
                    <a:pt x="97624" y="817765"/>
                  </a:lnTo>
                  <a:lnTo>
                    <a:pt x="96875" y="816254"/>
                  </a:lnTo>
                  <a:lnTo>
                    <a:pt x="95885" y="815987"/>
                  </a:lnTo>
                  <a:lnTo>
                    <a:pt x="95427" y="814539"/>
                  </a:lnTo>
                  <a:lnTo>
                    <a:pt x="95758" y="814628"/>
                  </a:lnTo>
                  <a:lnTo>
                    <a:pt x="95758" y="813320"/>
                  </a:lnTo>
                  <a:lnTo>
                    <a:pt x="94983" y="811796"/>
                  </a:lnTo>
                  <a:lnTo>
                    <a:pt x="93700" y="810133"/>
                  </a:lnTo>
                  <a:lnTo>
                    <a:pt x="93510" y="810082"/>
                  </a:lnTo>
                  <a:lnTo>
                    <a:pt x="93243" y="808697"/>
                  </a:lnTo>
                  <a:lnTo>
                    <a:pt x="92036" y="808367"/>
                  </a:lnTo>
                  <a:lnTo>
                    <a:pt x="91884" y="807021"/>
                  </a:lnTo>
                  <a:lnTo>
                    <a:pt x="91567" y="805611"/>
                  </a:lnTo>
                  <a:lnTo>
                    <a:pt x="90131" y="805230"/>
                  </a:lnTo>
                  <a:lnTo>
                    <a:pt x="90170" y="803922"/>
                  </a:lnTo>
                  <a:lnTo>
                    <a:pt x="89573" y="803770"/>
                  </a:lnTo>
                  <a:lnTo>
                    <a:pt x="88379" y="800811"/>
                  </a:lnTo>
                  <a:lnTo>
                    <a:pt x="86664" y="797725"/>
                  </a:lnTo>
                  <a:lnTo>
                    <a:pt x="84366" y="794473"/>
                  </a:lnTo>
                  <a:lnTo>
                    <a:pt x="83261" y="792861"/>
                  </a:lnTo>
                  <a:lnTo>
                    <a:pt x="82550" y="790041"/>
                  </a:lnTo>
                  <a:lnTo>
                    <a:pt x="80543" y="788187"/>
                  </a:lnTo>
                  <a:lnTo>
                    <a:pt x="80441" y="786841"/>
                  </a:lnTo>
                  <a:lnTo>
                    <a:pt x="70993" y="765886"/>
                  </a:lnTo>
                  <a:lnTo>
                    <a:pt x="69926" y="762977"/>
                  </a:lnTo>
                  <a:lnTo>
                    <a:pt x="68719" y="758710"/>
                  </a:lnTo>
                  <a:lnTo>
                    <a:pt x="67919" y="755853"/>
                  </a:lnTo>
                  <a:lnTo>
                    <a:pt x="64909" y="757682"/>
                  </a:lnTo>
                  <a:lnTo>
                    <a:pt x="61302" y="755396"/>
                  </a:lnTo>
                  <a:lnTo>
                    <a:pt x="59728" y="758913"/>
                  </a:lnTo>
                  <a:lnTo>
                    <a:pt x="59016" y="760044"/>
                  </a:lnTo>
                  <a:lnTo>
                    <a:pt x="58877" y="761314"/>
                  </a:lnTo>
                  <a:lnTo>
                    <a:pt x="57099" y="762152"/>
                  </a:lnTo>
                  <a:lnTo>
                    <a:pt x="54089" y="760031"/>
                  </a:lnTo>
                  <a:lnTo>
                    <a:pt x="52527" y="763562"/>
                  </a:lnTo>
                  <a:lnTo>
                    <a:pt x="46304" y="767143"/>
                  </a:lnTo>
                  <a:lnTo>
                    <a:pt x="62217" y="812190"/>
                  </a:lnTo>
                  <a:lnTo>
                    <a:pt x="90982" y="860691"/>
                  </a:lnTo>
                  <a:lnTo>
                    <a:pt x="117411" y="895413"/>
                  </a:lnTo>
                  <a:lnTo>
                    <a:pt x="147243" y="927112"/>
                  </a:lnTo>
                  <a:lnTo>
                    <a:pt x="180390" y="955751"/>
                  </a:lnTo>
                  <a:lnTo>
                    <a:pt x="221348" y="986485"/>
                  </a:lnTo>
                  <a:lnTo>
                    <a:pt x="264756" y="1009992"/>
                  </a:lnTo>
                  <a:lnTo>
                    <a:pt x="309600" y="1029944"/>
                  </a:lnTo>
                  <a:lnTo>
                    <a:pt x="356552" y="1043889"/>
                  </a:lnTo>
                  <a:lnTo>
                    <a:pt x="405231" y="1053033"/>
                  </a:lnTo>
                  <a:lnTo>
                    <a:pt x="455320" y="1058608"/>
                  </a:lnTo>
                  <a:lnTo>
                    <a:pt x="490791" y="1058938"/>
                  </a:lnTo>
                  <a:lnTo>
                    <a:pt x="525830" y="1057833"/>
                  </a:lnTo>
                  <a:lnTo>
                    <a:pt x="596226" y="1047838"/>
                  </a:lnTo>
                  <a:lnTo>
                    <a:pt x="657301" y="1036637"/>
                  </a:lnTo>
                  <a:lnTo>
                    <a:pt x="680554" y="1029741"/>
                  </a:lnTo>
                  <a:lnTo>
                    <a:pt x="684060" y="1030693"/>
                  </a:lnTo>
                  <a:lnTo>
                    <a:pt x="684479" y="1032103"/>
                  </a:lnTo>
                  <a:lnTo>
                    <a:pt x="683641" y="1033195"/>
                  </a:lnTo>
                  <a:lnTo>
                    <a:pt x="682777" y="1032967"/>
                  </a:lnTo>
                  <a:lnTo>
                    <a:pt x="677303" y="1038072"/>
                  </a:lnTo>
                  <a:lnTo>
                    <a:pt x="670953" y="1044257"/>
                  </a:lnTo>
                  <a:lnTo>
                    <a:pt x="664514" y="1049096"/>
                  </a:lnTo>
                  <a:lnTo>
                    <a:pt x="657771" y="1053858"/>
                  </a:lnTo>
                  <a:lnTo>
                    <a:pt x="651713" y="1057490"/>
                  </a:lnTo>
                  <a:lnTo>
                    <a:pt x="646188" y="1061262"/>
                  </a:lnTo>
                  <a:lnTo>
                    <a:pt x="641743" y="1067955"/>
                  </a:lnTo>
                  <a:lnTo>
                    <a:pt x="633564" y="1074966"/>
                  </a:lnTo>
                  <a:lnTo>
                    <a:pt x="629081" y="1082967"/>
                  </a:lnTo>
                  <a:lnTo>
                    <a:pt x="628256" y="1091946"/>
                  </a:lnTo>
                  <a:lnTo>
                    <a:pt x="631024" y="1101902"/>
                  </a:lnTo>
                  <a:lnTo>
                    <a:pt x="653478" y="1096111"/>
                  </a:lnTo>
                  <a:lnTo>
                    <a:pt x="673315" y="1086967"/>
                  </a:lnTo>
                  <a:lnTo>
                    <a:pt x="691426" y="1074750"/>
                  </a:lnTo>
                  <a:lnTo>
                    <a:pt x="708698" y="1059662"/>
                  </a:lnTo>
                  <a:lnTo>
                    <a:pt x="714870" y="1054747"/>
                  </a:lnTo>
                  <a:lnTo>
                    <a:pt x="721525" y="1048651"/>
                  </a:lnTo>
                  <a:lnTo>
                    <a:pt x="729234" y="1042822"/>
                  </a:lnTo>
                  <a:lnTo>
                    <a:pt x="734364" y="1038948"/>
                  </a:lnTo>
                  <a:lnTo>
                    <a:pt x="745820" y="1028877"/>
                  </a:lnTo>
                  <a:lnTo>
                    <a:pt x="750239" y="102217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393948" y="5732434"/>
              <a:ext cx="145415" cy="0"/>
            </a:xfrm>
            <a:custGeom>
              <a:avLst/>
              <a:gdLst/>
              <a:ahLst/>
              <a:cxnLst/>
              <a:rect l="l" t="t" r="r" b="b"/>
              <a:pathLst>
                <a:path w="145414">
                  <a:moveTo>
                    <a:pt x="0" y="0"/>
                  </a:moveTo>
                  <a:lnTo>
                    <a:pt x="145269" y="0"/>
                  </a:lnTo>
                </a:path>
              </a:pathLst>
            </a:custGeom>
            <a:ln w="380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463018" y="5675284"/>
              <a:ext cx="76200" cy="114300"/>
            </a:xfrm>
            <a:custGeom>
              <a:avLst/>
              <a:gdLst/>
              <a:ahLst/>
              <a:cxnLst/>
              <a:rect l="l" t="t" r="r" b="b"/>
              <a:pathLst>
                <a:path w="76200" h="114300">
                  <a:moveTo>
                    <a:pt x="0" y="0"/>
                  </a:moveTo>
                  <a:lnTo>
                    <a:pt x="76199" y="57149"/>
                  </a:lnTo>
                  <a:lnTo>
                    <a:pt x="0" y="114299"/>
                  </a:lnTo>
                </a:path>
              </a:pathLst>
            </a:custGeom>
            <a:ln w="380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214" y="5643059"/>
              <a:ext cx="3543299" cy="1838324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3918904" y="8115590"/>
              <a:ext cx="3602990" cy="1115695"/>
            </a:xfrm>
            <a:custGeom>
              <a:avLst/>
              <a:gdLst/>
              <a:ahLst/>
              <a:cxnLst/>
              <a:rect l="l" t="t" r="r" b="b"/>
              <a:pathLst>
                <a:path w="3602990" h="1115695">
                  <a:moveTo>
                    <a:pt x="3602441" y="1115618"/>
                  </a:moveTo>
                  <a:lnTo>
                    <a:pt x="0" y="1115618"/>
                  </a:lnTo>
                  <a:lnTo>
                    <a:pt x="0" y="0"/>
                  </a:lnTo>
                  <a:lnTo>
                    <a:pt x="3602441" y="0"/>
                  </a:lnTo>
                  <a:lnTo>
                    <a:pt x="3602441" y="1115618"/>
                  </a:lnTo>
                  <a:close/>
                </a:path>
              </a:pathLst>
            </a:custGeom>
            <a:solidFill>
              <a:srgbClr val="FFFFFF">
                <a:alpha val="73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52896" y="14644578"/>
              <a:ext cx="2213610" cy="324485"/>
            </a:xfrm>
            <a:custGeom>
              <a:avLst/>
              <a:gdLst/>
              <a:ahLst/>
              <a:cxnLst/>
              <a:rect l="l" t="t" r="r" b="b"/>
              <a:pathLst>
                <a:path w="2213610" h="324484">
                  <a:moveTo>
                    <a:pt x="2070479" y="323937"/>
                  </a:moveTo>
                  <a:lnTo>
                    <a:pt x="142871" y="323937"/>
                  </a:lnTo>
                  <a:lnTo>
                    <a:pt x="97715" y="316653"/>
                  </a:lnTo>
                  <a:lnTo>
                    <a:pt x="58494" y="296370"/>
                  </a:lnTo>
                  <a:lnTo>
                    <a:pt x="27566" y="265442"/>
                  </a:lnTo>
                  <a:lnTo>
                    <a:pt x="7283" y="226222"/>
                  </a:lnTo>
                  <a:lnTo>
                    <a:pt x="0" y="181063"/>
                  </a:lnTo>
                  <a:lnTo>
                    <a:pt x="0" y="142874"/>
                  </a:lnTo>
                  <a:lnTo>
                    <a:pt x="7283" y="97715"/>
                  </a:lnTo>
                  <a:lnTo>
                    <a:pt x="27566" y="58495"/>
                  </a:lnTo>
                  <a:lnTo>
                    <a:pt x="58494" y="27566"/>
                  </a:lnTo>
                  <a:lnTo>
                    <a:pt x="97715" y="7283"/>
                  </a:lnTo>
                  <a:lnTo>
                    <a:pt x="142874" y="0"/>
                  </a:lnTo>
                  <a:lnTo>
                    <a:pt x="2070475" y="0"/>
                  </a:lnTo>
                  <a:lnTo>
                    <a:pt x="2115635" y="7283"/>
                  </a:lnTo>
                  <a:lnTo>
                    <a:pt x="2154855" y="27566"/>
                  </a:lnTo>
                  <a:lnTo>
                    <a:pt x="2185784" y="58495"/>
                  </a:lnTo>
                  <a:lnTo>
                    <a:pt x="2206067" y="97715"/>
                  </a:lnTo>
                  <a:lnTo>
                    <a:pt x="2213350" y="142874"/>
                  </a:lnTo>
                  <a:lnTo>
                    <a:pt x="2213350" y="181063"/>
                  </a:lnTo>
                  <a:lnTo>
                    <a:pt x="2206067" y="226222"/>
                  </a:lnTo>
                  <a:lnTo>
                    <a:pt x="2185784" y="265442"/>
                  </a:lnTo>
                  <a:lnTo>
                    <a:pt x="2154855" y="296370"/>
                  </a:lnTo>
                  <a:lnTo>
                    <a:pt x="2115635" y="316653"/>
                  </a:lnTo>
                  <a:lnTo>
                    <a:pt x="2070479" y="323937"/>
                  </a:lnTo>
                  <a:close/>
                </a:path>
              </a:pathLst>
            </a:custGeom>
            <a:solidFill>
              <a:srgbClr val="D5AE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734701" y="14701790"/>
            <a:ext cx="204978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50" dirty="0">
                <a:latin typeface="Trebuchet MS"/>
                <a:cs typeface="Trebuchet MS"/>
              </a:rPr>
              <a:t>CONCERNTRATE</a:t>
            </a:r>
            <a:r>
              <a:rPr sz="1100" b="1" spc="-35" dirty="0">
                <a:latin typeface="Trebuchet MS"/>
                <a:cs typeface="Trebuchet MS"/>
              </a:rPr>
              <a:t> </a:t>
            </a:r>
            <a:r>
              <a:rPr sz="1100" b="1" spc="-20" dirty="0">
                <a:latin typeface="Trebuchet MS"/>
                <a:cs typeface="Trebuchet MS"/>
              </a:rPr>
              <a:t>ON</a:t>
            </a:r>
            <a:r>
              <a:rPr sz="1100" b="1" spc="-30" dirty="0">
                <a:latin typeface="Trebuchet MS"/>
                <a:cs typeface="Trebuchet MS"/>
              </a:rPr>
              <a:t> </a:t>
            </a:r>
            <a:r>
              <a:rPr sz="1100" b="1" spc="-40" dirty="0">
                <a:latin typeface="Trebuchet MS"/>
                <a:cs typeface="Trebuchet MS"/>
              </a:rPr>
              <a:t>RURAL</a:t>
            </a:r>
            <a:r>
              <a:rPr sz="1100" b="1" spc="-35" dirty="0">
                <a:latin typeface="Trebuchet MS"/>
                <a:cs typeface="Trebuchet MS"/>
              </a:rPr>
              <a:t> </a:t>
            </a:r>
            <a:r>
              <a:rPr sz="1100" b="1" spc="-20" dirty="0">
                <a:latin typeface="Trebuchet MS"/>
                <a:cs typeface="Trebuchet MS"/>
              </a:rPr>
              <a:t>AREA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652896" y="13353028"/>
            <a:ext cx="2145665" cy="324485"/>
          </a:xfrm>
          <a:custGeom>
            <a:avLst/>
            <a:gdLst/>
            <a:ahLst/>
            <a:cxnLst/>
            <a:rect l="l" t="t" r="r" b="b"/>
            <a:pathLst>
              <a:path w="2145665" h="324484">
                <a:moveTo>
                  <a:pt x="2002308" y="323937"/>
                </a:moveTo>
                <a:lnTo>
                  <a:pt x="142871" y="323937"/>
                </a:lnTo>
                <a:lnTo>
                  <a:pt x="97715" y="316653"/>
                </a:lnTo>
                <a:lnTo>
                  <a:pt x="58494" y="296371"/>
                </a:lnTo>
                <a:lnTo>
                  <a:pt x="27566" y="265442"/>
                </a:lnTo>
                <a:lnTo>
                  <a:pt x="7283" y="226222"/>
                </a:lnTo>
                <a:lnTo>
                  <a:pt x="0" y="181063"/>
                </a:lnTo>
                <a:lnTo>
                  <a:pt x="0" y="142874"/>
                </a:lnTo>
                <a:lnTo>
                  <a:pt x="7283" y="97715"/>
                </a:lnTo>
                <a:lnTo>
                  <a:pt x="27566" y="58495"/>
                </a:lnTo>
                <a:lnTo>
                  <a:pt x="58494" y="27566"/>
                </a:lnTo>
                <a:lnTo>
                  <a:pt x="97715" y="7283"/>
                </a:lnTo>
                <a:lnTo>
                  <a:pt x="142874" y="0"/>
                </a:lnTo>
                <a:lnTo>
                  <a:pt x="2002304" y="0"/>
                </a:lnTo>
                <a:lnTo>
                  <a:pt x="2047464" y="7283"/>
                </a:lnTo>
                <a:lnTo>
                  <a:pt x="2086684" y="27566"/>
                </a:lnTo>
                <a:lnTo>
                  <a:pt x="2117613" y="58495"/>
                </a:lnTo>
                <a:lnTo>
                  <a:pt x="2137895" y="97715"/>
                </a:lnTo>
                <a:lnTo>
                  <a:pt x="2145179" y="142874"/>
                </a:lnTo>
                <a:lnTo>
                  <a:pt x="2145179" y="181063"/>
                </a:lnTo>
                <a:lnTo>
                  <a:pt x="2137895" y="226222"/>
                </a:lnTo>
                <a:lnTo>
                  <a:pt x="2117613" y="265442"/>
                </a:lnTo>
                <a:lnTo>
                  <a:pt x="2086684" y="296371"/>
                </a:lnTo>
                <a:lnTo>
                  <a:pt x="2047464" y="316653"/>
                </a:lnTo>
                <a:lnTo>
                  <a:pt x="2002308" y="323937"/>
                </a:lnTo>
                <a:close/>
              </a:path>
            </a:pathLst>
          </a:custGeom>
          <a:solidFill>
            <a:srgbClr val="D5AE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762532" y="13410241"/>
            <a:ext cx="192595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45" dirty="0">
                <a:latin typeface="Trebuchet MS"/>
                <a:cs typeface="Trebuchet MS"/>
              </a:rPr>
              <a:t>ENHANCE</a:t>
            </a:r>
            <a:r>
              <a:rPr sz="1100" b="1" spc="-40" dirty="0">
                <a:latin typeface="Trebuchet MS"/>
                <a:cs typeface="Trebuchet MS"/>
              </a:rPr>
              <a:t> </a:t>
            </a:r>
            <a:r>
              <a:rPr sz="1100" b="1" spc="-25" dirty="0">
                <a:latin typeface="Trebuchet MS"/>
                <a:cs typeface="Trebuchet MS"/>
              </a:rPr>
              <a:t>PUBLIC</a:t>
            </a:r>
            <a:r>
              <a:rPr sz="1100" b="1" spc="-40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INVESTMENT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76765" y="15654052"/>
            <a:ext cx="1600200" cy="324485"/>
          </a:xfrm>
          <a:custGeom>
            <a:avLst/>
            <a:gdLst/>
            <a:ahLst/>
            <a:cxnLst/>
            <a:rect l="l" t="t" r="r" b="b"/>
            <a:pathLst>
              <a:path w="1600200" h="324484">
                <a:moveTo>
                  <a:pt x="1457248" y="323937"/>
                </a:moveTo>
                <a:lnTo>
                  <a:pt x="142870" y="323937"/>
                </a:lnTo>
                <a:lnTo>
                  <a:pt x="97715" y="316653"/>
                </a:lnTo>
                <a:lnTo>
                  <a:pt x="58494" y="296371"/>
                </a:lnTo>
                <a:lnTo>
                  <a:pt x="27566" y="265442"/>
                </a:lnTo>
                <a:lnTo>
                  <a:pt x="7283" y="226222"/>
                </a:lnTo>
                <a:lnTo>
                  <a:pt x="0" y="181063"/>
                </a:lnTo>
                <a:lnTo>
                  <a:pt x="0" y="142874"/>
                </a:lnTo>
                <a:lnTo>
                  <a:pt x="7283" y="97715"/>
                </a:lnTo>
                <a:lnTo>
                  <a:pt x="27566" y="58495"/>
                </a:lnTo>
                <a:lnTo>
                  <a:pt x="58494" y="27566"/>
                </a:lnTo>
                <a:lnTo>
                  <a:pt x="97715" y="7283"/>
                </a:lnTo>
                <a:lnTo>
                  <a:pt x="142874" y="0"/>
                </a:lnTo>
                <a:lnTo>
                  <a:pt x="1457244" y="0"/>
                </a:lnTo>
                <a:lnTo>
                  <a:pt x="1502403" y="7283"/>
                </a:lnTo>
                <a:lnTo>
                  <a:pt x="1541624" y="27566"/>
                </a:lnTo>
                <a:lnTo>
                  <a:pt x="1572552" y="58495"/>
                </a:lnTo>
                <a:lnTo>
                  <a:pt x="1592835" y="97715"/>
                </a:lnTo>
                <a:lnTo>
                  <a:pt x="1600119" y="142874"/>
                </a:lnTo>
                <a:lnTo>
                  <a:pt x="1600119" y="181063"/>
                </a:lnTo>
                <a:lnTo>
                  <a:pt x="1592835" y="226222"/>
                </a:lnTo>
                <a:lnTo>
                  <a:pt x="1572552" y="265442"/>
                </a:lnTo>
                <a:lnTo>
                  <a:pt x="1541624" y="296371"/>
                </a:lnTo>
                <a:lnTo>
                  <a:pt x="1502403" y="316653"/>
                </a:lnTo>
                <a:lnTo>
                  <a:pt x="1457248" y="323937"/>
                </a:lnTo>
                <a:close/>
              </a:path>
            </a:pathLst>
          </a:custGeom>
          <a:solidFill>
            <a:srgbClr val="D5AE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795182" y="15711265"/>
            <a:ext cx="136334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45" dirty="0">
                <a:latin typeface="Trebuchet MS"/>
                <a:cs typeface="Trebuchet MS"/>
              </a:rPr>
              <a:t>POVERTY</a:t>
            </a:r>
            <a:r>
              <a:rPr sz="1100" b="1" spc="-20" dirty="0">
                <a:latin typeface="Trebuchet MS"/>
                <a:cs typeface="Trebuchet MS"/>
              </a:rPr>
              <a:t> REDUCTION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98652" y="4354635"/>
            <a:ext cx="7399655" cy="6538595"/>
            <a:chOff x="98652" y="4354635"/>
            <a:chExt cx="7399655" cy="6538595"/>
          </a:xfrm>
        </p:grpSpPr>
        <p:pic>
          <p:nvPicPr>
            <p:cNvPr id="31" name="object 3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11110" y="6382753"/>
              <a:ext cx="1695449" cy="162128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0339" y="9454906"/>
              <a:ext cx="1609724" cy="1438274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6765" y="4354635"/>
              <a:ext cx="2571749" cy="704849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98640" y="7957805"/>
              <a:ext cx="7399655" cy="2640965"/>
            </a:xfrm>
            <a:custGeom>
              <a:avLst/>
              <a:gdLst/>
              <a:ahLst/>
              <a:cxnLst/>
              <a:rect l="l" t="t" r="r" b="b"/>
              <a:pathLst>
                <a:path w="7399655" h="2640965">
                  <a:moveTo>
                    <a:pt x="3602444" y="0"/>
                  </a:moveTo>
                  <a:lnTo>
                    <a:pt x="0" y="0"/>
                  </a:lnTo>
                  <a:lnTo>
                    <a:pt x="0" y="1411376"/>
                  </a:lnTo>
                  <a:lnTo>
                    <a:pt x="3602444" y="1411376"/>
                  </a:lnTo>
                  <a:lnTo>
                    <a:pt x="3602444" y="0"/>
                  </a:lnTo>
                  <a:close/>
                </a:path>
                <a:path w="7399655" h="2640965">
                  <a:moveTo>
                    <a:pt x="7399591" y="1744675"/>
                  </a:moveTo>
                  <a:lnTo>
                    <a:pt x="1698383" y="1744675"/>
                  </a:lnTo>
                  <a:lnTo>
                    <a:pt x="1698383" y="2640952"/>
                  </a:lnTo>
                  <a:lnTo>
                    <a:pt x="7399591" y="2640952"/>
                  </a:lnTo>
                  <a:lnTo>
                    <a:pt x="7399591" y="1744675"/>
                  </a:lnTo>
                  <a:close/>
                </a:path>
              </a:pathLst>
            </a:custGeom>
            <a:solidFill>
              <a:srgbClr val="FFFFFF">
                <a:alpha val="73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095989" y="5203508"/>
              <a:ext cx="1596390" cy="372745"/>
            </a:xfrm>
            <a:custGeom>
              <a:avLst/>
              <a:gdLst/>
              <a:ahLst/>
              <a:cxnLst/>
              <a:rect l="l" t="t" r="r" b="b"/>
              <a:pathLst>
                <a:path w="1596389" h="372745">
                  <a:moveTo>
                    <a:pt x="1453345" y="372291"/>
                  </a:moveTo>
                  <a:lnTo>
                    <a:pt x="142873" y="372291"/>
                  </a:lnTo>
                  <a:lnTo>
                    <a:pt x="97715" y="365008"/>
                  </a:lnTo>
                  <a:lnTo>
                    <a:pt x="58494" y="344725"/>
                  </a:lnTo>
                  <a:lnTo>
                    <a:pt x="27566" y="313797"/>
                  </a:lnTo>
                  <a:lnTo>
                    <a:pt x="7283" y="274576"/>
                  </a:lnTo>
                  <a:lnTo>
                    <a:pt x="0" y="229417"/>
                  </a:lnTo>
                  <a:lnTo>
                    <a:pt x="0" y="142874"/>
                  </a:lnTo>
                  <a:lnTo>
                    <a:pt x="7283" y="97715"/>
                  </a:lnTo>
                  <a:lnTo>
                    <a:pt x="27566" y="58494"/>
                  </a:lnTo>
                  <a:lnTo>
                    <a:pt x="58494" y="27566"/>
                  </a:lnTo>
                  <a:lnTo>
                    <a:pt x="97715" y="7283"/>
                  </a:lnTo>
                  <a:lnTo>
                    <a:pt x="142874" y="0"/>
                  </a:lnTo>
                  <a:lnTo>
                    <a:pt x="1453344" y="0"/>
                  </a:lnTo>
                  <a:lnTo>
                    <a:pt x="1498504" y="7283"/>
                  </a:lnTo>
                  <a:lnTo>
                    <a:pt x="1537724" y="27566"/>
                  </a:lnTo>
                  <a:lnTo>
                    <a:pt x="1568653" y="58494"/>
                  </a:lnTo>
                  <a:lnTo>
                    <a:pt x="1588935" y="97715"/>
                  </a:lnTo>
                  <a:lnTo>
                    <a:pt x="1596219" y="142874"/>
                  </a:lnTo>
                  <a:lnTo>
                    <a:pt x="1596219" y="229417"/>
                  </a:lnTo>
                  <a:lnTo>
                    <a:pt x="1588935" y="274576"/>
                  </a:lnTo>
                  <a:lnTo>
                    <a:pt x="1568653" y="313797"/>
                  </a:lnTo>
                  <a:lnTo>
                    <a:pt x="1537724" y="344725"/>
                  </a:lnTo>
                  <a:lnTo>
                    <a:pt x="1498504" y="365008"/>
                  </a:lnTo>
                  <a:lnTo>
                    <a:pt x="1453345" y="372291"/>
                  </a:lnTo>
                  <a:close/>
                </a:path>
              </a:pathLst>
            </a:custGeom>
            <a:solidFill>
              <a:srgbClr val="ABCC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1513105" y="5260912"/>
            <a:ext cx="762000" cy="22732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b="1" spc="-10" dirty="0">
                <a:latin typeface="Trebuchet MS"/>
                <a:cs typeface="Trebuchet MS"/>
              </a:rPr>
              <a:t>ANALYSIS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012973" y="10646378"/>
            <a:ext cx="1596390" cy="372745"/>
          </a:xfrm>
          <a:custGeom>
            <a:avLst/>
            <a:gdLst/>
            <a:ahLst/>
            <a:cxnLst/>
            <a:rect l="l" t="t" r="r" b="b"/>
            <a:pathLst>
              <a:path w="1596389" h="372745">
                <a:moveTo>
                  <a:pt x="1453344" y="372291"/>
                </a:moveTo>
                <a:lnTo>
                  <a:pt x="142874" y="372291"/>
                </a:lnTo>
                <a:lnTo>
                  <a:pt x="97715" y="365007"/>
                </a:lnTo>
                <a:lnTo>
                  <a:pt x="58494" y="344725"/>
                </a:lnTo>
                <a:lnTo>
                  <a:pt x="27566" y="313797"/>
                </a:lnTo>
                <a:lnTo>
                  <a:pt x="7283" y="274576"/>
                </a:lnTo>
                <a:lnTo>
                  <a:pt x="0" y="229416"/>
                </a:lnTo>
                <a:lnTo>
                  <a:pt x="0" y="142874"/>
                </a:lnTo>
                <a:lnTo>
                  <a:pt x="7283" y="97715"/>
                </a:lnTo>
                <a:lnTo>
                  <a:pt x="27566" y="58494"/>
                </a:lnTo>
                <a:lnTo>
                  <a:pt x="58494" y="27566"/>
                </a:lnTo>
                <a:lnTo>
                  <a:pt x="97715" y="7283"/>
                </a:lnTo>
                <a:lnTo>
                  <a:pt x="142874" y="0"/>
                </a:lnTo>
                <a:lnTo>
                  <a:pt x="1453344" y="0"/>
                </a:lnTo>
                <a:lnTo>
                  <a:pt x="1498504" y="7283"/>
                </a:lnTo>
                <a:lnTo>
                  <a:pt x="1537724" y="27566"/>
                </a:lnTo>
                <a:lnTo>
                  <a:pt x="1568653" y="58494"/>
                </a:lnTo>
                <a:lnTo>
                  <a:pt x="1588935" y="97715"/>
                </a:lnTo>
                <a:lnTo>
                  <a:pt x="1596219" y="142874"/>
                </a:lnTo>
                <a:lnTo>
                  <a:pt x="1596219" y="229416"/>
                </a:lnTo>
                <a:lnTo>
                  <a:pt x="1588935" y="274576"/>
                </a:lnTo>
                <a:lnTo>
                  <a:pt x="1568653" y="313797"/>
                </a:lnTo>
                <a:lnTo>
                  <a:pt x="1537724" y="344725"/>
                </a:lnTo>
                <a:lnTo>
                  <a:pt x="1498504" y="365007"/>
                </a:lnTo>
                <a:lnTo>
                  <a:pt x="1453344" y="372291"/>
                </a:lnTo>
                <a:close/>
              </a:path>
            </a:pathLst>
          </a:custGeom>
          <a:solidFill>
            <a:srgbClr val="ABCC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3333796" y="10703782"/>
            <a:ext cx="954405" cy="22732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b="1" spc="-10" dirty="0">
                <a:latin typeface="Trebuchet MS"/>
                <a:cs typeface="Trebuchet MS"/>
              </a:rPr>
              <a:t>DISCUSSION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231820" y="11111093"/>
            <a:ext cx="2088514" cy="328295"/>
          </a:xfrm>
          <a:custGeom>
            <a:avLst/>
            <a:gdLst/>
            <a:ahLst/>
            <a:cxnLst/>
            <a:rect l="l" t="t" r="r" b="b"/>
            <a:pathLst>
              <a:path w="2088514" h="328295">
                <a:moveTo>
                  <a:pt x="1945560" y="328291"/>
                </a:moveTo>
                <a:lnTo>
                  <a:pt x="142873" y="328291"/>
                </a:lnTo>
                <a:lnTo>
                  <a:pt x="97715" y="321007"/>
                </a:lnTo>
                <a:lnTo>
                  <a:pt x="58494" y="300724"/>
                </a:lnTo>
                <a:lnTo>
                  <a:pt x="27566" y="269796"/>
                </a:lnTo>
                <a:lnTo>
                  <a:pt x="7283" y="230575"/>
                </a:lnTo>
                <a:lnTo>
                  <a:pt x="0" y="185416"/>
                </a:lnTo>
                <a:lnTo>
                  <a:pt x="0" y="142874"/>
                </a:lnTo>
                <a:lnTo>
                  <a:pt x="7283" y="97715"/>
                </a:lnTo>
                <a:lnTo>
                  <a:pt x="27566" y="58494"/>
                </a:lnTo>
                <a:lnTo>
                  <a:pt x="58494" y="27566"/>
                </a:lnTo>
                <a:lnTo>
                  <a:pt x="97715" y="7283"/>
                </a:lnTo>
                <a:lnTo>
                  <a:pt x="142874" y="0"/>
                </a:lnTo>
                <a:lnTo>
                  <a:pt x="1945558" y="0"/>
                </a:lnTo>
                <a:lnTo>
                  <a:pt x="1990718" y="7283"/>
                </a:lnTo>
                <a:lnTo>
                  <a:pt x="2029938" y="27566"/>
                </a:lnTo>
                <a:lnTo>
                  <a:pt x="2060867" y="58494"/>
                </a:lnTo>
                <a:lnTo>
                  <a:pt x="2081149" y="97715"/>
                </a:lnTo>
                <a:lnTo>
                  <a:pt x="2088433" y="142874"/>
                </a:lnTo>
                <a:lnTo>
                  <a:pt x="2088433" y="185416"/>
                </a:lnTo>
                <a:lnTo>
                  <a:pt x="2081149" y="230575"/>
                </a:lnTo>
                <a:lnTo>
                  <a:pt x="2060867" y="269796"/>
                </a:lnTo>
                <a:lnTo>
                  <a:pt x="2029938" y="300724"/>
                </a:lnTo>
                <a:lnTo>
                  <a:pt x="1990718" y="321007"/>
                </a:lnTo>
                <a:lnTo>
                  <a:pt x="1945560" y="328291"/>
                </a:lnTo>
                <a:close/>
              </a:path>
            </a:pathLst>
          </a:custGeom>
          <a:solidFill>
            <a:srgbClr val="D5AE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285199" y="11168307"/>
            <a:ext cx="198183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50" dirty="0">
                <a:latin typeface="Trebuchet MS"/>
                <a:cs typeface="Trebuchet MS"/>
              </a:rPr>
              <a:t>EFFICIENCY</a:t>
            </a:r>
            <a:r>
              <a:rPr sz="1100" b="1" spc="-45" dirty="0">
                <a:latin typeface="Trebuchet MS"/>
                <a:cs typeface="Trebuchet MS"/>
              </a:rPr>
              <a:t> </a:t>
            </a:r>
            <a:r>
              <a:rPr sz="1100" b="1" spc="-30" dirty="0">
                <a:latin typeface="Trebuchet MS"/>
                <a:cs typeface="Trebuchet MS"/>
              </a:rPr>
              <a:t>AND</a:t>
            </a:r>
            <a:r>
              <a:rPr sz="1100" b="1" spc="-40" dirty="0">
                <a:latin typeface="Trebuchet MS"/>
                <a:cs typeface="Trebuchet MS"/>
              </a:rPr>
              <a:t> </a:t>
            </a:r>
            <a:r>
              <a:rPr sz="1100" b="1" spc="-20" dirty="0">
                <a:latin typeface="Trebuchet MS"/>
                <a:cs typeface="Trebuchet MS"/>
              </a:rPr>
              <a:t>PRODUCTIVITY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2718442" y="11111093"/>
            <a:ext cx="2183130" cy="328295"/>
          </a:xfrm>
          <a:custGeom>
            <a:avLst/>
            <a:gdLst/>
            <a:ahLst/>
            <a:cxnLst/>
            <a:rect l="l" t="t" r="r" b="b"/>
            <a:pathLst>
              <a:path w="2183129" h="328295">
                <a:moveTo>
                  <a:pt x="2040240" y="328291"/>
                </a:moveTo>
                <a:lnTo>
                  <a:pt x="142873" y="328291"/>
                </a:lnTo>
                <a:lnTo>
                  <a:pt x="97715" y="321007"/>
                </a:lnTo>
                <a:lnTo>
                  <a:pt x="58494" y="300724"/>
                </a:lnTo>
                <a:lnTo>
                  <a:pt x="27566" y="269796"/>
                </a:lnTo>
                <a:lnTo>
                  <a:pt x="7283" y="230575"/>
                </a:lnTo>
                <a:lnTo>
                  <a:pt x="0" y="185416"/>
                </a:lnTo>
                <a:lnTo>
                  <a:pt x="0" y="142874"/>
                </a:lnTo>
                <a:lnTo>
                  <a:pt x="7283" y="97715"/>
                </a:lnTo>
                <a:lnTo>
                  <a:pt x="27566" y="58494"/>
                </a:lnTo>
                <a:lnTo>
                  <a:pt x="58494" y="27566"/>
                </a:lnTo>
                <a:lnTo>
                  <a:pt x="97715" y="7283"/>
                </a:lnTo>
                <a:lnTo>
                  <a:pt x="142875" y="0"/>
                </a:lnTo>
                <a:lnTo>
                  <a:pt x="2040239" y="0"/>
                </a:lnTo>
                <a:lnTo>
                  <a:pt x="2085398" y="7283"/>
                </a:lnTo>
                <a:lnTo>
                  <a:pt x="2124619" y="27566"/>
                </a:lnTo>
                <a:lnTo>
                  <a:pt x="2155547" y="58494"/>
                </a:lnTo>
                <a:lnTo>
                  <a:pt x="2175830" y="97715"/>
                </a:lnTo>
                <a:lnTo>
                  <a:pt x="2183114" y="142874"/>
                </a:lnTo>
                <a:lnTo>
                  <a:pt x="2183114" y="185416"/>
                </a:lnTo>
                <a:lnTo>
                  <a:pt x="2175830" y="230575"/>
                </a:lnTo>
                <a:lnTo>
                  <a:pt x="2155547" y="269796"/>
                </a:lnTo>
                <a:lnTo>
                  <a:pt x="2124619" y="300724"/>
                </a:lnTo>
                <a:lnTo>
                  <a:pt x="2085398" y="321007"/>
                </a:lnTo>
                <a:lnTo>
                  <a:pt x="2040240" y="328291"/>
                </a:lnTo>
                <a:close/>
              </a:path>
            </a:pathLst>
          </a:custGeom>
          <a:solidFill>
            <a:srgbClr val="D5AE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2811410" y="11168307"/>
            <a:ext cx="199707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30" dirty="0">
                <a:latin typeface="Trebuchet MS"/>
                <a:cs typeface="Trebuchet MS"/>
              </a:rPr>
              <a:t>HUMAN </a:t>
            </a:r>
            <a:r>
              <a:rPr sz="1100" b="1" spc="-50" dirty="0">
                <a:latin typeface="Trebuchet MS"/>
                <a:cs typeface="Trebuchet MS"/>
              </a:rPr>
              <a:t>CAPITAL</a:t>
            </a:r>
            <a:r>
              <a:rPr sz="1100" b="1" spc="-30" dirty="0">
                <a:latin typeface="Trebuchet MS"/>
                <a:cs typeface="Trebuchet MS"/>
              </a:rPr>
              <a:t> </a:t>
            </a:r>
            <a:r>
              <a:rPr sz="1100" b="1" spc="-25" dirty="0">
                <a:latin typeface="Trebuchet MS"/>
                <a:cs typeface="Trebuchet MS"/>
              </a:rPr>
              <a:t>DEVELOPMENT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397346" y="11111093"/>
            <a:ext cx="1947545" cy="328295"/>
          </a:xfrm>
          <a:custGeom>
            <a:avLst/>
            <a:gdLst/>
            <a:ahLst/>
            <a:cxnLst/>
            <a:rect l="l" t="t" r="r" b="b"/>
            <a:pathLst>
              <a:path w="1947545" h="328295">
                <a:moveTo>
                  <a:pt x="1804512" y="328291"/>
                </a:moveTo>
                <a:lnTo>
                  <a:pt x="142873" y="328291"/>
                </a:lnTo>
                <a:lnTo>
                  <a:pt x="97715" y="321007"/>
                </a:lnTo>
                <a:lnTo>
                  <a:pt x="58494" y="300724"/>
                </a:lnTo>
                <a:lnTo>
                  <a:pt x="27566" y="269796"/>
                </a:lnTo>
                <a:lnTo>
                  <a:pt x="7283" y="230575"/>
                </a:lnTo>
                <a:lnTo>
                  <a:pt x="0" y="185416"/>
                </a:lnTo>
                <a:lnTo>
                  <a:pt x="0" y="142874"/>
                </a:lnTo>
                <a:lnTo>
                  <a:pt x="7283" y="97715"/>
                </a:lnTo>
                <a:lnTo>
                  <a:pt x="27566" y="58494"/>
                </a:lnTo>
                <a:lnTo>
                  <a:pt x="58494" y="27566"/>
                </a:lnTo>
                <a:lnTo>
                  <a:pt x="97715" y="7283"/>
                </a:lnTo>
                <a:lnTo>
                  <a:pt x="142874" y="0"/>
                </a:lnTo>
                <a:lnTo>
                  <a:pt x="1804510" y="0"/>
                </a:lnTo>
                <a:lnTo>
                  <a:pt x="1849670" y="7283"/>
                </a:lnTo>
                <a:lnTo>
                  <a:pt x="1888890" y="27566"/>
                </a:lnTo>
                <a:lnTo>
                  <a:pt x="1919819" y="58494"/>
                </a:lnTo>
                <a:lnTo>
                  <a:pt x="1940101" y="97715"/>
                </a:lnTo>
                <a:lnTo>
                  <a:pt x="1947385" y="142874"/>
                </a:lnTo>
                <a:lnTo>
                  <a:pt x="1947385" y="185416"/>
                </a:lnTo>
                <a:lnTo>
                  <a:pt x="1940101" y="230575"/>
                </a:lnTo>
                <a:lnTo>
                  <a:pt x="1919819" y="269796"/>
                </a:lnTo>
                <a:lnTo>
                  <a:pt x="1888890" y="300724"/>
                </a:lnTo>
                <a:lnTo>
                  <a:pt x="1849670" y="321007"/>
                </a:lnTo>
                <a:lnTo>
                  <a:pt x="1804512" y="328291"/>
                </a:lnTo>
                <a:close/>
              </a:path>
            </a:pathLst>
          </a:custGeom>
          <a:solidFill>
            <a:srgbClr val="D5AE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5560412" y="11168307"/>
            <a:ext cx="162115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55" dirty="0">
                <a:latin typeface="Trebuchet MS"/>
                <a:cs typeface="Trebuchet MS"/>
              </a:rPr>
              <a:t>HEALTH</a:t>
            </a:r>
            <a:r>
              <a:rPr sz="1100" b="1" spc="-35" dirty="0">
                <a:latin typeface="Trebuchet MS"/>
                <a:cs typeface="Trebuchet MS"/>
              </a:rPr>
              <a:t> </a:t>
            </a:r>
            <a:r>
              <a:rPr sz="1100" b="1" spc="-30" dirty="0">
                <a:latin typeface="Trebuchet MS"/>
                <a:cs typeface="Trebuchet MS"/>
              </a:rPr>
              <a:t>AND</a:t>
            </a:r>
            <a:r>
              <a:rPr sz="1100" b="1" spc="-35" dirty="0">
                <a:latin typeface="Trebuchet MS"/>
                <a:cs typeface="Trebuchet MS"/>
              </a:rPr>
              <a:t> </a:t>
            </a:r>
            <a:r>
              <a:rPr sz="1100" b="1" spc="-45" dirty="0">
                <a:latin typeface="Trebuchet MS"/>
                <a:cs typeface="Trebuchet MS"/>
              </a:rPr>
              <a:t>WELL-</a:t>
            </a:r>
            <a:r>
              <a:rPr sz="1100" b="1" spc="-20" dirty="0">
                <a:latin typeface="Trebuchet MS"/>
                <a:cs typeface="Trebuchet MS"/>
              </a:rPr>
              <a:t>BEING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110339" y="14150370"/>
            <a:ext cx="215900" cy="2797810"/>
          </a:xfrm>
          <a:custGeom>
            <a:avLst/>
            <a:gdLst/>
            <a:ahLst/>
            <a:cxnLst/>
            <a:rect l="l" t="t" r="r" b="b"/>
            <a:pathLst>
              <a:path w="215900" h="2797809">
                <a:moveTo>
                  <a:pt x="107954" y="2797816"/>
                </a:moveTo>
                <a:lnTo>
                  <a:pt x="65931" y="2789333"/>
                </a:lnTo>
                <a:lnTo>
                  <a:pt x="31617" y="2766198"/>
                </a:lnTo>
                <a:lnTo>
                  <a:pt x="8483" y="2731885"/>
                </a:lnTo>
                <a:lnTo>
                  <a:pt x="0" y="2689865"/>
                </a:lnTo>
                <a:lnTo>
                  <a:pt x="0" y="107949"/>
                </a:lnTo>
                <a:lnTo>
                  <a:pt x="8483" y="65930"/>
                </a:lnTo>
                <a:lnTo>
                  <a:pt x="31617" y="31617"/>
                </a:lnTo>
                <a:lnTo>
                  <a:pt x="65931" y="8483"/>
                </a:lnTo>
                <a:lnTo>
                  <a:pt x="107950" y="0"/>
                </a:lnTo>
                <a:lnTo>
                  <a:pt x="149969" y="8483"/>
                </a:lnTo>
                <a:lnTo>
                  <a:pt x="184282" y="31617"/>
                </a:lnTo>
                <a:lnTo>
                  <a:pt x="207417" y="65930"/>
                </a:lnTo>
                <a:lnTo>
                  <a:pt x="215900" y="107949"/>
                </a:lnTo>
                <a:lnTo>
                  <a:pt x="215900" y="2689865"/>
                </a:lnTo>
                <a:lnTo>
                  <a:pt x="207417" y="2731885"/>
                </a:lnTo>
                <a:lnTo>
                  <a:pt x="184282" y="2766198"/>
                </a:lnTo>
                <a:lnTo>
                  <a:pt x="149969" y="2789333"/>
                </a:lnTo>
                <a:lnTo>
                  <a:pt x="107954" y="2797816"/>
                </a:lnTo>
                <a:close/>
              </a:path>
            </a:pathLst>
          </a:custGeom>
          <a:solidFill>
            <a:srgbClr val="ABCC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150622" y="14184645"/>
            <a:ext cx="135255" cy="2692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1430" algn="just">
              <a:lnSpc>
                <a:spcPct val="113599"/>
              </a:lnSpc>
              <a:spcBef>
                <a:spcPts val="100"/>
              </a:spcBef>
            </a:pPr>
            <a:r>
              <a:rPr sz="1100" b="1" spc="-50" dirty="0">
                <a:latin typeface="Trebuchet MS"/>
                <a:cs typeface="Trebuchet MS"/>
              </a:rPr>
              <a:t>R E C O M M E N D A T I O N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62276" y="11141739"/>
            <a:ext cx="5278755" cy="6150610"/>
            <a:chOff x="62276" y="11141739"/>
            <a:chExt cx="5278755" cy="6150610"/>
          </a:xfrm>
        </p:grpSpPr>
        <p:pic>
          <p:nvPicPr>
            <p:cNvPr id="48" name="object 4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7086" y="13896005"/>
              <a:ext cx="752424" cy="675952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62268" y="11141784"/>
              <a:ext cx="2635885" cy="267335"/>
            </a:xfrm>
            <a:custGeom>
              <a:avLst/>
              <a:gdLst/>
              <a:ahLst/>
              <a:cxnLst/>
              <a:rect l="l" t="t" r="r" b="b"/>
              <a:pathLst>
                <a:path w="2635885" h="267334">
                  <a:moveTo>
                    <a:pt x="150406" y="216268"/>
                  </a:moveTo>
                  <a:lnTo>
                    <a:pt x="149682" y="157734"/>
                  </a:lnTo>
                  <a:lnTo>
                    <a:pt x="148818" y="134454"/>
                  </a:lnTo>
                  <a:lnTo>
                    <a:pt x="148323" y="121602"/>
                  </a:lnTo>
                  <a:lnTo>
                    <a:pt x="147904" y="108534"/>
                  </a:lnTo>
                  <a:lnTo>
                    <a:pt x="147688" y="95338"/>
                  </a:lnTo>
                  <a:lnTo>
                    <a:pt x="147739" y="82143"/>
                  </a:lnTo>
                  <a:lnTo>
                    <a:pt x="147891" y="75209"/>
                  </a:lnTo>
                  <a:lnTo>
                    <a:pt x="148107" y="68326"/>
                  </a:lnTo>
                  <a:lnTo>
                    <a:pt x="148602" y="54635"/>
                  </a:lnTo>
                  <a:lnTo>
                    <a:pt x="148805" y="47764"/>
                  </a:lnTo>
                  <a:lnTo>
                    <a:pt x="148971" y="40843"/>
                  </a:lnTo>
                  <a:lnTo>
                    <a:pt x="149072" y="33858"/>
                  </a:lnTo>
                  <a:lnTo>
                    <a:pt x="149072" y="26758"/>
                  </a:lnTo>
                  <a:lnTo>
                    <a:pt x="147904" y="26758"/>
                  </a:lnTo>
                  <a:lnTo>
                    <a:pt x="149098" y="26682"/>
                  </a:lnTo>
                  <a:lnTo>
                    <a:pt x="149136" y="15201"/>
                  </a:lnTo>
                  <a:lnTo>
                    <a:pt x="149123" y="14884"/>
                  </a:lnTo>
                  <a:lnTo>
                    <a:pt x="149136" y="14566"/>
                  </a:lnTo>
                  <a:lnTo>
                    <a:pt x="149098" y="14249"/>
                  </a:lnTo>
                  <a:lnTo>
                    <a:pt x="149047" y="13614"/>
                  </a:lnTo>
                  <a:lnTo>
                    <a:pt x="148971" y="12992"/>
                  </a:lnTo>
                  <a:lnTo>
                    <a:pt x="148831" y="12369"/>
                  </a:lnTo>
                  <a:lnTo>
                    <a:pt x="147853" y="7404"/>
                  </a:lnTo>
                  <a:lnTo>
                    <a:pt x="144297" y="3048"/>
                  </a:lnTo>
                  <a:lnTo>
                    <a:pt x="136232" y="228"/>
                  </a:lnTo>
                  <a:lnTo>
                    <a:pt x="135966" y="190"/>
                  </a:lnTo>
                  <a:lnTo>
                    <a:pt x="135432" y="88"/>
                  </a:lnTo>
                  <a:lnTo>
                    <a:pt x="133502" y="0"/>
                  </a:lnTo>
                  <a:lnTo>
                    <a:pt x="132892" y="25"/>
                  </a:lnTo>
                  <a:lnTo>
                    <a:pt x="132308" y="25"/>
                  </a:lnTo>
                  <a:lnTo>
                    <a:pt x="125234" y="63"/>
                  </a:lnTo>
                  <a:lnTo>
                    <a:pt x="96964" y="304"/>
                  </a:lnTo>
                  <a:lnTo>
                    <a:pt x="86347" y="381"/>
                  </a:lnTo>
                  <a:lnTo>
                    <a:pt x="70078" y="17373"/>
                  </a:lnTo>
                  <a:lnTo>
                    <a:pt x="66509" y="27749"/>
                  </a:lnTo>
                  <a:lnTo>
                    <a:pt x="66052" y="28981"/>
                  </a:lnTo>
                  <a:lnTo>
                    <a:pt x="65506" y="30175"/>
                  </a:lnTo>
                  <a:lnTo>
                    <a:pt x="65011" y="31381"/>
                  </a:lnTo>
                  <a:lnTo>
                    <a:pt x="59093" y="40170"/>
                  </a:lnTo>
                  <a:lnTo>
                    <a:pt x="57619" y="41414"/>
                  </a:lnTo>
                  <a:lnTo>
                    <a:pt x="14389" y="51955"/>
                  </a:lnTo>
                  <a:lnTo>
                    <a:pt x="13220" y="52095"/>
                  </a:lnTo>
                  <a:lnTo>
                    <a:pt x="12293" y="52285"/>
                  </a:lnTo>
                  <a:lnTo>
                    <a:pt x="12090" y="52324"/>
                  </a:lnTo>
                  <a:lnTo>
                    <a:pt x="11404" y="52527"/>
                  </a:lnTo>
                  <a:lnTo>
                    <a:pt x="0" y="67475"/>
                  </a:lnTo>
                  <a:lnTo>
                    <a:pt x="25" y="70891"/>
                  </a:lnTo>
                  <a:lnTo>
                    <a:pt x="127" y="74193"/>
                  </a:lnTo>
                  <a:lnTo>
                    <a:pt x="215" y="79654"/>
                  </a:lnTo>
                  <a:lnTo>
                    <a:pt x="241" y="80048"/>
                  </a:lnTo>
                  <a:lnTo>
                    <a:pt x="266" y="80886"/>
                  </a:lnTo>
                  <a:lnTo>
                    <a:pt x="406" y="81788"/>
                  </a:lnTo>
                  <a:lnTo>
                    <a:pt x="15303" y="94615"/>
                  </a:lnTo>
                  <a:lnTo>
                    <a:pt x="20408" y="94589"/>
                  </a:lnTo>
                  <a:lnTo>
                    <a:pt x="27241" y="94576"/>
                  </a:lnTo>
                  <a:lnTo>
                    <a:pt x="34226" y="94640"/>
                  </a:lnTo>
                  <a:lnTo>
                    <a:pt x="41478" y="94754"/>
                  </a:lnTo>
                  <a:lnTo>
                    <a:pt x="48412" y="94894"/>
                  </a:lnTo>
                  <a:lnTo>
                    <a:pt x="48780" y="94894"/>
                  </a:lnTo>
                  <a:lnTo>
                    <a:pt x="49682" y="94957"/>
                  </a:lnTo>
                  <a:lnTo>
                    <a:pt x="49872" y="94996"/>
                  </a:lnTo>
                  <a:lnTo>
                    <a:pt x="50444" y="95084"/>
                  </a:lnTo>
                  <a:lnTo>
                    <a:pt x="50596" y="95148"/>
                  </a:lnTo>
                  <a:lnTo>
                    <a:pt x="52222" y="95542"/>
                  </a:lnTo>
                  <a:lnTo>
                    <a:pt x="53682" y="96469"/>
                  </a:lnTo>
                  <a:lnTo>
                    <a:pt x="55816" y="98971"/>
                  </a:lnTo>
                  <a:lnTo>
                    <a:pt x="56451" y="100545"/>
                  </a:lnTo>
                  <a:lnTo>
                    <a:pt x="56603" y="102146"/>
                  </a:lnTo>
                  <a:lnTo>
                    <a:pt x="56616" y="102692"/>
                  </a:lnTo>
                  <a:lnTo>
                    <a:pt x="56616" y="103212"/>
                  </a:lnTo>
                  <a:lnTo>
                    <a:pt x="56324" y="120078"/>
                  </a:lnTo>
                  <a:lnTo>
                    <a:pt x="56146" y="138150"/>
                  </a:lnTo>
                  <a:lnTo>
                    <a:pt x="56095" y="144183"/>
                  </a:lnTo>
                  <a:lnTo>
                    <a:pt x="56083" y="150253"/>
                  </a:lnTo>
                  <a:lnTo>
                    <a:pt x="56108" y="156362"/>
                  </a:lnTo>
                  <a:lnTo>
                    <a:pt x="56261" y="174777"/>
                  </a:lnTo>
                  <a:lnTo>
                    <a:pt x="56959" y="214579"/>
                  </a:lnTo>
                  <a:lnTo>
                    <a:pt x="56997" y="216255"/>
                  </a:lnTo>
                  <a:lnTo>
                    <a:pt x="56984" y="224650"/>
                  </a:lnTo>
                  <a:lnTo>
                    <a:pt x="56946" y="234708"/>
                  </a:lnTo>
                  <a:lnTo>
                    <a:pt x="56845" y="250685"/>
                  </a:lnTo>
                  <a:lnTo>
                    <a:pt x="56870" y="251396"/>
                  </a:lnTo>
                  <a:lnTo>
                    <a:pt x="56883" y="251866"/>
                  </a:lnTo>
                  <a:lnTo>
                    <a:pt x="56959" y="252374"/>
                  </a:lnTo>
                  <a:lnTo>
                    <a:pt x="57035" y="252857"/>
                  </a:lnTo>
                  <a:lnTo>
                    <a:pt x="57086" y="253263"/>
                  </a:lnTo>
                  <a:lnTo>
                    <a:pt x="70764" y="265836"/>
                  </a:lnTo>
                  <a:lnTo>
                    <a:pt x="72288" y="265988"/>
                  </a:lnTo>
                  <a:lnTo>
                    <a:pt x="80645" y="266242"/>
                  </a:lnTo>
                  <a:lnTo>
                    <a:pt x="89065" y="266522"/>
                  </a:lnTo>
                  <a:lnTo>
                    <a:pt x="97358" y="266725"/>
                  </a:lnTo>
                  <a:lnTo>
                    <a:pt x="105333" y="266763"/>
                  </a:lnTo>
                  <a:lnTo>
                    <a:pt x="111328" y="266687"/>
                  </a:lnTo>
                  <a:lnTo>
                    <a:pt x="117335" y="266661"/>
                  </a:lnTo>
                  <a:lnTo>
                    <a:pt x="133565" y="266700"/>
                  </a:lnTo>
                  <a:lnTo>
                    <a:pt x="135267" y="266611"/>
                  </a:lnTo>
                  <a:lnTo>
                    <a:pt x="135699" y="266598"/>
                  </a:lnTo>
                  <a:lnTo>
                    <a:pt x="149987" y="252895"/>
                  </a:lnTo>
                  <a:lnTo>
                    <a:pt x="150012" y="252742"/>
                  </a:lnTo>
                  <a:lnTo>
                    <a:pt x="150088" y="252260"/>
                  </a:lnTo>
                  <a:lnTo>
                    <a:pt x="150139" y="251739"/>
                  </a:lnTo>
                  <a:lnTo>
                    <a:pt x="150152" y="251307"/>
                  </a:lnTo>
                  <a:lnTo>
                    <a:pt x="150215" y="250202"/>
                  </a:lnTo>
                  <a:lnTo>
                    <a:pt x="150215" y="249351"/>
                  </a:lnTo>
                  <a:lnTo>
                    <a:pt x="150317" y="240309"/>
                  </a:lnTo>
                  <a:lnTo>
                    <a:pt x="150380" y="234289"/>
                  </a:lnTo>
                  <a:lnTo>
                    <a:pt x="150393" y="228282"/>
                  </a:lnTo>
                  <a:lnTo>
                    <a:pt x="150406" y="216268"/>
                  </a:lnTo>
                  <a:close/>
                </a:path>
                <a:path w="2635885" h="267334">
                  <a:moveTo>
                    <a:pt x="2635554" y="206476"/>
                  </a:moveTo>
                  <a:lnTo>
                    <a:pt x="2629255" y="200215"/>
                  </a:lnTo>
                  <a:lnTo>
                    <a:pt x="2629128" y="200215"/>
                  </a:lnTo>
                  <a:lnTo>
                    <a:pt x="2610675" y="200152"/>
                  </a:lnTo>
                  <a:lnTo>
                    <a:pt x="2599398" y="200113"/>
                  </a:lnTo>
                  <a:lnTo>
                    <a:pt x="2588120" y="200113"/>
                  </a:lnTo>
                  <a:lnTo>
                    <a:pt x="2576855" y="200152"/>
                  </a:lnTo>
                  <a:lnTo>
                    <a:pt x="2568968" y="200202"/>
                  </a:lnTo>
                  <a:lnTo>
                    <a:pt x="2561196" y="200266"/>
                  </a:lnTo>
                  <a:lnTo>
                    <a:pt x="2545918" y="200431"/>
                  </a:lnTo>
                  <a:lnTo>
                    <a:pt x="2527643" y="200621"/>
                  </a:lnTo>
                  <a:lnTo>
                    <a:pt x="2523782" y="196773"/>
                  </a:lnTo>
                  <a:lnTo>
                    <a:pt x="2523820" y="194322"/>
                  </a:lnTo>
                  <a:lnTo>
                    <a:pt x="2523896" y="193090"/>
                  </a:lnTo>
                  <a:lnTo>
                    <a:pt x="2524506" y="186944"/>
                  </a:lnTo>
                  <a:lnTo>
                    <a:pt x="2525890" y="182118"/>
                  </a:lnTo>
                  <a:lnTo>
                    <a:pt x="2528036" y="177609"/>
                  </a:lnTo>
                  <a:lnTo>
                    <a:pt x="2530170" y="173088"/>
                  </a:lnTo>
                  <a:lnTo>
                    <a:pt x="2554313" y="146215"/>
                  </a:lnTo>
                  <a:lnTo>
                    <a:pt x="2558224" y="142455"/>
                  </a:lnTo>
                  <a:lnTo>
                    <a:pt x="2586875" y="109842"/>
                  </a:lnTo>
                  <a:lnTo>
                    <a:pt x="2602001" y="74701"/>
                  </a:lnTo>
                  <a:lnTo>
                    <a:pt x="2603157" y="66446"/>
                  </a:lnTo>
                  <a:lnTo>
                    <a:pt x="2603398" y="63677"/>
                  </a:lnTo>
                  <a:lnTo>
                    <a:pt x="2603500" y="60883"/>
                  </a:lnTo>
                  <a:lnTo>
                    <a:pt x="2603398" y="52527"/>
                  </a:lnTo>
                  <a:lnTo>
                    <a:pt x="2602814" y="46901"/>
                  </a:lnTo>
                  <a:lnTo>
                    <a:pt x="2596438" y="27381"/>
                  </a:lnTo>
                  <a:lnTo>
                    <a:pt x="2596286" y="27063"/>
                  </a:lnTo>
                  <a:lnTo>
                    <a:pt x="2595359" y="25476"/>
                  </a:lnTo>
                  <a:lnTo>
                    <a:pt x="2595003" y="24892"/>
                  </a:lnTo>
                  <a:lnTo>
                    <a:pt x="2594660" y="24282"/>
                  </a:lnTo>
                  <a:lnTo>
                    <a:pt x="2594279" y="23723"/>
                  </a:lnTo>
                  <a:lnTo>
                    <a:pt x="2593898" y="23152"/>
                  </a:lnTo>
                  <a:lnTo>
                    <a:pt x="2593543" y="22593"/>
                  </a:lnTo>
                  <a:lnTo>
                    <a:pt x="2593111" y="22021"/>
                  </a:lnTo>
                  <a:lnTo>
                    <a:pt x="2553843" y="1054"/>
                  </a:lnTo>
                  <a:lnTo>
                    <a:pt x="2545511" y="469"/>
                  </a:lnTo>
                  <a:lnTo>
                    <a:pt x="2537180" y="546"/>
                  </a:lnTo>
                  <a:lnTo>
                    <a:pt x="2525090" y="1981"/>
                  </a:lnTo>
                  <a:lnTo>
                    <a:pt x="2522702" y="2476"/>
                  </a:lnTo>
                  <a:lnTo>
                    <a:pt x="2522016" y="2641"/>
                  </a:lnTo>
                  <a:lnTo>
                    <a:pt x="2519324" y="3340"/>
                  </a:lnTo>
                  <a:lnTo>
                    <a:pt x="2518994" y="3454"/>
                  </a:lnTo>
                  <a:lnTo>
                    <a:pt x="2516657" y="4165"/>
                  </a:lnTo>
                  <a:lnTo>
                    <a:pt x="2515997" y="4394"/>
                  </a:lnTo>
                  <a:lnTo>
                    <a:pt x="2513368" y="5372"/>
                  </a:lnTo>
                  <a:lnTo>
                    <a:pt x="2513063" y="5511"/>
                  </a:lnTo>
                  <a:lnTo>
                    <a:pt x="2511475" y="6184"/>
                  </a:lnTo>
                  <a:lnTo>
                    <a:pt x="2501862" y="11772"/>
                  </a:lnTo>
                  <a:lnTo>
                    <a:pt x="2501595" y="11963"/>
                  </a:lnTo>
                  <a:lnTo>
                    <a:pt x="2500744" y="12636"/>
                  </a:lnTo>
                  <a:lnTo>
                    <a:pt x="2500211" y="13081"/>
                  </a:lnTo>
                  <a:lnTo>
                    <a:pt x="2499690" y="13525"/>
                  </a:lnTo>
                  <a:lnTo>
                    <a:pt x="2499118" y="13957"/>
                  </a:lnTo>
                  <a:lnTo>
                    <a:pt x="2498623" y="14427"/>
                  </a:lnTo>
                  <a:lnTo>
                    <a:pt x="2497620" y="15328"/>
                  </a:lnTo>
                  <a:lnTo>
                    <a:pt x="2496642" y="16319"/>
                  </a:lnTo>
                  <a:lnTo>
                    <a:pt x="2495664" y="17335"/>
                  </a:lnTo>
                  <a:lnTo>
                    <a:pt x="2495169" y="17843"/>
                  </a:lnTo>
                  <a:lnTo>
                    <a:pt x="2494724" y="18389"/>
                  </a:lnTo>
                  <a:lnTo>
                    <a:pt x="2493391" y="19939"/>
                  </a:lnTo>
                  <a:lnTo>
                    <a:pt x="2493162" y="20256"/>
                  </a:lnTo>
                  <a:lnTo>
                    <a:pt x="2492552" y="21056"/>
                  </a:lnTo>
                  <a:lnTo>
                    <a:pt x="2492133" y="21590"/>
                  </a:lnTo>
                  <a:lnTo>
                    <a:pt x="2491740" y="22148"/>
                  </a:lnTo>
                  <a:lnTo>
                    <a:pt x="2490178" y="24447"/>
                  </a:lnTo>
                  <a:lnTo>
                    <a:pt x="2489847" y="25057"/>
                  </a:lnTo>
                  <a:lnTo>
                    <a:pt x="2489517" y="25615"/>
                  </a:lnTo>
                  <a:lnTo>
                    <a:pt x="2488488" y="27432"/>
                  </a:lnTo>
                  <a:lnTo>
                    <a:pt x="2487561" y="29248"/>
                  </a:lnTo>
                  <a:lnTo>
                    <a:pt x="2487269" y="29857"/>
                  </a:lnTo>
                  <a:lnTo>
                    <a:pt x="2487003" y="30467"/>
                  </a:lnTo>
                  <a:lnTo>
                    <a:pt x="2486723" y="31089"/>
                  </a:lnTo>
                  <a:lnTo>
                    <a:pt x="2486431" y="31699"/>
                  </a:lnTo>
                  <a:lnTo>
                    <a:pt x="2485694" y="33604"/>
                  </a:lnTo>
                  <a:lnTo>
                    <a:pt x="2485453" y="34277"/>
                  </a:lnTo>
                  <a:lnTo>
                    <a:pt x="2485225" y="34912"/>
                  </a:lnTo>
                  <a:lnTo>
                    <a:pt x="2484424" y="37109"/>
                  </a:lnTo>
                  <a:lnTo>
                    <a:pt x="2483802" y="39319"/>
                  </a:lnTo>
                  <a:lnTo>
                    <a:pt x="2482824" y="43459"/>
                  </a:lnTo>
                  <a:lnTo>
                    <a:pt x="2482494" y="45224"/>
                  </a:lnTo>
                  <a:lnTo>
                    <a:pt x="2482253" y="46431"/>
                  </a:lnTo>
                  <a:lnTo>
                    <a:pt x="2482088" y="47625"/>
                  </a:lnTo>
                  <a:lnTo>
                    <a:pt x="2481910" y="48818"/>
                  </a:lnTo>
                  <a:lnTo>
                    <a:pt x="2481808" y="49415"/>
                  </a:lnTo>
                  <a:lnTo>
                    <a:pt x="2481491" y="52451"/>
                  </a:lnTo>
                  <a:lnTo>
                    <a:pt x="2481427" y="53073"/>
                  </a:lnTo>
                  <a:lnTo>
                    <a:pt x="2481338" y="54292"/>
                  </a:lnTo>
                  <a:lnTo>
                    <a:pt x="2481313" y="54902"/>
                  </a:lnTo>
                  <a:lnTo>
                    <a:pt x="2481249" y="55486"/>
                  </a:lnTo>
                  <a:lnTo>
                    <a:pt x="2481084" y="59791"/>
                  </a:lnTo>
                  <a:lnTo>
                    <a:pt x="2481021" y="63436"/>
                  </a:lnTo>
                  <a:lnTo>
                    <a:pt x="2480830" y="77838"/>
                  </a:lnTo>
                  <a:lnTo>
                    <a:pt x="2480780" y="86144"/>
                  </a:lnTo>
                  <a:lnTo>
                    <a:pt x="2480792" y="86791"/>
                  </a:lnTo>
                  <a:lnTo>
                    <a:pt x="2480780" y="86931"/>
                  </a:lnTo>
                  <a:lnTo>
                    <a:pt x="2480881" y="87896"/>
                  </a:lnTo>
                  <a:lnTo>
                    <a:pt x="2480919" y="88074"/>
                  </a:lnTo>
                  <a:lnTo>
                    <a:pt x="2480995" y="88430"/>
                  </a:lnTo>
                  <a:lnTo>
                    <a:pt x="2481034" y="88607"/>
                  </a:lnTo>
                  <a:lnTo>
                    <a:pt x="2481148" y="88963"/>
                  </a:lnTo>
                  <a:lnTo>
                    <a:pt x="2481199" y="89154"/>
                  </a:lnTo>
                  <a:lnTo>
                    <a:pt x="2487904" y="94183"/>
                  </a:lnTo>
                  <a:lnTo>
                    <a:pt x="2497048" y="94145"/>
                  </a:lnTo>
                  <a:lnTo>
                    <a:pt x="2516314" y="94119"/>
                  </a:lnTo>
                  <a:lnTo>
                    <a:pt x="2517686" y="94081"/>
                  </a:lnTo>
                  <a:lnTo>
                    <a:pt x="2519095" y="93637"/>
                  </a:lnTo>
                  <a:lnTo>
                    <a:pt x="2520251" y="92849"/>
                  </a:lnTo>
                  <a:lnTo>
                    <a:pt x="2521432" y="92062"/>
                  </a:lnTo>
                  <a:lnTo>
                    <a:pt x="2523642" y="63360"/>
                  </a:lnTo>
                  <a:lnTo>
                    <a:pt x="2523693" y="56972"/>
                  </a:lnTo>
                  <a:lnTo>
                    <a:pt x="2529636" y="41211"/>
                  </a:lnTo>
                  <a:lnTo>
                    <a:pt x="2531084" y="40068"/>
                  </a:lnTo>
                  <a:lnTo>
                    <a:pt x="2541155" y="37960"/>
                  </a:lnTo>
                  <a:lnTo>
                    <a:pt x="2541879" y="37973"/>
                  </a:lnTo>
                  <a:lnTo>
                    <a:pt x="2559037" y="60858"/>
                  </a:lnTo>
                  <a:lnTo>
                    <a:pt x="2558986" y="63195"/>
                  </a:lnTo>
                  <a:lnTo>
                    <a:pt x="2545600" y="99860"/>
                  </a:lnTo>
                  <a:lnTo>
                    <a:pt x="2516987" y="131406"/>
                  </a:lnTo>
                  <a:lnTo>
                    <a:pt x="2513634" y="134861"/>
                  </a:lnTo>
                  <a:lnTo>
                    <a:pt x="2498941" y="152704"/>
                  </a:lnTo>
                  <a:lnTo>
                    <a:pt x="2497150" y="155219"/>
                  </a:lnTo>
                  <a:lnTo>
                    <a:pt x="2489555" y="168795"/>
                  </a:lnTo>
                  <a:lnTo>
                    <a:pt x="2488298" y="171653"/>
                  </a:lnTo>
                  <a:lnTo>
                    <a:pt x="2482215" y="200685"/>
                  </a:lnTo>
                  <a:lnTo>
                    <a:pt x="2482062" y="203022"/>
                  </a:lnTo>
                  <a:lnTo>
                    <a:pt x="2482011" y="203796"/>
                  </a:lnTo>
                  <a:lnTo>
                    <a:pt x="2481999" y="204584"/>
                  </a:lnTo>
                  <a:lnTo>
                    <a:pt x="2481961" y="205359"/>
                  </a:lnTo>
                  <a:lnTo>
                    <a:pt x="2481859" y="208686"/>
                  </a:lnTo>
                  <a:lnTo>
                    <a:pt x="2481897" y="211950"/>
                  </a:lnTo>
                  <a:lnTo>
                    <a:pt x="2481757" y="244424"/>
                  </a:lnTo>
                  <a:lnTo>
                    <a:pt x="2488196" y="266877"/>
                  </a:lnTo>
                  <a:lnTo>
                    <a:pt x="2493048" y="266827"/>
                  </a:lnTo>
                  <a:lnTo>
                    <a:pt x="2503106" y="266687"/>
                  </a:lnTo>
                  <a:lnTo>
                    <a:pt x="2503081" y="265836"/>
                  </a:lnTo>
                  <a:lnTo>
                    <a:pt x="2503220" y="266700"/>
                  </a:lnTo>
                  <a:lnTo>
                    <a:pt x="2520048" y="266534"/>
                  </a:lnTo>
                  <a:lnTo>
                    <a:pt x="2545321" y="266395"/>
                  </a:lnTo>
                  <a:lnTo>
                    <a:pt x="2553741" y="266369"/>
                  </a:lnTo>
                  <a:lnTo>
                    <a:pt x="2562174" y="266344"/>
                  </a:lnTo>
                  <a:lnTo>
                    <a:pt x="2621191" y="266547"/>
                  </a:lnTo>
                  <a:lnTo>
                    <a:pt x="2628557" y="266547"/>
                  </a:lnTo>
                  <a:lnTo>
                    <a:pt x="2635364" y="260807"/>
                  </a:lnTo>
                  <a:lnTo>
                    <a:pt x="2635440" y="235889"/>
                  </a:lnTo>
                  <a:lnTo>
                    <a:pt x="2635554" y="206476"/>
                  </a:lnTo>
                  <a:close/>
                </a:path>
              </a:pathLst>
            </a:custGeom>
            <a:solidFill>
              <a:srgbClr val="3C41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183386" y="11141739"/>
              <a:ext cx="157286" cy="267015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42803" y="14619244"/>
              <a:ext cx="1264877" cy="615408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471843" y="13381543"/>
              <a:ext cx="154940" cy="1558925"/>
            </a:xfrm>
            <a:custGeom>
              <a:avLst/>
              <a:gdLst/>
              <a:ahLst/>
              <a:cxnLst/>
              <a:rect l="l" t="t" r="r" b="b"/>
              <a:pathLst>
                <a:path w="154940" h="1558925">
                  <a:moveTo>
                    <a:pt x="150406" y="216255"/>
                  </a:moveTo>
                  <a:lnTo>
                    <a:pt x="149694" y="157734"/>
                  </a:lnTo>
                  <a:lnTo>
                    <a:pt x="148831" y="134454"/>
                  </a:lnTo>
                  <a:lnTo>
                    <a:pt x="148323" y="121602"/>
                  </a:lnTo>
                  <a:lnTo>
                    <a:pt x="147916" y="108521"/>
                  </a:lnTo>
                  <a:lnTo>
                    <a:pt x="147688" y="95338"/>
                  </a:lnTo>
                  <a:lnTo>
                    <a:pt x="147739" y="82143"/>
                  </a:lnTo>
                  <a:lnTo>
                    <a:pt x="147891" y="75209"/>
                  </a:lnTo>
                  <a:lnTo>
                    <a:pt x="148107" y="68326"/>
                  </a:lnTo>
                  <a:lnTo>
                    <a:pt x="148602" y="54622"/>
                  </a:lnTo>
                  <a:lnTo>
                    <a:pt x="148818" y="47764"/>
                  </a:lnTo>
                  <a:lnTo>
                    <a:pt x="148983" y="40843"/>
                  </a:lnTo>
                  <a:lnTo>
                    <a:pt x="149072" y="33858"/>
                  </a:lnTo>
                  <a:lnTo>
                    <a:pt x="149072" y="26758"/>
                  </a:lnTo>
                  <a:lnTo>
                    <a:pt x="147916" y="26758"/>
                  </a:lnTo>
                  <a:lnTo>
                    <a:pt x="149098" y="26682"/>
                  </a:lnTo>
                  <a:lnTo>
                    <a:pt x="149148" y="15201"/>
                  </a:lnTo>
                  <a:lnTo>
                    <a:pt x="149123" y="14884"/>
                  </a:lnTo>
                  <a:lnTo>
                    <a:pt x="149136" y="14566"/>
                  </a:lnTo>
                  <a:lnTo>
                    <a:pt x="149098" y="14249"/>
                  </a:lnTo>
                  <a:lnTo>
                    <a:pt x="149059" y="13614"/>
                  </a:lnTo>
                  <a:lnTo>
                    <a:pt x="148971" y="12992"/>
                  </a:lnTo>
                  <a:lnTo>
                    <a:pt x="148844" y="12369"/>
                  </a:lnTo>
                  <a:lnTo>
                    <a:pt x="147853" y="7404"/>
                  </a:lnTo>
                  <a:lnTo>
                    <a:pt x="144297" y="3035"/>
                  </a:lnTo>
                  <a:lnTo>
                    <a:pt x="136232" y="228"/>
                  </a:lnTo>
                  <a:lnTo>
                    <a:pt x="135966" y="190"/>
                  </a:lnTo>
                  <a:lnTo>
                    <a:pt x="135432" y="88"/>
                  </a:lnTo>
                  <a:lnTo>
                    <a:pt x="133502" y="0"/>
                  </a:lnTo>
                  <a:lnTo>
                    <a:pt x="132905" y="25"/>
                  </a:lnTo>
                  <a:lnTo>
                    <a:pt x="132321" y="25"/>
                  </a:lnTo>
                  <a:lnTo>
                    <a:pt x="125247" y="63"/>
                  </a:lnTo>
                  <a:lnTo>
                    <a:pt x="96964" y="304"/>
                  </a:lnTo>
                  <a:lnTo>
                    <a:pt x="86347" y="381"/>
                  </a:lnTo>
                  <a:lnTo>
                    <a:pt x="70078" y="17360"/>
                  </a:lnTo>
                  <a:lnTo>
                    <a:pt x="66509" y="27749"/>
                  </a:lnTo>
                  <a:lnTo>
                    <a:pt x="66052" y="28981"/>
                  </a:lnTo>
                  <a:lnTo>
                    <a:pt x="65519" y="30175"/>
                  </a:lnTo>
                  <a:lnTo>
                    <a:pt x="65024" y="31381"/>
                  </a:lnTo>
                  <a:lnTo>
                    <a:pt x="59105" y="40170"/>
                  </a:lnTo>
                  <a:lnTo>
                    <a:pt x="57619" y="41414"/>
                  </a:lnTo>
                  <a:lnTo>
                    <a:pt x="14389" y="51955"/>
                  </a:lnTo>
                  <a:lnTo>
                    <a:pt x="13233" y="52095"/>
                  </a:lnTo>
                  <a:lnTo>
                    <a:pt x="12306" y="52285"/>
                  </a:lnTo>
                  <a:lnTo>
                    <a:pt x="12090" y="52324"/>
                  </a:lnTo>
                  <a:lnTo>
                    <a:pt x="11404" y="52527"/>
                  </a:lnTo>
                  <a:lnTo>
                    <a:pt x="0" y="67475"/>
                  </a:lnTo>
                  <a:lnTo>
                    <a:pt x="38" y="70891"/>
                  </a:lnTo>
                  <a:lnTo>
                    <a:pt x="127" y="74193"/>
                  </a:lnTo>
                  <a:lnTo>
                    <a:pt x="215" y="79654"/>
                  </a:lnTo>
                  <a:lnTo>
                    <a:pt x="254" y="80048"/>
                  </a:lnTo>
                  <a:lnTo>
                    <a:pt x="279" y="80886"/>
                  </a:lnTo>
                  <a:lnTo>
                    <a:pt x="419" y="81788"/>
                  </a:lnTo>
                  <a:lnTo>
                    <a:pt x="15316" y="94615"/>
                  </a:lnTo>
                  <a:lnTo>
                    <a:pt x="20408" y="94589"/>
                  </a:lnTo>
                  <a:lnTo>
                    <a:pt x="27254" y="94576"/>
                  </a:lnTo>
                  <a:lnTo>
                    <a:pt x="34239" y="94640"/>
                  </a:lnTo>
                  <a:lnTo>
                    <a:pt x="41490" y="94754"/>
                  </a:lnTo>
                  <a:lnTo>
                    <a:pt x="48412" y="94894"/>
                  </a:lnTo>
                  <a:lnTo>
                    <a:pt x="48780" y="94894"/>
                  </a:lnTo>
                  <a:lnTo>
                    <a:pt x="49682" y="94957"/>
                  </a:lnTo>
                  <a:lnTo>
                    <a:pt x="49885" y="94996"/>
                  </a:lnTo>
                  <a:lnTo>
                    <a:pt x="50457" y="95084"/>
                  </a:lnTo>
                  <a:lnTo>
                    <a:pt x="50609" y="95135"/>
                  </a:lnTo>
                  <a:lnTo>
                    <a:pt x="52222" y="95542"/>
                  </a:lnTo>
                  <a:lnTo>
                    <a:pt x="53695" y="96469"/>
                  </a:lnTo>
                  <a:lnTo>
                    <a:pt x="55816" y="98971"/>
                  </a:lnTo>
                  <a:lnTo>
                    <a:pt x="56464" y="100545"/>
                  </a:lnTo>
                  <a:lnTo>
                    <a:pt x="56603" y="102146"/>
                  </a:lnTo>
                  <a:lnTo>
                    <a:pt x="56616" y="102692"/>
                  </a:lnTo>
                  <a:lnTo>
                    <a:pt x="56629" y="103212"/>
                  </a:lnTo>
                  <a:lnTo>
                    <a:pt x="56337" y="120078"/>
                  </a:lnTo>
                  <a:lnTo>
                    <a:pt x="56146" y="138137"/>
                  </a:lnTo>
                  <a:lnTo>
                    <a:pt x="56108" y="144183"/>
                  </a:lnTo>
                  <a:lnTo>
                    <a:pt x="56083" y="150253"/>
                  </a:lnTo>
                  <a:lnTo>
                    <a:pt x="56108" y="156362"/>
                  </a:lnTo>
                  <a:lnTo>
                    <a:pt x="56273" y="174777"/>
                  </a:lnTo>
                  <a:lnTo>
                    <a:pt x="56959" y="214579"/>
                  </a:lnTo>
                  <a:lnTo>
                    <a:pt x="57010" y="216255"/>
                  </a:lnTo>
                  <a:lnTo>
                    <a:pt x="56984" y="224650"/>
                  </a:lnTo>
                  <a:lnTo>
                    <a:pt x="56946" y="234708"/>
                  </a:lnTo>
                  <a:lnTo>
                    <a:pt x="56845" y="250685"/>
                  </a:lnTo>
                  <a:lnTo>
                    <a:pt x="56883" y="251396"/>
                  </a:lnTo>
                  <a:lnTo>
                    <a:pt x="56883" y="251866"/>
                  </a:lnTo>
                  <a:lnTo>
                    <a:pt x="56959" y="252374"/>
                  </a:lnTo>
                  <a:lnTo>
                    <a:pt x="57048" y="252857"/>
                  </a:lnTo>
                  <a:lnTo>
                    <a:pt x="57086" y="253263"/>
                  </a:lnTo>
                  <a:lnTo>
                    <a:pt x="70777" y="265836"/>
                  </a:lnTo>
                  <a:lnTo>
                    <a:pt x="72288" y="265988"/>
                  </a:lnTo>
                  <a:lnTo>
                    <a:pt x="80645" y="266242"/>
                  </a:lnTo>
                  <a:lnTo>
                    <a:pt x="89065" y="266522"/>
                  </a:lnTo>
                  <a:lnTo>
                    <a:pt x="97358" y="266725"/>
                  </a:lnTo>
                  <a:lnTo>
                    <a:pt x="105333" y="266750"/>
                  </a:lnTo>
                  <a:lnTo>
                    <a:pt x="111328" y="266687"/>
                  </a:lnTo>
                  <a:lnTo>
                    <a:pt x="117348" y="266661"/>
                  </a:lnTo>
                  <a:lnTo>
                    <a:pt x="133565" y="266700"/>
                  </a:lnTo>
                  <a:lnTo>
                    <a:pt x="135280" y="266611"/>
                  </a:lnTo>
                  <a:lnTo>
                    <a:pt x="135699" y="266598"/>
                  </a:lnTo>
                  <a:lnTo>
                    <a:pt x="148564" y="257429"/>
                  </a:lnTo>
                  <a:lnTo>
                    <a:pt x="148780" y="256997"/>
                  </a:lnTo>
                  <a:lnTo>
                    <a:pt x="149987" y="252895"/>
                  </a:lnTo>
                  <a:lnTo>
                    <a:pt x="150012" y="252742"/>
                  </a:lnTo>
                  <a:lnTo>
                    <a:pt x="150088" y="252260"/>
                  </a:lnTo>
                  <a:lnTo>
                    <a:pt x="150152" y="251739"/>
                  </a:lnTo>
                  <a:lnTo>
                    <a:pt x="150164" y="251307"/>
                  </a:lnTo>
                  <a:lnTo>
                    <a:pt x="150215" y="250202"/>
                  </a:lnTo>
                  <a:lnTo>
                    <a:pt x="150215" y="249351"/>
                  </a:lnTo>
                  <a:lnTo>
                    <a:pt x="150329" y="240309"/>
                  </a:lnTo>
                  <a:lnTo>
                    <a:pt x="150380" y="234289"/>
                  </a:lnTo>
                  <a:lnTo>
                    <a:pt x="150406" y="228282"/>
                  </a:lnTo>
                  <a:lnTo>
                    <a:pt x="150406" y="216255"/>
                  </a:lnTo>
                  <a:close/>
                </a:path>
                <a:path w="154940" h="1558925">
                  <a:moveTo>
                    <a:pt x="154787" y="1498028"/>
                  </a:moveTo>
                  <a:lnTo>
                    <a:pt x="148488" y="1491767"/>
                  </a:lnTo>
                  <a:lnTo>
                    <a:pt x="148361" y="1491754"/>
                  </a:lnTo>
                  <a:lnTo>
                    <a:pt x="129908" y="1491691"/>
                  </a:lnTo>
                  <a:lnTo>
                    <a:pt x="118618" y="1491665"/>
                  </a:lnTo>
                  <a:lnTo>
                    <a:pt x="107353" y="1491665"/>
                  </a:lnTo>
                  <a:lnTo>
                    <a:pt x="65151" y="1491970"/>
                  </a:lnTo>
                  <a:lnTo>
                    <a:pt x="46863" y="1492173"/>
                  </a:lnTo>
                  <a:lnTo>
                    <a:pt x="45326" y="1492046"/>
                  </a:lnTo>
                  <a:lnTo>
                    <a:pt x="43002" y="1488325"/>
                  </a:lnTo>
                  <a:lnTo>
                    <a:pt x="43040" y="1485874"/>
                  </a:lnTo>
                  <a:lnTo>
                    <a:pt x="43116" y="1484642"/>
                  </a:lnTo>
                  <a:lnTo>
                    <a:pt x="43738" y="1478495"/>
                  </a:lnTo>
                  <a:lnTo>
                    <a:pt x="45110" y="1473669"/>
                  </a:lnTo>
                  <a:lnTo>
                    <a:pt x="47269" y="1469161"/>
                  </a:lnTo>
                  <a:lnTo>
                    <a:pt x="49403" y="1464640"/>
                  </a:lnTo>
                  <a:lnTo>
                    <a:pt x="73533" y="1437767"/>
                  </a:lnTo>
                  <a:lnTo>
                    <a:pt x="77444" y="1434007"/>
                  </a:lnTo>
                  <a:lnTo>
                    <a:pt x="106095" y="1401394"/>
                  </a:lnTo>
                  <a:lnTo>
                    <a:pt x="121221" y="1366253"/>
                  </a:lnTo>
                  <a:lnTo>
                    <a:pt x="121742" y="1363535"/>
                  </a:lnTo>
                  <a:lnTo>
                    <a:pt x="122148" y="1360779"/>
                  </a:lnTo>
                  <a:lnTo>
                    <a:pt x="122389" y="1357998"/>
                  </a:lnTo>
                  <a:lnTo>
                    <a:pt x="122631" y="1355229"/>
                  </a:lnTo>
                  <a:lnTo>
                    <a:pt x="116306" y="1320215"/>
                  </a:lnTo>
                  <a:lnTo>
                    <a:pt x="115989" y="1319555"/>
                  </a:lnTo>
                  <a:lnTo>
                    <a:pt x="115658" y="1318933"/>
                  </a:lnTo>
                  <a:lnTo>
                    <a:pt x="115506" y="1318615"/>
                  </a:lnTo>
                  <a:lnTo>
                    <a:pt x="114579" y="1317028"/>
                  </a:lnTo>
                  <a:lnTo>
                    <a:pt x="114223" y="1316431"/>
                  </a:lnTo>
                  <a:lnTo>
                    <a:pt x="113893" y="1315821"/>
                  </a:lnTo>
                  <a:lnTo>
                    <a:pt x="113499" y="1315275"/>
                  </a:lnTo>
                  <a:lnTo>
                    <a:pt x="113118" y="1314704"/>
                  </a:lnTo>
                  <a:lnTo>
                    <a:pt x="112763" y="1314145"/>
                  </a:lnTo>
                  <a:lnTo>
                    <a:pt x="112344" y="1313573"/>
                  </a:lnTo>
                  <a:lnTo>
                    <a:pt x="73063" y="1292606"/>
                  </a:lnTo>
                  <a:lnTo>
                    <a:pt x="64744" y="1292021"/>
                  </a:lnTo>
                  <a:lnTo>
                    <a:pt x="56400" y="1292098"/>
                  </a:lnTo>
                  <a:lnTo>
                    <a:pt x="44310" y="1293520"/>
                  </a:lnTo>
                  <a:lnTo>
                    <a:pt x="41922" y="1294028"/>
                  </a:lnTo>
                  <a:lnTo>
                    <a:pt x="32283" y="1297063"/>
                  </a:lnTo>
                  <a:lnTo>
                    <a:pt x="30695" y="1297724"/>
                  </a:lnTo>
                  <a:lnTo>
                    <a:pt x="21094" y="1303324"/>
                  </a:lnTo>
                  <a:lnTo>
                    <a:pt x="20815" y="1303515"/>
                  </a:lnTo>
                  <a:lnTo>
                    <a:pt x="19977" y="1304188"/>
                  </a:lnTo>
                  <a:lnTo>
                    <a:pt x="19443" y="1304632"/>
                  </a:lnTo>
                  <a:lnTo>
                    <a:pt x="18910" y="1305077"/>
                  </a:lnTo>
                  <a:lnTo>
                    <a:pt x="18338" y="1305509"/>
                  </a:lnTo>
                  <a:lnTo>
                    <a:pt x="17856" y="1305979"/>
                  </a:lnTo>
                  <a:lnTo>
                    <a:pt x="16840" y="1306880"/>
                  </a:lnTo>
                  <a:lnTo>
                    <a:pt x="15875" y="1307871"/>
                  </a:lnTo>
                  <a:lnTo>
                    <a:pt x="14897" y="1308887"/>
                  </a:lnTo>
                  <a:lnTo>
                    <a:pt x="14389" y="1309395"/>
                  </a:lnTo>
                  <a:lnTo>
                    <a:pt x="13957" y="1309928"/>
                  </a:lnTo>
                  <a:lnTo>
                    <a:pt x="12611" y="1311490"/>
                  </a:lnTo>
                  <a:lnTo>
                    <a:pt x="12395" y="1311808"/>
                  </a:lnTo>
                  <a:lnTo>
                    <a:pt x="11785" y="1312608"/>
                  </a:lnTo>
                  <a:lnTo>
                    <a:pt x="11353" y="1313141"/>
                  </a:lnTo>
                  <a:lnTo>
                    <a:pt x="10972" y="1313688"/>
                  </a:lnTo>
                  <a:lnTo>
                    <a:pt x="9398" y="1315999"/>
                  </a:lnTo>
                  <a:lnTo>
                    <a:pt x="9080" y="1316596"/>
                  </a:lnTo>
                  <a:lnTo>
                    <a:pt x="8737" y="1317155"/>
                  </a:lnTo>
                  <a:lnTo>
                    <a:pt x="7721" y="1318983"/>
                  </a:lnTo>
                  <a:lnTo>
                    <a:pt x="6781" y="1320800"/>
                  </a:lnTo>
                  <a:lnTo>
                    <a:pt x="6489" y="1321409"/>
                  </a:lnTo>
                  <a:lnTo>
                    <a:pt x="6223" y="1322019"/>
                  </a:lnTo>
                  <a:lnTo>
                    <a:pt x="5943" y="1322641"/>
                  </a:lnTo>
                  <a:lnTo>
                    <a:pt x="5651" y="1323251"/>
                  </a:lnTo>
                  <a:lnTo>
                    <a:pt x="4914" y="1325156"/>
                  </a:lnTo>
                  <a:lnTo>
                    <a:pt x="4686" y="1325816"/>
                  </a:lnTo>
                  <a:lnTo>
                    <a:pt x="4445" y="1326464"/>
                  </a:lnTo>
                  <a:lnTo>
                    <a:pt x="3657" y="1328661"/>
                  </a:lnTo>
                  <a:lnTo>
                    <a:pt x="3035" y="1330871"/>
                  </a:lnTo>
                  <a:lnTo>
                    <a:pt x="2057" y="1335011"/>
                  </a:lnTo>
                  <a:lnTo>
                    <a:pt x="1714" y="1336776"/>
                  </a:lnTo>
                  <a:lnTo>
                    <a:pt x="1473" y="1337983"/>
                  </a:lnTo>
                  <a:lnTo>
                    <a:pt x="1320" y="1339176"/>
                  </a:lnTo>
                  <a:lnTo>
                    <a:pt x="1143" y="1340370"/>
                  </a:lnTo>
                  <a:lnTo>
                    <a:pt x="1041" y="1340967"/>
                  </a:lnTo>
                  <a:lnTo>
                    <a:pt x="711" y="1344002"/>
                  </a:lnTo>
                  <a:lnTo>
                    <a:pt x="647" y="1344625"/>
                  </a:lnTo>
                  <a:lnTo>
                    <a:pt x="571" y="1345844"/>
                  </a:lnTo>
                  <a:lnTo>
                    <a:pt x="533" y="1346454"/>
                  </a:lnTo>
                  <a:lnTo>
                    <a:pt x="469" y="1347038"/>
                  </a:lnTo>
                  <a:lnTo>
                    <a:pt x="304" y="1351330"/>
                  </a:lnTo>
                  <a:lnTo>
                    <a:pt x="254" y="1354988"/>
                  </a:lnTo>
                  <a:lnTo>
                    <a:pt x="50" y="1369390"/>
                  </a:lnTo>
                  <a:lnTo>
                    <a:pt x="0" y="1377696"/>
                  </a:lnTo>
                  <a:lnTo>
                    <a:pt x="12" y="1378331"/>
                  </a:lnTo>
                  <a:lnTo>
                    <a:pt x="12" y="1378483"/>
                  </a:lnTo>
                  <a:lnTo>
                    <a:pt x="101" y="1379435"/>
                  </a:lnTo>
                  <a:lnTo>
                    <a:pt x="152" y="1379613"/>
                  </a:lnTo>
                  <a:lnTo>
                    <a:pt x="215" y="1379982"/>
                  </a:lnTo>
                  <a:lnTo>
                    <a:pt x="266" y="1380159"/>
                  </a:lnTo>
                  <a:lnTo>
                    <a:pt x="381" y="1380515"/>
                  </a:lnTo>
                  <a:lnTo>
                    <a:pt x="431" y="1380693"/>
                  </a:lnTo>
                  <a:lnTo>
                    <a:pt x="7137" y="1385722"/>
                  </a:lnTo>
                  <a:lnTo>
                    <a:pt x="16281" y="1385697"/>
                  </a:lnTo>
                  <a:lnTo>
                    <a:pt x="35547" y="1385671"/>
                  </a:lnTo>
                  <a:lnTo>
                    <a:pt x="36906" y="1385633"/>
                  </a:lnTo>
                  <a:lnTo>
                    <a:pt x="38328" y="1385176"/>
                  </a:lnTo>
                  <a:lnTo>
                    <a:pt x="39471" y="1384401"/>
                  </a:lnTo>
                  <a:lnTo>
                    <a:pt x="40652" y="1383614"/>
                  </a:lnTo>
                  <a:lnTo>
                    <a:pt x="42875" y="1354912"/>
                  </a:lnTo>
                  <a:lnTo>
                    <a:pt x="42913" y="1348524"/>
                  </a:lnTo>
                  <a:lnTo>
                    <a:pt x="48869" y="1332750"/>
                  </a:lnTo>
                  <a:lnTo>
                    <a:pt x="50304" y="1331620"/>
                  </a:lnTo>
                  <a:lnTo>
                    <a:pt x="60388" y="1329512"/>
                  </a:lnTo>
                  <a:lnTo>
                    <a:pt x="61099" y="1329524"/>
                  </a:lnTo>
                  <a:lnTo>
                    <a:pt x="78257" y="1352410"/>
                  </a:lnTo>
                  <a:lnTo>
                    <a:pt x="78206" y="1354747"/>
                  </a:lnTo>
                  <a:lnTo>
                    <a:pt x="64833" y="1391412"/>
                  </a:lnTo>
                  <a:lnTo>
                    <a:pt x="58953" y="1398790"/>
                  </a:lnTo>
                  <a:lnTo>
                    <a:pt x="55956" y="1402435"/>
                  </a:lnTo>
                  <a:lnTo>
                    <a:pt x="36220" y="1422958"/>
                  </a:lnTo>
                  <a:lnTo>
                    <a:pt x="32867" y="1426413"/>
                  </a:lnTo>
                  <a:lnTo>
                    <a:pt x="18161" y="1444256"/>
                  </a:lnTo>
                  <a:lnTo>
                    <a:pt x="16370" y="1446771"/>
                  </a:lnTo>
                  <a:lnTo>
                    <a:pt x="14668" y="1449362"/>
                  </a:lnTo>
                  <a:lnTo>
                    <a:pt x="13093" y="1452041"/>
                  </a:lnTo>
                  <a:lnTo>
                    <a:pt x="11518" y="1454721"/>
                  </a:lnTo>
                  <a:lnTo>
                    <a:pt x="10033" y="1457464"/>
                  </a:lnTo>
                  <a:lnTo>
                    <a:pt x="8775" y="1460347"/>
                  </a:lnTo>
                  <a:lnTo>
                    <a:pt x="7518" y="1463205"/>
                  </a:lnTo>
                  <a:lnTo>
                    <a:pt x="1435" y="1492224"/>
                  </a:lnTo>
                  <a:lnTo>
                    <a:pt x="1282" y="1494574"/>
                  </a:lnTo>
                  <a:lnTo>
                    <a:pt x="1244" y="1495348"/>
                  </a:lnTo>
                  <a:lnTo>
                    <a:pt x="1219" y="1496123"/>
                  </a:lnTo>
                  <a:lnTo>
                    <a:pt x="1193" y="1496910"/>
                  </a:lnTo>
                  <a:lnTo>
                    <a:pt x="1092" y="1500225"/>
                  </a:lnTo>
                  <a:lnTo>
                    <a:pt x="1117" y="1503502"/>
                  </a:lnTo>
                  <a:lnTo>
                    <a:pt x="990" y="1535976"/>
                  </a:lnTo>
                  <a:lnTo>
                    <a:pt x="990" y="1551851"/>
                  </a:lnTo>
                  <a:lnTo>
                    <a:pt x="1028" y="1552511"/>
                  </a:lnTo>
                  <a:lnTo>
                    <a:pt x="7429" y="1558417"/>
                  </a:lnTo>
                  <a:lnTo>
                    <a:pt x="12280" y="1558378"/>
                  </a:lnTo>
                  <a:lnTo>
                    <a:pt x="22339" y="1558226"/>
                  </a:lnTo>
                  <a:lnTo>
                    <a:pt x="22313" y="1557375"/>
                  </a:lnTo>
                  <a:lnTo>
                    <a:pt x="22440" y="1558251"/>
                  </a:lnTo>
                  <a:lnTo>
                    <a:pt x="39268" y="1558086"/>
                  </a:lnTo>
                  <a:lnTo>
                    <a:pt x="64541" y="1557947"/>
                  </a:lnTo>
                  <a:lnTo>
                    <a:pt x="72974" y="1557909"/>
                  </a:lnTo>
                  <a:lnTo>
                    <a:pt x="81407" y="1557896"/>
                  </a:lnTo>
                  <a:lnTo>
                    <a:pt x="140411" y="1558099"/>
                  </a:lnTo>
                  <a:lnTo>
                    <a:pt x="147789" y="1558099"/>
                  </a:lnTo>
                  <a:lnTo>
                    <a:pt x="154597" y="1552346"/>
                  </a:lnTo>
                  <a:lnTo>
                    <a:pt x="154673" y="1527441"/>
                  </a:lnTo>
                  <a:lnTo>
                    <a:pt x="154787" y="14980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5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1874" y="15682519"/>
              <a:ext cx="157286" cy="267015"/>
            </a:xfrm>
            <a:prstGeom prst="rect">
              <a:avLst/>
            </a:prstGeom>
          </p:spPr>
        </p:pic>
        <p:sp>
          <p:nvSpPr>
            <p:cNvPr id="54" name="object 54"/>
            <p:cNvSpPr/>
            <p:nvPr/>
          </p:nvSpPr>
          <p:spPr>
            <a:xfrm>
              <a:off x="652896" y="16968148"/>
              <a:ext cx="1826895" cy="324485"/>
            </a:xfrm>
            <a:custGeom>
              <a:avLst/>
              <a:gdLst/>
              <a:ahLst/>
              <a:cxnLst/>
              <a:rect l="l" t="t" r="r" b="b"/>
              <a:pathLst>
                <a:path w="1826895" h="324484">
                  <a:moveTo>
                    <a:pt x="1683909" y="323937"/>
                  </a:moveTo>
                  <a:lnTo>
                    <a:pt x="142870" y="323937"/>
                  </a:lnTo>
                  <a:lnTo>
                    <a:pt x="97715" y="316653"/>
                  </a:lnTo>
                  <a:lnTo>
                    <a:pt x="58494" y="296371"/>
                  </a:lnTo>
                  <a:lnTo>
                    <a:pt x="27566" y="265442"/>
                  </a:lnTo>
                  <a:lnTo>
                    <a:pt x="7283" y="226222"/>
                  </a:lnTo>
                  <a:lnTo>
                    <a:pt x="0" y="181063"/>
                  </a:lnTo>
                  <a:lnTo>
                    <a:pt x="0" y="142874"/>
                  </a:lnTo>
                  <a:lnTo>
                    <a:pt x="7283" y="97715"/>
                  </a:lnTo>
                  <a:lnTo>
                    <a:pt x="27566" y="58495"/>
                  </a:lnTo>
                  <a:lnTo>
                    <a:pt x="58494" y="27566"/>
                  </a:lnTo>
                  <a:lnTo>
                    <a:pt x="97715" y="7283"/>
                  </a:lnTo>
                  <a:lnTo>
                    <a:pt x="142874" y="0"/>
                  </a:lnTo>
                  <a:lnTo>
                    <a:pt x="1683905" y="0"/>
                  </a:lnTo>
                  <a:lnTo>
                    <a:pt x="1729064" y="7283"/>
                  </a:lnTo>
                  <a:lnTo>
                    <a:pt x="1768285" y="27566"/>
                  </a:lnTo>
                  <a:lnTo>
                    <a:pt x="1799213" y="58495"/>
                  </a:lnTo>
                  <a:lnTo>
                    <a:pt x="1819496" y="97715"/>
                  </a:lnTo>
                  <a:lnTo>
                    <a:pt x="1826780" y="142874"/>
                  </a:lnTo>
                  <a:lnTo>
                    <a:pt x="1826780" y="181063"/>
                  </a:lnTo>
                  <a:lnTo>
                    <a:pt x="1819496" y="226222"/>
                  </a:lnTo>
                  <a:lnTo>
                    <a:pt x="1799213" y="265442"/>
                  </a:lnTo>
                  <a:lnTo>
                    <a:pt x="1768285" y="296371"/>
                  </a:lnTo>
                  <a:lnTo>
                    <a:pt x="1729064" y="316653"/>
                  </a:lnTo>
                  <a:lnTo>
                    <a:pt x="1683909" y="323937"/>
                  </a:lnTo>
                  <a:close/>
                </a:path>
              </a:pathLst>
            </a:custGeom>
            <a:solidFill>
              <a:srgbClr val="D5AE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55"/>
          <p:cNvSpPr txBox="1"/>
          <p:nvPr/>
        </p:nvSpPr>
        <p:spPr>
          <a:xfrm>
            <a:off x="686183" y="17025362"/>
            <a:ext cx="176022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20" dirty="0">
                <a:latin typeface="Trebuchet MS"/>
                <a:cs typeface="Trebuchet MS"/>
              </a:rPr>
              <a:t>MAINSTREAMING</a:t>
            </a:r>
            <a:r>
              <a:rPr sz="1100" b="1" spc="-10" dirty="0">
                <a:latin typeface="Trebuchet MS"/>
                <a:cs typeface="Trebuchet MS"/>
              </a:rPr>
              <a:t> </a:t>
            </a:r>
            <a:r>
              <a:rPr sz="1100" b="1" spc="-20" dirty="0">
                <a:latin typeface="Trebuchet MS"/>
                <a:cs typeface="Trebuchet MS"/>
              </a:rPr>
              <a:t>STRATEGY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56" name="object 56"/>
          <p:cNvGrpSpPr/>
          <p:nvPr/>
        </p:nvGrpSpPr>
        <p:grpSpPr>
          <a:xfrm>
            <a:off x="420286" y="8244952"/>
            <a:ext cx="6127750" cy="10759440"/>
            <a:chOff x="420286" y="8244952"/>
            <a:chExt cx="6127750" cy="10759440"/>
          </a:xfrm>
        </p:grpSpPr>
        <p:pic>
          <p:nvPicPr>
            <p:cNvPr id="57" name="object 5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626711" y="15552271"/>
              <a:ext cx="552489" cy="681990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420286" y="16996615"/>
              <a:ext cx="190500" cy="266700"/>
            </a:xfrm>
            <a:custGeom>
              <a:avLst/>
              <a:gdLst/>
              <a:ahLst/>
              <a:cxnLst/>
              <a:rect l="l" t="t" r="r" b="b"/>
              <a:pathLst>
                <a:path w="190500" h="266700">
                  <a:moveTo>
                    <a:pt x="133876" y="938"/>
                  </a:moveTo>
                  <a:lnTo>
                    <a:pt x="82201" y="938"/>
                  </a:lnTo>
                  <a:lnTo>
                    <a:pt x="83176" y="911"/>
                  </a:lnTo>
                  <a:lnTo>
                    <a:pt x="96748" y="779"/>
                  </a:lnTo>
                  <a:lnTo>
                    <a:pt x="129598" y="0"/>
                  </a:lnTo>
                  <a:lnTo>
                    <a:pt x="130609" y="26"/>
                  </a:lnTo>
                  <a:lnTo>
                    <a:pt x="130847" y="77"/>
                  </a:lnTo>
                  <a:lnTo>
                    <a:pt x="131095" y="103"/>
                  </a:lnTo>
                  <a:lnTo>
                    <a:pt x="132852" y="490"/>
                  </a:lnTo>
                  <a:lnTo>
                    <a:pt x="133876" y="938"/>
                  </a:lnTo>
                  <a:close/>
                </a:path>
                <a:path w="190500" h="266700">
                  <a:moveTo>
                    <a:pt x="76513" y="237166"/>
                  </a:moveTo>
                  <a:lnTo>
                    <a:pt x="72592" y="233616"/>
                  </a:lnTo>
                  <a:lnTo>
                    <a:pt x="70333" y="233564"/>
                  </a:lnTo>
                  <a:lnTo>
                    <a:pt x="10351" y="233197"/>
                  </a:lnTo>
                  <a:lnTo>
                    <a:pt x="9371" y="233122"/>
                  </a:lnTo>
                  <a:lnTo>
                    <a:pt x="0" y="224708"/>
                  </a:lnTo>
                  <a:lnTo>
                    <a:pt x="10" y="222532"/>
                  </a:lnTo>
                  <a:lnTo>
                    <a:pt x="593" y="206012"/>
                  </a:lnTo>
                  <a:lnTo>
                    <a:pt x="749" y="198786"/>
                  </a:lnTo>
                  <a:lnTo>
                    <a:pt x="832" y="159814"/>
                  </a:lnTo>
                  <a:lnTo>
                    <a:pt x="23506" y="108644"/>
                  </a:lnTo>
                  <a:lnTo>
                    <a:pt x="48804" y="56195"/>
                  </a:lnTo>
                  <a:lnTo>
                    <a:pt x="59897" y="34112"/>
                  </a:lnTo>
                  <a:lnTo>
                    <a:pt x="70866" y="11994"/>
                  </a:lnTo>
                  <a:lnTo>
                    <a:pt x="81213" y="861"/>
                  </a:lnTo>
                  <a:lnTo>
                    <a:pt x="82201" y="938"/>
                  </a:lnTo>
                  <a:lnTo>
                    <a:pt x="133876" y="938"/>
                  </a:lnTo>
                  <a:lnTo>
                    <a:pt x="139199" y="24181"/>
                  </a:lnTo>
                  <a:lnTo>
                    <a:pt x="139089" y="58412"/>
                  </a:lnTo>
                  <a:lnTo>
                    <a:pt x="138867" y="79922"/>
                  </a:lnTo>
                  <a:lnTo>
                    <a:pt x="75119" y="79922"/>
                  </a:lnTo>
                  <a:lnTo>
                    <a:pt x="74913" y="80492"/>
                  </a:lnTo>
                  <a:lnTo>
                    <a:pt x="64907" y="102782"/>
                  </a:lnTo>
                  <a:lnTo>
                    <a:pt x="62702" y="108800"/>
                  </a:lnTo>
                  <a:lnTo>
                    <a:pt x="61137" y="112939"/>
                  </a:lnTo>
                  <a:lnTo>
                    <a:pt x="59296" y="116878"/>
                  </a:lnTo>
                  <a:lnTo>
                    <a:pt x="55397" y="124580"/>
                  </a:lnTo>
                  <a:lnTo>
                    <a:pt x="53308" y="128326"/>
                  </a:lnTo>
                  <a:lnTo>
                    <a:pt x="49352" y="135939"/>
                  </a:lnTo>
                  <a:lnTo>
                    <a:pt x="47870" y="139595"/>
                  </a:lnTo>
                  <a:lnTo>
                    <a:pt x="46536" y="143303"/>
                  </a:lnTo>
                  <a:lnTo>
                    <a:pt x="45832" y="145151"/>
                  </a:lnTo>
                  <a:lnTo>
                    <a:pt x="43274" y="151096"/>
                  </a:lnTo>
                  <a:lnTo>
                    <a:pt x="43087" y="151690"/>
                  </a:lnTo>
                  <a:lnTo>
                    <a:pt x="42911" y="152768"/>
                  </a:lnTo>
                  <a:lnTo>
                    <a:pt x="43022" y="154594"/>
                  </a:lnTo>
                  <a:lnTo>
                    <a:pt x="189766" y="159814"/>
                  </a:lnTo>
                  <a:lnTo>
                    <a:pt x="190309" y="160258"/>
                  </a:lnTo>
                  <a:lnTo>
                    <a:pt x="190407" y="228056"/>
                  </a:lnTo>
                  <a:lnTo>
                    <a:pt x="174996" y="231099"/>
                  </a:lnTo>
                  <a:lnTo>
                    <a:pt x="145167" y="231773"/>
                  </a:lnTo>
                  <a:lnTo>
                    <a:pt x="139323" y="237048"/>
                  </a:lnTo>
                  <a:lnTo>
                    <a:pt x="77542" y="237048"/>
                  </a:lnTo>
                  <a:lnTo>
                    <a:pt x="76513" y="237166"/>
                  </a:lnTo>
                  <a:close/>
                </a:path>
                <a:path w="190500" h="266700">
                  <a:moveTo>
                    <a:pt x="138592" y="146116"/>
                  </a:moveTo>
                  <a:lnTo>
                    <a:pt x="77189" y="146116"/>
                  </a:lnTo>
                  <a:lnTo>
                    <a:pt x="76322" y="146076"/>
                  </a:lnTo>
                  <a:lnTo>
                    <a:pt x="76276" y="139595"/>
                  </a:lnTo>
                  <a:lnTo>
                    <a:pt x="76610" y="135939"/>
                  </a:lnTo>
                  <a:lnTo>
                    <a:pt x="76585" y="128326"/>
                  </a:lnTo>
                  <a:lnTo>
                    <a:pt x="76470" y="124580"/>
                  </a:lnTo>
                  <a:lnTo>
                    <a:pt x="76114" y="120710"/>
                  </a:lnTo>
                  <a:lnTo>
                    <a:pt x="75500" y="111563"/>
                  </a:lnTo>
                  <a:lnTo>
                    <a:pt x="75320" y="107242"/>
                  </a:lnTo>
                  <a:lnTo>
                    <a:pt x="75021" y="98574"/>
                  </a:lnTo>
                  <a:lnTo>
                    <a:pt x="74929" y="84798"/>
                  </a:lnTo>
                  <a:lnTo>
                    <a:pt x="75049" y="80962"/>
                  </a:lnTo>
                  <a:lnTo>
                    <a:pt x="75119" y="79922"/>
                  </a:lnTo>
                  <a:lnTo>
                    <a:pt x="138867" y="79922"/>
                  </a:lnTo>
                  <a:lnTo>
                    <a:pt x="138757" y="90610"/>
                  </a:lnTo>
                  <a:lnTo>
                    <a:pt x="138633" y="108800"/>
                  </a:lnTo>
                  <a:lnTo>
                    <a:pt x="138592" y="146116"/>
                  </a:lnTo>
                  <a:close/>
                </a:path>
                <a:path w="190500" h="266700">
                  <a:moveTo>
                    <a:pt x="74906" y="80510"/>
                  </a:moveTo>
                  <a:close/>
                </a:path>
                <a:path w="190500" h="266700">
                  <a:moveTo>
                    <a:pt x="189766" y="159814"/>
                  </a:moveTo>
                  <a:lnTo>
                    <a:pt x="68319" y="159814"/>
                  </a:lnTo>
                  <a:lnTo>
                    <a:pt x="70038" y="159803"/>
                  </a:lnTo>
                  <a:lnTo>
                    <a:pt x="70702" y="159731"/>
                  </a:lnTo>
                  <a:lnTo>
                    <a:pt x="76299" y="146097"/>
                  </a:lnTo>
                  <a:lnTo>
                    <a:pt x="77189" y="146116"/>
                  </a:lnTo>
                  <a:lnTo>
                    <a:pt x="138592" y="146116"/>
                  </a:lnTo>
                  <a:lnTo>
                    <a:pt x="138699" y="152367"/>
                  </a:lnTo>
                  <a:lnTo>
                    <a:pt x="138757" y="152768"/>
                  </a:lnTo>
                  <a:lnTo>
                    <a:pt x="186843" y="158066"/>
                  </a:lnTo>
                  <a:lnTo>
                    <a:pt x="188347" y="158653"/>
                  </a:lnTo>
                  <a:lnTo>
                    <a:pt x="189766" y="159814"/>
                  </a:lnTo>
                  <a:close/>
                </a:path>
                <a:path w="190500" h="266700">
                  <a:moveTo>
                    <a:pt x="186843" y="158066"/>
                  </a:moveTo>
                  <a:lnTo>
                    <a:pt x="145756" y="158066"/>
                  </a:lnTo>
                  <a:lnTo>
                    <a:pt x="184483" y="157750"/>
                  </a:lnTo>
                  <a:lnTo>
                    <a:pt x="186446" y="157911"/>
                  </a:lnTo>
                  <a:lnTo>
                    <a:pt x="186843" y="158066"/>
                  </a:lnTo>
                  <a:close/>
                </a:path>
                <a:path w="190500" h="266700">
                  <a:moveTo>
                    <a:pt x="139315" y="237742"/>
                  </a:moveTo>
                  <a:lnTo>
                    <a:pt x="76606" y="237742"/>
                  </a:lnTo>
                  <a:lnTo>
                    <a:pt x="76536" y="237261"/>
                  </a:lnTo>
                  <a:lnTo>
                    <a:pt x="77056" y="237166"/>
                  </a:lnTo>
                  <a:lnTo>
                    <a:pt x="77542" y="237048"/>
                  </a:lnTo>
                  <a:lnTo>
                    <a:pt x="139323" y="237048"/>
                  </a:lnTo>
                  <a:lnTo>
                    <a:pt x="139315" y="237742"/>
                  </a:lnTo>
                  <a:close/>
                </a:path>
                <a:path w="190500" h="266700">
                  <a:moveTo>
                    <a:pt x="76372" y="237285"/>
                  </a:moveTo>
                  <a:lnTo>
                    <a:pt x="76516" y="237261"/>
                  </a:lnTo>
                  <a:lnTo>
                    <a:pt x="76372" y="237285"/>
                  </a:lnTo>
                  <a:close/>
                </a:path>
                <a:path w="190500" h="266700">
                  <a:moveTo>
                    <a:pt x="85338" y="266699"/>
                  </a:moveTo>
                  <a:lnTo>
                    <a:pt x="76601" y="237715"/>
                  </a:lnTo>
                  <a:lnTo>
                    <a:pt x="139315" y="237742"/>
                  </a:lnTo>
                  <a:lnTo>
                    <a:pt x="139320" y="238565"/>
                  </a:lnTo>
                  <a:lnTo>
                    <a:pt x="139762" y="254614"/>
                  </a:lnTo>
                  <a:lnTo>
                    <a:pt x="139647" y="258042"/>
                  </a:lnTo>
                  <a:lnTo>
                    <a:pt x="110421" y="266688"/>
                  </a:lnTo>
                  <a:lnTo>
                    <a:pt x="85338" y="2666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5430850" y="13405839"/>
              <a:ext cx="1116965" cy="2508250"/>
            </a:xfrm>
            <a:custGeom>
              <a:avLst/>
              <a:gdLst/>
              <a:ahLst/>
              <a:cxnLst/>
              <a:rect l="l" t="t" r="r" b="b"/>
              <a:pathLst>
                <a:path w="1116965" h="2508250">
                  <a:moveTo>
                    <a:pt x="1056678" y="142875"/>
                  </a:moveTo>
                  <a:lnTo>
                    <a:pt x="1049401" y="97726"/>
                  </a:lnTo>
                  <a:lnTo>
                    <a:pt x="1029119" y="58496"/>
                  </a:lnTo>
                  <a:lnTo>
                    <a:pt x="998181" y="27571"/>
                  </a:lnTo>
                  <a:lnTo>
                    <a:pt x="958964" y="7289"/>
                  </a:lnTo>
                  <a:lnTo>
                    <a:pt x="913803" y="0"/>
                  </a:lnTo>
                  <a:lnTo>
                    <a:pt x="142875" y="0"/>
                  </a:lnTo>
                  <a:lnTo>
                    <a:pt x="97713" y="7289"/>
                  </a:lnTo>
                  <a:lnTo>
                    <a:pt x="58496" y="27571"/>
                  </a:lnTo>
                  <a:lnTo>
                    <a:pt x="27571" y="58496"/>
                  </a:lnTo>
                  <a:lnTo>
                    <a:pt x="7289" y="97726"/>
                  </a:lnTo>
                  <a:lnTo>
                    <a:pt x="0" y="142875"/>
                  </a:lnTo>
                  <a:lnTo>
                    <a:pt x="0" y="179882"/>
                  </a:lnTo>
                  <a:lnTo>
                    <a:pt x="7289" y="225044"/>
                  </a:lnTo>
                  <a:lnTo>
                    <a:pt x="27571" y="264261"/>
                  </a:lnTo>
                  <a:lnTo>
                    <a:pt x="58496" y="295186"/>
                  </a:lnTo>
                  <a:lnTo>
                    <a:pt x="97713" y="315468"/>
                  </a:lnTo>
                  <a:lnTo>
                    <a:pt x="142875" y="322757"/>
                  </a:lnTo>
                  <a:lnTo>
                    <a:pt x="913803" y="322757"/>
                  </a:lnTo>
                  <a:lnTo>
                    <a:pt x="958964" y="315468"/>
                  </a:lnTo>
                  <a:lnTo>
                    <a:pt x="998181" y="295186"/>
                  </a:lnTo>
                  <a:lnTo>
                    <a:pt x="1029119" y="264261"/>
                  </a:lnTo>
                  <a:lnTo>
                    <a:pt x="1049401" y="225044"/>
                  </a:lnTo>
                  <a:lnTo>
                    <a:pt x="1056678" y="179882"/>
                  </a:lnTo>
                  <a:lnTo>
                    <a:pt x="1056678" y="142875"/>
                  </a:lnTo>
                  <a:close/>
                </a:path>
                <a:path w="1116965" h="2508250">
                  <a:moveTo>
                    <a:pt x="1116761" y="2328164"/>
                  </a:moveTo>
                  <a:lnTo>
                    <a:pt x="1109472" y="2283002"/>
                  </a:lnTo>
                  <a:lnTo>
                    <a:pt x="1089190" y="2243785"/>
                  </a:lnTo>
                  <a:lnTo>
                    <a:pt x="1058265" y="2212860"/>
                  </a:lnTo>
                  <a:lnTo>
                    <a:pt x="1019035" y="2192578"/>
                  </a:lnTo>
                  <a:lnTo>
                    <a:pt x="973886" y="2185289"/>
                  </a:lnTo>
                  <a:lnTo>
                    <a:pt x="202958" y="2185289"/>
                  </a:lnTo>
                  <a:lnTo>
                    <a:pt x="157797" y="2192578"/>
                  </a:lnTo>
                  <a:lnTo>
                    <a:pt x="118567" y="2212860"/>
                  </a:lnTo>
                  <a:lnTo>
                    <a:pt x="87642" y="2243785"/>
                  </a:lnTo>
                  <a:lnTo>
                    <a:pt x="67360" y="2283002"/>
                  </a:lnTo>
                  <a:lnTo>
                    <a:pt x="60083" y="2328164"/>
                  </a:lnTo>
                  <a:lnTo>
                    <a:pt x="60083" y="2365159"/>
                  </a:lnTo>
                  <a:lnTo>
                    <a:pt x="67360" y="2410320"/>
                  </a:lnTo>
                  <a:lnTo>
                    <a:pt x="87642" y="2449550"/>
                  </a:lnTo>
                  <a:lnTo>
                    <a:pt x="118567" y="2480475"/>
                  </a:lnTo>
                  <a:lnTo>
                    <a:pt x="157797" y="2500757"/>
                  </a:lnTo>
                  <a:lnTo>
                    <a:pt x="202946" y="2508034"/>
                  </a:lnTo>
                  <a:lnTo>
                    <a:pt x="973886" y="2508034"/>
                  </a:lnTo>
                  <a:lnTo>
                    <a:pt x="1019035" y="2500757"/>
                  </a:lnTo>
                  <a:lnTo>
                    <a:pt x="1058265" y="2480475"/>
                  </a:lnTo>
                  <a:lnTo>
                    <a:pt x="1089190" y="2449550"/>
                  </a:lnTo>
                  <a:lnTo>
                    <a:pt x="1109472" y="2410320"/>
                  </a:lnTo>
                  <a:lnTo>
                    <a:pt x="1116761" y="2365159"/>
                  </a:lnTo>
                  <a:lnTo>
                    <a:pt x="1116761" y="2328164"/>
                  </a:lnTo>
                  <a:close/>
                </a:path>
                <a:path w="1116965" h="2508250">
                  <a:moveTo>
                    <a:pt x="1116761" y="1381620"/>
                  </a:moveTo>
                  <a:lnTo>
                    <a:pt x="1109472" y="1336459"/>
                  </a:lnTo>
                  <a:lnTo>
                    <a:pt x="1089190" y="1297241"/>
                  </a:lnTo>
                  <a:lnTo>
                    <a:pt x="1058265" y="1266317"/>
                  </a:lnTo>
                  <a:lnTo>
                    <a:pt x="1019035" y="1246035"/>
                  </a:lnTo>
                  <a:lnTo>
                    <a:pt x="973886" y="1238745"/>
                  </a:lnTo>
                  <a:lnTo>
                    <a:pt x="202958" y="1238745"/>
                  </a:lnTo>
                  <a:lnTo>
                    <a:pt x="157797" y="1246035"/>
                  </a:lnTo>
                  <a:lnTo>
                    <a:pt x="118567" y="1266317"/>
                  </a:lnTo>
                  <a:lnTo>
                    <a:pt x="87642" y="1297241"/>
                  </a:lnTo>
                  <a:lnTo>
                    <a:pt x="67360" y="1336459"/>
                  </a:lnTo>
                  <a:lnTo>
                    <a:pt x="60083" y="1381620"/>
                  </a:lnTo>
                  <a:lnTo>
                    <a:pt x="60083" y="1418615"/>
                  </a:lnTo>
                  <a:lnTo>
                    <a:pt x="67360" y="1463776"/>
                  </a:lnTo>
                  <a:lnTo>
                    <a:pt x="87642" y="1502994"/>
                  </a:lnTo>
                  <a:lnTo>
                    <a:pt x="118567" y="1533931"/>
                  </a:lnTo>
                  <a:lnTo>
                    <a:pt x="157797" y="1554213"/>
                  </a:lnTo>
                  <a:lnTo>
                    <a:pt x="202958" y="1561490"/>
                  </a:lnTo>
                  <a:lnTo>
                    <a:pt x="973886" y="1561490"/>
                  </a:lnTo>
                  <a:lnTo>
                    <a:pt x="1019035" y="1554213"/>
                  </a:lnTo>
                  <a:lnTo>
                    <a:pt x="1058265" y="1533931"/>
                  </a:lnTo>
                  <a:lnTo>
                    <a:pt x="1089190" y="1502994"/>
                  </a:lnTo>
                  <a:lnTo>
                    <a:pt x="1109472" y="1463776"/>
                  </a:lnTo>
                  <a:lnTo>
                    <a:pt x="1116761" y="1418615"/>
                  </a:lnTo>
                  <a:lnTo>
                    <a:pt x="1116761" y="1381620"/>
                  </a:lnTo>
                  <a:close/>
                </a:path>
              </a:pathLst>
            </a:custGeom>
            <a:solidFill>
              <a:srgbClr val="ABCC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96450" y="18120407"/>
              <a:ext cx="2399377" cy="883458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4083075" y="8244952"/>
              <a:ext cx="47625" cy="533400"/>
            </a:xfrm>
            <a:custGeom>
              <a:avLst/>
              <a:gdLst/>
              <a:ahLst/>
              <a:cxnLst/>
              <a:rect l="l" t="t" r="r" b="b"/>
              <a:pathLst>
                <a:path w="47625" h="533400">
                  <a:moveTo>
                    <a:pt x="47625" y="506437"/>
                  </a:moveTo>
                  <a:lnTo>
                    <a:pt x="26974" y="485775"/>
                  </a:lnTo>
                  <a:lnTo>
                    <a:pt x="20662" y="485775"/>
                  </a:lnTo>
                  <a:lnTo>
                    <a:pt x="0" y="506437"/>
                  </a:lnTo>
                  <a:lnTo>
                    <a:pt x="0" y="512749"/>
                  </a:lnTo>
                  <a:lnTo>
                    <a:pt x="20662" y="533400"/>
                  </a:lnTo>
                  <a:lnTo>
                    <a:pt x="26974" y="533400"/>
                  </a:lnTo>
                  <a:lnTo>
                    <a:pt x="47625" y="512749"/>
                  </a:lnTo>
                  <a:lnTo>
                    <a:pt x="47625" y="509587"/>
                  </a:lnTo>
                  <a:lnTo>
                    <a:pt x="47625" y="506437"/>
                  </a:lnTo>
                  <a:close/>
                </a:path>
                <a:path w="47625" h="533400">
                  <a:moveTo>
                    <a:pt x="47625" y="20662"/>
                  </a:moveTo>
                  <a:lnTo>
                    <a:pt x="26974" y="0"/>
                  </a:lnTo>
                  <a:lnTo>
                    <a:pt x="20662" y="0"/>
                  </a:lnTo>
                  <a:lnTo>
                    <a:pt x="0" y="20662"/>
                  </a:lnTo>
                  <a:lnTo>
                    <a:pt x="0" y="26974"/>
                  </a:lnTo>
                  <a:lnTo>
                    <a:pt x="20662" y="47625"/>
                  </a:lnTo>
                  <a:lnTo>
                    <a:pt x="26974" y="47625"/>
                  </a:lnTo>
                  <a:lnTo>
                    <a:pt x="47625" y="26974"/>
                  </a:lnTo>
                  <a:lnTo>
                    <a:pt x="47625" y="23812"/>
                  </a:lnTo>
                  <a:lnTo>
                    <a:pt x="47625" y="206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2" name="object 62"/>
          <p:cNvSpPr txBox="1"/>
          <p:nvPr/>
        </p:nvSpPr>
        <p:spPr>
          <a:xfrm>
            <a:off x="5787002" y="3909711"/>
            <a:ext cx="1434465" cy="35496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381635" marR="5080" indent="-369570">
              <a:lnSpc>
                <a:spcPts val="1280"/>
              </a:lnSpc>
              <a:spcBef>
                <a:spcPts val="175"/>
              </a:spcBef>
            </a:pPr>
            <a:r>
              <a:rPr sz="1100" dirty="0">
                <a:latin typeface="Trebuchet MS"/>
                <a:cs typeface="Trebuchet MS"/>
              </a:rPr>
              <a:t>Poverty and </a:t>
            </a:r>
            <a:r>
              <a:rPr sz="1100" spc="-10" dirty="0">
                <a:latin typeface="Trebuchet MS"/>
                <a:cs typeface="Trebuchet MS"/>
              </a:rPr>
              <a:t>economic conditions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821592" y="-54466"/>
            <a:ext cx="6612255" cy="2362185"/>
          </a:xfrm>
          <a:prstGeom prst="rect">
            <a:avLst/>
          </a:prstGeom>
        </p:spPr>
        <p:txBody>
          <a:bodyPr vert="horz" wrap="square" lIns="0" tIns="139700" rIns="0" bIns="0" rtlCol="0">
            <a:spAutoFit/>
          </a:bodyPr>
          <a:lstStyle/>
          <a:p>
            <a:pPr marR="746760" algn="ctr">
              <a:lnSpc>
                <a:spcPct val="100000"/>
              </a:lnSpc>
              <a:spcBef>
                <a:spcPts val="1100"/>
              </a:spcBef>
            </a:pPr>
            <a:r>
              <a:rPr sz="1850" b="1" dirty="0">
                <a:latin typeface="Trebuchet MS"/>
                <a:cs typeface="Trebuchet MS"/>
              </a:rPr>
              <a:t>CHILD</a:t>
            </a:r>
            <a:r>
              <a:rPr sz="1850" b="1" spc="10" dirty="0">
                <a:latin typeface="Trebuchet MS"/>
                <a:cs typeface="Trebuchet MS"/>
              </a:rPr>
              <a:t> </a:t>
            </a:r>
            <a:r>
              <a:rPr sz="1850" b="1" dirty="0">
                <a:latin typeface="Trebuchet MS"/>
                <a:cs typeface="Trebuchet MS"/>
              </a:rPr>
              <a:t>LABOR'S</a:t>
            </a:r>
            <a:r>
              <a:rPr sz="1850" b="1" spc="10" dirty="0">
                <a:latin typeface="Trebuchet MS"/>
                <a:cs typeface="Trebuchet MS"/>
              </a:rPr>
              <a:t> </a:t>
            </a:r>
            <a:r>
              <a:rPr sz="1850" b="1" dirty="0">
                <a:latin typeface="Trebuchet MS"/>
                <a:cs typeface="Trebuchet MS"/>
              </a:rPr>
              <a:t>IMPACT</a:t>
            </a:r>
            <a:r>
              <a:rPr sz="1850" b="1" spc="10" dirty="0">
                <a:latin typeface="Trebuchet MS"/>
                <a:cs typeface="Trebuchet MS"/>
              </a:rPr>
              <a:t> </a:t>
            </a:r>
            <a:r>
              <a:rPr sz="1850" b="1" dirty="0">
                <a:latin typeface="Trebuchet MS"/>
                <a:cs typeface="Trebuchet MS"/>
              </a:rPr>
              <a:t>ON</a:t>
            </a:r>
            <a:r>
              <a:rPr sz="1850" b="1" spc="10" dirty="0">
                <a:latin typeface="Trebuchet MS"/>
                <a:cs typeface="Trebuchet MS"/>
              </a:rPr>
              <a:t> </a:t>
            </a:r>
            <a:r>
              <a:rPr sz="1850" b="1" dirty="0">
                <a:latin typeface="Trebuchet MS"/>
                <a:cs typeface="Trebuchet MS"/>
              </a:rPr>
              <a:t>SOUTH</a:t>
            </a:r>
            <a:r>
              <a:rPr sz="1850" b="1" spc="10" dirty="0">
                <a:latin typeface="Trebuchet MS"/>
                <a:cs typeface="Trebuchet MS"/>
              </a:rPr>
              <a:t> </a:t>
            </a:r>
            <a:r>
              <a:rPr sz="1850" b="1" dirty="0">
                <a:latin typeface="Trebuchet MS"/>
                <a:cs typeface="Trebuchet MS"/>
              </a:rPr>
              <a:t>ASIAN</a:t>
            </a:r>
            <a:r>
              <a:rPr sz="1850" b="1" spc="10" dirty="0">
                <a:latin typeface="Trebuchet MS"/>
                <a:cs typeface="Trebuchet MS"/>
              </a:rPr>
              <a:t> </a:t>
            </a:r>
            <a:r>
              <a:rPr sz="1850" b="1" spc="-10" dirty="0">
                <a:latin typeface="Trebuchet MS"/>
                <a:cs typeface="Trebuchet MS"/>
              </a:rPr>
              <a:t>ECONOMIES</a:t>
            </a:r>
            <a:endParaRPr sz="1850" dirty="0">
              <a:latin typeface="Trebuchet MS"/>
              <a:cs typeface="Trebuchet MS"/>
            </a:endParaRPr>
          </a:p>
          <a:p>
            <a:pPr marR="746760" algn="ctr">
              <a:lnSpc>
                <a:spcPct val="100000"/>
              </a:lnSpc>
              <a:spcBef>
                <a:spcPts val="755"/>
              </a:spcBef>
            </a:pPr>
            <a:r>
              <a:rPr sz="1350" dirty="0">
                <a:latin typeface="Trebuchet MS"/>
                <a:cs typeface="Trebuchet MS"/>
              </a:rPr>
              <a:t>Prepared</a:t>
            </a:r>
            <a:r>
              <a:rPr sz="1350" spc="70" dirty="0">
                <a:latin typeface="Trebuchet MS"/>
                <a:cs typeface="Trebuchet MS"/>
              </a:rPr>
              <a:t> </a:t>
            </a:r>
            <a:r>
              <a:rPr sz="1350" spc="-20" dirty="0">
                <a:latin typeface="Trebuchet MS"/>
                <a:cs typeface="Trebuchet MS"/>
              </a:rPr>
              <a:t>by:</a:t>
            </a:r>
            <a:r>
              <a:rPr sz="1350" spc="75" dirty="0">
                <a:latin typeface="Trebuchet MS"/>
                <a:cs typeface="Trebuchet MS"/>
              </a:rPr>
              <a:t> </a:t>
            </a:r>
            <a:r>
              <a:rPr sz="1350" spc="-40" dirty="0">
                <a:latin typeface="Trebuchet MS"/>
                <a:cs typeface="Trebuchet MS"/>
              </a:rPr>
              <a:t>Jeffrey</a:t>
            </a:r>
            <a:r>
              <a:rPr sz="1350" spc="7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Ivan</a:t>
            </a:r>
            <a:r>
              <a:rPr sz="1350" spc="7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Shafiq</a:t>
            </a:r>
            <a:r>
              <a:rPr sz="1350" spc="75" dirty="0">
                <a:latin typeface="Trebuchet MS"/>
                <a:cs typeface="Trebuchet MS"/>
              </a:rPr>
              <a:t> </a:t>
            </a:r>
            <a:r>
              <a:rPr sz="1350" dirty="0" err="1">
                <a:latin typeface="Trebuchet MS"/>
                <a:cs typeface="Trebuchet MS"/>
              </a:rPr>
              <a:t>Dalmacio</a:t>
            </a:r>
            <a:r>
              <a:rPr lang="en-MY" sz="1350">
                <a:latin typeface="Trebuchet MS"/>
                <a:cs typeface="Trebuchet MS"/>
              </a:rPr>
              <a:t>, Cheong Jia Qi</a:t>
            </a:r>
            <a:endParaRPr sz="1350" dirty="0">
              <a:latin typeface="Trebuchet MS"/>
              <a:cs typeface="Trebuchet MS"/>
            </a:endParaRPr>
          </a:p>
          <a:p>
            <a:pPr marL="899160">
              <a:lnSpc>
                <a:spcPct val="100000"/>
              </a:lnSpc>
              <a:spcBef>
                <a:spcPts val="5"/>
              </a:spcBef>
            </a:pPr>
            <a:r>
              <a:rPr sz="1100" b="1" spc="-10" dirty="0">
                <a:latin typeface="Trebuchet MS"/>
                <a:cs typeface="Trebuchet MS"/>
              </a:rPr>
              <a:t>INTRODUCTION</a:t>
            </a:r>
            <a:endParaRPr sz="1100" dirty="0">
              <a:latin typeface="Trebuchet MS"/>
              <a:cs typeface="Trebuchet MS"/>
            </a:endParaRPr>
          </a:p>
          <a:p>
            <a:pPr marL="580390" marR="5080" algn="just">
              <a:lnSpc>
                <a:spcPts val="1430"/>
              </a:lnSpc>
              <a:spcBef>
                <a:spcPts val="1265"/>
              </a:spcBef>
            </a:pPr>
            <a:r>
              <a:rPr sz="1200" dirty="0">
                <a:latin typeface="Trebuchet MS"/>
                <a:cs typeface="Trebuchet MS"/>
              </a:rPr>
              <a:t>Child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labor,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pervasive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issue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across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South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Asia,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exacts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profound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toll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on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the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region's </a:t>
            </a:r>
            <a:r>
              <a:rPr sz="1200" dirty="0">
                <a:latin typeface="Trebuchet MS"/>
                <a:cs typeface="Trebuchet MS"/>
              </a:rPr>
              <a:t>economic</a:t>
            </a:r>
            <a:r>
              <a:rPr sz="1200" spc="20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growth</a:t>
            </a:r>
            <a:r>
              <a:rPr sz="1200" spc="204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and</a:t>
            </a:r>
            <a:r>
              <a:rPr sz="1200" spc="204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development.</a:t>
            </a:r>
            <a:r>
              <a:rPr sz="1200" spc="20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While</a:t>
            </a:r>
            <a:r>
              <a:rPr sz="1200" spc="204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the</a:t>
            </a:r>
            <a:r>
              <a:rPr sz="1200" spc="204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numbers</a:t>
            </a:r>
            <a:r>
              <a:rPr sz="1200" spc="20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tell</a:t>
            </a:r>
            <a:r>
              <a:rPr sz="1200" spc="204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</a:t>
            </a:r>
            <a:r>
              <a:rPr sz="1200" spc="204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stark</a:t>
            </a:r>
            <a:r>
              <a:rPr sz="1200" spc="20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story,</a:t>
            </a:r>
            <a:r>
              <a:rPr sz="1200" spc="204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the</a:t>
            </a:r>
            <a:r>
              <a:rPr sz="1200" spc="204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faces </a:t>
            </a:r>
            <a:r>
              <a:rPr sz="1200" dirty="0">
                <a:latin typeface="Trebuchet MS"/>
                <a:cs typeface="Trebuchet MS"/>
              </a:rPr>
              <a:t>behind</a:t>
            </a:r>
            <a:r>
              <a:rPr sz="1200" spc="15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the</a:t>
            </a:r>
            <a:r>
              <a:rPr sz="1200" spc="15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statistics</a:t>
            </a:r>
            <a:r>
              <a:rPr sz="1200" spc="15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represent</a:t>
            </a:r>
            <a:r>
              <a:rPr sz="1200" spc="15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</a:t>
            </a:r>
            <a:r>
              <a:rPr sz="1200" spc="15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generation</a:t>
            </a:r>
            <a:r>
              <a:rPr sz="1200" spc="15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robbed</a:t>
            </a:r>
            <a:r>
              <a:rPr sz="1200" spc="15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of</a:t>
            </a:r>
            <a:r>
              <a:rPr sz="1200" spc="15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its</a:t>
            </a:r>
            <a:r>
              <a:rPr sz="1200" spc="15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potential.</a:t>
            </a:r>
            <a:r>
              <a:rPr sz="1200" spc="15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This</a:t>
            </a:r>
            <a:r>
              <a:rPr sz="1200" spc="150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infographic </a:t>
            </a:r>
            <a:r>
              <a:rPr sz="1200" dirty="0">
                <a:latin typeface="Trebuchet MS"/>
                <a:cs typeface="Trebuchet MS"/>
              </a:rPr>
              <a:t>unveils</a:t>
            </a:r>
            <a:r>
              <a:rPr sz="1200" spc="18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the</a:t>
            </a:r>
            <a:r>
              <a:rPr sz="1200" spc="19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intricate</a:t>
            </a:r>
            <a:r>
              <a:rPr sz="1200" spc="19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web</a:t>
            </a:r>
            <a:r>
              <a:rPr sz="1200" spc="19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of</a:t>
            </a:r>
            <a:r>
              <a:rPr sz="1200" spc="19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consequences,</a:t>
            </a:r>
            <a:r>
              <a:rPr sz="1200" spc="19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illustrating</a:t>
            </a:r>
            <a:r>
              <a:rPr sz="1200" spc="19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how</a:t>
            </a:r>
            <a:r>
              <a:rPr sz="1200" spc="18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child</a:t>
            </a:r>
            <a:r>
              <a:rPr sz="1200" spc="19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labor,</a:t>
            </a:r>
            <a:r>
              <a:rPr sz="1200" spc="19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like</a:t>
            </a:r>
            <a:r>
              <a:rPr sz="1200" spc="19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</a:t>
            </a:r>
            <a:r>
              <a:rPr sz="1200" spc="190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silent </a:t>
            </a:r>
            <a:r>
              <a:rPr sz="1200" dirty="0">
                <a:latin typeface="Trebuchet MS"/>
                <a:cs typeface="Trebuchet MS"/>
              </a:rPr>
              <a:t>undercurrent,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erodes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the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foundations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of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South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Asian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economies.</a:t>
            </a:r>
            <a:endParaRPr sz="12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45"/>
              </a:spcBef>
            </a:pPr>
            <a:endParaRPr sz="1200" dirty="0">
              <a:latin typeface="Trebuchet MS"/>
              <a:cs typeface="Trebuchet MS"/>
            </a:endParaRPr>
          </a:p>
          <a:p>
            <a:pPr marR="735965" algn="ctr">
              <a:lnSpc>
                <a:spcPct val="100000"/>
              </a:lnSpc>
              <a:spcBef>
                <a:spcPts val="5"/>
              </a:spcBef>
              <a:tabLst>
                <a:tab pos="3725545" algn="l"/>
              </a:tabLst>
            </a:pPr>
            <a:r>
              <a:rPr sz="1100" b="1" spc="-10" dirty="0">
                <a:latin typeface="Trebuchet MS"/>
                <a:cs typeface="Trebuchet MS"/>
              </a:rPr>
              <a:t>AIM</a:t>
            </a:r>
            <a:r>
              <a:rPr sz="1100" b="1" spc="-65" dirty="0">
                <a:latin typeface="Trebuchet MS"/>
                <a:cs typeface="Trebuchet MS"/>
              </a:rPr>
              <a:t> </a:t>
            </a:r>
            <a:r>
              <a:rPr sz="1100" b="1" spc="-45" dirty="0">
                <a:latin typeface="Trebuchet MS"/>
                <a:cs typeface="Trebuchet MS"/>
              </a:rPr>
              <a:t>FOR</a:t>
            </a:r>
            <a:r>
              <a:rPr sz="1100" b="1" spc="-70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THIS</a:t>
            </a:r>
            <a:r>
              <a:rPr sz="1100" b="1" spc="-65" dirty="0">
                <a:latin typeface="Trebuchet MS"/>
                <a:cs typeface="Trebuchet MS"/>
              </a:rPr>
              <a:t> </a:t>
            </a:r>
            <a:r>
              <a:rPr sz="1100" b="1" spc="-20" dirty="0">
                <a:latin typeface="Trebuchet MS"/>
                <a:cs typeface="Trebuchet MS"/>
              </a:rPr>
              <a:t>STUDY</a:t>
            </a:r>
            <a:r>
              <a:rPr sz="1100" b="1" dirty="0">
                <a:latin typeface="Trebuchet MS"/>
                <a:cs typeface="Trebuchet MS"/>
              </a:rPr>
              <a:t>	</a:t>
            </a:r>
            <a:r>
              <a:rPr sz="1100" b="1" spc="-50" dirty="0">
                <a:latin typeface="Trebuchet MS"/>
                <a:cs typeface="Trebuchet MS"/>
              </a:rPr>
              <a:t>LITERATURE</a:t>
            </a:r>
            <a:r>
              <a:rPr sz="1100" b="1" spc="-5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REVIEW</a:t>
            </a:r>
            <a:endParaRPr sz="1100" dirty="0">
              <a:latin typeface="Trebuchet MS"/>
              <a:cs typeface="Trebuchet MS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92878" y="2689623"/>
            <a:ext cx="3625850" cy="610235"/>
          </a:xfrm>
          <a:prstGeom prst="rect">
            <a:avLst/>
          </a:prstGeom>
          <a:solidFill>
            <a:srgbClr val="FFFFFF">
              <a:alpha val="73999"/>
            </a:srgbClr>
          </a:solidFill>
        </p:spPr>
        <p:txBody>
          <a:bodyPr vert="horz" wrap="square" lIns="0" tIns="46355" rIns="0" bIns="0" rtlCol="0">
            <a:spAutoFit/>
          </a:bodyPr>
          <a:lstStyle/>
          <a:p>
            <a:pPr marL="172085" marR="164465" algn="just">
              <a:lnSpc>
                <a:spcPts val="1280"/>
              </a:lnSpc>
              <a:spcBef>
                <a:spcPts val="365"/>
              </a:spcBef>
            </a:pPr>
            <a:r>
              <a:rPr sz="1100" dirty="0">
                <a:latin typeface="Trebuchet MS"/>
                <a:cs typeface="Trebuchet MS"/>
              </a:rPr>
              <a:t>Understanding</a:t>
            </a:r>
            <a:r>
              <a:rPr sz="1100" spc="14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the</a:t>
            </a:r>
            <a:r>
              <a:rPr sz="1100" spc="14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relationship</a:t>
            </a:r>
            <a:r>
              <a:rPr sz="1100" spc="14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between</a:t>
            </a:r>
            <a:r>
              <a:rPr sz="1100" spc="14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children's </a:t>
            </a:r>
            <a:r>
              <a:rPr sz="1100" dirty="0">
                <a:latin typeface="Trebuchet MS"/>
                <a:cs typeface="Trebuchet MS"/>
              </a:rPr>
              <a:t>employment</a:t>
            </a:r>
            <a:r>
              <a:rPr sz="1100" spc="85" dirty="0">
                <a:latin typeface="Trebuchet MS"/>
                <a:cs typeface="Trebuchet MS"/>
              </a:rPr>
              <a:t> 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90" dirty="0">
                <a:latin typeface="Trebuchet MS"/>
                <a:cs typeface="Trebuchet MS"/>
              </a:rPr>
              <a:t>  </a:t>
            </a:r>
            <a:r>
              <a:rPr sz="1100" dirty="0">
                <a:latin typeface="Trebuchet MS"/>
                <a:cs typeface="Trebuchet MS"/>
              </a:rPr>
              <a:t>economic</a:t>
            </a:r>
            <a:r>
              <a:rPr sz="1100" spc="85" dirty="0">
                <a:latin typeface="Trebuchet MS"/>
                <a:cs typeface="Trebuchet MS"/>
              </a:rPr>
              <a:t>  </a:t>
            </a:r>
            <a:r>
              <a:rPr sz="1100" dirty="0">
                <a:latin typeface="Trebuchet MS"/>
                <a:cs typeface="Trebuchet MS"/>
              </a:rPr>
              <a:t>growth,</a:t>
            </a:r>
            <a:r>
              <a:rPr sz="1100" spc="90" dirty="0">
                <a:latin typeface="Trebuchet MS"/>
                <a:cs typeface="Trebuchet MS"/>
              </a:rPr>
              <a:t>  </a:t>
            </a:r>
            <a:r>
              <a:rPr sz="1100" spc="-10" dirty="0">
                <a:latin typeface="Trebuchet MS"/>
                <a:cs typeface="Trebuchet MS"/>
              </a:rPr>
              <a:t>considering </a:t>
            </a:r>
            <a:r>
              <a:rPr sz="1100" dirty="0">
                <a:latin typeface="Trebuchet MS"/>
                <a:cs typeface="Trebuchet MS"/>
              </a:rPr>
              <a:t>various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factors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influencing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this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dynamic.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04564" y="3355351"/>
            <a:ext cx="3602990" cy="428625"/>
          </a:xfrm>
          <a:prstGeom prst="rect">
            <a:avLst/>
          </a:prstGeom>
          <a:solidFill>
            <a:srgbClr val="FFFFFF">
              <a:alpha val="73999"/>
            </a:srgbClr>
          </a:solidFill>
        </p:spPr>
        <p:txBody>
          <a:bodyPr vert="horz" wrap="square" lIns="0" tIns="55244" rIns="0" bIns="0" rtlCol="0">
            <a:spAutoFit/>
          </a:bodyPr>
          <a:lstStyle/>
          <a:p>
            <a:pPr marL="160655" marR="153035">
              <a:lnSpc>
                <a:spcPts val="1280"/>
              </a:lnSpc>
              <a:spcBef>
                <a:spcPts val="434"/>
              </a:spcBef>
            </a:pPr>
            <a:r>
              <a:rPr sz="1100" dirty="0">
                <a:latin typeface="Trebuchet MS"/>
                <a:cs typeface="Trebuchet MS"/>
              </a:rPr>
              <a:t>Emphasize</a:t>
            </a:r>
            <a:r>
              <a:rPr sz="1100" spc="16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the</a:t>
            </a:r>
            <a:r>
              <a:rPr sz="1100" spc="16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specific</a:t>
            </a:r>
            <a:r>
              <a:rPr sz="1100" spc="16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challenges</a:t>
            </a:r>
            <a:r>
              <a:rPr sz="1100" spc="16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faced</a:t>
            </a:r>
            <a:r>
              <a:rPr sz="1100" spc="16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by</a:t>
            </a:r>
            <a:r>
              <a:rPr sz="1100" spc="160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South </a:t>
            </a:r>
            <a:r>
              <a:rPr sz="1100" dirty="0">
                <a:latin typeface="Trebuchet MS"/>
                <a:cs typeface="Trebuchet MS"/>
              </a:rPr>
              <a:t>Asian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countries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104564" y="3821500"/>
            <a:ext cx="3602990" cy="533400"/>
          </a:xfrm>
          <a:prstGeom prst="rect">
            <a:avLst/>
          </a:prstGeom>
          <a:solidFill>
            <a:srgbClr val="FFFFFF">
              <a:alpha val="73999"/>
            </a:srgbClr>
          </a:solidFill>
        </p:spPr>
        <p:txBody>
          <a:bodyPr vert="horz" wrap="square" lIns="0" tIns="12700" rIns="0" bIns="0" rtlCol="0">
            <a:spAutoFit/>
          </a:bodyPr>
          <a:lstStyle/>
          <a:p>
            <a:pPr marL="163195" marR="150495" algn="just">
              <a:lnSpc>
                <a:spcPts val="1280"/>
              </a:lnSpc>
              <a:spcBef>
                <a:spcPts val="100"/>
              </a:spcBef>
            </a:pPr>
            <a:r>
              <a:rPr sz="1100" dirty="0">
                <a:latin typeface="Trebuchet MS"/>
                <a:cs typeface="Trebuchet MS"/>
              </a:rPr>
              <a:t>To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influence</a:t>
            </a:r>
            <a:r>
              <a:rPr sz="1100" spc="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laws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that</a:t>
            </a:r>
            <a:r>
              <a:rPr sz="1100" spc="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protect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children's</a:t>
            </a:r>
            <a:r>
              <a:rPr sz="1100" spc="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rights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and </a:t>
            </a:r>
            <a:r>
              <a:rPr sz="1100" dirty="0">
                <a:latin typeface="Trebuchet MS"/>
                <a:cs typeface="Trebuchet MS"/>
              </a:rPr>
              <a:t>advance</a:t>
            </a:r>
            <a:r>
              <a:rPr sz="1100" spc="20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economic</a:t>
            </a:r>
            <a:r>
              <a:rPr sz="1100" spc="204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development</a:t>
            </a:r>
            <a:r>
              <a:rPr sz="1100" spc="204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204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order</a:t>
            </a:r>
            <a:r>
              <a:rPr sz="1100" spc="204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to</a:t>
            </a:r>
            <a:r>
              <a:rPr sz="1100" spc="204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bring </a:t>
            </a:r>
            <a:r>
              <a:rPr sz="1100" dirty="0">
                <a:latin typeface="Trebuchet MS"/>
                <a:cs typeface="Trebuchet MS"/>
              </a:rPr>
              <a:t>about</a:t>
            </a:r>
            <a:r>
              <a:rPr sz="1100" spc="7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good</a:t>
            </a:r>
            <a:r>
              <a:rPr sz="1100" spc="7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change.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655167" y="3316870"/>
            <a:ext cx="1744980" cy="35496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567690" marR="5080" indent="-555625">
              <a:lnSpc>
                <a:spcPts val="1280"/>
              </a:lnSpc>
              <a:spcBef>
                <a:spcPts val="175"/>
              </a:spcBef>
            </a:pPr>
            <a:r>
              <a:rPr sz="1100" dirty="0">
                <a:latin typeface="Trebuchet MS"/>
                <a:cs typeface="Trebuchet MS"/>
              </a:rPr>
              <a:t>Impact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on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productivity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and </a:t>
            </a:r>
            <a:r>
              <a:rPr sz="1100" spc="-10" dirty="0">
                <a:latin typeface="Trebuchet MS"/>
                <a:cs typeface="Trebuchet MS"/>
              </a:rPr>
              <a:t>efficiency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806780" y="4557501"/>
            <a:ext cx="1395095" cy="35496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306070" marR="5080" indent="-294005">
              <a:lnSpc>
                <a:spcPts val="1280"/>
              </a:lnSpc>
              <a:spcBef>
                <a:spcPts val="175"/>
              </a:spcBef>
            </a:pPr>
            <a:r>
              <a:rPr sz="1100" dirty="0">
                <a:latin typeface="Trebuchet MS"/>
                <a:cs typeface="Trebuchet MS"/>
              </a:rPr>
              <a:t>Legislative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-10" dirty="0">
                <a:latin typeface="Trebuchet MS"/>
                <a:cs typeface="Trebuchet MS"/>
              </a:rPr>
              <a:t> policy frameworks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07372" y="7506516"/>
            <a:ext cx="3185160" cy="35496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15570" marR="5080" indent="-103505">
              <a:lnSpc>
                <a:spcPts val="1280"/>
              </a:lnSpc>
              <a:spcBef>
                <a:spcPts val="175"/>
              </a:spcBef>
            </a:pPr>
            <a:r>
              <a:rPr sz="1100" b="1" spc="-35" dirty="0">
                <a:latin typeface="Trebuchet MS"/>
                <a:cs typeface="Trebuchet MS"/>
              </a:rPr>
              <a:t>Figure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145" dirty="0">
                <a:latin typeface="Trebuchet MS"/>
                <a:cs typeface="Trebuchet MS"/>
              </a:rPr>
              <a:t>1:</a:t>
            </a:r>
            <a:r>
              <a:rPr sz="1100" b="1" spc="-45" dirty="0">
                <a:latin typeface="Trebuchet MS"/>
                <a:cs typeface="Trebuchet MS"/>
              </a:rPr>
              <a:t> </a:t>
            </a:r>
            <a:r>
              <a:rPr sz="1100" b="1" spc="-25" dirty="0">
                <a:latin typeface="Trebuchet MS"/>
                <a:cs typeface="Trebuchet MS"/>
              </a:rPr>
              <a:t>Percentage</a:t>
            </a:r>
            <a:r>
              <a:rPr sz="1100" b="1" spc="-45" dirty="0">
                <a:latin typeface="Trebuchet MS"/>
                <a:cs typeface="Trebuchet MS"/>
              </a:rPr>
              <a:t> </a:t>
            </a:r>
            <a:r>
              <a:rPr sz="1100" b="1" dirty="0">
                <a:latin typeface="Trebuchet MS"/>
                <a:cs typeface="Trebuchet MS"/>
              </a:rPr>
              <a:t>and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30" dirty="0">
                <a:latin typeface="Trebuchet MS"/>
                <a:cs typeface="Trebuchet MS"/>
              </a:rPr>
              <a:t>number</a:t>
            </a:r>
            <a:r>
              <a:rPr sz="1100" b="1" spc="-45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of</a:t>
            </a:r>
            <a:r>
              <a:rPr sz="1100" b="1" spc="-45" dirty="0">
                <a:latin typeface="Trebuchet MS"/>
                <a:cs typeface="Trebuchet MS"/>
              </a:rPr>
              <a:t> </a:t>
            </a:r>
            <a:r>
              <a:rPr sz="1100" b="1" spc="-30" dirty="0">
                <a:latin typeface="Trebuchet MS"/>
                <a:cs typeface="Trebuchet MS"/>
              </a:rPr>
              <a:t>children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20" dirty="0">
                <a:latin typeface="Trebuchet MS"/>
                <a:cs typeface="Trebuchet MS"/>
              </a:rPr>
              <a:t>aged </a:t>
            </a:r>
            <a:r>
              <a:rPr sz="1100" b="1" spc="-25" dirty="0">
                <a:latin typeface="Trebuchet MS"/>
                <a:cs typeface="Trebuchet MS"/>
              </a:rPr>
              <a:t>5-</a:t>
            </a:r>
            <a:r>
              <a:rPr sz="1100" b="1" spc="-145" dirty="0">
                <a:latin typeface="Trebuchet MS"/>
                <a:cs typeface="Trebuchet MS"/>
              </a:rPr>
              <a:t>17</a:t>
            </a:r>
            <a:r>
              <a:rPr sz="1100" b="1" spc="-55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years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25" dirty="0">
                <a:latin typeface="Trebuchet MS"/>
                <a:cs typeface="Trebuchet MS"/>
              </a:rPr>
              <a:t>in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20" dirty="0">
                <a:latin typeface="Trebuchet MS"/>
                <a:cs typeface="Trebuchet MS"/>
              </a:rPr>
              <a:t>child</a:t>
            </a:r>
            <a:r>
              <a:rPr sz="1100" b="1" spc="-55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labour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dirty="0">
                <a:latin typeface="Trebuchet MS"/>
                <a:cs typeface="Trebuchet MS"/>
              </a:rPr>
              <a:t>and</a:t>
            </a:r>
            <a:r>
              <a:rPr sz="1100" b="1" spc="-55" dirty="0">
                <a:latin typeface="Trebuchet MS"/>
                <a:cs typeface="Trebuchet MS"/>
              </a:rPr>
              <a:t> </a:t>
            </a:r>
            <a:r>
              <a:rPr sz="1100" b="1" spc="-20" dirty="0">
                <a:latin typeface="Trebuchet MS"/>
                <a:cs typeface="Trebuchet MS"/>
              </a:rPr>
              <a:t>hazardous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20" dirty="0">
                <a:latin typeface="Trebuchet MS"/>
                <a:cs typeface="Trebuchet MS"/>
              </a:rPr>
              <a:t>work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035726" y="5998519"/>
            <a:ext cx="3323590" cy="751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8115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Trebuchet MS"/>
                <a:cs typeface="Trebuchet MS"/>
              </a:rPr>
              <a:t>Health</a:t>
            </a:r>
            <a:r>
              <a:rPr sz="1100" spc="-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safety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concerns</a:t>
            </a:r>
            <a:endParaRPr sz="11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sz="1100">
              <a:latin typeface="Trebuchet MS"/>
              <a:cs typeface="Trebuchet MS"/>
            </a:endParaRPr>
          </a:p>
          <a:p>
            <a:pPr marL="167005" marR="1892300" indent="-154940">
              <a:lnSpc>
                <a:spcPts val="1280"/>
              </a:lnSpc>
            </a:pPr>
            <a:r>
              <a:rPr sz="1100" b="1" spc="-35" dirty="0">
                <a:latin typeface="Trebuchet MS"/>
                <a:cs typeface="Trebuchet MS"/>
              </a:rPr>
              <a:t>Figure</a:t>
            </a:r>
            <a:r>
              <a:rPr sz="1100" b="1" spc="-55" dirty="0">
                <a:latin typeface="Trebuchet MS"/>
                <a:cs typeface="Trebuchet MS"/>
              </a:rPr>
              <a:t> </a:t>
            </a:r>
            <a:r>
              <a:rPr sz="1100" b="1" spc="-114" dirty="0">
                <a:latin typeface="Trebuchet MS"/>
                <a:cs typeface="Trebuchet MS"/>
              </a:rPr>
              <a:t>2: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Pay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dirty="0">
                <a:latin typeface="Trebuchet MS"/>
                <a:cs typeface="Trebuchet MS"/>
              </a:rPr>
              <a:t>Status</a:t>
            </a:r>
            <a:r>
              <a:rPr sz="1100" b="1" spc="-55" dirty="0">
                <a:latin typeface="Trebuchet MS"/>
                <a:cs typeface="Trebuchet MS"/>
              </a:rPr>
              <a:t> </a:t>
            </a:r>
            <a:r>
              <a:rPr sz="1100" b="1" spc="-25" dirty="0">
                <a:latin typeface="Trebuchet MS"/>
                <a:cs typeface="Trebuchet MS"/>
              </a:rPr>
              <a:t>of </a:t>
            </a:r>
            <a:r>
              <a:rPr sz="1100" b="1" spc="-20" dirty="0">
                <a:latin typeface="Trebuchet MS"/>
                <a:cs typeface="Trebuchet MS"/>
              </a:rPr>
              <a:t>Working</a:t>
            </a:r>
            <a:r>
              <a:rPr sz="1100" b="1" spc="-15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Children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1832400" y="9426395"/>
            <a:ext cx="3364229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35" dirty="0">
                <a:latin typeface="Trebuchet MS"/>
                <a:cs typeface="Trebuchet MS"/>
              </a:rPr>
              <a:t>Figure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110" dirty="0">
                <a:latin typeface="Trebuchet MS"/>
                <a:cs typeface="Trebuchet MS"/>
              </a:rPr>
              <a:t>3: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Distributions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of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20" dirty="0">
                <a:latin typeface="Trebuchet MS"/>
                <a:cs typeface="Trebuchet MS"/>
              </a:rPr>
              <a:t>Working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30" dirty="0">
                <a:latin typeface="Trebuchet MS"/>
                <a:cs typeface="Trebuchet MS"/>
              </a:rPr>
              <a:t>Children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dirty="0">
                <a:latin typeface="Trebuchet MS"/>
                <a:cs typeface="Trebuchet MS"/>
              </a:rPr>
              <a:t>by</a:t>
            </a:r>
            <a:r>
              <a:rPr sz="1100" b="1" spc="-45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Sector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918904" y="8115590"/>
            <a:ext cx="3602990" cy="111569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15595" marR="207645">
              <a:lnSpc>
                <a:spcPts val="1280"/>
              </a:lnSpc>
              <a:spcBef>
                <a:spcPts val="520"/>
              </a:spcBef>
            </a:pPr>
            <a:r>
              <a:rPr sz="1100" dirty="0">
                <a:latin typeface="Trebuchet MS"/>
                <a:cs typeface="Trebuchet MS"/>
              </a:rPr>
              <a:t>Majority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(74%)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of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working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children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data- </a:t>
            </a:r>
            <a:r>
              <a:rPr sz="1100" dirty="0">
                <a:latin typeface="Trebuchet MS"/>
                <a:cs typeface="Trebuchet MS"/>
              </a:rPr>
              <a:t>accessible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countries</a:t>
            </a:r>
            <a:r>
              <a:rPr sz="1100" spc="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engage</a:t>
            </a:r>
            <a:r>
              <a:rPr sz="1100" spc="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unpaid</a:t>
            </a:r>
            <a:r>
              <a:rPr sz="1100" spc="3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economic activities.</a:t>
            </a:r>
            <a:endParaRPr sz="1100">
              <a:latin typeface="Trebuchet MS"/>
              <a:cs typeface="Trebuchet MS"/>
            </a:endParaRPr>
          </a:p>
          <a:p>
            <a:pPr marL="315595">
              <a:lnSpc>
                <a:spcPts val="1205"/>
              </a:lnSpc>
            </a:pP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labour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often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entails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unpaid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work,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commonly</a:t>
            </a:r>
            <a:endParaRPr sz="1100">
              <a:latin typeface="Trebuchet MS"/>
              <a:cs typeface="Trebuchet MS"/>
            </a:endParaRPr>
          </a:p>
          <a:p>
            <a:pPr marL="315595" marR="294640">
              <a:lnSpc>
                <a:spcPts val="1280"/>
              </a:lnSpc>
              <a:spcBef>
                <a:spcPts val="50"/>
              </a:spcBef>
            </a:pP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-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family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settings,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highlighting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the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need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for</a:t>
            </a:r>
            <a:r>
              <a:rPr sz="1100" spc="-20" dirty="0">
                <a:latin typeface="Trebuchet MS"/>
                <a:cs typeface="Trebuchet MS"/>
              </a:rPr>
              <a:t> fair </a:t>
            </a:r>
            <a:r>
              <a:rPr sz="1100" spc="-10" dirty="0">
                <a:latin typeface="Trebuchet MS"/>
                <a:cs typeface="Trebuchet MS"/>
              </a:rPr>
              <a:t>treatment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protection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of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children's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rights.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1897202" y="9788206"/>
            <a:ext cx="47625" cy="533400"/>
          </a:xfrm>
          <a:custGeom>
            <a:avLst/>
            <a:gdLst/>
            <a:ahLst/>
            <a:cxnLst/>
            <a:rect l="l" t="t" r="r" b="b"/>
            <a:pathLst>
              <a:path w="47625" h="533400">
                <a:moveTo>
                  <a:pt x="47625" y="506425"/>
                </a:moveTo>
                <a:lnTo>
                  <a:pt x="26962" y="485775"/>
                </a:lnTo>
                <a:lnTo>
                  <a:pt x="20650" y="485775"/>
                </a:lnTo>
                <a:lnTo>
                  <a:pt x="0" y="506425"/>
                </a:lnTo>
                <a:lnTo>
                  <a:pt x="0" y="512737"/>
                </a:lnTo>
                <a:lnTo>
                  <a:pt x="20650" y="533400"/>
                </a:lnTo>
                <a:lnTo>
                  <a:pt x="26962" y="533400"/>
                </a:lnTo>
                <a:lnTo>
                  <a:pt x="47625" y="512737"/>
                </a:lnTo>
                <a:lnTo>
                  <a:pt x="47625" y="509587"/>
                </a:lnTo>
                <a:lnTo>
                  <a:pt x="47625" y="506425"/>
                </a:lnTo>
                <a:close/>
              </a:path>
              <a:path w="47625" h="533400">
                <a:moveTo>
                  <a:pt x="47625" y="344500"/>
                </a:moveTo>
                <a:lnTo>
                  <a:pt x="26962" y="323850"/>
                </a:lnTo>
                <a:lnTo>
                  <a:pt x="20650" y="323850"/>
                </a:lnTo>
                <a:lnTo>
                  <a:pt x="0" y="344500"/>
                </a:lnTo>
                <a:lnTo>
                  <a:pt x="0" y="350812"/>
                </a:lnTo>
                <a:lnTo>
                  <a:pt x="20650" y="371475"/>
                </a:lnTo>
                <a:lnTo>
                  <a:pt x="26962" y="371475"/>
                </a:lnTo>
                <a:lnTo>
                  <a:pt x="47625" y="350812"/>
                </a:lnTo>
                <a:lnTo>
                  <a:pt x="47625" y="347662"/>
                </a:lnTo>
                <a:lnTo>
                  <a:pt x="47625" y="344500"/>
                </a:lnTo>
                <a:close/>
              </a:path>
              <a:path w="47625" h="533400">
                <a:moveTo>
                  <a:pt x="47625" y="20650"/>
                </a:moveTo>
                <a:lnTo>
                  <a:pt x="26962" y="0"/>
                </a:lnTo>
                <a:lnTo>
                  <a:pt x="20650" y="0"/>
                </a:lnTo>
                <a:lnTo>
                  <a:pt x="0" y="20650"/>
                </a:lnTo>
                <a:lnTo>
                  <a:pt x="0" y="26962"/>
                </a:lnTo>
                <a:lnTo>
                  <a:pt x="20650" y="47625"/>
                </a:lnTo>
                <a:lnTo>
                  <a:pt x="26962" y="47625"/>
                </a:lnTo>
                <a:lnTo>
                  <a:pt x="47625" y="26962"/>
                </a:lnTo>
                <a:lnTo>
                  <a:pt x="47625" y="23812"/>
                </a:lnTo>
                <a:lnTo>
                  <a:pt x="47625" y="206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1797035" y="9702469"/>
            <a:ext cx="5701665" cy="896619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251460" marR="149860">
              <a:lnSpc>
                <a:spcPts val="1280"/>
              </a:lnSpc>
              <a:spcBef>
                <a:spcPts val="175"/>
              </a:spcBef>
            </a:pPr>
            <a:r>
              <a:rPr sz="1100" dirty="0">
                <a:latin typeface="Trebuchet MS"/>
                <a:cs typeface="Trebuchet MS"/>
              </a:rPr>
              <a:t>Highest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employment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rates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agriculture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across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South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Asian</a:t>
            </a:r>
            <a:r>
              <a:rPr sz="1100" spc="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countries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(46%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to </a:t>
            </a:r>
            <a:r>
              <a:rPr sz="1100" spc="-10" dirty="0">
                <a:latin typeface="Trebuchet MS"/>
                <a:cs typeface="Trebuchet MS"/>
              </a:rPr>
              <a:t>94%).</a:t>
            </a:r>
            <a:endParaRPr sz="1100">
              <a:latin typeface="Trebuchet MS"/>
              <a:cs typeface="Trebuchet MS"/>
            </a:endParaRPr>
          </a:p>
          <a:p>
            <a:pPr marL="251460">
              <a:lnSpc>
                <a:spcPts val="1210"/>
              </a:lnSpc>
            </a:pPr>
            <a:r>
              <a:rPr sz="1100" dirty="0">
                <a:latin typeface="Trebuchet MS"/>
                <a:cs typeface="Trebuchet MS"/>
              </a:rPr>
              <a:t>Figure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3 shows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diverse distribution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- </a:t>
            </a:r>
            <a:r>
              <a:rPr sz="1100" spc="55" dirty="0">
                <a:latin typeface="Trebuchet MS"/>
                <a:cs typeface="Trebuchet MS"/>
              </a:rPr>
              <a:t>25%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 service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sector,</a:t>
            </a:r>
            <a:r>
              <a:rPr sz="1100" dirty="0">
                <a:latin typeface="Trebuchet MS"/>
                <a:cs typeface="Trebuchet MS"/>
              </a:rPr>
              <a:t> 13% in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manufacturing.</a:t>
            </a:r>
            <a:endParaRPr sz="1100">
              <a:latin typeface="Trebuchet MS"/>
              <a:cs typeface="Trebuchet MS"/>
            </a:endParaRPr>
          </a:p>
          <a:p>
            <a:pPr marL="251460" marR="107950">
              <a:lnSpc>
                <a:spcPts val="1280"/>
              </a:lnSpc>
              <a:spcBef>
                <a:spcPts val="55"/>
              </a:spcBef>
            </a:pPr>
            <a:r>
              <a:rPr sz="1100" spc="-25" dirty="0">
                <a:latin typeface="Trebuchet MS"/>
                <a:cs typeface="Trebuchet MS"/>
              </a:rPr>
              <a:t>Juvenile</a:t>
            </a:r>
            <a:r>
              <a:rPr sz="1100" dirty="0">
                <a:latin typeface="Trebuchet MS"/>
                <a:cs typeface="Trebuchet MS"/>
              </a:rPr>
              <a:t> labour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tied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to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industrialization,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influenced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by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Karl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Marx's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idea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of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machinery </a:t>
            </a:r>
            <a:r>
              <a:rPr sz="1100" dirty="0">
                <a:latin typeface="Trebuchet MS"/>
                <a:cs typeface="Trebuchet MS"/>
              </a:rPr>
              <a:t>replacing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muscle </a:t>
            </a:r>
            <a:r>
              <a:rPr sz="1100" spc="-20" dirty="0">
                <a:latin typeface="Trebuchet MS"/>
                <a:cs typeface="Trebuchet MS"/>
              </a:rPr>
              <a:t>power,</a:t>
            </a:r>
            <a:r>
              <a:rPr sz="1100" dirty="0">
                <a:latin typeface="Trebuchet MS"/>
                <a:cs typeface="Trebuchet MS"/>
              </a:rPr>
              <a:t> prioritizing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 and women </a:t>
            </a:r>
            <a:r>
              <a:rPr sz="1100" spc="-10" dirty="0">
                <a:latin typeface="Trebuchet MS"/>
                <a:cs typeface="Trebuchet MS"/>
              </a:rPr>
              <a:t>labor.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147993" y="8077782"/>
            <a:ext cx="47625" cy="857250"/>
          </a:xfrm>
          <a:custGeom>
            <a:avLst/>
            <a:gdLst/>
            <a:ahLst/>
            <a:cxnLst/>
            <a:rect l="l" t="t" r="r" b="b"/>
            <a:pathLst>
              <a:path w="47625" h="857250">
                <a:moveTo>
                  <a:pt x="47625" y="830275"/>
                </a:moveTo>
                <a:lnTo>
                  <a:pt x="26974" y="809625"/>
                </a:lnTo>
                <a:lnTo>
                  <a:pt x="20650" y="809625"/>
                </a:lnTo>
                <a:lnTo>
                  <a:pt x="0" y="830275"/>
                </a:lnTo>
                <a:lnTo>
                  <a:pt x="0" y="836599"/>
                </a:lnTo>
                <a:lnTo>
                  <a:pt x="20650" y="857250"/>
                </a:lnTo>
                <a:lnTo>
                  <a:pt x="26974" y="857250"/>
                </a:lnTo>
                <a:lnTo>
                  <a:pt x="47625" y="836599"/>
                </a:lnTo>
                <a:lnTo>
                  <a:pt x="47625" y="833437"/>
                </a:lnTo>
                <a:lnTo>
                  <a:pt x="47625" y="830275"/>
                </a:lnTo>
                <a:close/>
              </a:path>
              <a:path w="47625" h="857250">
                <a:moveTo>
                  <a:pt x="47625" y="506425"/>
                </a:moveTo>
                <a:lnTo>
                  <a:pt x="26974" y="485775"/>
                </a:lnTo>
                <a:lnTo>
                  <a:pt x="20650" y="485775"/>
                </a:lnTo>
                <a:lnTo>
                  <a:pt x="0" y="506425"/>
                </a:lnTo>
                <a:lnTo>
                  <a:pt x="0" y="512749"/>
                </a:lnTo>
                <a:lnTo>
                  <a:pt x="20650" y="533400"/>
                </a:lnTo>
                <a:lnTo>
                  <a:pt x="26974" y="533400"/>
                </a:lnTo>
                <a:lnTo>
                  <a:pt x="47625" y="512749"/>
                </a:lnTo>
                <a:lnTo>
                  <a:pt x="47625" y="509587"/>
                </a:lnTo>
                <a:lnTo>
                  <a:pt x="47625" y="506425"/>
                </a:lnTo>
                <a:close/>
              </a:path>
              <a:path w="47625" h="857250">
                <a:moveTo>
                  <a:pt x="47625" y="344500"/>
                </a:moveTo>
                <a:lnTo>
                  <a:pt x="26974" y="323850"/>
                </a:lnTo>
                <a:lnTo>
                  <a:pt x="20650" y="323850"/>
                </a:lnTo>
                <a:lnTo>
                  <a:pt x="0" y="344500"/>
                </a:lnTo>
                <a:lnTo>
                  <a:pt x="0" y="350824"/>
                </a:lnTo>
                <a:lnTo>
                  <a:pt x="20650" y="371475"/>
                </a:lnTo>
                <a:lnTo>
                  <a:pt x="26974" y="371475"/>
                </a:lnTo>
                <a:lnTo>
                  <a:pt x="47625" y="350824"/>
                </a:lnTo>
                <a:lnTo>
                  <a:pt x="47625" y="347662"/>
                </a:lnTo>
                <a:lnTo>
                  <a:pt x="47625" y="344500"/>
                </a:lnTo>
                <a:close/>
              </a:path>
              <a:path w="47625" h="857250">
                <a:moveTo>
                  <a:pt x="47625" y="20650"/>
                </a:moveTo>
                <a:lnTo>
                  <a:pt x="26974" y="0"/>
                </a:lnTo>
                <a:lnTo>
                  <a:pt x="20650" y="0"/>
                </a:lnTo>
                <a:lnTo>
                  <a:pt x="0" y="20650"/>
                </a:lnTo>
                <a:lnTo>
                  <a:pt x="0" y="26974"/>
                </a:lnTo>
                <a:lnTo>
                  <a:pt x="20650" y="47625"/>
                </a:lnTo>
                <a:lnTo>
                  <a:pt x="26974" y="47625"/>
                </a:lnTo>
                <a:lnTo>
                  <a:pt x="47625" y="26974"/>
                </a:lnTo>
                <a:lnTo>
                  <a:pt x="47625" y="23812"/>
                </a:lnTo>
                <a:lnTo>
                  <a:pt x="47625" y="206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98652" y="7957798"/>
            <a:ext cx="3602990" cy="141160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200660" marR="171450">
              <a:lnSpc>
                <a:spcPts val="1280"/>
              </a:lnSpc>
              <a:spcBef>
                <a:spcPts val="445"/>
              </a:spcBef>
            </a:pPr>
            <a:r>
              <a:rPr sz="1100" dirty="0">
                <a:latin typeface="Trebuchet MS"/>
                <a:cs typeface="Trebuchet MS"/>
              </a:rPr>
              <a:t>Since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spc="-60" dirty="0">
                <a:latin typeface="Trebuchet MS"/>
                <a:cs typeface="Trebuchet MS"/>
              </a:rPr>
              <a:t>2016,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global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efforts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against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labour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have </a:t>
            </a:r>
            <a:r>
              <a:rPr sz="1100" spc="-10" dirty="0">
                <a:latin typeface="Trebuchet MS"/>
                <a:cs typeface="Trebuchet MS"/>
              </a:rPr>
              <a:t>plateaued.</a:t>
            </a:r>
            <a:endParaRPr sz="1100">
              <a:latin typeface="Trebuchet MS"/>
              <a:cs typeface="Trebuchet MS"/>
            </a:endParaRPr>
          </a:p>
          <a:p>
            <a:pPr marL="200660">
              <a:lnSpc>
                <a:spcPts val="1210"/>
              </a:lnSpc>
            </a:pPr>
            <a:r>
              <a:rPr sz="1100" spc="-65" dirty="0">
                <a:latin typeface="Trebuchet MS"/>
                <a:cs typeface="Trebuchet MS"/>
              </a:rPr>
              <a:t>6.5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million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more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engaged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perilous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labour.</a:t>
            </a:r>
            <a:endParaRPr sz="1100">
              <a:latin typeface="Trebuchet MS"/>
              <a:cs typeface="Trebuchet MS"/>
            </a:endParaRPr>
          </a:p>
          <a:p>
            <a:pPr marL="200660" marR="158750">
              <a:lnSpc>
                <a:spcPts val="1280"/>
              </a:lnSpc>
              <a:spcBef>
                <a:spcPts val="55"/>
              </a:spcBef>
            </a:pPr>
            <a:r>
              <a:rPr sz="1100" spc="-10" dirty="0">
                <a:latin typeface="Trebuchet MS"/>
                <a:cs typeface="Trebuchet MS"/>
              </a:rPr>
              <a:t>The </a:t>
            </a:r>
            <a:r>
              <a:rPr sz="1100" dirty="0">
                <a:latin typeface="Trebuchet MS"/>
                <a:cs typeface="Trebuchet MS"/>
              </a:rPr>
              <a:t>percentage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of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labour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remains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unchanged globally.</a:t>
            </a:r>
            <a:endParaRPr sz="1100">
              <a:latin typeface="Trebuchet MS"/>
              <a:cs typeface="Trebuchet MS"/>
            </a:endParaRPr>
          </a:p>
          <a:p>
            <a:pPr marL="200660">
              <a:lnSpc>
                <a:spcPts val="1210"/>
              </a:lnSpc>
            </a:pPr>
            <a:r>
              <a:rPr sz="1100" spc="-10" dirty="0">
                <a:latin typeface="Trebuchet MS"/>
                <a:cs typeface="Trebuchet MS"/>
              </a:rPr>
              <a:t>Recent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surveys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reveal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30 million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children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employed,</a:t>
            </a:r>
            <a:endParaRPr sz="1100">
              <a:latin typeface="Trebuchet MS"/>
              <a:cs typeface="Trebuchet MS"/>
            </a:endParaRPr>
          </a:p>
          <a:p>
            <a:pPr marL="200660" marR="30480">
              <a:lnSpc>
                <a:spcPts val="1280"/>
              </a:lnSpc>
              <a:spcBef>
                <a:spcPts val="50"/>
              </a:spcBef>
            </a:pPr>
            <a:r>
              <a:rPr sz="1100" spc="-110" dirty="0">
                <a:latin typeface="Trebuchet MS"/>
                <a:cs typeface="Trebuchet MS"/>
              </a:rPr>
              <a:t>17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million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labour,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50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million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not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enrolled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school.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184365" y="11629896"/>
            <a:ext cx="5109845" cy="857250"/>
          </a:xfrm>
          <a:custGeom>
            <a:avLst/>
            <a:gdLst/>
            <a:ahLst/>
            <a:cxnLst/>
            <a:rect l="l" t="t" r="r" b="b"/>
            <a:pathLst>
              <a:path w="5109845" h="857250">
                <a:moveTo>
                  <a:pt x="47625" y="506425"/>
                </a:moveTo>
                <a:lnTo>
                  <a:pt x="26974" y="485775"/>
                </a:lnTo>
                <a:lnTo>
                  <a:pt x="20662" y="485775"/>
                </a:lnTo>
                <a:lnTo>
                  <a:pt x="0" y="506425"/>
                </a:lnTo>
                <a:lnTo>
                  <a:pt x="0" y="512737"/>
                </a:lnTo>
                <a:lnTo>
                  <a:pt x="20662" y="533400"/>
                </a:lnTo>
                <a:lnTo>
                  <a:pt x="26974" y="533400"/>
                </a:lnTo>
                <a:lnTo>
                  <a:pt x="47625" y="512737"/>
                </a:lnTo>
                <a:lnTo>
                  <a:pt x="47625" y="509587"/>
                </a:lnTo>
                <a:lnTo>
                  <a:pt x="47625" y="506425"/>
                </a:lnTo>
                <a:close/>
              </a:path>
              <a:path w="5109845" h="857250">
                <a:moveTo>
                  <a:pt x="47625" y="20650"/>
                </a:moveTo>
                <a:lnTo>
                  <a:pt x="26974" y="0"/>
                </a:lnTo>
                <a:lnTo>
                  <a:pt x="20662" y="0"/>
                </a:lnTo>
                <a:lnTo>
                  <a:pt x="0" y="20650"/>
                </a:lnTo>
                <a:lnTo>
                  <a:pt x="0" y="26962"/>
                </a:lnTo>
                <a:lnTo>
                  <a:pt x="20662" y="47625"/>
                </a:lnTo>
                <a:lnTo>
                  <a:pt x="26974" y="47625"/>
                </a:lnTo>
                <a:lnTo>
                  <a:pt x="47625" y="26962"/>
                </a:lnTo>
                <a:lnTo>
                  <a:pt x="47625" y="23812"/>
                </a:lnTo>
                <a:lnTo>
                  <a:pt x="47625" y="20650"/>
                </a:lnTo>
                <a:close/>
              </a:path>
              <a:path w="5109845" h="857250">
                <a:moveTo>
                  <a:pt x="2582672" y="668350"/>
                </a:moveTo>
                <a:lnTo>
                  <a:pt x="2562021" y="647700"/>
                </a:lnTo>
                <a:lnTo>
                  <a:pt x="2555710" y="647700"/>
                </a:lnTo>
                <a:lnTo>
                  <a:pt x="2535047" y="668350"/>
                </a:lnTo>
                <a:lnTo>
                  <a:pt x="2535047" y="674662"/>
                </a:lnTo>
                <a:lnTo>
                  <a:pt x="2555710" y="695325"/>
                </a:lnTo>
                <a:lnTo>
                  <a:pt x="2562021" y="695325"/>
                </a:lnTo>
                <a:lnTo>
                  <a:pt x="2582672" y="674662"/>
                </a:lnTo>
                <a:lnTo>
                  <a:pt x="2582672" y="671512"/>
                </a:lnTo>
                <a:lnTo>
                  <a:pt x="2582672" y="668350"/>
                </a:lnTo>
                <a:close/>
              </a:path>
              <a:path w="5109845" h="857250">
                <a:moveTo>
                  <a:pt x="2582672" y="20650"/>
                </a:moveTo>
                <a:lnTo>
                  <a:pt x="2562021" y="0"/>
                </a:lnTo>
                <a:lnTo>
                  <a:pt x="2555710" y="0"/>
                </a:lnTo>
                <a:lnTo>
                  <a:pt x="2535047" y="20650"/>
                </a:lnTo>
                <a:lnTo>
                  <a:pt x="2535047" y="26962"/>
                </a:lnTo>
                <a:lnTo>
                  <a:pt x="2555710" y="47625"/>
                </a:lnTo>
                <a:lnTo>
                  <a:pt x="2562021" y="47625"/>
                </a:lnTo>
                <a:lnTo>
                  <a:pt x="2582672" y="26962"/>
                </a:lnTo>
                <a:lnTo>
                  <a:pt x="2582672" y="23812"/>
                </a:lnTo>
                <a:lnTo>
                  <a:pt x="2582672" y="20650"/>
                </a:lnTo>
                <a:close/>
              </a:path>
              <a:path w="5109845" h="857250">
                <a:moveTo>
                  <a:pt x="5109781" y="830275"/>
                </a:moveTo>
                <a:lnTo>
                  <a:pt x="5089131" y="809625"/>
                </a:lnTo>
                <a:lnTo>
                  <a:pt x="5082806" y="809625"/>
                </a:lnTo>
                <a:lnTo>
                  <a:pt x="5062156" y="830275"/>
                </a:lnTo>
                <a:lnTo>
                  <a:pt x="5062156" y="836587"/>
                </a:lnTo>
                <a:lnTo>
                  <a:pt x="5082806" y="857250"/>
                </a:lnTo>
                <a:lnTo>
                  <a:pt x="5089131" y="857250"/>
                </a:lnTo>
                <a:lnTo>
                  <a:pt x="5109781" y="836587"/>
                </a:lnTo>
                <a:lnTo>
                  <a:pt x="5109781" y="833437"/>
                </a:lnTo>
                <a:lnTo>
                  <a:pt x="5109781" y="830275"/>
                </a:lnTo>
                <a:close/>
              </a:path>
              <a:path w="5109845" h="857250">
                <a:moveTo>
                  <a:pt x="5109781" y="20650"/>
                </a:moveTo>
                <a:lnTo>
                  <a:pt x="5089131" y="0"/>
                </a:lnTo>
                <a:lnTo>
                  <a:pt x="5082806" y="0"/>
                </a:lnTo>
                <a:lnTo>
                  <a:pt x="5062156" y="20650"/>
                </a:lnTo>
                <a:lnTo>
                  <a:pt x="5062156" y="26962"/>
                </a:lnTo>
                <a:lnTo>
                  <a:pt x="5082806" y="47625"/>
                </a:lnTo>
                <a:lnTo>
                  <a:pt x="5089131" y="47625"/>
                </a:lnTo>
                <a:lnTo>
                  <a:pt x="5109781" y="26962"/>
                </a:lnTo>
                <a:lnTo>
                  <a:pt x="5109781" y="23812"/>
                </a:lnTo>
                <a:lnTo>
                  <a:pt x="5109781" y="206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 txBox="1"/>
          <p:nvPr/>
        </p:nvSpPr>
        <p:spPr>
          <a:xfrm>
            <a:off x="323333" y="11544223"/>
            <a:ext cx="1974214" cy="132651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5080">
              <a:lnSpc>
                <a:spcPts val="1280"/>
              </a:lnSpc>
              <a:spcBef>
                <a:spcPts val="175"/>
              </a:spcBef>
            </a:pPr>
            <a:r>
              <a:rPr sz="1100" b="1" dirty="0">
                <a:latin typeface="Trebuchet MS"/>
                <a:cs typeface="Trebuchet MS"/>
              </a:rPr>
              <a:t>Short-</a:t>
            </a:r>
            <a:r>
              <a:rPr sz="1100" b="1" spc="-35" dirty="0">
                <a:latin typeface="Trebuchet MS"/>
                <a:cs typeface="Trebuchet MS"/>
              </a:rPr>
              <a:t>term</a:t>
            </a:r>
            <a:r>
              <a:rPr sz="1100" b="1" spc="-70" dirty="0">
                <a:latin typeface="Trebuchet MS"/>
                <a:cs typeface="Trebuchet MS"/>
              </a:rPr>
              <a:t> </a:t>
            </a:r>
            <a:r>
              <a:rPr sz="1100" b="1" spc="-25" dirty="0">
                <a:latin typeface="Trebuchet MS"/>
                <a:cs typeface="Trebuchet MS"/>
              </a:rPr>
              <a:t>Gains:</a:t>
            </a:r>
            <a:r>
              <a:rPr sz="1100" b="1" spc="-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-4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labour </a:t>
            </a:r>
            <a:r>
              <a:rPr sz="1100" dirty="0">
                <a:latin typeface="Trebuchet MS"/>
                <a:cs typeface="Trebuchet MS"/>
              </a:rPr>
              <a:t>may</a:t>
            </a:r>
            <a:r>
              <a:rPr sz="1100" spc="10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boost</a:t>
            </a:r>
            <a:r>
              <a:rPr sz="1100" spc="1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household</a:t>
            </a:r>
            <a:r>
              <a:rPr sz="1100" spc="11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income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4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survival</a:t>
            </a:r>
            <a:r>
              <a:rPr sz="1100" spc="4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initially.</a:t>
            </a:r>
            <a:endParaRPr sz="1100">
              <a:latin typeface="Trebuchet MS"/>
              <a:cs typeface="Trebuchet MS"/>
            </a:endParaRPr>
          </a:p>
          <a:p>
            <a:pPr marL="12700">
              <a:lnSpc>
                <a:spcPts val="1205"/>
              </a:lnSpc>
            </a:pPr>
            <a:r>
              <a:rPr sz="1100" b="1" dirty="0">
                <a:latin typeface="Trebuchet MS"/>
                <a:cs typeface="Trebuchet MS"/>
              </a:rPr>
              <a:t>Long-</a:t>
            </a:r>
            <a:r>
              <a:rPr sz="1100" b="1" spc="-35" dirty="0">
                <a:latin typeface="Trebuchet MS"/>
                <a:cs typeface="Trebuchet MS"/>
              </a:rPr>
              <a:t>term </a:t>
            </a:r>
            <a:r>
              <a:rPr sz="1100" b="1" spc="-55" dirty="0">
                <a:latin typeface="Trebuchet MS"/>
                <a:cs typeface="Trebuchet MS"/>
              </a:rPr>
              <a:t>Price:</a:t>
            </a:r>
            <a:r>
              <a:rPr sz="1100" b="1" spc="-3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Deprives</a:t>
            </a:r>
            <a:endParaRPr sz="1100">
              <a:latin typeface="Trebuchet MS"/>
              <a:cs typeface="Trebuchet MS"/>
            </a:endParaRPr>
          </a:p>
          <a:p>
            <a:pPr marL="12700" marR="17145">
              <a:lnSpc>
                <a:spcPts val="1280"/>
              </a:lnSpc>
              <a:spcBef>
                <a:spcPts val="50"/>
              </a:spcBef>
            </a:pPr>
            <a:r>
              <a:rPr sz="1100" dirty="0">
                <a:latin typeface="Trebuchet MS"/>
                <a:cs typeface="Trebuchet MS"/>
              </a:rPr>
              <a:t>children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of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education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skill </a:t>
            </a:r>
            <a:r>
              <a:rPr sz="1100" spc="-10" dirty="0">
                <a:latin typeface="Trebuchet MS"/>
                <a:cs typeface="Trebuchet MS"/>
              </a:rPr>
              <a:t>development,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lowering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human </a:t>
            </a:r>
            <a:r>
              <a:rPr sz="1100" dirty="0">
                <a:latin typeface="Trebuchet MS"/>
                <a:cs typeface="Trebuchet MS"/>
              </a:rPr>
              <a:t>capital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-10" dirty="0">
                <a:latin typeface="Trebuchet MS"/>
                <a:cs typeface="Trebuchet MS"/>
              </a:rPr>
              <a:t> perpetuating poverty.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2858379" y="11544223"/>
            <a:ext cx="2101850" cy="148844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19685">
              <a:lnSpc>
                <a:spcPts val="1280"/>
              </a:lnSpc>
              <a:spcBef>
                <a:spcPts val="175"/>
              </a:spcBef>
            </a:pPr>
            <a:r>
              <a:rPr sz="1100" b="1" dirty="0">
                <a:latin typeface="Trebuchet MS"/>
                <a:cs typeface="Trebuchet MS"/>
              </a:rPr>
              <a:t>Long-</a:t>
            </a:r>
            <a:r>
              <a:rPr sz="1100" b="1" spc="-35" dirty="0">
                <a:latin typeface="Trebuchet MS"/>
                <a:cs typeface="Trebuchet MS"/>
              </a:rPr>
              <a:t>term</a:t>
            </a:r>
            <a:r>
              <a:rPr sz="1100" b="1" spc="-45" dirty="0">
                <a:latin typeface="Trebuchet MS"/>
                <a:cs typeface="Trebuchet MS"/>
              </a:rPr>
              <a:t> </a:t>
            </a:r>
            <a:r>
              <a:rPr sz="1100" b="1" spc="-30" dirty="0">
                <a:latin typeface="Trebuchet MS"/>
                <a:cs typeface="Trebuchet MS"/>
              </a:rPr>
              <a:t>Impediment:</a:t>
            </a:r>
            <a:r>
              <a:rPr sz="1100" b="1" spc="-5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Child </a:t>
            </a:r>
            <a:r>
              <a:rPr sz="1100" dirty="0">
                <a:latin typeface="Trebuchet MS"/>
                <a:cs typeface="Trebuchet MS"/>
              </a:rPr>
              <a:t>labour</a:t>
            </a:r>
            <a:r>
              <a:rPr sz="1100" spc="9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hinders</a:t>
            </a:r>
            <a:r>
              <a:rPr sz="1100" spc="9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human</a:t>
            </a:r>
            <a:r>
              <a:rPr sz="1100" spc="9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capital development,</a:t>
            </a:r>
            <a:r>
              <a:rPr sz="1100" spc="5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limiting</a:t>
            </a:r>
            <a:r>
              <a:rPr sz="1100" spc="5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long-</a:t>
            </a:r>
            <a:r>
              <a:rPr sz="1100" spc="-20" dirty="0">
                <a:latin typeface="Trebuchet MS"/>
                <a:cs typeface="Trebuchet MS"/>
              </a:rPr>
              <a:t>term </a:t>
            </a:r>
            <a:r>
              <a:rPr sz="1100" dirty="0">
                <a:latin typeface="Trebuchet MS"/>
                <a:cs typeface="Trebuchet MS"/>
              </a:rPr>
              <a:t>growth and societal </a:t>
            </a:r>
            <a:r>
              <a:rPr sz="1100" spc="-10" dirty="0">
                <a:latin typeface="Trebuchet MS"/>
                <a:cs typeface="Trebuchet MS"/>
              </a:rPr>
              <a:t>progress.</a:t>
            </a:r>
            <a:endParaRPr sz="1100">
              <a:latin typeface="Trebuchet MS"/>
              <a:cs typeface="Trebuchet MS"/>
            </a:endParaRPr>
          </a:p>
          <a:p>
            <a:pPr marL="12700">
              <a:lnSpc>
                <a:spcPts val="1200"/>
              </a:lnSpc>
            </a:pPr>
            <a:r>
              <a:rPr sz="1100" b="1" dirty="0">
                <a:latin typeface="Trebuchet MS"/>
                <a:cs typeface="Trebuchet MS"/>
              </a:rPr>
              <a:t>Missed</a:t>
            </a:r>
            <a:r>
              <a:rPr sz="1100" b="1" spc="-10" dirty="0">
                <a:latin typeface="Trebuchet MS"/>
                <a:cs typeface="Trebuchet MS"/>
              </a:rPr>
              <a:t> </a:t>
            </a:r>
            <a:r>
              <a:rPr sz="1100" b="1" spc="-25" dirty="0">
                <a:latin typeface="Trebuchet MS"/>
                <a:cs typeface="Trebuchet MS"/>
              </a:rPr>
              <a:t>Opportunities:</a:t>
            </a:r>
            <a:r>
              <a:rPr sz="1100" b="1" spc="4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Working</a:t>
            </a:r>
            <a:endParaRPr sz="1100">
              <a:latin typeface="Trebuchet MS"/>
              <a:cs typeface="Trebuchet MS"/>
            </a:endParaRPr>
          </a:p>
          <a:p>
            <a:pPr marL="12700" marR="5080">
              <a:lnSpc>
                <a:spcPts val="1280"/>
              </a:lnSpc>
              <a:spcBef>
                <a:spcPts val="50"/>
              </a:spcBef>
            </a:pPr>
            <a:r>
              <a:rPr sz="1100" dirty="0">
                <a:latin typeface="Trebuchet MS"/>
                <a:cs typeface="Trebuchet MS"/>
              </a:rPr>
              <a:t>children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miss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out</a:t>
            </a:r>
            <a:r>
              <a:rPr sz="1100" spc="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on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education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skill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development,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impeding </a:t>
            </a:r>
            <a:r>
              <a:rPr sz="1100" dirty="0">
                <a:latin typeface="Trebuchet MS"/>
                <a:cs typeface="Trebuchet MS"/>
              </a:rPr>
              <a:t>workforce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efficiency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-10" dirty="0">
                <a:latin typeface="Trebuchet MS"/>
                <a:cs typeface="Trebuchet MS"/>
              </a:rPr>
              <a:t> future </a:t>
            </a:r>
            <a:r>
              <a:rPr sz="1100" dirty="0">
                <a:latin typeface="Trebuchet MS"/>
                <a:cs typeface="Trebuchet MS"/>
              </a:rPr>
              <a:t>economic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contributions.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385484" y="11544223"/>
            <a:ext cx="2143125" cy="1650364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63500">
              <a:lnSpc>
                <a:spcPts val="1280"/>
              </a:lnSpc>
              <a:spcBef>
                <a:spcPts val="175"/>
              </a:spcBef>
            </a:pPr>
            <a:r>
              <a:rPr sz="1100" b="1" spc="-10" dirty="0">
                <a:latin typeface="Trebuchet MS"/>
                <a:cs typeface="Trebuchet MS"/>
              </a:rPr>
              <a:t>Physical</a:t>
            </a:r>
            <a:r>
              <a:rPr sz="1100" b="1" spc="-55" dirty="0">
                <a:latin typeface="Trebuchet MS"/>
                <a:cs typeface="Trebuchet MS"/>
              </a:rPr>
              <a:t> </a:t>
            </a:r>
            <a:r>
              <a:rPr sz="1100" b="1" dirty="0">
                <a:latin typeface="Trebuchet MS"/>
                <a:cs typeface="Trebuchet MS"/>
              </a:rPr>
              <a:t>and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20" dirty="0">
                <a:latin typeface="Trebuchet MS"/>
                <a:cs typeface="Trebuchet MS"/>
              </a:rPr>
              <a:t>Emotional</a:t>
            </a:r>
            <a:r>
              <a:rPr sz="1100" b="1" spc="-55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Impact: </a:t>
            </a: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labour</a:t>
            </a:r>
            <a:r>
              <a:rPr sz="1100" spc="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exposes</a:t>
            </a:r>
            <a:r>
              <a:rPr sz="1100" spc="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children</a:t>
            </a:r>
            <a:r>
              <a:rPr sz="1100" spc="40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to </a:t>
            </a:r>
            <a:r>
              <a:rPr sz="1100" dirty="0">
                <a:latin typeface="Trebuchet MS"/>
                <a:cs typeface="Trebuchet MS"/>
              </a:rPr>
              <a:t>health</a:t>
            </a:r>
            <a:r>
              <a:rPr sz="1100" spc="-4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hazards,</a:t>
            </a:r>
            <a:r>
              <a:rPr sz="1100" spc="-4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impacting </a:t>
            </a:r>
            <a:r>
              <a:rPr sz="1100" dirty="0">
                <a:latin typeface="Trebuchet MS"/>
                <a:cs typeface="Trebuchet MS"/>
              </a:rPr>
              <a:t>physical</a:t>
            </a:r>
            <a:r>
              <a:rPr sz="1100" spc="5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5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emotional</a:t>
            </a:r>
            <a:r>
              <a:rPr sz="1100" spc="55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well- </a:t>
            </a:r>
            <a:r>
              <a:rPr sz="1100" spc="-10" dirty="0">
                <a:latin typeface="Trebuchet MS"/>
                <a:cs typeface="Trebuchet MS"/>
              </a:rPr>
              <a:t>being.</a:t>
            </a:r>
            <a:endParaRPr sz="1100">
              <a:latin typeface="Trebuchet MS"/>
              <a:cs typeface="Trebuchet MS"/>
            </a:endParaRPr>
          </a:p>
          <a:p>
            <a:pPr marL="12700">
              <a:lnSpc>
                <a:spcPts val="1195"/>
              </a:lnSpc>
            </a:pPr>
            <a:r>
              <a:rPr sz="1100" b="1" spc="-30" dirty="0">
                <a:latin typeface="Trebuchet MS"/>
                <a:cs typeface="Trebuchet MS"/>
              </a:rPr>
              <a:t>Economic</a:t>
            </a:r>
            <a:r>
              <a:rPr sz="1100" b="1" spc="-40" dirty="0">
                <a:latin typeface="Trebuchet MS"/>
                <a:cs typeface="Trebuchet MS"/>
              </a:rPr>
              <a:t> </a:t>
            </a:r>
            <a:r>
              <a:rPr sz="1100" b="1" spc="-10" dirty="0">
                <a:latin typeface="Trebuchet MS"/>
                <a:cs typeface="Trebuchet MS"/>
              </a:rPr>
              <a:t>Consequences:</a:t>
            </a:r>
            <a:endParaRPr sz="1100">
              <a:latin typeface="Trebuchet MS"/>
              <a:cs typeface="Trebuchet MS"/>
            </a:endParaRPr>
          </a:p>
          <a:p>
            <a:pPr marL="12700" marR="5080">
              <a:lnSpc>
                <a:spcPts val="1280"/>
              </a:lnSpc>
              <a:spcBef>
                <a:spcPts val="50"/>
              </a:spcBef>
            </a:pPr>
            <a:r>
              <a:rPr sz="1100" spc="-10" dirty="0">
                <a:latin typeface="Trebuchet MS"/>
                <a:cs typeface="Trebuchet MS"/>
              </a:rPr>
              <a:t>Detrimental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health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effects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lead</a:t>
            </a:r>
            <a:r>
              <a:rPr sz="1100" spc="50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to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long-</a:t>
            </a:r>
            <a:r>
              <a:rPr sz="1100" spc="-10" dirty="0">
                <a:latin typeface="Trebuchet MS"/>
                <a:cs typeface="Trebuchet MS"/>
              </a:rPr>
              <a:t>term</a:t>
            </a:r>
            <a:r>
              <a:rPr sz="1100" dirty="0">
                <a:latin typeface="Trebuchet MS"/>
                <a:cs typeface="Trebuchet MS"/>
              </a:rPr>
              <a:t> negative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impacts </a:t>
            </a:r>
            <a:r>
              <a:rPr sz="1100" spc="-25" dirty="0">
                <a:latin typeface="Trebuchet MS"/>
                <a:cs typeface="Trebuchet MS"/>
              </a:rPr>
              <a:t>on </a:t>
            </a:r>
            <a:r>
              <a:rPr sz="1100" dirty="0">
                <a:latin typeface="Trebuchet MS"/>
                <a:cs typeface="Trebuchet MS"/>
              </a:rPr>
              <a:t>human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capital,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productivity,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and </a:t>
            </a:r>
            <a:r>
              <a:rPr sz="1100" dirty="0">
                <a:latin typeface="Trebuchet MS"/>
                <a:cs typeface="Trebuchet MS"/>
              </a:rPr>
              <a:t>healthcare</a:t>
            </a:r>
            <a:r>
              <a:rPr sz="1100" spc="-5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expenses.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640196" y="15035255"/>
            <a:ext cx="3767454" cy="51689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5080">
              <a:lnSpc>
                <a:spcPts val="1280"/>
              </a:lnSpc>
              <a:spcBef>
                <a:spcPts val="175"/>
              </a:spcBef>
            </a:pPr>
            <a:r>
              <a:rPr sz="1100" spc="-10" dirty="0">
                <a:latin typeface="Trebuchet MS"/>
                <a:cs typeface="Trebuchet MS"/>
              </a:rPr>
              <a:t>Prioritize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efforts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to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address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labor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rural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areas, </a:t>
            </a:r>
            <a:r>
              <a:rPr sz="1100" dirty="0">
                <a:latin typeface="Trebuchet MS"/>
                <a:cs typeface="Trebuchet MS"/>
              </a:rPr>
              <a:t>especially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agriculture,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recognizing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the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higher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prevalence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vulnerability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of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children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these</a:t>
            </a:r>
            <a:r>
              <a:rPr sz="1100" spc="-10" dirty="0">
                <a:latin typeface="Trebuchet MS"/>
                <a:cs typeface="Trebuchet MS"/>
              </a:rPr>
              <a:t> settings.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855952" y="13728651"/>
            <a:ext cx="3517265" cy="67881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323850" marR="5080" indent="-311785" algn="r">
              <a:lnSpc>
                <a:spcPts val="1280"/>
              </a:lnSpc>
              <a:spcBef>
                <a:spcPts val="175"/>
              </a:spcBef>
            </a:pPr>
            <a:r>
              <a:rPr sz="1100" dirty="0">
                <a:latin typeface="Trebuchet MS"/>
                <a:cs typeface="Trebuchet MS"/>
              </a:rPr>
              <a:t>Increase</a:t>
            </a:r>
            <a:r>
              <a:rPr sz="1100" spc="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public</a:t>
            </a:r>
            <a:r>
              <a:rPr sz="1100" spc="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investment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education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South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Asian countries,</a:t>
            </a:r>
            <a:r>
              <a:rPr sz="1100" spc="-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aiming</a:t>
            </a:r>
            <a:r>
              <a:rPr sz="1100" spc="-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for</a:t>
            </a:r>
            <a:r>
              <a:rPr sz="1100" spc="-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at</a:t>
            </a:r>
            <a:r>
              <a:rPr sz="1100" spc="-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least</a:t>
            </a:r>
            <a:r>
              <a:rPr sz="1100" spc="-30" dirty="0">
                <a:latin typeface="Trebuchet MS"/>
                <a:cs typeface="Trebuchet MS"/>
              </a:rPr>
              <a:t> </a:t>
            </a:r>
            <a:r>
              <a:rPr sz="1100" spc="105" dirty="0">
                <a:latin typeface="Trebuchet MS"/>
                <a:cs typeface="Trebuchet MS"/>
              </a:rPr>
              <a:t>3%</a:t>
            </a:r>
            <a:r>
              <a:rPr sz="1100" spc="-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of</a:t>
            </a:r>
            <a:r>
              <a:rPr sz="1100" spc="-35" dirty="0">
                <a:latin typeface="Trebuchet MS"/>
                <a:cs typeface="Trebuchet MS"/>
              </a:rPr>
              <a:t> </a:t>
            </a:r>
            <a:r>
              <a:rPr sz="1100" spc="-40" dirty="0">
                <a:latin typeface="Trebuchet MS"/>
                <a:cs typeface="Trebuchet MS"/>
              </a:rPr>
              <a:t>GDP,</a:t>
            </a:r>
            <a:r>
              <a:rPr sz="1100" spc="-3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to</a:t>
            </a:r>
            <a:r>
              <a:rPr sz="1100" spc="-3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ensure </a:t>
            </a:r>
            <a:r>
              <a:rPr sz="1100" dirty="0">
                <a:latin typeface="Trebuchet MS"/>
                <a:cs typeface="Trebuchet MS"/>
              </a:rPr>
              <a:t>inclusive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accessible</a:t>
            </a:r>
            <a:r>
              <a:rPr sz="1100" spc="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basic</a:t>
            </a:r>
            <a:r>
              <a:rPr sz="1100" spc="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education</a:t>
            </a:r>
            <a:r>
              <a:rPr sz="1100" spc="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for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all </a:t>
            </a:r>
            <a:r>
              <a:rPr sz="1100" dirty="0">
                <a:latin typeface="Trebuchet MS"/>
                <a:cs typeface="Trebuchet MS"/>
              </a:rPr>
              <a:t>children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reduce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the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risk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of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-1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labor.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40196" y="16025677"/>
            <a:ext cx="3690620" cy="840740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5080">
              <a:lnSpc>
                <a:spcPts val="1280"/>
              </a:lnSpc>
              <a:spcBef>
                <a:spcPts val="175"/>
              </a:spcBef>
            </a:pPr>
            <a:r>
              <a:rPr sz="1100" dirty="0">
                <a:latin typeface="Trebuchet MS"/>
                <a:cs typeface="Trebuchet MS"/>
              </a:rPr>
              <a:t>Implement</a:t>
            </a:r>
            <a:r>
              <a:rPr sz="1100" spc="6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broad-based</a:t>
            </a:r>
            <a:r>
              <a:rPr sz="1100" spc="7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economic</a:t>
            </a:r>
            <a:r>
              <a:rPr sz="1100" spc="7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growth</a:t>
            </a:r>
            <a:r>
              <a:rPr sz="1100" spc="65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and </a:t>
            </a:r>
            <a:r>
              <a:rPr sz="1100" dirty="0">
                <a:latin typeface="Trebuchet MS"/>
                <a:cs typeface="Trebuchet MS"/>
              </a:rPr>
              <a:t>development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strategies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to</a:t>
            </a:r>
            <a:r>
              <a:rPr sz="1100" spc="-10" dirty="0">
                <a:latin typeface="Trebuchet MS"/>
                <a:cs typeface="Trebuchet MS"/>
              </a:rPr>
              <a:t> alleviate </a:t>
            </a:r>
            <a:r>
              <a:rPr sz="1100" spc="-20" dirty="0">
                <a:latin typeface="Trebuchet MS"/>
                <a:cs typeface="Trebuchet MS"/>
              </a:rPr>
              <a:t>poverty,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as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poverty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is </a:t>
            </a:r>
            <a:r>
              <a:rPr sz="1100" dirty="0">
                <a:latin typeface="Trebuchet MS"/>
                <a:cs typeface="Trebuchet MS"/>
              </a:rPr>
              <a:t>a</a:t>
            </a:r>
            <a:r>
              <a:rPr sz="1100" spc="-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significant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driver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of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-2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labor.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Eliminate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school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fees</a:t>
            </a:r>
            <a:r>
              <a:rPr sz="1100" spc="-20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to </a:t>
            </a:r>
            <a:r>
              <a:rPr sz="1100" dirty="0">
                <a:latin typeface="Trebuchet MS"/>
                <a:cs typeface="Trebuchet MS"/>
              </a:rPr>
              <a:t>enhance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educational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opportunities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reduce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the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need </a:t>
            </a:r>
            <a:r>
              <a:rPr sz="1100" dirty="0">
                <a:latin typeface="Trebuchet MS"/>
                <a:cs typeface="Trebuchet MS"/>
              </a:rPr>
              <a:t>for</a:t>
            </a:r>
            <a:r>
              <a:rPr sz="1100" spc="-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children</a:t>
            </a:r>
            <a:r>
              <a:rPr sz="1100" spc="-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to</a:t>
            </a:r>
            <a:r>
              <a:rPr sz="1100" spc="-30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work.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64065" y="17339774"/>
            <a:ext cx="3622675" cy="67881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5080" algn="just">
              <a:lnSpc>
                <a:spcPts val="1280"/>
              </a:lnSpc>
              <a:spcBef>
                <a:spcPts val="175"/>
              </a:spcBef>
            </a:pPr>
            <a:r>
              <a:rPr sz="1100" dirty="0">
                <a:latin typeface="Trebuchet MS"/>
                <a:cs typeface="Trebuchet MS"/>
              </a:rPr>
              <a:t>Integrates</a:t>
            </a:r>
            <a:r>
              <a:rPr sz="1100" spc="37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38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labor</a:t>
            </a:r>
            <a:r>
              <a:rPr sz="1100" spc="38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concerns</a:t>
            </a:r>
            <a:r>
              <a:rPr sz="1100" spc="37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into</a:t>
            </a:r>
            <a:r>
              <a:rPr sz="1100" spc="38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various</a:t>
            </a:r>
            <a:r>
              <a:rPr sz="1100" spc="38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policies, </a:t>
            </a:r>
            <a:r>
              <a:rPr sz="1100" dirty="0">
                <a:latin typeface="Trebuchet MS"/>
                <a:cs typeface="Trebuchet MS"/>
              </a:rPr>
              <a:t>plans,</a:t>
            </a:r>
            <a:r>
              <a:rPr sz="1100" spc="295" dirty="0">
                <a:latin typeface="Trebuchet MS"/>
                <a:cs typeface="Trebuchet MS"/>
              </a:rPr>
              <a:t>   </a:t>
            </a:r>
            <a:r>
              <a:rPr sz="1100" dirty="0">
                <a:latin typeface="Trebuchet MS"/>
                <a:cs typeface="Trebuchet MS"/>
              </a:rPr>
              <a:t>budgets,</a:t>
            </a:r>
            <a:r>
              <a:rPr sz="1100" spc="300" dirty="0">
                <a:latin typeface="Trebuchet MS"/>
                <a:cs typeface="Trebuchet MS"/>
              </a:rPr>
              <a:t>  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300" dirty="0">
                <a:latin typeface="Trebuchet MS"/>
                <a:cs typeface="Trebuchet MS"/>
              </a:rPr>
              <a:t>   </a:t>
            </a:r>
            <a:r>
              <a:rPr sz="1100" dirty="0">
                <a:latin typeface="Trebuchet MS"/>
                <a:cs typeface="Trebuchet MS"/>
              </a:rPr>
              <a:t>development</a:t>
            </a:r>
            <a:r>
              <a:rPr sz="1100" spc="300" dirty="0">
                <a:latin typeface="Trebuchet MS"/>
                <a:cs typeface="Trebuchet MS"/>
              </a:rPr>
              <a:t>   </a:t>
            </a:r>
            <a:r>
              <a:rPr sz="1100" spc="-10" dirty="0">
                <a:latin typeface="Trebuchet MS"/>
                <a:cs typeface="Trebuchet MS"/>
              </a:rPr>
              <a:t>initiatives, </a:t>
            </a:r>
            <a:r>
              <a:rPr sz="1100" dirty="0">
                <a:latin typeface="Trebuchet MS"/>
                <a:cs typeface="Trebuchet MS"/>
              </a:rPr>
              <a:t>encompassing</a:t>
            </a:r>
            <a:r>
              <a:rPr sz="1100" spc="18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social</a:t>
            </a:r>
            <a:r>
              <a:rPr sz="1100" spc="19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welfare,</a:t>
            </a:r>
            <a:r>
              <a:rPr sz="1100" spc="19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employment</a:t>
            </a:r>
            <a:r>
              <a:rPr sz="1100" spc="19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rights,</a:t>
            </a:r>
            <a:r>
              <a:rPr sz="1100" spc="19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child rights,</a:t>
            </a:r>
            <a:r>
              <a:rPr sz="1100" dirty="0">
                <a:latin typeface="Trebuchet MS"/>
                <a:cs typeface="Trebuchet MS"/>
              </a:rPr>
              <a:t> and labor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market information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systems.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4520074" y="13365015"/>
            <a:ext cx="2998470" cy="1204595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R="112395" algn="ctr">
              <a:lnSpc>
                <a:spcPct val="100000"/>
              </a:lnSpc>
              <a:spcBef>
                <a:spcPts val="869"/>
              </a:spcBef>
            </a:pPr>
            <a:r>
              <a:rPr sz="1100" b="1" spc="-10" dirty="0">
                <a:latin typeface="Trebuchet MS"/>
                <a:cs typeface="Trebuchet MS"/>
              </a:rPr>
              <a:t>LIMITATIONS</a:t>
            </a:r>
            <a:endParaRPr sz="1100">
              <a:latin typeface="Trebuchet MS"/>
              <a:cs typeface="Trebuchet MS"/>
            </a:endParaRPr>
          </a:p>
          <a:p>
            <a:pPr marL="12700" marR="5080" indent="-635" algn="ctr">
              <a:lnSpc>
                <a:spcPts val="1280"/>
              </a:lnSpc>
              <a:spcBef>
                <a:spcPts val="844"/>
              </a:spcBef>
            </a:pPr>
            <a:r>
              <a:rPr sz="1100" spc="-10" dirty="0">
                <a:latin typeface="Trebuchet MS"/>
                <a:cs typeface="Trebuchet MS"/>
              </a:rPr>
              <a:t>The </a:t>
            </a:r>
            <a:r>
              <a:rPr sz="1100" dirty="0">
                <a:latin typeface="Trebuchet MS"/>
                <a:cs typeface="Trebuchet MS"/>
              </a:rPr>
              <a:t>lack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of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comprehensive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reliable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data, </a:t>
            </a:r>
            <a:r>
              <a:rPr sz="1100" dirty="0">
                <a:latin typeface="Trebuchet MS"/>
                <a:cs typeface="Trebuchet MS"/>
              </a:rPr>
              <a:t>particularly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rural</a:t>
            </a:r>
            <a:r>
              <a:rPr sz="1100" spc="-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-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informal</a:t>
            </a:r>
            <a:r>
              <a:rPr sz="1100" spc="-10" dirty="0">
                <a:latin typeface="Trebuchet MS"/>
                <a:cs typeface="Trebuchet MS"/>
              </a:rPr>
              <a:t> sectors, </a:t>
            </a:r>
            <a:r>
              <a:rPr sz="1100" dirty="0">
                <a:latin typeface="Trebuchet MS"/>
                <a:cs typeface="Trebuchet MS"/>
              </a:rPr>
              <a:t>hinders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accurate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research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on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labor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in </a:t>
            </a:r>
            <a:r>
              <a:rPr sz="1100" dirty="0">
                <a:latin typeface="Trebuchet MS"/>
                <a:cs typeface="Trebuchet MS"/>
              </a:rPr>
              <a:t>South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spc="-20" dirty="0">
                <a:latin typeface="Trebuchet MS"/>
                <a:cs typeface="Trebuchet MS"/>
              </a:rPr>
              <a:t>Asia,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where</a:t>
            </a:r>
            <a:r>
              <a:rPr sz="1100" spc="3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underreporting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2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absence </a:t>
            </a:r>
            <a:r>
              <a:rPr sz="1100" dirty="0">
                <a:latin typeface="Trebuchet MS"/>
                <a:cs typeface="Trebuchet MS"/>
              </a:rPr>
              <a:t>of </a:t>
            </a:r>
            <a:r>
              <a:rPr sz="1100" spc="-10" dirty="0">
                <a:latin typeface="Trebuchet MS"/>
                <a:cs typeface="Trebuchet MS"/>
              </a:rPr>
              <a:t>official</a:t>
            </a:r>
            <a:r>
              <a:rPr sz="1100" dirty="0">
                <a:latin typeface="Trebuchet MS"/>
                <a:cs typeface="Trebuchet MS"/>
              </a:rPr>
              <a:t> records pose significant</a:t>
            </a:r>
            <a:r>
              <a:rPr sz="1100" spc="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challenges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4482219" y="14701790"/>
            <a:ext cx="3046095" cy="22491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8070">
              <a:lnSpc>
                <a:spcPct val="100000"/>
              </a:lnSpc>
              <a:spcBef>
                <a:spcPts val="100"/>
              </a:spcBef>
            </a:pPr>
            <a:r>
              <a:rPr sz="1100" b="1" spc="-60" dirty="0">
                <a:latin typeface="Trebuchet MS"/>
                <a:cs typeface="Trebuchet MS"/>
              </a:rPr>
              <a:t>FUTURE</a:t>
            </a:r>
            <a:r>
              <a:rPr sz="1100" b="1" spc="-50" dirty="0">
                <a:latin typeface="Trebuchet MS"/>
                <a:cs typeface="Trebuchet MS"/>
              </a:rPr>
              <a:t> </a:t>
            </a:r>
            <a:r>
              <a:rPr sz="1100" b="1" spc="-20" dirty="0">
                <a:latin typeface="Trebuchet MS"/>
                <a:cs typeface="Trebuchet MS"/>
              </a:rPr>
              <a:t>STUDY</a:t>
            </a:r>
            <a:endParaRPr sz="1100">
              <a:latin typeface="Trebuchet MS"/>
              <a:cs typeface="Trebuchet MS"/>
            </a:endParaRPr>
          </a:p>
          <a:p>
            <a:pPr marL="363855" marR="5080" indent="-38100" algn="r">
              <a:lnSpc>
                <a:spcPts val="1280"/>
              </a:lnSpc>
              <a:spcBef>
                <a:spcPts val="1110"/>
              </a:spcBef>
            </a:pPr>
            <a:r>
              <a:rPr sz="1100" dirty="0">
                <a:latin typeface="Trebuchet MS"/>
                <a:cs typeface="Trebuchet MS"/>
              </a:rPr>
              <a:t>Should</a:t>
            </a:r>
            <a:r>
              <a:rPr sz="1100" spc="5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prioritize</a:t>
            </a:r>
            <a:r>
              <a:rPr sz="1100" spc="5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enhanced</a:t>
            </a:r>
            <a:r>
              <a:rPr sz="1100" spc="5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data</a:t>
            </a:r>
            <a:r>
              <a:rPr sz="1100" spc="5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collection </a:t>
            </a:r>
            <a:r>
              <a:rPr sz="1100" dirty="0">
                <a:latin typeface="Trebuchet MS"/>
                <a:cs typeface="Trebuchet MS"/>
              </a:rPr>
              <a:t>through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longitudinal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studies,</a:t>
            </a:r>
            <a:r>
              <a:rPr sz="1100" spc="1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surveys,</a:t>
            </a:r>
            <a:r>
              <a:rPr sz="1100" spc="10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and </a:t>
            </a:r>
            <a:r>
              <a:rPr sz="1100" dirty="0">
                <a:latin typeface="Trebuchet MS"/>
                <a:cs typeface="Trebuchet MS"/>
              </a:rPr>
              <a:t>collaboration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with</a:t>
            </a:r>
            <a:r>
              <a:rPr sz="1100" spc="2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international</a:t>
            </a:r>
            <a:endParaRPr sz="1100">
              <a:latin typeface="Trebuchet MS"/>
              <a:cs typeface="Trebuchet MS"/>
            </a:endParaRPr>
          </a:p>
          <a:p>
            <a:pPr marR="41910" algn="r">
              <a:lnSpc>
                <a:spcPts val="1205"/>
              </a:lnSpc>
            </a:pPr>
            <a:r>
              <a:rPr sz="1100" spc="-10" dirty="0">
                <a:latin typeface="Trebuchet MS"/>
                <a:cs typeface="Trebuchet MS"/>
              </a:rPr>
              <a:t>organizations.</a:t>
            </a:r>
            <a:endParaRPr sz="1100">
              <a:latin typeface="Trebuchet MS"/>
              <a:cs typeface="Trebuchet MS"/>
            </a:endParaRPr>
          </a:p>
          <a:p>
            <a:pPr marL="1125855">
              <a:lnSpc>
                <a:spcPts val="1295"/>
              </a:lnSpc>
            </a:pPr>
            <a:r>
              <a:rPr sz="1100" b="1" spc="-10" dirty="0">
                <a:latin typeface="Trebuchet MS"/>
                <a:cs typeface="Trebuchet MS"/>
              </a:rPr>
              <a:t>CONCLUSION</a:t>
            </a:r>
            <a:endParaRPr sz="1100">
              <a:latin typeface="Trebuchet MS"/>
              <a:cs typeface="Trebuchet MS"/>
            </a:endParaRPr>
          </a:p>
          <a:p>
            <a:pPr marL="12700" marR="22225" algn="just">
              <a:lnSpc>
                <a:spcPts val="1280"/>
              </a:lnSpc>
              <a:spcBef>
                <a:spcPts val="1125"/>
              </a:spcBef>
            </a:pPr>
            <a:r>
              <a:rPr sz="1100" dirty="0">
                <a:latin typeface="Trebuchet MS"/>
                <a:cs typeface="Trebuchet MS"/>
              </a:rPr>
              <a:t>Study</a:t>
            </a:r>
            <a:r>
              <a:rPr sz="1100" spc="9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emphasizes</a:t>
            </a:r>
            <a:r>
              <a:rPr sz="1100" spc="9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the</a:t>
            </a:r>
            <a:r>
              <a:rPr sz="1100" spc="9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need</a:t>
            </a:r>
            <a:r>
              <a:rPr sz="1100" spc="9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for</a:t>
            </a:r>
            <a:r>
              <a:rPr sz="1100" spc="9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better</a:t>
            </a:r>
            <a:r>
              <a:rPr sz="1100" spc="9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data</a:t>
            </a:r>
            <a:r>
              <a:rPr sz="1100" spc="95" dirty="0">
                <a:latin typeface="Trebuchet MS"/>
                <a:cs typeface="Trebuchet MS"/>
              </a:rPr>
              <a:t> </a:t>
            </a:r>
            <a:r>
              <a:rPr sz="1100" spc="-25" dirty="0">
                <a:latin typeface="Trebuchet MS"/>
                <a:cs typeface="Trebuchet MS"/>
              </a:rPr>
              <a:t>on </a:t>
            </a:r>
            <a:r>
              <a:rPr sz="1100" dirty="0">
                <a:latin typeface="Trebuchet MS"/>
                <a:cs typeface="Trebuchet MS"/>
              </a:rPr>
              <a:t>child</a:t>
            </a:r>
            <a:r>
              <a:rPr sz="1100" spc="49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labor</a:t>
            </a:r>
            <a:r>
              <a:rPr sz="1100" spc="49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</a:t>
            </a:r>
            <a:r>
              <a:rPr sz="1100" spc="49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South</a:t>
            </a:r>
            <a:r>
              <a:rPr sz="1100" spc="49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Asia.</a:t>
            </a:r>
            <a:r>
              <a:rPr sz="1100" spc="49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Future</a:t>
            </a:r>
            <a:r>
              <a:rPr sz="1100" spc="49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research </a:t>
            </a:r>
            <a:r>
              <a:rPr sz="1100" dirty="0">
                <a:latin typeface="Trebuchet MS"/>
                <a:cs typeface="Trebuchet MS"/>
              </a:rPr>
              <a:t>should</a:t>
            </a:r>
            <a:r>
              <a:rPr sz="1100" spc="15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focus</a:t>
            </a:r>
            <a:r>
              <a:rPr sz="1100" spc="15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on</a:t>
            </a:r>
            <a:r>
              <a:rPr sz="1100" spc="15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reliable</a:t>
            </a:r>
            <a:r>
              <a:rPr sz="1100" spc="16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methods</a:t>
            </a:r>
            <a:r>
              <a:rPr sz="1100" spc="155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like</a:t>
            </a:r>
            <a:r>
              <a:rPr sz="1100" spc="155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surveys </a:t>
            </a:r>
            <a:r>
              <a:rPr sz="1100" dirty="0">
                <a:latin typeface="Trebuchet MS"/>
                <a:cs typeface="Trebuchet MS"/>
              </a:rPr>
              <a:t>and</a:t>
            </a:r>
            <a:r>
              <a:rPr sz="1100" spc="204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technology</a:t>
            </a:r>
            <a:r>
              <a:rPr sz="1100" spc="204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integration</a:t>
            </a:r>
            <a:r>
              <a:rPr sz="1100" spc="210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to</a:t>
            </a:r>
            <a:r>
              <a:rPr sz="1100" spc="204" dirty="0">
                <a:latin typeface="Trebuchet MS"/>
                <a:cs typeface="Trebuchet MS"/>
              </a:rPr>
              <a:t> </a:t>
            </a:r>
            <a:r>
              <a:rPr sz="1100" dirty="0">
                <a:latin typeface="Trebuchet MS"/>
                <a:cs typeface="Trebuchet MS"/>
              </a:rPr>
              <a:t>inform</a:t>
            </a:r>
            <a:r>
              <a:rPr sz="1100" spc="210" dirty="0">
                <a:latin typeface="Trebuchet MS"/>
                <a:cs typeface="Trebuchet MS"/>
              </a:rPr>
              <a:t> </a:t>
            </a:r>
            <a:r>
              <a:rPr sz="1100" spc="-10" dirty="0">
                <a:latin typeface="Trebuchet MS"/>
                <a:cs typeface="Trebuchet MS"/>
              </a:rPr>
              <a:t>policies effectively.</a:t>
            </a:r>
            <a:endParaRPr sz="1100">
              <a:latin typeface="Trebuchet MS"/>
              <a:cs typeface="Trebuchet MS"/>
            </a:endParaRPr>
          </a:p>
          <a:p>
            <a:pPr marL="1118235">
              <a:lnSpc>
                <a:spcPct val="100000"/>
              </a:lnSpc>
              <a:spcBef>
                <a:spcPts val="185"/>
              </a:spcBef>
            </a:pPr>
            <a:r>
              <a:rPr sz="850" b="1" spc="-10" dirty="0">
                <a:latin typeface="Trebuchet MS"/>
                <a:cs typeface="Trebuchet MS"/>
              </a:rPr>
              <a:t>REFERENCES</a:t>
            </a:r>
            <a:endParaRPr sz="850">
              <a:latin typeface="Trebuchet MS"/>
              <a:cs typeface="Trebuchet MS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4321263" y="16989962"/>
            <a:ext cx="3279775" cy="200913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93345" marR="27940" indent="-52705">
              <a:lnSpc>
                <a:spcPct val="103200"/>
              </a:lnSpc>
              <a:spcBef>
                <a:spcPts val="110"/>
              </a:spcBef>
              <a:buSzPct val="77777"/>
              <a:buAutoNum type="arabicPeriod"/>
              <a:tabLst>
                <a:tab pos="93345" algn="l"/>
              </a:tabLst>
            </a:pPr>
            <a:r>
              <a:rPr sz="450" dirty="0">
                <a:latin typeface="Trebuchet MS"/>
                <a:cs typeface="Trebuchet MS"/>
              </a:rPr>
              <a:t>Barkoukis,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spc="-40" dirty="0">
                <a:latin typeface="Trebuchet MS"/>
                <a:cs typeface="Trebuchet MS"/>
              </a:rPr>
              <a:t>V.,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Koidou,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spc="-35" dirty="0">
                <a:latin typeface="Trebuchet MS"/>
                <a:cs typeface="Trebuchet MS"/>
              </a:rPr>
              <a:t>E.,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&amp;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Tsorbatzoudis,</a:t>
            </a:r>
            <a:r>
              <a:rPr sz="450" spc="7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H.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(2010).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Effects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</a:t>
            </a:r>
            <a:r>
              <a:rPr sz="450" spc="7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motivational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climate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intervention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on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state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anxiety,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self-efficacy,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and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skill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development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physical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education.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European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Journal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Sport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Science,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10(3),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167–177.</a:t>
            </a:r>
            <a:endParaRPr sz="450">
              <a:latin typeface="Trebuchet MS"/>
              <a:cs typeface="Trebuchet MS"/>
            </a:endParaRPr>
          </a:p>
          <a:p>
            <a:pPr marL="92710" indent="-52069">
              <a:lnSpc>
                <a:spcPct val="100000"/>
              </a:lnSpc>
              <a:spcBef>
                <a:spcPts val="15"/>
              </a:spcBef>
              <a:buSzPct val="77777"/>
              <a:buAutoNum type="arabicPeriod"/>
              <a:tabLst>
                <a:tab pos="92710" algn="l"/>
              </a:tabLst>
            </a:pPr>
            <a:r>
              <a:rPr sz="450" dirty="0">
                <a:latin typeface="Trebuchet MS"/>
                <a:cs typeface="Trebuchet MS"/>
              </a:rPr>
              <a:t>Basu,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-35" dirty="0">
                <a:latin typeface="Trebuchet MS"/>
                <a:cs typeface="Trebuchet MS"/>
              </a:rPr>
              <a:t>K.,</a:t>
            </a:r>
            <a:r>
              <a:rPr sz="450" spc="3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&amp;</a:t>
            </a:r>
            <a:r>
              <a:rPr sz="450" spc="3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Van,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P.</a:t>
            </a:r>
            <a:r>
              <a:rPr sz="450" spc="3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H.</a:t>
            </a:r>
            <a:r>
              <a:rPr sz="450" spc="3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(2005).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The</a:t>
            </a:r>
            <a:r>
              <a:rPr sz="450" spc="3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Economics</a:t>
            </a:r>
            <a:r>
              <a:rPr sz="450" spc="3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Child</a:t>
            </a:r>
            <a:r>
              <a:rPr sz="450" spc="3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Labor.</a:t>
            </a:r>
            <a:r>
              <a:rPr sz="450" spc="3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American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Economic</a:t>
            </a:r>
            <a:r>
              <a:rPr sz="450" spc="3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Review,</a:t>
            </a:r>
            <a:r>
              <a:rPr sz="450" spc="2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95(5),</a:t>
            </a:r>
            <a:r>
              <a:rPr sz="450" spc="2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1495-</a:t>
            </a:r>
            <a:r>
              <a:rPr sz="450" spc="-20" dirty="0">
                <a:latin typeface="Trebuchet MS"/>
                <a:cs typeface="Trebuchet MS"/>
              </a:rPr>
              <a:t>1524</a:t>
            </a:r>
            <a:endParaRPr sz="450">
              <a:latin typeface="Trebuchet MS"/>
              <a:cs typeface="Trebuchet MS"/>
            </a:endParaRPr>
          </a:p>
          <a:p>
            <a:pPr marL="93345" marR="64769" indent="-53340">
              <a:lnSpc>
                <a:spcPct val="103200"/>
              </a:lnSpc>
              <a:buSzPct val="77777"/>
              <a:buAutoNum type="arabicPeriod"/>
              <a:tabLst>
                <a:tab pos="93345" algn="l"/>
              </a:tabLst>
            </a:pPr>
            <a:r>
              <a:rPr sz="450" dirty="0">
                <a:latin typeface="Trebuchet MS"/>
                <a:cs typeface="Trebuchet MS"/>
              </a:rPr>
              <a:t>Doroudiani,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S.,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&amp;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Omidian,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H.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(2010).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Environmental,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health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and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safety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concerns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decorative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mouldings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made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spc="-25" dirty="0">
                <a:latin typeface="Trebuchet MS"/>
                <a:cs typeface="Trebuchet MS"/>
              </a:rPr>
              <a:t>of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expanded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polystyrene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buildings.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Building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and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Environment,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45(3),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647–654.</a:t>
            </a:r>
            <a:endParaRPr sz="450">
              <a:latin typeface="Trebuchet MS"/>
              <a:cs typeface="Trebuchet MS"/>
            </a:endParaRPr>
          </a:p>
          <a:p>
            <a:pPr marL="93345" marR="15875" indent="-53340">
              <a:lnSpc>
                <a:spcPct val="103200"/>
              </a:lnSpc>
              <a:buSzPct val="77777"/>
              <a:buAutoNum type="arabicPeriod"/>
              <a:tabLst>
                <a:tab pos="93345" algn="l"/>
              </a:tabLst>
            </a:pPr>
            <a:r>
              <a:rPr sz="450" dirty="0">
                <a:latin typeface="Trebuchet MS"/>
                <a:cs typeface="Trebuchet MS"/>
              </a:rPr>
              <a:t>Gunn,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S.,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Jordans,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M.,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Awan,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spc="-30" dirty="0">
                <a:latin typeface="Trebuchet MS"/>
                <a:cs typeface="Trebuchet MS"/>
              </a:rPr>
              <a:t>A.,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Hofman,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M.,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2015.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Development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an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instrument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for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the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psychosocial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assessment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spc="-25" dirty="0">
                <a:latin typeface="Trebuchet MS"/>
                <a:cs typeface="Trebuchet MS"/>
              </a:rPr>
              <a:t>of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child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workers.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ILO.</a:t>
            </a:r>
            <a:endParaRPr sz="450">
              <a:latin typeface="Trebuchet MS"/>
              <a:cs typeface="Trebuchet MS"/>
            </a:endParaRPr>
          </a:p>
          <a:p>
            <a:pPr marL="93345" marR="37465" indent="-53340">
              <a:lnSpc>
                <a:spcPct val="103200"/>
              </a:lnSpc>
              <a:buSzPct val="77777"/>
              <a:buAutoNum type="arabicPeriod"/>
              <a:tabLst>
                <a:tab pos="93345" algn="l"/>
              </a:tabLst>
            </a:pPr>
            <a:r>
              <a:rPr sz="450" dirty="0">
                <a:latin typeface="Trebuchet MS"/>
                <a:cs typeface="Trebuchet MS"/>
              </a:rPr>
              <a:t>Iivonen,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S.,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Sääkslahti,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spc="-30" dirty="0">
                <a:latin typeface="Trebuchet MS"/>
                <a:cs typeface="Trebuchet MS"/>
              </a:rPr>
              <a:t>A.,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&amp;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Nissinen,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K.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(2011).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The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development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fundamental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motor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skills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four</a:t>
            </a:r>
            <a:r>
              <a:rPr sz="450" dirty="0">
                <a:latin typeface="Lucida Sans Unicode"/>
                <a:cs typeface="Lucida Sans Unicode"/>
              </a:rPr>
              <a:t>‐</a:t>
            </a:r>
            <a:r>
              <a:rPr sz="450" spc="50" dirty="0">
                <a:latin typeface="Lucida Sans Unicode"/>
                <a:cs typeface="Lucida Sans Unicode"/>
              </a:rPr>
              <a:t> </a:t>
            </a:r>
            <a:r>
              <a:rPr sz="450" dirty="0">
                <a:latin typeface="Trebuchet MS"/>
                <a:cs typeface="Trebuchet MS"/>
              </a:rPr>
              <a:t>to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five</a:t>
            </a:r>
            <a:r>
              <a:rPr sz="450" spc="-10" dirty="0">
                <a:latin typeface="Lucida Sans Unicode"/>
                <a:cs typeface="Lucida Sans Unicode"/>
              </a:rPr>
              <a:t>‐</a:t>
            </a:r>
            <a:r>
              <a:rPr sz="450" spc="-10" dirty="0">
                <a:latin typeface="Trebuchet MS"/>
                <a:cs typeface="Trebuchet MS"/>
              </a:rPr>
              <a:t>year</a:t>
            </a:r>
            <a:r>
              <a:rPr sz="450" spc="-10" dirty="0">
                <a:latin typeface="Lucida Sans Unicode"/>
                <a:cs typeface="Lucida Sans Unicode"/>
              </a:rPr>
              <a:t>‐</a:t>
            </a:r>
            <a:r>
              <a:rPr sz="450" spc="500" dirty="0">
                <a:latin typeface="Lucida Sans Unicode"/>
                <a:cs typeface="Lucida Sans Unicode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old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preschool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children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and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the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effects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of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a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preschool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physical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education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curriculum.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Early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Child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Development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-25" dirty="0">
                <a:latin typeface="Trebuchet MS"/>
                <a:cs typeface="Trebuchet MS"/>
              </a:rPr>
              <a:t>and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Care, </a:t>
            </a:r>
            <a:r>
              <a:rPr sz="450" spc="-20" dirty="0">
                <a:latin typeface="Trebuchet MS"/>
                <a:cs typeface="Trebuchet MS"/>
              </a:rPr>
              <a:t>181(3),</a:t>
            </a:r>
            <a:r>
              <a:rPr sz="45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335–343.</a:t>
            </a:r>
            <a:endParaRPr sz="450">
              <a:latin typeface="Trebuchet MS"/>
              <a:cs typeface="Trebuchet MS"/>
            </a:endParaRPr>
          </a:p>
          <a:p>
            <a:pPr marL="93345" marR="5080" indent="-53340">
              <a:lnSpc>
                <a:spcPct val="103200"/>
              </a:lnSpc>
              <a:buSzPct val="77777"/>
              <a:buAutoNum type="arabicPeriod"/>
              <a:tabLst>
                <a:tab pos="93345" algn="l"/>
              </a:tabLst>
            </a:pPr>
            <a:r>
              <a:rPr sz="450" dirty="0">
                <a:latin typeface="Trebuchet MS"/>
                <a:cs typeface="Trebuchet MS"/>
              </a:rPr>
              <a:t>International</a:t>
            </a:r>
            <a:r>
              <a:rPr sz="450" spc="10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Labour</a:t>
            </a:r>
            <a:r>
              <a:rPr sz="450" spc="10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Organization.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2018.</a:t>
            </a:r>
            <a:r>
              <a:rPr sz="450" spc="10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“National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Child</a:t>
            </a:r>
            <a:r>
              <a:rPr sz="450" spc="10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Labour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Legislation,</a:t>
            </a:r>
            <a:r>
              <a:rPr sz="450" spc="10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Policy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and</a:t>
            </a:r>
            <a:r>
              <a:rPr sz="450" spc="10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Programme</a:t>
            </a:r>
            <a:r>
              <a:rPr sz="450" spc="11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Review.”</a:t>
            </a:r>
            <a:r>
              <a:rPr sz="450" spc="10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Ilo.org.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International</a:t>
            </a:r>
            <a:r>
              <a:rPr sz="450" spc="5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Labour</a:t>
            </a:r>
            <a:r>
              <a:rPr sz="450" spc="50" dirty="0">
                <a:latin typeface="Trebuchet MS"/>
                <a:cs typeface="Trebuchet MS"/>
              </a:rPr>
              <a:t> </a:t>
            </a:r>
            <a:r>
              <a:rPr sz="450" spc="10" dirty="0">
                <a:latin typeface="Trebuchet MS"/>
                <a:cs typeface="Trebuchet MS"/>
              </a:rPr>
              <a:t>Organization.</a:t>
            </a:r>
            <a:r>
              <a:rPr sz="450" spc="50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2020.</a:t>
            </a:r>
            <a:endParaRPr sz="450">
              <a:latin typeface="Trebuchet MS"/>
              <a:cs typeface="Trebuchet MS"/>
            </a:endParaRPr>
          </a:p>
          <a:p>
            <a:pPr marL="93345" marR="462915" indent="-52705">
              <a:lnSpc>
                <a:spcPct val="103200"/>
              </a:lnSpc>
              <a:buSzPct val="77777"/>
              <a:buAutoNum type="arabicPeriod"/>
              <a:tabLst>
                <a:tab pos="93345" algn="l"/>
              </a:tabLst>
            </a:pPr>
            <a:r>
              <a:rPr sz="450" dirty="0">
                <a:latin typeface="Trebuchet MS"/>
                <a:cs typeface="Trebuchet MS"/>
              </a:rPr>
              <a:t>ILO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to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consider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sweeping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universal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ban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on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worst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forms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child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labour.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(1999,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May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25).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Www.ilo.org.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https://</a:t>
            </a:r>
            <a:r>
              <a:rPr sz="450" dirty="0">
                <a:latin typeface="Trebuchet MS"/>
                <a:cs typeface="Trebuchet MS"/>
                <a:hlinkClick r:id="rId13"/>
              </a:rPr>
              <a:t>www.ilo.org/global/about-the-ilo/newsroom/news/WCMS_007930/lang--</a:t>
            </a:r>
            <a:r>
              <a:rPr sz="450" spc="-10" dirty="0">
                <a:latin typeface="Trebuchet MS"/>
                <a:cs typeface="Trebuchet MS"/>
                <a:hlinkClick r:id="rId13"/>
              </a:rPr>
              <a:t>en/index.htm</a:t>
            </a:r>
            <a:endParaRPr sz="450">
              <a:latin typeface="Trebuchet MS"/>
              <a:cs typeface="Trebuchet MS"/>
            </a:endParaRPr>
          </a:p>
          <a:p>
            <a:pPr marL="93345" marR="66040" indent="-54610">
              <a:lnSpc>
                <a:spcPct val="103200"/>
              </a:lnSpc>
              <a:buSzPct val="77777"/>
              <a:buAutoNum type="arabicPeriod"/>
              <a:tabLst>
                <a:tab pos="93345" algn="l"/>
              </a:tabLst>
            </a:pPr>
            <a:r>
              <a:rPr sz="450" dirty="0">
                <a:latin typeface="Trebuchet MS"/>
                <a:cs typeface="Trebuchet MS"/>
              </a:rPr>
              <a:t>International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Labour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Organization.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2020.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“What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Is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Child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Labour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(IPEC).”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Ilo.org.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International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Labour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Organization.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2020.</a:t>
            </a:r>
            <a:endParaRPr sz="450">
              <a:latin typeface="Trebuchet MS"/>
              <a:cs typeface="Trebuchet MS"/>
            </a:endParaRPr>
          </a:p>
          <a:p>
            <a:pPr marL="93345" marR="269875" indent="-52705">
              <a:lnSpc>
                <a:spcPct val="103200"/>
              </a:lnSpc>
              <a:buSzPct val="77777"/>
              <a:buAutoNum type="arabicPeriod"/>
              <a:tabLst>
                <a:tab pos="93345" algn="l"/>
              </a:tabLst>
            </a:pPr>
            <a:r>
              <a:rPr sz="450" dirty="0">
                <a:latin typeface="Trebuchet MS"/>
                <a:cs typeface="Trebuchet MS"/>
              </a:rPr>
              <a:t>Lambert,</a:t>
            </a:r>
            <a:r>
              <a:rPr sz="450" spc="5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S.</a:t>
            </a:r>
            <a:r>
              <a:rPr sz="450" spc="55" dirty="0">
                <a:latin typeface="Trebuchet MS"/>
                <a:cs typeface="Trebuchet MS"/>
              </a:rPr>
              <a:t> </a:t>
            </a:r>
            <a:r>
              <a:rPr sz="450" spc="-35" dirty="0">
                <a:latin typeface="Trebuchet MS"/>
                <a:cs typeface="Trebuchet MS"/>
              </a:rPr>
              <a:t>F.,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Nylund-Gibson,</a:t>
            </a:r>
            <a:r>
              <a:rPr sz="450" spc="55" dirty="0">
                <a:latin typeface="Trebuchet MS"/>
                <a:cs typeface="Trebuchet MS"/>
              </a:rPr>
              <a:t> </a:t>
            </a:r>
            <a:r>
              <a:rPr sz="450" spc="-35" dirty="0">
                <a:latin typeface="Trebuchet MS"/>
                <a:cs typeface="Trebuchet MS"/>
              </a:rPr>
              <a:t>K.,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Copeland-Linder,</a:t>
            </a:r>
            <a:r>
              <a:rPr sz="450" spc="55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N.,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&amp;</a:t>
            </a:r>
            <a:r>
              <a:rPr sz="450" spc="5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Ialongo,</a:t>
            </a:r>
            <a:r>
              <a:rPr sz="450" spc="5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N.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S.</a:t>
            </a:r>
            <a:r>
              <a:rPr sz="450" spc="5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(2019).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Patterns</a:t>
            </a:r>
            <a:r>
              <a:rPr sz="450" spc="5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25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Adolescent</a:t>
            </a:r>
            <a:r>
              <a:rPr sz="450" spc="55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Peer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Socialization: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Ethnicity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and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Depressive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Symptoms.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Journal</a:t>
            </a:r>
            <a:r>
              <a:rPr sz="450" spc="7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484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Public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Health,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41(1),</a:t>
            </a:r>
            <a:r>
              <a:rPr sz="450" spc="7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18-</a:t>
            </a:r>
            <a:r>
              <a:rPr sz="450" spc="-25" dirty="0">
                <a:latin typeface="Trebuchet MS"/>
                <a:cs typeface="Trebuchet MS"/>
              </a:rPr>
              <a:t>25.</a:t>
            </a:r>
            <a:endParaRPr sz="450">
              <a:latin typeface="Trebuchet MS"/>
              <a:cs typeface="Trebuchet MS"/>
            </a:endParaRPr>
          </a:p>
          <a:p>
            <a:pPr marL="19685" marR="11430" indent="-7620">
              <a:lnSpc>
                <a:spcPct val="103200"/>
              </a:lnSpc>
              <a:buSzPct val="77777"/>
              <a:buAutoNum type="arabicPeriod"/>
              <a:tabLst>
                <a:tab pos="19685" algn="l"/>
                <a:tab pos="92710" algn="l"/>
              </a:tabLst>
            </a:pPr>
            <a:r>
              <a:rPr sz="450" dirty="0">
                <a:latin typeface="Trebuchet MS"/>
                <a:cs typeface="Trebuchet MS"/>
              </a:rPr>
              <a:t>	Maheshwari,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M.,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&amp;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Singh,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M.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(2008).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Factors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affecting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Child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Labour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India.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RePEc: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Research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Papers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Economics.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spc="-45" dirty="0">
                <a:latin typeface="Trebuchet MS"/>
                <a:cs typeface="Trebuchet MS"/>
              </a:rPr>
              <a:t>11.</a:t>
            </a:r>
            <a:r>
              <a:rPr sz="450" spc="-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McGrath,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S.,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&amp;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Powell,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L.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(2016).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Skills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for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sustainable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development: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Transforming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vocational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education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and</a:t>
            </a:r>
            <a:r>
              <a:rPr sz="450" spc="8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training</a:t>
            </a:r>
            <a:endParaRPr sz="450">
              <a:latin typeface="Trebuchet MS"/>
              <a:cs typeface="Trebuchet MS"/>
            </a:endParaRPr>
          </a:p>
          <a:p>
            <a:pPr marL="93345">
              <a:lnSpc>
                <a:spcPct val="100000"/>
              </a:lnSpc>
              <a:spcBef>
                <a:spcPts val="20"/>
              </a:spcBef>
            </a:pPr>
            <a:r>
              <a:rPr sz="450" dirty="0">
                <a:latin typeface="Trebuchet MS"/>
                <a:cs typeface="Trebuchet MS"/>
              </a:rPr>
              <a:t>beyond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2015.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International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Journal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Educational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Development,</a:t>
            </a:r>
            <a:r>
              <a:rPr sz="450" spc="8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50,</a:t>
            </a:r>
            <a:r>
              <a:rPr sz="450" spc="9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12–19.</a:t>
            </a:r>
            <a:endParaRPr sz="450">
              <a:latin typeface="Trebuchet MS"/>
              <a:cs typeface="Trebuchet MS"/>
            </a:endParaRPr>
          </a:p>
          <a:p>
            <a:pPr marL="93345" marR="15240" indent="-77470">
              <a:lnSpc>
                <a:spcPct val="103200"/>
              </a:lnSpc>
            </a:pPr>
            <a:r>
              <a:rPr sz="450" spc="-35" dirty="0">
                <a:latin typeface="Trebuchet MS"/>
                <a:cs typeface="Trebuchet MS"/>
              </a:rPr>
              <a:t>12.</a:t>
            </a:r>
            <a:r>
              <a:rPr sz="450" spc="-8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Redd,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-40" dirty="0">
                <a:latin typeface="Trebuchet MS"/>
                <a:cs typeface="Trebuchet MS"/>
              </a:rPr>
              <a:t>T.</a:t>
            </a:r>
            <a:r>
              <a:rPr sz="450" spc="35" dirty="0">
                <a:latin typeface="Trebuchet MS"/>
                <a:cs typeface="Trebuchet MS"/>
              </a:rPr>
              <a:t> </a:t>
            </a:r>
            <a:r>
              <a:rPr sz="450" spc="-35" dirty="0">
                <a:latin typeface="Trebuchet MS"/>
                <a:cs typeface="Trebuchet MS"/>
              </a:rPr>
              <a:t>K.,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Read-Brown,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S.,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Choi,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-30" dirty="0">
                <a:latin typeface="Trebuchet MS"/>
                <a:cs typeface="Trebuchet MS"/>
              </a:rPr>
              <a:t>D.,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Yackel,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-40" dirty="0">
                <a:latin typeface="Trebuchet MS"/>
                <a:cs typeface="Trebuchet MS"/>
              </a:rPr>
              <a:t>T.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-25" dirty="0">
                <a:latin typeface="Trebuchet MS"/>
                <a:cs typeface="Trebuchet MS"/>
              </a:rPr>
              <a:t>R.,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Tu,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D.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-45" dirty="0">
                <a:latin typeface="Trebuchet MS"/>
                <a:cs typeface="Trebuchet MS"/>
              </a:rPr>
              <a:t>C.,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&amp;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Chiang,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M.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-30" dirty="0">
                <a:latin typeface="Trebuchet MS"/>
                <a:cs typeface="Trebuchet MS"/>
              </a:rPr>
              <a:t>F.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(2014).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Electronic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health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record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impact</a:t>
            </a:r>
            <a:r>
              <a:rPr sz="450" spc="30" dirty="0">
                <a:latin typeface="Trebuchet MS"/>
                <a:cs typeface="Trebuchet MS"/>
              </a:rPr>
              <a:t> </a:t>
            </a:r>
            <a:r>
              <a:rPr sz="450" spc="-25" dirty="0">
                <a:latin typeface="Trebuchet MS"/>
                <a:cs typeface="Trebuchet MS"/>
              </a:rPr>
              <a:t>on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productivity</a:t>
            </a:r>
            <a:r>
              <a:rPr sz="450" spc="1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and</a:t>
            </a:r>
            <a:r>
              <a:rPr sz="450" spc="1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efficiency</a:t>
            </a:r>
            <a:r>
              <a:rPr sz="450" spc="1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</a:t>
            </a:r>
            <a:r>
              <a:rPr sz="450" spc="1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an</a:t>
            </a:r>
            <a:r>
              <a:rPr sz="450" spc="10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academic</a:t>
            </a:r>
            <a:r>
              <a:rPr sz="450" spc="1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pediatric</a:t>
            </a:r>
            <a:r>
              <a:rPr sz="450" spc="1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ophthalmology</a:t>
            </a:r>
            <a:r>
              <a:rPr sz="450" spc="1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practice.</a:t>
            </a:r>
            <a:r>
              <a:rPr sz="450" spc="10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Journal</a:t>
            </a:r>
            <a:r>
              <a:rPr sz="450" spc="1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1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American</a:t>
            </a:r>
            <a:r>
              <a:rPr sz="450" spc="1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Association</a:t>
            </a:r>
            <a:r>
              <a:rPr sz="450" spc="105" dirty="0">
                <a:latin typeface="Trebuchet MS"/>
                <a:cs typeface="Trebuchet MS"/>
              </a:rPr>
              <a:t> </a:t>
            </a:r>
            <a:r>
              <a:rPr sz="450" spc="-25" dirty="0">
                <a:latin typeface="Trebuchet MS"/>
                <a:cs typeface="Trebuchet MS"/>
              </a:rPr>
              <a:t>for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Pediatric</a:t>
            </a:r>
            <a:r>
              <a:rPr sz="450" spc="12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Ophthalmology</a:t>
            </a:r>
            <a:r>
              <a:rPr sz="450" spc="12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and</a:t>
            </a:r>
            <a:r>
              <a:rPr sz="450" spc="1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Strabismus,</a:t>
            </a:r>
            <a:r>
              <a:rPr sz="450" spc="12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18(6),</a:t>
            </a:r>
            <a:r>
              <a:rPr sz="450" spc="13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584–589.</a:t>
            </a:r>
            <a:endParaRPr sz="450">
              <a:latin typeface="Trebuchet MS"/>
              <a:cs typeface="Trebuchet MS"/>
            </a:endParaRPr>
          </a:p>
          <a:p>
            <a:pPr marL="13970" marR="924560" indent="1905">
              <a:lnSpc>
                <a:spcPct val="103200"/>
              </a:lnSpc>
            </a:pPr>
            <a:r>
              <a:rPr sz="450" spc="-35" dirty="0">
                <a:latin typeface="Trebuchet MS"/>
                <a:cs typeface="Trebuchet MS"/>
              </a:rPr>
              <a:t>13.</a:t>
            </a:r>
            <a:r>
              <a:rPr sz="450" spc="-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Singh.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(2001).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Child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labour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India: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Some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reflections.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The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Indian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Journal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of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Labour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spc="-30" dirty="0">
                <a:latin typeface="Trebuchet MS"/>
                <a:cs typeface="Trebuchet MS"/>
              </a:rPr>
              <a:t>14.</a:t>
            </a:r>
            <a:r>
              <a:rPr sz="450" spc="-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Economics,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40</a:t>
            </a:r>
            <a:r>
              <a:rPr sz="450" spc="6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(4):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819-</a:t>
            </a:r>
            <a:r>
              <a:rPr sz="450" spc="-20" dirty="0">
                <a:latin typeface="Trebuchet MS"/>
                <a:cs typeface="Trebuchet MS"/>
              </a:rPr>
              <a:t>828.</a:t>
            </a:r>
            <a:endParaRPr sz="450">
              <a:latin typeface="Trebuchet MS"/>
              <a:cs typeface="Trebuchet MS"/>
            </a:endParaRPr>
          </a:p>
          <a:p>
            <a:pPr marL="93345" marR="115570" indent="-77470">
              <a:lnSpc>
                <a:spcPct val="103200"/>
              </a:lnSpc>
            </a:pPr>
            <a:r>
              <a:rPr sz="450" spc="-35" dirty="0">
                <a:latin typeface="Trebuchet MS"/>
                <a:cs typeface="Trebuchet MS"/>
              </a:rPr>
              <a:t>15.</a:t>
            </a:r>
            <a:r>
              <a:rPr sz="450" spc="-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Zavyalova,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E.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spc="-35" dirty="0">
                <a:latin typeface="Trebuchet MS"/>
                <a:cs typeface="Trebuchet MS"/>
              </a:rPr>
              <a:t>K.,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&amp;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Kosheleva,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S.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spc="-30" dirty="0">
                <a:latin typeface="Trebuchet MS"/>
                <a:cs typeface="Trebuchet MS"/>
              </a:rPr>
              <a:t>V.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(2010).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Gender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stereotyping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and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its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impact</a:t>
            </a:r>
            <a:r>
              <a:rPr sz="450" spc="7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on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human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capital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development</a:t>
            </a:r>
            <a:r>
              <a:rPr sz="450" spc="65" dirty="0">
                <a:latin typeface="Trebuchet MS"/>
                <a:cs typeface="Trebuchet MS"/>
              </a:rPr>
              <a:t> </a:t>
            </a:r>
            <a:r>
              <a:rPr sz="450" spc="-25" dirty="0">
                <a:latin typeface="Trebuchet MS"/>
                <a:cs typeface="Trebuchet MS"/>
              </a:rPr>
              <a:t>in</a:t>
            </a:r>
            <a:r>
              <a:rPr sz="450" spc="50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contemporary</a:t>
            </a:r>
            <a:r>
              <a:rPr sz="450" spc="1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Russia.</a:t>
            </a:r>
            <a:r>
              <a:rPr sz="450" spc="13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Human</a:t>
            </a:r>
            <a:r>
              <a:rPr sz="450" spc="13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Resource</a:t>
            </a:r>
            <a:r>
              <a:rPr sz="450" spc="130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Development</a:t>
            </a:r>
            <a:r>
              <a:rPr sz="450" spc="135" dirty="0">
                <a:latin typeface="Trebuchet MS"/>
                <a:cs typeface="Trebuchet MS"/>
              </a:rPr>
              <a:t> </a:t>
            </a:r>
            <a:r>
              <a:rPr sz="450" dirty="0">
                <a:latin typeface="Trebuchet MS"/>
                <a:cs typeface="Trebuchet MS"/>
              </a:rPr>
              <a:t>International,</a:t>
            </a:r>
            <a:r>
              <a:rPr sz="450" spc="135" dirty="0">
                <a:latin typeface="Trebuchet MS"/>
                <a:cs typeface="Trebuchet MS"/>
              </a:rPr>
              <a:t> </a:t>
            </a:r>
            <a:r>
              <a:rPr sz="450" spc="-20" dirty="0">
                <a:latin typeface="Trebuchet MS"/>
                <a:cs typeface="Trebuchet MS"/>
              </a:rPr>
              <a:t>13(3),</a:t>
            </a:r>
            <a:r>
              <a:rPr sz="450" spc="135" dirty="0">
                <a:latin typeface="Trebuchet MS"/>
                <a:cs typeface="Trebuchet MS"/>
              </a:rPr>
              <a:t> </a:t>
            </a:r>
            <a:r>
              <a:rPr sz="450" spc="-10" dirty="0">
                <a:latin typeface="Trebuchet MS"/>
                <a:cs typeface="Trebuchet MS"/>
              </a:rPr>
              <a:t>341–349.</a:t>
            </a:r>
            <a:endParaRPr sz="4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1275</Words>
  <Application>Microsoft Office PowerPoint</Application>
  <PresentationFormat>Custom</PresentationFormat>
  <Paragraphs>79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Lucida Sans Unicode</vt:lpstr>
      <vt:lpstr>Trebuchet MS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Pink Illustrative Simple Healthy Habits Infographic</dc:title>
  <dc:creator>azrniszra</dc:creator>
  <cp:keywords>DAF2d0PQsHE,BADQK8cpN6c</cp:keywords>
  <cp:lastModifiedBy>cheong jia qi</cp:lastModifiedBy>
  <cp:revision>1</cp:revision>
  <dcterms:created xsi:type="dcterms:W3CDTF">2023-12-27T10:40:19Z</dcterms:created>
  <dcterms:modified xsi:type="dcterms:W3CDTF">2023-12-27T10:41:05Z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2023-12-09T00:00:00Z</vt:filetime>
  </property>
  <property fmtid="{D5CDD505-2E9C-101B-9397-08002B2CF9AE}" pid="3" name="Creator">
    <vt:lpwstr>Canva</vt:lpwstr>
  </property>
  <property fmtid="{D5CDD505-2E9C-101B-9397-08002B2CF9AE}" pid="4" name="LastSaved">
    <vt:filetime>2023-12-27T00:00:00Z</vt:filetime>
  </property>
  <property fmtid="{D5CDD505-2E9C-101B-9397-08002B2CF9AE}" pid="5" name="Producer">
    <vt:lpwstr>Canva</vt:lpwstr>
  </property>
</Properties>
</file>