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6" r:id="rId4"/>
    <p:sldId id="259" r:id="rId5"/>
    <p:sldId id="261" r:id="rId6"/>
    <p:sldId id="262" r:id="rId7"/>
    <p:sldId id="263" r:id="rId8"/>
    <p:sldId id="265" r:id="rId9"/>
    <p:sldId id="260" r:id="rId10"/>
    <p:sldId id="268" r:id="rId11"/>
    <p:sldId id="271" r:id="rId12"/>
    <p:sldId id="270" r:id="rId13"/>
    <p:sldId id="267" r:id="rId14"/>
    <p:sldId id="272" r:id="rId15"/>
    <p:sldId id="273" r:id="rId16"/>
    <p:sldId id="275" r:id="rId17"/>
    <p:sldId id="276" r:id="rId18"/>
    <p:sldId id="277" r:id="rId19"/>
    <p:sldId id="278" r:id="rId20"/>
    <p:sldId id="279"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0106122-E7AE-6E68-9C4F-AC75809A96A9}" v="7" dt="2023-07-04T04:10:33.20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94648"/>
  </p:normalViewPr>
  <p:slideViewPr>
    <p:cSldViewPr snapToGrid="0">
      <p:cViewPr varScale="1">
        <p:scale>
          <a:sx n="117" d="100"/>
          <a:sy n="117" d="100"/>
        </p:scale>
        <p:origin x="360" y="1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6/11/relationships/changesInfo" Target="changesInfos/changesInfo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clId="Web-{E7995620-76FA-B4D2-44D7-CC30BEB92EE5}"/>
    <pc:docChg chg="modSld">
      <pc:chgData name="" userId="" providerId="" clId="Web-{E7995620-76FA-B4D2-44D7-CC30BEB92EE5}" dt="2023-06-19T03:29:44.463" v="0" actId="20577"/>
      <pc:docMkLst>
        <pc:docMk/>
      </pc:docMkLst>
      <pc:sldChg chg="modSp">
        <pc:chgData name="" userId="" providerId="" clId="Web-{E7995620-76FA-B4D2-44D7-CC30BEB92EE5}" dt="2023-06-19T03:29:44.463" v="0" actId="20577"/>
        <pc:sldMkLst>
          <pc:docMk/>
          <pc:sldMk cId="4105532504" sldId="256"/>
        </pc:sldMkLst>
        <pc:spChg chg="mod">
          <ac:chgData name="" userId="" providerId="" clId="Web-{E7995620-76FA-B4D2-44D7-CC30BEB92EE5}" dt="2023-06-19T03:29:44.463" v="0" actId="20577"/>
          <ac:spMkLst>
            <pc:docMk/>
            <pc:sldMk cId="4105532504" sldId="256"/>
            <ac:spMk id="3" creationId="{861DA4E4-80AC-F2F0-1BF4-A24291DC2A29}"/>
          </ac:spMkLst>
        </pc:spChg>
      </pc:sldChg>
    </pc:docChg>
  </pc:docChgLst>
  <pc:docChgLst>
    <pc:chgData name="SHARIFAH MILDA BINTI AMIRUL" userId="S::sma@ums.edu.my::b7bdc8f3-a7ba-454c-a34f-6e425912545a" providerId="AD" clId="Web-{E7995620-76FA-B4D2-44D7-CC30BEB92EE5}"/>
    <pc:docChg chg="modSld addMainMaster delMainMaster modMainMaster">
      <pc:chgData name="SHARIFAH MILDA BINTI AMIRUL" userId="S::sma@ums.edu.my::b7bdc8f3-a7ba-454c-a34f-6e425912545a" providerId="AD" clId="Web-{E7995620-76FA-B4D2-44D7-CC30BEB92EE5}" dt="2023-06-19T03:55:15.314" v="47" actId="20577"/>
      <pc:docMkLst>
        <pc:docMk/>
      </pc:docMkLst>
      <pc:sldChg chg="addSp delSp modSp mod modClrScheme delDesignElem chgLayout">
        <pc:chgData name="SHARIFAH MILDA BINTI AMIRUL" userId="S::sma@ums.edu.my::b7bdc8f3-a7ba-454c-a34f-6e425912545a" providerId="AD" clId="Web-{E7995620-76FA-B4D2-44D7-CC30BEB92EE5}" dt="2023-06-19T03:55:15.314" v="47" actId="20577"/>
        <pc:sldMkLst>
          <pc:docMk/>
          <pc:sldMk cId="4105532504" sldId="256"/>
        </pc:sldMkLst>
        <pc:spChg chg="mod ord">
          <ac:chgData name="SHARIFAH MILDA BINTI AMIRUL" userId="S::sma@ums.edu.my::b7bdc8f3-a7ba-454c-a34f-6e425912545a" providerId="AD" clId="Web-{E7995620-76FA-B4D2-44D7-CC30BEB92EE5}" dt="2023-06-19T03:35:42.487" v="4"/>
          <ac:spMkLst>
            <pc:docMk/>
            <pc:sldMk cId="4105532504" sldId="256"/>
            <ac:spMk id="2" creationId="{D965D1AB-7169-EFE3-4AED-3D3D5A6EE03D}"/>
          </ac:spMkLst>
        </pc:spChg>
        <pc:spChg chg="mod ord">
          <ac:chgData name="SHARIFAH MILDA BINTI AMIRUL" userId="S::sma@ums.edu.my::b7bdc8f3-a7ba-454c-a34f-6e425912545a" providerId="AD" clId="Web-{E7995620-76FA-B4D2-44D7-CC30BEB92EE5}" dt="2023-06-19T03:55:15.314" v="47" actId="20577"/>
          <ac:spMkLst>
            <pc:docMk/>
            <pc:sldMk cId="4105532504" sldId="256"/>
            <ac:spMk id="3" creationId="{861DA4E4-80AC-F2F0-1BF4-A24291DC2A29}"/>
          </ac:spMkLst>
        </pc:spChg>
        <pc:spChg chg="add del">
          <ac:chgData name="SHARIFAH MILDA BINTI AMIRUL" userId="S::sma@ums.edu.my::b7bdc8f3-a7ba-454c-a34f-6e425912545a" providerId="AD" clId="Web-{E7995620-76FA-B4D2-44D7-CC30BEB92EE5}" dt="2023-06-19T03:35:42.487" v="4"/>
          <ac:spMkLst>
            <pc:docMk/>
            <pc:sldMk cId="4105532504" sldId="256"/>
            <ac:spMk id="8" creationId="{76EFD3D9-44F0-4267-BCC1-1613E79D8274}"/>
          </ac:spMkLst>
        </pc:spChg>
        <pc:spChg chg="add del">
          <ac:chgData name="SHARIFAH MILDA BINTI AMIRUL" userId="S::sma@ums.edu.my::b7bdc8f3-a7ba-454c-a34f-6e425912545a" providerId="AD" clId="Web-{E7995620-76FA-B4D2-44D7-CC30BEB92EE5}" dt="2023-06-19T03:35:42.487" v="4"/>
          <ac:spMkLst>
            <pc:docMk/>
            <pc:sldMk cId="4105532504" sldId="256"/>
            <ac:spMk id="10" creationId="{A779A851-95D6-41AF-937A-B0E4B7F6FA8D}"/>
          </ac:spMkLst>
        </pc:spChg>
        <pc:spChg chg="add del">
          <ac:chgData name="SHARIFAH MILDA BINTI AMIRUL" userId="S::sma@ums.edu.my::b7bdc8f3-a7ba-454c-a34f-6e425912545a" providerId="AD" clId="Web-{E7995620-76FA-B4D2-44D7-CC30BEB92EE5}" dt="2023-06-19T03:35:42.487" v="4"/>
          <ac:spMkLst>
            <pc:docMk/>
            <pc:sldMk cId="4105532504" sldId="256"/>
            <ac:spMk id="12" creationId="{953FB2E7-B6CB-429C-81EB-D9516D6D5C8D}"/>
          </ac:spMkLst>
        </pc:spChg>
        <pc:spChg chg="add del">
          <ac:chgData name="SHARIFAH MILDA BINTI AMIRUL" userId="S::sma@ums.edu.my::b7bdc8f3-a7ba-454c-a34f-6e425912545a" providerId="AD" clId="Web-{E7995620-76FA-B4D2-44D7-CC30BEB92EE5}" dt="2023-06-19T03:35:42.487" v="4"/>
          <ac:spMkLst>
            <pc:docMk/>
            <pc:sldMk cId="4105532504" sldId="256"/>
            <ac:spMk id="14" creationId="{2EC40DB1-B719-4A13-9A4D-0966B4B27866}"/>
          </ac:spMkLst>
        </pc:spChg>
        <pc:spChg chg="add del">
          <ac:chgData name="SHARIFAH MILDA BINTI AMIRUL" userId="S::sma@ums.edu.my::b7bdc8f3-a7ba-454c-a34f-6e425912545a" providerId="AD" clId="Web-{E7995620-76FA-B4D2-44D7-CC30BEB92EE5}" dt="2023-06-19T03:35:42.487" v="4"/>
          <ac:spMkLst>
            <pc:docMk/>
            <pc:sldMk cId="4105532504" sldId="256"/>
            <ac:spMk id="16" creationId="{82211336-CFF3-412D-868A-6679C1004C45}"/>
          </ac:spMkLst>
        </pc:spChg>
      </pc:sldChg>
      <pc:sldChg chg="addSp delSp modSp mod modClrScheme delDesignElem chgLayout">
        <pc:chgData name="SHARIFAH MILDA BINTI AMIRUL" userId="S::sma@ums.edu.my::b7bdc8f3-a7ba-454c-a34f-6e425912545a" providerId="AD" clId="Web-{E7995620-76FA-B4D2-44D7-CC30BEB92EE5}" dt="2023-06-19T03:36:11.191" v="8"/>
        <pc:sldMkLst>
          <pc:docMk/>
          <pc:sldMk cId="3780519817" sldId="257"/>
        </pc:sldMkLst>
        <pc:spChg chg="mod ord">
          <ac:chgData name="SHARIFAH MILDA BINTI AMIRUL" userId="S::sma@ums.edu.my::b7bdc8f3-a7ba-454c-a34f-6e425912545a" providerId="AD" clId="Web-{E7995620-76FA-B4D2-44D7-CC30BEB92EE5}" dt="2023-06-19T03:35:42.487" v="4"/>
          <ac:spMkLst>
            <pc:docMk/>
            <pc:sldMk cId="3780519817" sldId="257"/>
            <ac:spMk id="2" creationId="{F0C9757B-4F20-187C-A7EB-BA87EB047B08}"/>
          </ac:spMkLst>
        </pc:spChg>
        <pc:spChg chg="mod ord">
          <ac:chgData name="SHARIFAH MILDA BINTI AMIRUL" userId="S::sma@ums.edu.my::b7bdc8f3-a7ba-454c-a34f-6e425912545a" providerId="AD" clId="Web-{E7995620-76FA-B4D2-44D7-CC30BEB92EE5}" dt="2023-06-19T03:35:42.487" v="4"/>
          <ac:spMkLst>
            <pc:docMk/>
            <pc:sldMk cId="3780519817" sldId="257"/>
            <ac:spMk id="3" creationId="{B979901D-7D27-D4F2-CE0E-4553868F813B}"/>
          </ac:spMkLst>
        </pc:spChg>
        <pc:spChg chg="add del">
          <ac:chgData name="SHARIFAH MILDA BINTI AMIRUL" userId="S::sma@ums.edu.my::b7bdc8f3-a7ba-454c-a34f-6e425912545a" providerId="AD" clId="Web-{E7995620-76FA-B4D2-44D7-CC30BEB92EE5}" dt="2023-06-19T03:35:42.487" v="4"/>
          <ac:spMkLst>
            <pc:docMk/>
            <pc:sldMk cId="3780519817" sldId="257"/>
            <ac:spMk id="10" creationId="{F4C0B10B-D2C4-4A54-AFAD-3D27DF88BB37}"/>
          </ac:spMkLst>
        </pc:spChg>
        <pc:grpChg chg="add del">
          <ac:chgData name="SHARIFAH MILDA BINTI AMIRUL" userId="S::sma@ums.edu.my::b7bdc8f3-a7ba-454c-a34f-6e425912545a" providerId="AD" clId="Web-{E7995620-76FA-B4D2-44D7-CC30BEB92EE5}" dt="2023-06-19T03:35:42.487" v="4"/>
          <ac:grpSpMkLst>
            <pc:docMk/>
            <pc:sldMk cId="3780519817" sldId="257"/>
            <ac:grpSpMk id="12" creationId="{B6BADB90-C74B-40D6-86DC-503F65FCE8DC}"/>
          </ac:grpSpMkLst>
        </pc:grpChg>
      </pc:sldChg>
      <pc:sldChg chg="mod modClrScheme chgLayout">
        <pc:chgData name="SHARIFAH MILDA BINTI AMIRUL" userId="S::sma@ums.edu.my::b7bdc8f3-a7ba-454c-a34f-6e425912545a" providerId="AD" clId="Web-{E7995620-76FA-B4D2-44D7-CC30BEB92EE5}" dt="2023-06-19T03:36:11.191" v="8"/>
        <pc:sldMkLst>
          <pc:docMk/>
          <pc:sldMk cId="1565321714" sldId="259"/>
        </pc:sldMkLst>
      </pc:sldChg>
      <pc:sldChg chg="modSp mod modClrScheme chgLayout">
        <pc:chgData name="SHARIFAH MILDA BINTI AMIRUL" userId="S::sma@ums.edu.my::b7bdc8f3-a7ba-454c-a34f-6e425912545a" providerId="AD" clId="Web-{E7995620-76FA-B4D2-44D7-CC30BEB92EE5}" dt="2023-06-19T03:36:11.191" v="8"/>
        <pc:sldMkLst>
          <pc:docMk/>
          <pc:sldMk cId="2104229084" sldId="260"/>
        </pc:sldMkLst>
        <pc:spChg chg="mod ord">
          <ac:chgData name="SHARIFAH MILDA BINTI AMIRUL" userId="S::sma@ums.edu.my::b7bdc8f3-a7ba-454c-a34f-6e425912545a" providerId="AD" clId="Web-{E7995620-76FA-B4D2-44D7-CC30BEB92EE5}" dt="2023-06-19T03:35:42.487" v="4"/>
          <ac:spMkLst>
            <pc:docMk/>
            <pc:sldMk cId="2104229084" sldId="260"/>
            <ac:spMk id="4" creationId="{358BDF15-EC00-844B-0419-E43B7C97D1A8}"/>
          </ac:spMkLst>
        </pc:spChg>
      </pc:sldChg>
      <pc:sldChg chg="mod modClrScheme chgLayout">
        <pc:chgData name="SHARIFAH MILDA BINTI AMIRUL" userId="S::sma@ums.edu.my::b7bdc8f3-a7ba-454c-a34f-6e425912545a" providerId="AD" clId="Web-{E7995620-76FA-B4D2-44D7-CC30BEB92EE5}" dt="2023-06-19T03:36:11.191" v="8"/>
        <pc:sldMkLst>
          <pc:docMk/>
          <pc:sldMk cId="4104203315" sldId="261"/>
        </pc:sldMkLst>
      </pc:sldChg>
      <pc:sldChg chg="mod modClrScheme chgLayout">
        <pc:chgData name="SHARIFAH MILDA BINTI AMIRUL" userId="S::sma@ums.edu.my::b7bdc8f3-a7ba-454c-a34f-6e425912545a" providerId="AD" clId="Web-{E7995620-76FA-B4D2-44D7-CC30BEB92EE5}" dt="2023-06-19T03:36:11.191" v="8"/>
        <pc:sldMkLst>
          <pc:docMk/>
          <pc:sldMk cId="2498713992" sldId="262"/>
        </pc:sldMkLst>
      </pc:sldChg>
      <pc:sldChg chg="mod modClrScheme chgLayout">
        <pc:chgData name="SHARIFAH MILDA BINTI AMIRUL" userId="S::sma@ums.edu.my::b7bdc8f3-a7ba-454c-a34f-6e425912545a" providerId="AD" clId="Web-{E7995620-76FA-B4D2-44D7-CC30BEB92EE5}" dt="2023-06-19T03:36:11.191" v="8"/>
        <pc:sldMkLst>
          <pc:docMk/>
          <pc:sldMk cId="2130332083" sldId="263"/>
        </pc:sldMkLst>
      </pc:sldChg>
      <pc:sldChg chg="addSp delSp modSp mod modClrScheme delDesignElem chgLayout">
        <pc:chgData name="SHARIFAH MILDA BINTI AMIRUL" userId="S::sma@ums.edu.my::b7bdc8f3-a7ba-454c-a34f-6e425912545a" providerId="AD" clId="Web-{E7995620-76FA-B4D2-44D7-CC30BEB92EE5}" dt="2023-06-19T03:36:11.191" v="8"/>
        <pc:sldMkLst>
          <pc:docMk/>
          <pc:sldMk cId="2226920999" sldId="265"/>
        </pc:sldMkLst>
        <pc:spChg chg="mod ord">
          <ac:chgData name="SHARIFAH MILDA BINTI AMIRUL" userId="S::sma@ums.edu.my::b7bdc8f3-a7ba-454c-a34f-6e425912545a" providerId="AD" clId="Web-{E7995620-76FA-B4D2-44D7-CC30BEB92EE5}" dt="2023-06-19T03:35:42.487" v="4"/>
          <ac:spMkLst>
            <pc:docMk/>
            <pc:sldMk cId="2226920999" sldId="265"/>
            <ac:spMk id="2" creationId="{F0C9757B-4F20-187C-A7EB-BA87EB047B08}"/>
          </ac:spMkLst>
        </pc:spChg>
        <pc:spChg chg="mod ord">
          <ac:chgData name="SHARIFAH MILDA BINTI AMIRUL" userId="S::sma@ums.edu.my::b7bdc8f3-a7ba-454c-a34f-6e425912545a" providerId="AD" clId="Web-{E7995620-76FA-B4D2-44D7-CC30BEB92EE5}" dt="2023-06-19T03:35:42.487" v="4"/>
          <ac:spMkLst>
            <pc:docMk/>
            <pc:sldMk cId="2226920999" sldId="265"/>
            <ac:spMk id="3" creationId="{B979901D-7D27-D4F2-CE0E-4553868F813B}"/>
          </ac:spMkLst>
        </pc:spChg>
        <pc:spChg chg="add del">
          <ac:chgData name="SHARIFAH MILDA BINTI AMIRUL" userId="S::sma@ums.edu.my::b7bdc8f3-a7ba-454c-a34f-6e425912545a" providerId="AD" clId="Web-{E7995620-76FA-B4D2-44D7-CC30BEB92EE5}" dt="2023-06-19T03:35:42.487" v="4"/>
          <ac:spMkLst>
            <pc:docMk/>
            <pc:sldMk cId="2226920999" sldId="265"/>
            <ac:spMk id="10" creationId="{F4C0B10B-D2C4-4A54-AFAD-3D27DF88BB37}"/>
          </ac:spMkLst>
        </pc:spChg>
        <pc:grpChg chg="add del">
          <ac:chgData name="SHARIFAH MILDA BINTI AMIRUL" userId="S::sma@ums.edu.my::b7bdc8f3-a7ba-454c-a34f-6e425912545a" providerId="AD" clId="Web-{E7995620-76FA-B4D2-44D7-CC30BEB92EE5}" dt="2023-06-19T03:35:42.487" v="4"/>
          <ac:grpSpMkLst>
            <pc:docMk/>
            <pc:sldMk cId="2226920999" sldId="265"/>
            <ac:grpSpMk id="12" creationId="{B6BADB90-C74B-40D6-86DC-503F65FCE8DC}"/>
          </ac:grpSpMkLst>
        </pc:grpChg>
      </pc:sldChg>
      <pc:sldChg chg="modSp mod setBg modClrScheme chgLayout">
        <pc:chgData name="SHARIFAH MILDA BINTI AMIRUL" userId="S::sma@ums.edu.my::b7bdc8f3-a7ba-454c-a34f-6e425912545a" providerId="AD" clId="Web-{E7995620-76FA-B4D2-44D7-CC30BEB92EE5}" dt="2023-06-19T03:36:11.191" v="8"/>
        <pc:sldMkLst>
          <pc:docMk/>
          <pc:sldMk cId="231557522" sldId="266"/>
        </pc:sldMkLst>
        <pc:spChg chg="mod ord">
          <ac:chgData name="SHARIFAH MILDA BINTI AMIRUL" userId="S::sma@ums.edu.my::b7bdc8f3-a7ba-454c-a34f-6e425912545a" providerId="AD" clId="Web-{E7995620-76FA-B4D2-44D7-CC30BEB92EE5}" dt="2023-06-19T03:35:42.487" v="4"/>
          <ac:spMkLst>
            <pc:docMk/>
            <pc:sldMk cId="231557522" sldId="266"/>
            <ac:spMk id="3" creationId="{CB3D53B0-2238-83BE-B670-DA61D094307F}"/>
          </ac:spMkLst>
        </pc:spChg>
      </pc:sldChg>
      <pc:sldChg chg="mod modClrScheme chgLayout">
        <pc:chgData name="SHARIFAH MILDA BINTI AMIRUL" userId="S::sma@ums.edu.my::b7bdc8f3-a7ba-454c-a34f-6e425912545a" providerId="AD" clId="Web-{E7995620-76FA-B4D2-44D7-CC30BEB92EE5}" dt="2023-06-19T03:36:11.191" v="8"/>
        <pc:sldMkLst>
          <pc:docMk/>
          <pc:sldMk cId="1405270487" sldId="267"/>
        </pc:sldMkLst>
      </pc:sldChg>
      <pc:sldChg chg="modSp mod modClrScheme chgLayout">
        <pc:chgData name="SHARIFAH MILDA BINTI AMIRUL" userId="S::sma@ums.edu.my::b7bdc8f3-a7ba-454c-a34f-6e425912545a" providerId="AD" clId="Web-{E7995620-76FA-B4D2-44D7-CC30BEB92EE5}" dt="2023-06-19T03:36:11.191" v="8"/>
        <pc:sldMkLst>
          <pc:docMk/>
          <pc:sldMk cId="2295791283" sldId="268"/>
        </pc:sldMkLst>
        <pc:spChg chg="mod ord">
          <ac:chgData name="SHARIFAH MILDA BINTI AMIRUL" userId="S::sma@ums.edu.my::b7bdc8f3-a7ba-454c-a34f-6e425912545a" providerId="AD" clId="Web-{E7995620-76FA-B4D2-44D7-CC30BEB92EE5}" dt="2023-06-19T03:35:42.487" v="4"/>
          <ac:spMkLst>
            <pc:docMk/>
            <pc:sldMk cId="2295791283" sldId="268"/>
            <ac:spMk id="4" creationId="{358BDF15-EC00-844B-0419-E43B7C97D1A8}"/>
          </ac:spMkLst>
        </pc:spChg>
      </pc:sldChg>
      <pc:sldChg chg="modSp mod modClrScheme chgLayout">
        <pc:chgData name="SHARIFAH MILDA BINTI AMIRUL" userId="S::sma@ums.edu.my::b7bdc8f3-a7ba-454c-a34f-6e425912545a" providerId="AD" clId="Web-{E7995620-76FA-B4D2-44D7-CC30BEB92EE5}" dt="2023-06-19T03:36:11.191" v="8"/>
        <pc:sldMkLst>
          <pc:docMk/>
          <pc:sldMk cId="3180020731" sldId="270"/>
        </pc:sldMkLst>
        <pc:spChg chg="mod ord">
          <ac:chgData name="SHARIFAH MILDA BINTI AMIRUL" userId="S::sma@ums.edu.my::b7bdc8f3-a7ba-454c-a34f-6e425912545a" providerId="AD" clId="Web-{E7995620-76FA-B4D2-44D7-CC30BEB92EE5}" dt="2023-06-19T03:35:42.487" v="4"/>
          <ac:spMkLst>
            <pc:docMk/>
            <pc:sldMk cId="3180020731" sldId="270"/>
            <ac:spMk id="4" creationId="{358BDF15-EC00-844B-0419-E43B7C97D1A8}"/>
          </ac:spMkLst>
        </pc:spChg>
      </pc:sldChg>
      <pc:sldChg chg="modSp mod modClrScheme chgLayout">
        <pc:chgData name="SHARIFAH MILDA BINTI AMIRUL" userId="S::sma@ums.edu.my::b7bdc8f3-a7ba-454c-a34f-6e425912545a" providerId="AD" clId="Web-{E7995620-76FA-B4D2-44D7-CC30BEB92EE5}" dt="2023-06-19T03:36:11.191" v="8"/>
        <pc:sldMkLst>
          <pc:docMk/>
          <pc:sldMk cId="729604236" sldId="271"/>
        </pc:sldMkLst>
        <pc:spChg chg="mod ord">
          <ac:chgData name="SHARIFAH MILDA BINTI AMIRUL" userId="S::sma@ums.edu.my::b7bdc8f3-a7ba-454c-a34f-6e425912545a" providerId="AD" clId="Web-{E7995620-76FA-B4D2-44D7-CC30BEB92EE5}" dt="2023-06-19T03:35:42.487" v="4"/>
          <ac:spMkLst>
            <pc:docMk/>
            <pc:sldMk cId="729604236" sldId="271"/>
            <ac:spMk id="4" creationId="{358BDF15-EC00-844B-0419-E43B7C97D1A8}"/>
          </ac:spMkLst>
        </pc:spChg>
      </pc:sldChg>
      <pc:sldChg chg="addSp delSp modSp mod modClrScheme delDesignElem chgLayout">
        <pc:chgData name="SHARIFAH MILDA BINTI AMIRUL" userId="S::sma@ums.edu.my::b7bdc8f3-a7ba-454c-a34f-6e425912545a" providerId="AD" clId="Web-{E7995620-76FA-B4D2-44D7-CC30BEB92EE5}" dt="2023-06-19T03:36:11.191" v="8"/>
        <pc:sldMkLst>
          <pc:docMk/>
          <pc:sldMk cId="1522356214" sldId="272"/>
        </pc:sldMkLst>
        <pc:spChg chg="mod ord">
          <ac:chgData name="SHARIFAH MILDA BINTI AMIRUL" userId="S::sma@ums.edu.my::b7bdc8f3-a7ba-454c-a34f-6e425912545a" providerId="AD" clId="Web-{E7995620-76FA-B4D2-44D7-CC30BEB92EE5}" dt="2023-06-19T03:35:42.487" v="4"/>
          <ac:spMkLst>
            <pc:docMk/>
            <pc:sldMk cId="1522356214" sldId="272"/>
            <ac:spMk id="2" creationId="{F0C9757B-4F20-187C-A7EB-BA87EB047B08}"/>
          </ac:spMkLst>
        </pc:spChg>
        <pc:spChg chg="mod ord">
          <ac:chgData name="SHARIFAH MILDA BINTI AMIRUL" userId="S::sma@ums.edu.my::b7bdc8f3-a7ba-454c-a34f-6e425912545a" providerId="AD" clId="Web-{E7995620-76FA-B4D2-44D7-CC30BEB92EE5}" dt="2023-06-19T03:35:42.487" v="4"/>
          <ac:spMkLst>
            <pc:docMk/>
            <pc:sldMk cId="1522356214" sldId="272"/>
            <ac:spMk id="3" creationId="{B979901D-7D27-D4F2-CE0E-4553868F813B}"/>
          </ac:spMkLst>
        </pc:spChg>
        <pc:spChg chg="add del">
          <ac:chgData name="SHARIFAH MILDA BINTI AMIRUL" userId="S::sma@ums.edu.my::b7bdc8f3-a7ba-454c-a34f-6e425912545a" providerId="AD" clId="Web-{E7995620-76FA-B4D2-44D7-CC30BEB92EE5}" dt="2023-06-19T03:35:42.487" v="4"/>
          <ac:spMkLst>
            <pc:docMk/>
            <pc:sldMk cId="1522356214" sldId="272"/>
            <ac:spMk id="10" creationId="{F4C0B10B-D2C4-4A54-AFAD-3D27DF88BB37}"/>
          </ac:spMkLst>
        </pc:spChg>
        <pc:grpChg chg="add del">
          <ac:chgData name="SHARIFAH MILDA BINTI AMIRUL" userId="S::sma@ums.edu.my::b7bdc8f3-a7ba-454c-a34f-6e425912545a" providerId="AD" clId="Web-{E7995620-76FA-B4D2-44D7-CC30BEB92EE5}" dt="2023-06-19T03:35:42.487" v="4"/>
          <ac:grpSpMkLst>
            <pc:docMk/>
            <pc:sldMk cId="1522356214" sldId="272"/>
            <ac:grpSpMk id="12" creationId="{B6BADB90-C74B-40D6-86DC-503F65FCE8DC}"/>
          </ac:grpSpMkLst>
        </pc:grpChg>
      </pc:sldChg>
      <pc:sldChg chg="modSp mod modClrScheme chgLayout">
        <pc:chgData name="SHARIFAH MILDA BINTI AMIRUL" userId="S::sma@ums.edu.my::b7bdc8f3-a7ba-454c-a34f-6e425912545a" providerId="AD" clId="Web-{E7995620-76FA-B4D2-44D7-CC30BEB92EE5}" dt="2023-06-19T03:36:11.191" v="8"/>
        <pc:sldMkLst>
          <pc:docMk/>
          <pc:sldMk cId="3777636240" sldId="273"/>
        </pc:sldMkLst>
        <pc:spChg chg="mod ord">
          <ac:chgData name="SHARIFAH MILDA BINTI AMIRUL" userId="S::sma@ums.edu.my::b7bdc8f3-a7ba-454c-a34f-6e425912545a" providerId="AD" clId="Web-{E7995620-76FA-B4D2-44D7-CC30BEB92EE5}" dt="2023-06-19T03:35:42.487" v="4"/>
          <ac:spMkLst>
            <pc:docMk/>
            <pc:sldMk cId="3777636240" sldId="273"/>
            <ac:spMk id="2" creationId="{F0C9757B-4F20-187C-A7EB-BA87EB047B08}"/>
          </ac:spMkLst>
        </pc:spChg>
        <pc:spChg chg="mod ord">
          <ac:chgData name="SHARIFAH MILDA BINTI AMIRUL" userId="S::sma@ums.edu.my::b7bdc8f3-a7ba-454c-a34f-6e425912545a" providerId="AD" clId="Web-{E7995620-76FA-B4D2-44D7-CC30BEB92EE5}" dt="2023-06-19T03:35:42.487" v="4"/>
          <ac:spMkLst>
            <pc:docMk/>
            <pc:sldMk cId="3777636240" sldId="273"/>
            <ac:spMk id="3" creationId="{B979901D-7D27-D4F2-CE0E-4553868F813B}"/>
          </ac:spMkLst>
        </pc:spChg>
      </pc:sldChg>
      <pc:sldChg chg="modSp mod modClrScheme chgLayout">
        <pc:chgData name="SHARIFAH MILDA BINTI AMIRUL" userId="S::sma@ums.edu.my::b7bdc8f3-a7ba-454c-a34f-6e425912545a" providerId="AD" clId="Web-{E7995620-76FA-B4D2-44D7-CC30BEB92EE5}" dt="2023-06-19T03:36:11.191" v="8"/>
        <pc:sldMkLst>
          <pc:docMk/>
          <pc:sldMk cId="982552153" sldId="275"/>
        </pc:sldMkLst>
        <pc:spChg chg="mod ord">
          <ac:chgData name="SHARIFAH MILDA BINTI AMIRUL" userId="S::sma@ums.edu.my::b7bdc8f3-a7ba-454c-a34f-6e425912545a" providerId="AD" clId="Web-{E7995620-76FA-B4D2-44D7-CC30BEB92EE5}" dt="2023-06-19T03:35:42.487" v="4"/>
          <ac:spMkLst>
            <pc:docMk/>
            <pc:sldMk cId="982552153" sldId="275"/>
            <ac:spMk id="2" creationId="{F0C9757B-4F20-187C-A7EB-BA87EB047B08}"/>
          </ac:spMkLst>
        </pc:spChg>
        <pc:spChg chg="mod ord">
          <ac:chgData name="SHARIFAH MILDA BINTI AMIRUL" userId="S::sma@ums.edu.my::b7bdc8f3-a7ba-454c-a34f-6e425912545a" providerId="AD" clId="Web-{E7995620-76FA-B4D2-44D7-CC30BEB92EE5}" dt="2023-06-19T03:35:42.487" v="4"/>
          <ac:spMkLst>
            <pc:docMk/>
            <pc:sldMk cId="982552153" sldId="275"/>
            <ac:spMk id="3" creationId="{B979901D-7D27-D4F2-CE0E-4553868F813B}"/>
          </ac:spMkLst>
        </pc:spChg>
      </pc:sldChg>
      <pc:sldChg chg="addSp delSp modSp mod modClrScheme delDesignElem chgLayout">
        <pc:chgData name="SHARIFAH MILDA BINTI AMIRUL" userId="S::sma@ums.edu.my::b7bdc8f3-a7ba-454c-a34f-6e425912545a" providerId="AD" clId="Web-{E7995620-76FA-B4D2-44D7-CC30BEB92EE5}" dt="2023-06-19T03:36:11.191" v="8"/>
        <pc:sldMkLst>
          <pc:docMk/>
          <pc:sldMk cId="209796897" sldId="276"/>
        </pc:sldMkLst>
        <pc:spChg chg="mod ord">
          <ac:chgData name="SHARIFAH MILDA BINTI AMIRUL" userId="S::sma@ums.edu.my::b7bdc8f3-a7ba-454c-a34f-6e425912545a" providerId="AD" clId="Web-{E7995620-76FA-B4D2-44D7-CC30BEB92EE5}" dt="2023-06-19T03:35:42.487" v="4"/>
          <ac:spMkLst>
            <pc:docMk/>
            <pc:sldMk cId="209796897" sldId="276"/>
            <ac:spMk id="2" creationId="{F0C9757B-4F20-187C-A7EB-BA87EB047B08}"/>
          </ac:spMkLst>
        </pc:spChg>
        <pc:spChg chg="mod ord">
          <ac:chgData name="SHARIFAH MILDA BINTI AMIRUL" userId="S::sma@ums.edu.my::b7bdc8f3-a7ba-454c-a34f-6e425912545a" providerId="AD" clId="Web-{E7995620-76FA-B4D2-44D7-CC30BEB92EE5}" dt="2023-06-19T03:35:42.487" v="4"/>
          <ac:spMkLst>
            <pc:docMk/>
            <pc:sldMk cId="209796897" sldId="276"/>
            <ac:spMk id="3" creationId="{B979901D-7D27-D4F2-CE0E-4553868F813B}"/>
          </ac:spMkLst>
        </pc:spChg>
        <pc:spChg chg="add del">
          <ac:chgData name="SHARIFAH MILDA BINTI AMIRUL" userId="S::sma@ums.edu.my::b7bdc8f3-a7ba-454c-a34f-6e425912545a" providerId="AD" clId="Web-{E7995620-76FA-B4D2-44D7-CC30BEB92EE5}" dt="2023-06-19T03:35:42.487" v="4"/>
          <ac:spMkLst>
            <pc:docMk/>
            <pc:sldMk cId="209796897" sldId="276"/>
            <ac:spMk id="10" creationId="{F4C0B10B-D2C4-4A54-AFAD-3D27DF88BB37}"/>
          </ac:spMkLst>
        </pc:spChg>
        <pc:grpChg chg="add del">
          <ac:chgData name="SHARIFAH MILDA BINTI AMIRUL" userId="S::sma@ums.edu.my::b7bdc8f3-a7ba-454c-a34f-6e425912545a" providerId="AD" clId="Web-{E7995620-76FA-B4D2-44D7-CC30BEB92EE5}" dt="2023-06-19T03:35:42.487" v="4"/>
          <ac:grpSpMkLst>
            <pc:docMk/>
            <pc:sldMk cId="209796897" sldId="276"/>
            <ac:grpSpMk id="12" creationId="{B6BADB90-C74B-40D6-86DC-503F65FCE8DC}"/>
          </ac:grpSpMkLst>
        </pc:grpChg>
      </pc:sldChg>
      <pc:sldChg chg="modSp mod modClrScheme chgLayout">
        <pc:chgData name="SHARIFAH MILDA BINTI AMIRUL" userId="S::sma@ums.edu.my::b7bdc8f3-a7ba-454c-a34f-6e425912545a" providerId="AD" clId="Web-{E7995620-76FA-B4D2-44D7-CC30BEB92EE5}" dt="2023-06-19T03:36:11.191" v="8"/>
        <pc:sldMkLst>
          <pc:docMk/>
          <pc:sldMk cId="2535355269" sldId="277"/>
        </pc:sldMkLst>
        <pc:spChg chg="mod ord">
          <ac:chgData name="SHARIFAH MILDA BINTI AMIRUL" userId="S::sma@ums.edu.my::b7bdc8f3-a7ba-454c-a34f-6e425912545a" providerId="AD" clId="Web-{E7995620-76FA-B4D2-44D7-CC30BEB92EE5}" dt="2023-06-19T03:35:42.487" v="4"/>
          <ac:spMkLst>
            <pc:docMk/>
            <pc:sldMk cId="2535355269" sldId="277"/>
            <ac:spMk id="2" creationId="{F0C9757B-4F20-187C-A7EB-BA87EB047B08}"/>
          </ac:spMkLst>
        </pc:spChg>
        <pc:spChg chg="mod ord">
          <ac:chgData name="SHARIFAH MILDA BINTI AMIRUL" userId="S::sma@ums.edu.my::b7bdc8f3-a7ba-454c-a34f-6e425912545a" providerId="AD" clId="Web-{E7995620-76FA-B4D2-44D7-CC30BEB92EE5}" dt="2023-06-19T03:35:42.487" v="4"/>
          <ac:spMkLst>
            <pc:docMk/>
            <pc:sldMk cId="2535355269" sldId="277"/>
            <ac:spMk id="3" creationId="{B979901D-7D27-D4F2-CE0E-4553868F813B}"/>
          </ac:spMkLst>
        </pc:spChg>
      </pc:sldChg>
      <pc:sldChg chg="modSp mod modClrScheme chgLayout">
        <pc:chgData name="SHARIFAH MILDA BINTI AMIRUL" userId="S::sma@ums.edu.my::b7bdc8f3-a7ba-454c-a34f-6e425912545a" providerId="AD" clId="Web-{E7995620-76FA-B4D2-44D7-CC30BEB92EE5}" dt="2023-06-19T03:36:11.191" v="8"/>
        <pc:sldMkLst>
          <pc:docMk/>
          <pc:sldMk cId="37219876" sldId="278"/>
        </pc:sldMkLst>
        <pc:spChg chg="mod ord">
          <ac:chgData name="SHARIFAH MILDA BINTI AMIRUL" userId="S::sma@ums.edu.my::b7bdc8f3-a7ba-454c-a34f-6e425912545a" providerId="AD" clId="Web-{E7995620-76FA-B4D2-44D7-CC30BEB92EE5}" dt="2023-06-19T03:35:42.487" v="4"/>
          <ac:spMkLst>
            <pc:docMk/>
            <pc:sldMk cId="37219876" sldId="278"/>
            <ac:spMk id="2" creationId="{F0C9757B-4F20-187C-A7EB-BA87EB047B08}"/>
          </ac:spMkLst>
        </pc:spChg>
        <pc:spChg chg="mod ord">
          <ac:chgData name="SHARIFAH MILDA BINTI AMIRUL" userId="S::sma@ums.edu.my::b7bdc8f3-a7ba-454c-a34f-6e425912545a" providerId="AD" clId="Web-{E7995620-76FA-B4D2-44D7-CC30BEB92EE5}" dt="2023-06-19T03:35:42.487" v="4"/>
          <ac:spMkLst>
            <pc:docMk/>
            <pc:sldMk cId="37219876" sldId="278"/>
            <ac:spMk id="3" creationId="{B979901D-7D27-D4F2-CE0E-4553868F813B}"/>
          </ac:spMkLst>
        </pc:spChg>
      </pc:sldChg>
      <pc:sldChg chg="mod modClrScheme chgLayout">
        <pc:chgData name="SHARIFAH MILDA BINTI AMIRUL" userId="S::sma@ums.edu.my::b7bdc8f3-a7ba-454c-a34f-6e425912545a" providerId="AD" clId="Web-{E7995620-76FA-B4D2-44D7-CC30BEB92EE5}" dt="2023-06-19T03:36:11.191" v="8"/>
        <pc:sldMkLst>
          <pc:docMk/>
          <pc:sldMk cId="2904798414" sldId="279"/>
        </pc:sldMkLst>
      </pc:sldChg>
      <pc:sldMasterChg chg="add del mod setBg addSldLayout delSldLayout modSldLayout">
        <pc:chgData name="SHARIFAH MILDA BINTI AMIRUL" userId="S::sma@ums.edu.my::b7bdc8f3-a7ba-454c-a34f-6e425912545a" providerId="AD" clId="Web-{E7995620-76FA-B4D2-44D7-CC30BEB92EE5}" dt="2023-06-19T03:36:11.191" v="8"/>
        <pc:sldMasterMkLst>
          <pc:docMk/>
          <pc:sldMasterMk cId="3296990839" sldId="2147483648"/>
        </pc:sldMasterMkLst>
        <pc:sldLayoutChg chg="add del mod">
          <pc:chgData name="SHARIFAH MILDA BINTI AMIRUL" userId="S::sma@ums.edu.my::b7bdc8f3-a7ba-454c-a34f-6e425912545a" providerId="AD" clId="Web-{E7995620-76FA-B4D2-44D7-CC30BEB92EE5}" dt="2023-06-19T03:36:11.191" v="8"/>
          <pc:sldLayoutMkLst>
            <pc:docMk/>
            <pc:sldMasterMk cId="3296990839" sldId="2147483648"/>
            <pc:sldLayoutMk cId="3613065264" sldId="2147483649"/>
          </pc:sldLayoutMkLst>
        </pc:sldLayoutChg>
        <pc:sldLayoutChg chg="add del mod">
          <pc:chgData name="SHARIFAH MILDA BINTI AMIRUL" userId="S::sma@ums.edu.my::b7bdc8f3-a7ba-454c-a34f-6e425912545a" providerId="AD" clId="Web-{E7995620-76FA-B4D2-44D7-CC30BEB92EE5}" dt="2023-06-19T03:36:11.191" v="8"/>
          <pc:sldLayoutMkLst>
            <pc:docMk/>
            <pc:sldMasterMk cId="3296990839" sldId="2147483648"/>
            <pc:sldLayoutMk cId="2201635726" sldId="2147483650"/>
          </pc:sldLayoutMkLst>
        </pc:sldLayoutChg>
        <pc:sldLayoutChg chg="add del mod">
          <pc:chgData name="SHARIFAH MILDA BINTI AMIRUL" userId="S::sma@ums.edu.my::b7bdc8f3-a7ba-454c-a34f-6e425912545a" providerId="AD" clId="Web-{E7995620-76FA-B4D2-44D7-CC30BEB92EE5}" dt="2023-06-19T03:36:11.191" v="8"/>
          <pc:sldLayoutMkLst>
            <pc:docMk/>
            <pc:sldMasterMk cId="3296990839" sldId="2147483648"/>
            <pc:sldLayoutMk cId="2391288447" sldId="2147483651"/>
          </pc:sldLayoutMkLst>
        </pc:sldLayoutChg>
        <pc:sldLayoutChg chg="add del mod">
          <pc:chgData name="SHARIFAH MILDA BINTI AMIRUL" userId="S::sma@ums.edu.my::b7bdc8f3-a7ba-454c-a34f-6e425912545a" providerId="AD" clId="Web-{E7995620-76FA-B4D2-44D7-CC30BEB92EE5}" dt="2023-06-19T03:36:11.191" v="8"/>
          <pc:sldLayoutMkLst>
            <pc:docMk/>
            <pc:sldMasterMk cId="3296990839" sldId="2147483648"/>
            <pc:sldLayoutMk cId="7130413" sldId="2147483652"/>
          </pc:sldLayoutMkLst>
        </pc:sldLayoutChg>
        <pc:sldLayoutChg chg="add del mod">
          <pc:chgData name="SHARIFAH MILDA BINTI AMIRUL" userId="S::sma@ums.edu.my::b7bdc8f3-a7ba-454c-a34f-6e425912545a" providerId="AD" clId="Web-{E7995620-76FA-B4D2-44D7-CC30BEB92EE5}" dt="2023-06-19T03:36:11.191" v="8"/>
          <pc:sldLayoutMkLst>
            <pc:docMk/>
            <pc:sldMasterMk cId="3296990839" sldId="2147483648"/>
            <pc:sldLayoutMk cId="1548926217" sldId="2147483653"/>
          </pc:sldLayoutMkLst>
        </pc:sldLayoutChg>
        <pc:sldLayoutChg chg="add del mod">
          <pc:chgData name="SHARIFAH MILDA BINTI AMIRUL" userId="S::sma@ums.edu.my::b7bdc8f3-a7ba-454c-a34f-6e425912545a" providerId="AD" clId="Web-{E7995620-76FA-B4D2-44D7-CC30BEB92EE5}" dt="2023-06-19T03:36:11.191" v="8"/>
          <pc:sldLayoutMkLst>
            <pc:docMk/>
            <pc:sldMasterMk cId="3296990839" sldId="2147483648"/>
            <pc:sldLayoutMk cId="513027570" sldId="2147483654"/>
          </pc:sldLayoutMkLst>
        </pc:sldLayoutChg>
        <pc:sldLayoutChg chg="add del mod">
          <pc:chgData name="SHARIFAH MILDA BINTI AMIRUL" userId="S::sma@ums.edu.my::b7bdc8f3-a7ba-454c-a34f-6e425912545a" providerId="AD" clId="Web-{E7995620-76FA-B4D2-44D7-CC30BEB92EE5}" dt="2023-06-19T03:36:11.191" v="8"/>
          <pc:sldLayoutMkLst>
            <pc:docMk/>
            <pc:sldMasterMk cId="3296990839" sldId="2147483648"/>
            <pc:sldLayoutMk cId="3634384674" sldId="2147483655"/>
          </pc:sldLayoutMkLst>
        </pc:sldLayoutChg>
        <pc:sldLayoutChg chg="add del mod">
          <pc:chgData name="SHARIFAH MILDA BINTI AMIRUL" userId="S::sma@ums.edu.my::b7bdc8f3-a7ba-454c-a34f-6e425912545a" providerId="AD" clId="Web-{E7995620-76FA-B4D2-44D7-CC30BEB92EE5}" dt="2023-06-19T03:36:11.191" v="8"/>
          <pc:sldLayoutMkLst>
            <pc:docMk/>
            <pc:sldMasterMk cId="3296990839" sldId="2147483648"/>
            <pc:sldLayoutMk cId="2610044999" sldId="2147483656"/>
          </pc:sldLayoutMkLst>
        </pc:sldLayoutChg>
        <pc:sldLayoutChg chg="add del mod">
          <pc:chgData name="SHARIFAH MILDA BINTI AMIRUL" userId="S::sma@ums.edu.my::b7bdc8f3-a7ba-454c-a34f-6e425912545a" providerId="AD" clId="Web-{E7995620-76FA-B4D2-44D7-CC30BEB92EE5}" dt="2023-06-19T03:36:11.191" v="8"/>
          <pc:sldLayoutMkLst>
            <pc:docMk/>
            <pc:sldMasterMk cId="3296990839" sldId="2147483648"/>
            <pc:sldLayoutMk cId="3568447894" sldId="2147483657"/>
          </pc:sldLayoutMkLst>
        </pc:sldLayoutChg>
        <pc:sldLayoutChg chg="add del mod">
          <pc:chgData name="SHARIFAH MILDA BINTI AMIRUL" userId="S::sma@ums.edu.my::b7bdc8f3-a7ba-454c-a34f-6e425912545a" providerId="AD" clId="Web-{E7995620-76FA-B4D2-44D7-CC30BEB92EE5}" dt="2023-06-19T03:36:11.191" v="8"/>
          <pc:sldLayoutMkLst>
            <pc:docMk/>
            <pc:sldMasterMk cId="3296990839" sldId="2147483648"/>
            <pc:sldLayoutMk cId="2637625742" sldId="2147483658"/>
          </pc:sldLayoutMkLst>
        </pc:sldLayoutChg>
        <pc:sldLayoutChg chg="add del mod">
          <pc:chgData name="SHARIFAH MILDA BINTI AMIRUL" userId="S::sma@ums.edu.my::b7bdc8f3-a7ba-454c-a34f-6e425912545a" providerId="AD" clId="Web-{E7995620-76FA-B4D2-44D7-CC30BEB92EE5}" dt="2023-06-19T03:36:11.191" v="8"/>
          <pc:sldLayoutMkLst>
            <pc:docMk/>
            <pc:sldMasterMk cId="3296990839" sldId="2147483648"/>
            <pc:sldLayoutMk cId="3430716142" sldId="2147483659"/>
          </pc:sldLayoutMkLst>
        </pc:sldLayoutChg>
      </pc:sldMasterChg>
      <pc:sldMasterChg chg="add del addSldLayout delSldLayout modSldLayout">
        <pc:chgData name="SHARIFAH MILDA BINTI AMIRUL" userId="S::sma@ums.edu.my::b7bdc8f3-a7ba-454c-a34f-6e425912545a" providerId="AD" clId="Web-{E7995620-76FA-B4D2-44D7-CC30BEB92EE5}" dt="2023-06-19T03:35:42.487" v="4"/>
        <pc:sldMasterMkLst>
          <pc:docMk/>
          <pc:sldMasterMk cId="490494536" sldId="2147483660"/>
        </pc:sldMasterMkLst>
        <pc:sldLayoutChg chg="add del mod replId">
          <pc:chgData name="SHARIFAH MILDA BINTI AMIRUL" userId="S::sma@ums.edu.my::b7bdc8f3-a7ba-454c-a34f-6e425912545a" providerId="AD" clId="Web-{E7995620-76FA-B4D2-44D7-CC30BEB92EE5}" dt="2023-06-19T03:35:42.487" v="4"/>
          <pc:sldLayoutMkLst>
            <pc:docMk/>
            <pc:sldMasterMk cId="490494536" sldId="2147483660"/>
            <pc:sldLayoutMk cId="1815917769" sldId="2147483661"/>
          </pc:sldLayoutMkLst>
        </pc:sldLayoutChg>
        <pc:sldLayoutChg chg="add del mod replId">
          <pc:chgData name="SHARIFAH MILDA BINTI AMIRUL" userId="S::sma@ums.edu.my::b7bdc8f3-a7ba-454c-a34f-6e425912545a" providerId="AD" clId="Web-{E7995620-76FA-B4D2-44D7-CC30BEB92EE5}" dt="2023-06-19T03:35:42.487" v="4"/>
          <pc:sldLayoutMkLst>
            <pc:docMk/>
            <pc:sldMasterMk cId="490494536" sldId="2147483660"/>
            <pc:sldLayoutMk cId="2874824271" sldId="2147483662"/>
          </pc:sldLayoutMkLst>
        </pc:sldLayoutChg>
        <pc:sldLayoutChg chg="add del mod replId">
          <pc:chgData name="SHARIFAH MILDA BINTI AMIRUL" userId="S::sma@ums.edu.my::b7bdc8f3-a7ba-454c-a34f-6e425912545a" providerId="AD" clId="Web-{E7995620-76FA-B4D2-44D7-CC30BEB92EE5}" dt="2023-06-19T03:35:42.487" v="4"/>
          <pc:sldLayoutMkLst>
            <pc:docMk/>
            <pc:sldMasterMk cId="490494536" sldId="2147483660"/>
            <pc:sldLayoutMk cId="610071775" sldId="2147483663"/>
          </pc:sldLayoutMkLst>
        </pc:sldLayoutChg>
        <pc:sldLayoutChg chg="add del mod replId">
          <pc:chgData name="SHARIFAH MILDA BINTI AMIRUL" userId="S::sma@ums.edu.my::b7bdc8f3-a7ba-454c-a34f-6e425912545a" providerId="AD" clId="Web-{E7995620-76FA-B4D2-44D7-CC30BEB92EE5}" dt="2023-06-19T03:35:42.487" v="4"/>
          <pc:sldLayoutMkLst>
            <pc:docMk/>
            <pc:sldMasterMk cId="490494536" sldId="2147483660"/>
            <pc:sldLayoutMk cId="2306516481" sldId="2147483664"/>
          </pc:sldLayoutMkLst>
        </pc:sldLayoutChg>
        <pc:sldLayoutChg chg="add del mod replId">
          <pc:chgData name="SHARIFAH MILDA BINTI AMIRUL" userId="S::sma@ums.edu.my::b7bdc8f3-a7ba-454c-a34f-6e425912545a" providerId="AD" clId="Web-{E7995620-76FA-B4D2-44D7-CC30BEB92EE5}" dt="2023-06-19T03:35:42.487" v="4"/>
          <pc:sldLayoutMkLst>
            <pc:docMk/>
            <pc:sldMasterMk cId="490494536" sldId="2147483660"/>
            <pc:sldLayoutMk cId="1481933683" sldId="2147483665"/>
          </pc:sldLayoutMkLst>
        </pc:sldLayoutChg>
        <pc:sldLayoutChg chg="add del mod replId">
          <pc:chgData name="SHARIFAH MILDA BINTI AMIRUL" userId="S::sma@ums.edu.my::b7bdc8f3-a7ba-454c-a34f-6e425912545a" providerId="AD" clId="Web-{E7995620-76FA-B4D2-44D7-CC30BEB92EE5}" dt="2023-06-19T03:35:42.487" v="4"/>
          <pc:sldLayoutMkLst>
            <pc:docMk/>
            <pc:sldMasterMk cId="490494536" sldId="2147483660"/>
            <pc:sldLayoutMk cId="1378859688" sldId="2147483666"/>
          </pc:sldLayoutMkLst>
        </pc:sldLayoutChg>
        <pc:sldLayoutChg chg="add del mod replId">
          <pc:chgData name="SHARIFAH MILDA BINTI AMIRUL" userId="S::sma@ums.edu.my::b7bdc8f3-a7ba-454c-a34f-6e425912545a" providerId="AD" clId="Web-{E7995620-76FA-B4D2-44D7-CC30BEB92EE5}" dt="2023-06-19T03:35:42.487" v="4"/>
          <pc:sldLayoutMkLst>
            <pc:docMk/>
            <pc:sldMasterMk cId="490494536" sldId="2147483660"/>
            <pc:sldLayoutMk cId="2125222034" sldId="2147483667"/>
          </pc:sldLayoutMkLst>
        </pc:sldLayoutChg>
        <pc:sldLayoutChg chg="add del mod replId">
          <pc:chgData name="SHARIFAH MILDA BINTI AMIRUL" userId="S::sma@ums.edu.my::b7bdc8f3-a7ba-454c-a34f-6e425912545a" providerId="AD" clId="Web-{E7995620-76FA-B4D2-44D7-CC30BEB92EE5}" dt="2023-06-19T03:35:42.487" v="4"/>
          <pc:sldLayoutMkLst>
            <pc:docMk/>
            <pc:sldMasterMk cId="490494536" sldId="2147483660"/>
            <pc:sldLayoutMk cId="2120537316" sldId="2147483668"/>
          </pc:sldLayoutMkLst>
        </pc:sldLayoutChg>
        <pc:sldLayoutChg chg="add del mod replId">
          <pc:chgData name="SHARIFAH MILDA BINTI AMIRUL" userId="S::sma@ums.edu.my::b7bdc8f3-a7ba-454c-a34f-6e425912545a" providerId="AD" clId="Web-{E7995620-76FA-B4D2-44D7-CC30BEB92EE5}" dt="2023-06-19T03:35:42.487" v="4"/>
          <pc:sldLayoutMkLst>
            <pc:docMk/>
            <pc:sldMasterMk cId="490494536" sldId="2147483660"/>
            <pc:sldLayoutMk cId="3083602092" sldId="2147483669"/>
          </pc:sldLayoutMkLst>
        </pc:sldLayoutChg>
        <pc:sldLayoutChg chg="add del mod replId">
          <pc:chgData name="SHARIFAH MILDA BINTI AMIRUL" userId="S::sma@ums.edu.my::b7bdc8f3-a7ba-454c-a34f-6e425912545a" providerId="AD" clId="Web-{E7995620-76FA-B4D2-44D7-CC30BEB92EE5}" dt="2023-06-19T03:35:42.487" v="4"/>
          <pc:sldLayoutMkLst>
            <pc:docMk/>
            <pc:sldMasterMk cId="490494536" sldId="2147483660"/>
            <pc:sldLayoutMk cId="2756857541" sldId="2147483670"/>
          </pc:sldLayoutMkLst>
        </pc:sldLayoutChg>
        <pc:sldLayoutChg chg="add del mod replId">
          <pc:chgData name="SHARIFAH MILDA BINTI AMIRUL" userId="S::sma@ums.edu.my::b7bdc8f3-a7ba-454c-a34f-6e425912545a" providerId="AD" clId="Web-{E7995620-76FA-B4D2-44D7-CC30BEB92EE5}" dt="2023-06-19T03:35:42.487" v="4"/>
          <pc:sldLayoutMkLst>
            <pc:docMk/>
            <pc:sldMasterMk cId="490494536" sldId="2147483660"/>
            <pc:sldLayoutMk cId="3252108773" sldId="2147483671"/>
          </pc:sldLayoutMkLst>
        </pc:sldLayoutChg>
      </pc:sldMasterChg>
      <pc:sldMasterChg chg="add del addSldLayout delSldLayout modSldLayout">
        <pc:chgData name="SHARIFAH MILDA BINTI AMIRUL" userId="S::sma@ums.edu.my::b7bdc8f3-a7ba-454c-a34f-6e425912545a" providerId="AD" clId="Web-{E7995620-76FA-B4D2-44D7-CC30BEB92EE5}" dt="2023-06-19T03:33:52.188" v="3"/>
        <pc:sldMasterMkLst>
          <pc:docMk/>
          <pc:sldMasterMk cId="1219077136" sldId="2147483672"/>
        </pc:sldMasterMkLst>
        <pc:sldLayoutChg chg="add del mod replId">
          <pc:chgData name="SHARIFAH MILDA BINTI AMIRUL" userId="S::sma@ums.edu.my::b7bdc8f3-a7ba-454c-a34f-6e425912545a" providerId="AD" clId="Web-{E7995620-76FA-B4D2-44D7-CC30BEB92EE5}" dt="2023-06-19T03:33:52.188" v="3"/>
          <pc:sldLayoutMkLst>
            <pc:docMk/>
            <pc:sldMasterMk cId="1219077136" sldId="2147483672"/>
            <pc:sldLayoutMk cId="1884193444" sldId="2147483673"/>
          </pc:sldLayoutMkLst>
        </pc:sldLayoutChg>
        <pc:sldLayoutChg chg="add del mod replId">
          <pc:chgData name="SHARIFAH MILDA BINTI AMIRUL" userId="S::sma@ums.edu.my::b7bdc8f3-a7ba-454c-a34f-6e425912545a" providerId="AD" clId="Web-{E7995620-76FA-B4D2-44D7-CC30BEB92EE5}" dt="2023-06-19T03:33:52.188" v="3"/>
          <pc:sldLayoutMkLst>
            <pc:docMk/>
            <pc:sldMasterMk cId="1219077136" sldId="2147483672"/>
            <pc:sldLayoutMk cId="2807205091" sldId="2147483674"/>
          </pc:sldLayoutMkLst>
        </pc:sldLayoutChg>
        <pc:sldLayoutChg chg="add del mod replId">
          <pc:chgData name="SHARIFAH MILDA BINTI AMIRUL" userId="S::sma@ums.edu.my::b7bdc8f3-a7ba-454c-a34f-6e425912545a" providerId="AD" clId="Web-{E7995620-76FA-B4D2-44D7-CC30BEB92EE5}" dt="2023-06-19T03:33:52.188" v="3"/>
          <pc:sldLayoutMkLst>
            <pc:docMk/>
            <pc:sldMasterMk cId="1219077136" sldId="2147483672"/>
            <pc:sldLayoutMk cId="3900175323" sldId="2147483675"/>
          </pc:sldLayoutMkLst>
        </pc:sldLayoutChg>
        <pc:sldLayoutChg chg="add del mod replId">
          <pc:chgData name="SHARIFAH MILDA BINTI AMIRUL" userId="S::sma@ums.edu.my::b7bdc8f3-a7ba-454c-a34f-6e425912545a" providerId="AD" clId="Web-{E7995620-76FA-B4D2-44D7-CC30BEB92EE5}" dt="2023-06-19T03:33:52.188" v="3"/>
          <pc:sldLayoutMkLst>
            <pc:docMk/>
            <pc:sldMasterMk cId="1219077136" sldId="2147483672"/>
            <pc:sldLayoutMk cId="369681433" sldId="2147483676"/>
          </pc:sldLayoutMkLst>
        </pc:sldLayoutChg>
        <pc:sldLayoutChg chg="add del mod replId">
          <pc:chgData name="SHARIFAH MILDA BINTI AMIRUL" userId="S::sma@ums.edu.my::b7bdc8f3-a7ba-454c-a34f-6e425912545a" providerId="AD" clId="Web-{E7995620-76FA-B4D2-44D7-CC30BEB92EE5}" dt="2023-06-19T03:33:52.188" v="3"/>
          <pc:sldLayoutMkLst>
            <pc:docMk/>
            <pc:sldMasterMk cId="1219077136" sldId="2147483672"/>
            <pc:sldLayoutMk cId="2128036088" sldId="2147483677"/>
          </pc:sldLayoutMkLst>
        </pc:sldLayoutChg>
        <pc:sldLayoutChg chg="add del mod replId">
          <pc:chgData name="SHARIFAH MILDA BINTI AMIRUL" userId="S::sma@ums.edu.my::b7bdc8f3-a7ba-454c-a34f-6e425912545a" providerId="AD" clId="Web-{E7995620-76FA-B4D2-44D7-CC30BEB92EE5}" dt="2023-06-19T03:33:52.188" v="3"/>
          <pc:sldLayoutMkLst>
            <pc:docMk/>
            <pc:sldMasterMk cId="1219077136" sldId="2147483672"/>
            <pc:sldLayoutMk cId="4146531758" sldId="2147483678"/>
          </pc:sldLayoutMkLst>
        </pc:sldLayoutChg>
        <pc:sldLayoutChg chg="add del mod replId">
          <pc:chgData name="SHARIFAH MILDA BINTI AMIRUL" userId="S::sma@ums.edu.my::b7bdc8f3-a7ba-454c-a34f-6e425912545a" providerId="AD" clId="Web-{E7995620-76FA-B4D2-44D7-CC30BEB92EE5}" dt="2023-06-19T03:33:52.188" v="3"/>
          <pc:sldLayoutMkLst>
            <pc:docMk/>
            <pc:sldMasterMk cId="1219077136" sldId="2147483672"/>
            <pc:sldLayoutMk cId="4234404541" sldId="2147483679"/>
          </pc:sldLayoutMkLst>
        </pc:sldLayoutChg>
        <pc:sldLayoutChg chg="add del mod replId">
          <pc:chgData name="SHARIFAH MILDA BINTI AMIRUL" userId="S::sma@ums.edu.my::b7bdc8f3-a7ba-454c-a34f-6e425912545a" providerId="AD" clId="Web-{E7995620-76FA-B4D2-44D7-CC30BEB92EE5}" dt="2023-06-19T03:33:52.188" v="3"/>
          <pc:sldLayoutMkLst>
            <pc:docMk/>
            <pc:sldMasterMk cId="1219077136" sldId="2147483672"/>
            <pc:sldLayoutMk cId="849850829" sldId="2147483680"/>
          </pc:sldLayoutMkLst>
        </pc:sldLayoutChg>
        <pc:sldLayoutChg chg="add del mod replId">
          <pc:chgData name="SHARIFAH MILDA BINTI AMIRUL" userId="S::sma@ums.edu.my::b7bdc8f3-a7ba-454c-a34f-6e425912545a" providerId="AD" clId="Web-{E7995620-76FA-B4D2-44D7-CC30BEB92EE5}" dt="2023-06-19T03:33:52.188" v="3"/>
          <pc:sldLayoutMkLst>
            <pc:docMk/>
            <pc:sldMasterMk cId="1219077136" sldId="2147483672"/>
            <pc:sldLayoutMk cId="1791040918" sldId="2147483681"/>
          </pc:sldLayoutMkLst>
        </pc:sldLayoutChg>
        <pc:sldLayoutChg chg="add del mod replId">
          <pc:chgData name="SHARIFAH MILDA BINTI AMIRUL" userId="S::sma@ums.edu.my::b7bdc8f3-a7ba-454c-a34f-6e425912545a" providerId="AD" clId="Web-{E7995620-76FA-B4D2-44D7-CC30BEB92EE5}" dt="2023-06-19T03:33:52.188" v="3"/>
          <pc:sldLayoutMkLst>
            <pc:docMk/>
            <pc:sldMasterMk cId="1219077136" sldId="2147483672"/>
            <pc:sldLayoutMk cId="943523522" sldId="2147483682"/>
          </pc:sldLayoutMkLst>
        </pc:sldLayoutChg>
        <pc:sldLayoutChg chg="add del mod replId">
          <pc:chgData name="SHARIFAH MILDA BINTI AMIRUL" userId="S::sma@ums.edu.my::b7bdc8f3-a7ba-454c-a34f-6e425912545a" providerId="AD" clId="Web-{E7995620-76FA-B4D2-44D7-CC30BEB92EE5}" dt="2023-06-19T03:33:52.188" v="3"/>
          <pc:sldLayoutMkLst>
            <pc:docMk/>
            <pc:sldMasterMk cId="1219077136" sldId="2147483672"/>
            <pc:sldLayoutMk cId="985671407" sldId="2147483683"/>
          </pc:sldLayoutMkLst>
        </pc:sldLayoutChg>
      </pc:sldMasterChg>
    </pc:docChg>
  </pc:docChgLst>
  <pc:docChgLst>
    <pc:chgData name="SHARIFAH MILDA BINTI AMIRUL" userId="S::sma@ums.edu.my::b7bdc8f3-a7ba-454c-a34f-6e425912545a" providerId="AD" clId="Web-{A0106122-E7AE-6E68-9C4F-AC75809A96A9}"/>
    <pc:docChg chg="modSld">
      <pc:chgData name="SHARIFAH MILDA BINTI AMIRUL" userId="S::sma@ums.edu.my::b7bdc8f3-a7ba-454c-a34f-6e425912545a" providerId="AD" clId="Web-{A0106122-E7AE-6E68-9C4F-AC75809A96A9}" dt="2023-07-04T04:10:33.208" v="5" actId="20577"/>
      <pc:docMkLst>
        <pc:docMk/>
      </pc:docMkLst>
      <pc:sldChg chg="modSp">
        <pc:chgData name="SHARIFAH MILDA BINTI AMIRUL" userId="S::sma@ums.edu.my::b7bdc8f3-a7ba-454c-a34f-6e425912545a" providerId="AD" clId="Web-{A0106122-E7AE-6E68-9C4F-AC75809A96A9}" dt="2023-07-04T04:09:16.705" v="2" actId="20577"/>
        <pc:sldMkLst>
          <pc:docMk/>
          <pc:sldMk cId="3180020731" sldId="270"/>
        </pc:sldMkLst>
        <pc:spChg chg="mod">
          <ac:chgData name="SHARIFAH MILDA BINTI AMIRUL" userId="S::sma@ums.edu.my::b7bdc8f3-a7ba-454c-a34f-6e425912545a" providerId="AD" clId="Web-{A0106122-E7AE-6E68-9C4F-AC75809A96A9}" dt="2023-07-04T04:09:16.705" v="2" actId="20577"/>
          <ac:spMkLst>
            <pc:docMk/>
            <pc:sldMk cId="3180020731" sldId="270"/>
            <ac:spMk id="4" creationId="{358BDF15-EC00-844B-0419-E43B7C97D1A8}"/>
          </ac:spMkLst>
        </pc:spChg>
      </pc:sldChg>
      <pc:sldChg chg="modSp">
        <pc:chgData name="SHARIFAH MILDA BINTI AMIRUL" userId="S::sma@ums.edu.my::b7bdc8f3-a7ba-454c-a34f-6e425912545a" providerId="AD" clId="Web-{A0106122-E7AE-6E68-9C4F-AC75809A96A9}" dt="2023-07-04T04:10:33.208" v="5" actId="20577"/>
        <pc:sldMkLst>
          <pc:docMk/>
          <pc:sldMk cId="729604236" sldId="271"/>
        </pc:sldMkLst>
        <pc:spChg chg="mod">
          <ac:chgData name="SHARIFAH MILDA BINTI AMIRUL" userId="S::sma@ums.edu.my::b7bdc8f3-a7ba-454c-a34f-6e425912545a" providerId="AD" clId="Web-{A0106122-E7AE-6E68-9C4F-AC75809A96A9}" dt="2023-07-04T04:10:33.208" v="5" actId="20577"/>
          <ac:spMkLst>
            <pc:docMk/>
            <pc:sldMk cId="729604236" sldId="271"/>
            <ac:spMk id="4" creationId="{358BDF15-EC00-844B-0419-E43B7C97D1A8}"/>
          </ac:spMkLst>
        </pc:spChg>
      </pc:sldChg>
    </pc:docChg>
  </pc:docChgLst>
  <pc:docChgLst>
    <pc:chgData name="SHARIFAH MILDA BINTI AMIRUL" userId="b7bdc8f3-a7ba-454c-a34f-6e425912545a" providerId="ADAL" clId="{8BB5B9AE-B138-0E4F-B268-FD0DAB079649}"/>
    <pc:docChg chg="modSld">
      <pc:chgData name="SHARIFAH MILDA BINTI AMIRUL" userId="b7bdc8f3-a7ba-454c-a34f-6e425912545a" providerId="ADAL" clId="{8BB5B9AE-B138-0E4F-B268-FD0DAB079649}" dt="2023-07-03T15:21:22.993" v="10" actId="1076"/>
      <pc:docMkLst>
        <pc:docMk/>
      </pc:docMkLst>
      <pc:sldChg chg="modSp mod">
        <pc:chgData name="SHARIFAH MILDA BINTI AMIRUL" userId="b7bdc8f3-a7ba-454c-a34f-6e425912545a" providerId="ADAL" clId="{8BB5B9AE-B138-0E4F-B268-FD0DAB079649}" dt="2023-07-03T14:13:38.700" v="6" actId="20577"/>
        <pc:sldMkLst>
          <pc:docMk/>
          <pc:sldMk cId="4105532504" sldId="256"/>
        </pc:sldMkLst>
        <pc:spChg chg="mod">
          <ac:chgData name="SHARIFAH MILDA BINTI AMIRUL" userId="b7bdc8f3-a7ba-454c-a34f-6e425912545a" providerId="ADAL" clId="{8BB5B9AE-B138-0E4F-B268-FD0DAB079649}" dt="2023-07-03T14:13:38.700" v="6" actId="20577"/>
          <ac:spMkLst>
            <pc:docMk/>
            <pc:sldMk cId="4105532504" sldId="256"/>
            <ac:spMk id="2" creationId="{D965D1AB-7169-EFE3-4AED-3D3D5A6EE03D}"/>
          </ac:spMkLst>
        </pc:spChg>
      </pc:sldChg>
      <pc:sldChg chg="modSp mod">
        <pc:chgData name="SHARIFAH MILDA BINTI AMIRUL" userId="b7bdc8f3-a7ba-454c-a34f-6e425912545a" providerId="ADAL" clId="{8BB5B9AE-B138-0E4F-B268-FD0DAB079649}" dt="2023-07-03T15:13:39.161" v="9" actId="20577"/>
        <pc:sldMkLst>
          <pc:docMk/>
          <pc:sldMk cId="1565321714" sldId="259"/>
        </pc:sldMkLst>
        <pc:spChg chg="mod">
          <ac:chgData name="SHARIFAH MILDA BINTI AMIRUL" userId="b7bdc8f3-a7ba-454c-a34f-6e425912545a" providerId="ADAL" clId="{8BB5B9AE-B138-0E4F-B268-FD0DAB079649}" dt="2023-07-03T15:13:39.161" v="9" actId="20577"/>
          <ac:spMkLst>
            <pc:docMk/>
            <pc:sldMk cId="1565321714" sldId="259"/>
            <ac:spMk id="4" creationId="{89403F0E-27EC-BA5A-1923-63D6F5FE8896}"/>
          </ac:spMkLst>
        </pc:spChg>
      </pc:sldChg>
      <pc:sldChg chg="modSp mod">
        <pc:chgData name="SHARIFAH MILDA BINTI AMIRUL" userId="b7bdc8f3-a7ba-454c-a34f-6e425912545a" providerId="ADAL" clId="{8BB5B9AE-B138-0E4F-B268-FD0DAB079649}" dt="2023-07-03T15:21:22.993" v="10" actId="1076"/>
        <pc:sldMkLst>
          <pc:docMk/>
          <pc:sldMk cId="982552153" sldId="275"/>
        </pc:sldMkLst>
        <pc:spChg chg="mod">
          <ac:chgData name="SHARIFAH MILDA BINTI AMIRUL" userId="b7bdc8f3-a7ba-454c-a34f-6e425912545a" providerId="ADAL" clId="{8BB5B9AE-B138-0E4F-B268-FD0DAB079649}" dt="2023-07-03T15:21:22.993" v="10" actId="1076"/>
          <ac:spMkLst>
            <pc:docMk/>
            <pc:sldMk cId="982552153" sldId="275"/>
            <ac:spMk id="2" creationId="{F0C9757B-4F20-187C-A7EB-BA87EB047B08}"/>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82CA00-B549-1F07-BDC3-BBE3165ED53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MY"/>
          </a:p>
        </p:txBody>
      </p:sp>
      <p:sp>
        <p:nvSpPr>
          <p:cNvPr id="3" name="Subtitle 2">
            <a:extLst>
              <a:ext uri="{FF2B5EF4-FFF2-40B4-BE49-F238E27FC236}">
                <a16:creationId xmlns:a16="http://schemas.microsoft.com/office/drawing/2014/main" id="{AA61C32E-86DE-3052-5E34-21D3FD72A85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MY"/>
          </a:p>
        </p:txBody>
      </p:sp>
      <p:sp>
        <p:nvSpPr>
          <p:cNvPr id="4" name="Date Placeholder 3">
            <a:extLst>
              <a:ext uri="{FF2B5EF4-FFF2-40B4-BE49-F238E27FC236}">
                <a16:creationId xmlns:a16="http://schemas.microsoft.com/office/drawing/2014/main" id="{628FFB4B-8F55-0D3F-5999-6E5F693A38F1}"/>
              </a:ext>
            </a:extLst>
          </p:cNvPr>
          <p:cNvSpPr>
            <a:spLocks noGrp="1"/>
          </p:cNvSpPr>
          <p:nvPr>
            <p:ph type="dt" sz="half" idx="10"/>
          </p:nvPr>
        </p:nvSpPr>
        <p:spPr/>
        <p:txBody>
          <a:bodyPr/>
          <a:lstStyle/>
          <a:p>
            <a:fld id="{4DF79F52-333E-4641-AF1C-7917F5DF4171}" type="datetimeFigureOut">
              <a:rPr lang="en-MY" smtClean="0"/>
              <a:t>3/7/2023</a:t>
            </a:fld>
            <a:endParaRPr lang="en-MY"/>
          </a:p>
        </p:txBody>
      </p:sp>
      <p:sp>
        <p:nvSpPr>
          <p:cNvPr id="5" name="Footer Placeholder 4">
            <a:extLst>
              <a:ext uri="{FF2B5EF4-FFF2-40B4-BE49-F238E27FC236}">
                <a16:creationId xmlns:a16="http://schemas.microsoft.com/office/drawing/2014/main" id="{8ED55477-8F34-4C78-C315-CEEADDC13116}"/>
              </a:ext>
            </a:extLst>
          </p:cNvPr>
          <p:cNvSpPr>
            <a:spLocks noGrp="1"/>
          </p:cNvSpPr>
          <p:nvPr>
            <p:ph type="ftr" sz="quarter" idx="11"/>
          </p:nvPr>
        </p:nvSpPr>
        <p:spPr/>
        <p:txBody>
          <a:bodyPr/>
          <a:lstStyle/>
          <a:p>
            <a:endParaRPr lang="en-MY"/>
          </a:p>
        </p:txBody>
      </p:sp>
      <p:sp>
        <p:nvSpPr>
          <p:cNvPr id="6" name="Slide Number Placeholder 5">
            <a:extLst>
              <a:ext uri="{FF2B5EF4-FFF2-40B4-BE49-F238E27FC236}">
                <a16:creationId xmlns:a16="http://schemas.microsoft.com/office/drawing/2014/main" id="{81F46A88-AA78-2B4D-9066-8BCF28EF6B06}"/>
              </a:ext>
            </a:extLst>
          </p:cNvPr>
          <p:cNvSpPr>
            <a:spLocks noGrp="1"/>
          </p:cNvSpPr>
          <p:nvPr>
            <p:ph type="sldNum" sz="quarter" idx="12"/>
          </p:nvPr>
        </p:nvSpPr>
        <p:spPr/>
        <p:txBody>
          <a:bodyPr/>
          <a:lstStyle/>
          <a:p>
            <a:fld id="{1E5D434C-B8C6-4122-B0CC-ED648ABF48D6}" type="slidenum">
              <a:rPr lang="en-MY" smtClean="0"/>
              <a:t>‹#›</a:t>
            </a:fld>
            <a:endParaRPr lang="en-MY"/>
          </a:p>
        </p:txBody>
      </p:sp>
    </p:spTree>
    <p:extLst>
      <p:ext uri="{BB962C8B-B14F-4D97-AF65-F5344CB8AC3E}">
        <p14:creationId xmlns:p14="http://schemas.microsoft.com/office/powerpoint/2010/main" val="36130652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55BB72-23B7-CC19-C09A-AA23904915F6}"/>
              </a:ext>
            </a:extLst>
          </p:cNvPr>
          <p:cNvSpPr>
            <a:spLocks noGrp="1"/>
          </p:cNvSpPr>
          <p:nvPr>
            <p:ph type="title"/>
          </p:nvPr>
        </p:nvSpPr>
        <p:spPr/>
        <p:txBody>
          <a:bodyPr/>
          <a:lstStyle/>
          <a:p>
            <a:r>
              <a:rPr lang="en-US"/>
              <a:t>Click to edit Master title style</a:t>
            </a:r>
            <a:endParaRPr lang="en-MY"/>
          </a:p>
        </p:txBody>
      </p:sp>
      <p:sp>
        <p:nvSpPr>
          <p:cNvPr id="3" name="Vertical Text Placeholder 2">
            <a:extLst>
              <a:ext uri="{FF2B5EF4-FFF2-40B4-BE49-F238E27FC236}">
                <a16:creationId xmlns:a16="http://schemas.microsoft.com/office/drawing/2014/main" id="{D9CAE1F5-3CB2-9596-E36B-24E7C06E16C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MY"/>
          </a:p>
        </p:txBody>
      </p:sp>
      <p:sp>
        <p:nvSpPr>
          <p:cNvPr id="4" name="Date Placeholder 3">
            <a:extLst>
              <a:ext uri="{FF2B5EF4-FFF2-40B4-BE49-F238E27FC236}">
                <a16:creationId xmlns:a16="http://schemas.microsoft.com/office/drawing/2014/main" id="{6B9056AA-4451-624D-B9CA-8E7FAAF24E62}"/>
              </a:ext>
            </a:extLst>
          </p:cNvPr>
          <p:cNvSpPr>
            <a:spLocks noGrp="1"/>
          </p:cNvSpPr>
          <p:nvPr>
            <p:ph type="dt" sz="half" idx="10"/>
          </p:nvPr>
        </p:nvSpPr>
        <p:spPr/>
        <p:txBody>
          <a:bodyPr/>
          <a:lstStyle/>
          <a:p>
            <a:fld id="{4DF79F52-333E-4641-AF1C-7917F5DF4171}" type="datetimeFigureOut">
              <a:rPr lang="en-MY" smtClean="0"/>
              <a:t>3/7/2023</a:t>
            </a:fld>
            <a:endParaRPr lang="en-MY"/>
          </a:p>
        </p:txBody>
      </p:sp>
      <p:sp>
        <p:nvSpPr>
          <p:cNvPr id="5" name="Footer Placeholder 4">
            <a:extLst>
              <a:ext uri="{FF2B5EF4-FFF2-40B4-BE49-F238E27FC236}">
                <a16:creationId xmlns:a16="http://schemas.microsoft.com/office/drawing/2014/main" id="{31AEDD91-43CB-D395-F0EF-75DB00F98238}"/>
              </a:ext>
            </a:extLst>
          </p:cNvPr>
          <p:cNvSpPr>
            <a:spLocks noGrp="1"/>
          </p:cNvSpPr>
          <p:nvPr>
            <p:ph type="ftr" sz="quarter" idx="11"/>
          </p:nvPr>
        </p:nvSpPr>
        <p:spPr/>
        <p:txBody>
          <a:bodyPr/>
          <a:lstStyle/>
          <a:p>
            <a:endParaRPr lang="en-MY"/>
          </a:p>
        </p:txBody>
      </p:sp>
      <p:sp>
        <p:nvSpPr>
          <p:cNvPr id="6" name="Slide Number Placeholder 5">
            <a:extLst>
              <a:ext uri="{FF2B5EF4-FFF2-40B4-BE49-F238E27FC236}">
                <a16:creationId xmlns:a16="http://schemas.microsoft.com/office/drawing/2014/main" id="{16329119-B72B-4C80-43AF-10A08C600BA0}"/>
              </a:ext>
            </a:extLst>
          </p:cNvPr>
          <p:cNvSpPr>
            <a:spLocks noGrp="1"/>
          </p:cNvSpPr>
          <p:nvPr>
            <p:ph type="sldNum" sz="quarter" idx="12"/>
          </p:nvPr>
        </p:nvSpPr>
        <p:spPr/>
        <p:txBody>
          <a:bodyPr/>
          <a:lstStyle/>
          <a:p>
            <a:fld id="{1E5D434C-B8C6-4122-B0CC-ED648ABF48D6}" type="slidenum">
              <a:rPr lang="en-MY" smtClean="0"/>
              <a:t>‹#›</a:t>
            </a:fld>
            <a:endParaRPr lang="en-MY"/>
          </a:p>
        </p:txBody>
      </p:sp>
    </p:spTree>
    <p:extLst>
      <p:ext uri="{BB962C8B-B14F-4D97-AF65-F5344CB8AC3E}">
        <p14:creationId xmlns:p14="http://schemas.microsoft.com/office/powerpoint/2010/main" val="26376257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E7D4361-556C-C659-E030-27F1CF318C3C}"/>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MY"/>
          </a:p>
        </p:txBody>
      </p:sp>
      <p:sp>
        <p:nvSpPr>
          <p:cNvPr id="3" name="Vertical Text Placeholder 2">
            <a:extLst>
              <a:ext uri="{FF2B5EF4-FFF2-40B4-BE49-F238E27FC236}">
                <a16:creationId xmlns:a16="http://schemas.microsoft.com/office/drawing/2014/main" id="{AA66523D-28D2-DD0E-416A-8F5F9EECCC3A}"/>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MY"/>
          </a:p>
        </p:txBody>
      </p:sp>
      <p:sp>
        <p:nvSpPr>
          <p:cNvPr id="4" name="Date Placeholder 3">
            <a:extLst>
              <a:ext uri="{FF2B5EF4-FFF2-40B4-BE49-F238E27FC236}">
                <a16:creationId xmlns:a16="http://schemas.microsoft.com/office/drawing/2014/main" id="{F9661660-93D9-674D-D0BB-706CE4E7EF8B}"/>
              </a:ext>
            </a:extLst>
          </p:cNvPr>
          <p:cNvSpPr>
            <a:spLocks noGrp="1"/>
          </p:cNvSpPr>
          <p:nvPr>
            <p:ph type="dt" sz="half" idx="10"/>
          </p:nvPr>
        </p:nvSpPr>
        <p:spPr/>
        <p:txBody>
          <a:bodyPr/>
          <a:lstStyle/>
          <a:p>
            <a:fld id="{4DF79F52-333E-4641-AF1C-7917F5DF4171}" type="datetimeFigureOut">
              <a:rPr lang="en-MY" smtClean="0"/>
              <a:t>3/7/2023</a:t>
            </a:fld>
            <a:endParaRPr lang="en-MY"/>
          </a:p>
        </p:txBody>
      </p:sp>
      <p:sp>
        <p:nvSpPr>
          <p:cNvPr id="5" name="Footer Placeholder 4">
            <a:extLst>
              <a:ext uri="{FF2B5EF4-FFF2-40B4-BE49-F238E27FC236}">
                <a16:creationId xmlns:a16="http://schemas.microsoft.com/office/drawing/2014/main" id="{389D4104-3DD3-A506-0ACB-0E8741D0776A}"/>
              </a:ext>
            </a:extLst>
          </p:cNvPr>
          <p:cNvSpPr>
            <a:spLocks noGrp="1"/>
          </p:cNvSpPr>
          <p:nvPr>
            <p:ph type="ftr" sz="quarter" idx="11"/>
          </p:nvPr>
        </p:nvSpPr>
        <p:spPr/>
        <p:txBody>
          <a:bodyPr/>
          <a:lstStyle/>
          <a:p>
            <a:endParaRPr lang="en-MY"/>
          </a:p>
        </p:txBody>
      </p:sp>
      <p:sp>
        <p:nvSpPr>
          <p:cNvPr id="6" name="Slide Number Placeholder 5">
            <a:extLst>
              <a:ext uri="{FF2B5EF4-FFF2-40B4-BE49-F238E27FC236}">
                <a16:creationId xmlns:a16="http://schemas.microsoft.com/office/drawing/2014/main" id="{24D9B842-6379-3095-7717-4F2B0E9748EF}"/>
              </a:ext>
            </a:extLst>
          </p:cNvPr>
          <p:cNvSpPr>
            <a:spLocks noGrp="1"/>
          </p:cNvSpPr>
          <p:nvPr>
            <p:ph type="sldNum" sz="quarter" idx="12"/>
          </p:nvPr>
        </p:nvSpPr>
        <p:spPr/>
        <p:txBody>
          <a:bodyPr/>
          <a:lstStyle/>
          <a:p>
            <a:fld id="{1E5D434C-B8C6-4122-B0CC-ED648ABF48D6}" type="slidenum">
              <a:rPr lang="en-MY" smtClean="0"/>
              <a:t>‹#›</a:t>
            </a:fld>
            <a:endParaRPr lang="en-MY"/>
          </a:p>
        </p:txBody>
      </p:sp>
    </p:spTree>
    <p:extLst>
      <p:ext uri="{BB962C8B-B14F-4D97-AF65-F5344CB8AC3E}">
        <p14:creationId xmlns:p14="http://schemas.microsoft.com/office/powerpoint/2010/main" val="34307161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3A4EB1-654B-7E8D-FB35-0B5CDCB6D43D}"/>
              </a:ext>
            </a:extLst>
          </p:cNvPr>
          <p:cNvSpPr>
            <a:spLocks noGrp="1"/>
          </p:cNvSpPr>
          <p:nvPr>
            <p:ph type="title"/>
          </p:nvPr>
        </p:nvSpPr>
        <p:spPr/>
        <p:txBody>
          <a:bodyPr/>
          <a:lstStyle/>
          <a:p>
            <a:r>
              <a:rPr lang="en-US"/>
              <a:t>Click to edit Master title style</a:t>
            </a:r>
            <a:endParaRPr lang="en-MY"/>
          </a:p>
        </p:txBody>
      </p:sp>
      <p:sp>
        <p:nvSpPr>
          <p:cNvPr id="3" name="Content Placeholder 2">
            <a:extLst>
              <a:ext uri="{FF2B5EF4-FFF2-40B4-BE49-F238E27FC236}">
                <a16:creationId xmlns:a16="http://schemas.microsoft.com/office/drawing/2014/main" id="{28B42B67-FCB7-ABE7-FF88-46BD2F6C8D3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MY"/>
          </a:p>
        </p:txBody>
      </p:sp>
      <p:sp>
        <p:nvSpPr>
          <p:cNvPr id="4" name="Date Placeholder 3">
            <a:extLst>
              <a:ext uri="{FF2B5EF4-FFF2-40B4-BE49-F238E27FC236}">
                <a16:creationId xmlns:a16="http://schemas.microsoft.com/office/drawing/2014/main" id="{CDD1DF1E-3630-F554-CBD4-2546BBDFB34E}"/>
              </a:ext>
            </a:extLst>
          </p:cNvPr>
          <p:cNvSpPr>
            <a:spLocks noGrp="1"/>
          </p:cNvSpPr>
          <p:nvPr>
            <p:ph type="dt" sz="half" idx="10"/>
          </p:nvPr>
        </p:nvSpPr>
        <p:spPr/>
        <p:txBody>
          <a:bodyPr/>
          <a:lstStyle/>
          <a:p>
            <a:fld id="{4DF79F52-333E-4641-AF1C-7917F5DF4171}" type="datetimeFigureOut">
              <a:rPr lang="en-MY" smtClean="0"/>
              <a:t>3/7/2023</a:t>
            </a:fld>
            <a:endParaRPr lang="en-MY"/>
          </a:p>
        </p:txBody>
      </p:sp>
      <p:sp>
        <p:nvSpPr>
          <p:cNvPr id="5" name="Footer Placeholder 4">
            <a:extLst>
              <a:ext uri="{FF2B5EF4-FFF2-40B4-BE49-F238E27FC236}">
                <a16:creationId xmlns:a16="http://schemas.microsoft.com/office/drawing/2014/main" id="{3DBEF0B2-FC2C-BB92-6A99-264DD478B925}"/>
              </a:ext>
            </a:extLst>
          </p:cNvPr>
          <p:cNvSpPr>
            <a:spLocks noGrp="1"/>
          </p:cNvSpPr>
          <p:nvPr>
            <p:ph type="ftr" sz="quarter" idx="11"/>
          </p:nvPr>
        </p:nvSpPr>
        <p:spPr/>
        <p:txBody>
          <a:bodyPr/>
          <a:lstStyle/>
          <a:p>
            <a:endParaRPr lang="en-MY"/>
          </a:p>
        </p:txBody>
      </p:sp>
      <p:sp>
        <p:nvSpPr>
          <p:cNvPr id="6" name="Slide Number Placeholder 5">
            <a:extLst>
              <a:ext uri="{FF2B5EF4-FFF2-40B4-BE49-F238E27FC236}">
                <a16:creationId xmlns:a16="http://schemas.microsoft.com/office/drawing/2014/main" id="{1A5BB23B-939E-CB6F-127A-8F8B011548E1}"/>
              </a:ext>
            </a:extLst>
          </p:cNvPr>
          <p:cNvSpPr>
            <a:spLocks noGrp="1"/>
          </p:cNvSpPr>
          <p:nvPr>
            <p:ph type="sldNum" sz="quarter" idx="12"/>
          </p:nvPr>
        </p:nvSpPr>
        <p:spPr/>
        <p:txBody>
          <a:bodyPr/>
          <a:lstStyle/>
          <a:p>
            <a:fld id="{1E5D434C-B8C6-4122-B0CC-ED648ABF48D6}" type="slidenum">
              <a:rPr lang="en-MY" smtClean="0"/>
              <a:t>‹#›</a:t>
            </a:fld>
            <a:endParaRPr lang="en-MY"/>
          </a:p>
        </p:txBody>
      </p:sp>
    </p:spTree>
    <p:extLst>
      <p:ext uri="{BB962C8B-B14F-4D97-AF65-F5344CB8AC3E}">
        <p14:creationId xmlns:p14="http://schemas.microsoft.com/office/powerpoint/2010/main" val="22016357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A7B729-314A-BB47-70E0-D3F32368EF1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MY"/>
          </a:p>
        </p:txBody>
      </p:sp>
      <p:sp>
        <p:nvSpPr>
          <p:cNvPr id="3" name="Text Placeholder 2">
            <a:extLst>
              <a:ext uri="{FF2B5EF4-FFF2-40B4-BE49-F238E27FC236}">
                <a16:creationId xmlns:a16="http://schemas.microsoft.com/office/drawing/2014/main" id="{9DF4F9C8-1D92-7B1F-D1F2-1FEB07565C7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195C6A1-FF8A-E5BE-F6D1-D94B504633FC}"/>
              </a:ext>
            </a:extLst>
          </p:cNvPr>
          <p:cNvSpPr>
            <a:spLocks noGrp="1"/>
          </p:cNvSpPr>
          <p:nvPr>
            <p:ph type="dt" sz="half" idx="10"/>
          </p:nvPr>
        </p:nvSpPr>
        <p:spPr/>
        <p:txBody>
          <a:bodyPr/>
          <a:lstStyle/>
          <a:p>
            <a:fld id="{4DF79F52-333E-4641-AF1C-7917F5DF4171}" type="datetimeFigureOut">
              <a:rPr lang="en-MY" smtClean="0"/>
              <a:t>3/7/2023</a:t>
            </a:fld>
            <a:endParaRPr lang="en-MY"/>
          </a:p>
        </p:txBody>
      </p:sp>
      <p:sp>
        <p:nvSpPr>
          <p:cNvPr id="5" name="Footer Placeholder 4">
            <a:extLst>
              <a:ext uri="{FF2B5EF4-FFF2-40B4-BE49-F238E27FC236}">
                <a16:creationId xmlns:a16="http://schemas.microsoft.com/office/drawing/2014/main" id="{818BB273-99BF-CD75-6782-146DD2EB5755}"/>
              </a:ext>
            </a:extLst>
          </p:cNvPr>
          <p:cNvSpPr>
            <a:spLocks noGrp="1"/>
          </p:cNvSpPr>
          <p:nvPr>
            <p:ph type="ftr" sz="quarter" idx="11"/>
          </p:nvPr>
        </p:nvSpPr>
        <p:spPr/>
        <p:txBody>
          <a:bodyPr/>
          <a:lstStyle/>
          <a:p>
            <a:endParaRPr lang="en-MY"/>
          </a:p>
        </p:txBody>
      </p:sp>
      <p:sp>
        <p:nvSpPr>
          <p:cNvPr id="6" name="Slide Number Placeholder 5">
            <a:extLst>
              <a:ext uri="{FF2B5EF4-FFF2-40B4-BE49-F238E27FC236}">
                <a16:creationId xmlns:a16="http://schemas.microsoft.com/office/drawing/2014/main" id="{16EE927E-3777-C4C6-63D5-CAD5640D8C6C}"/>
              </a:ext>
            </a:extLst>
          </p:cNvPr>
          <p:cNvSpPr>
            <a:spLocks noGrp="1"/>
          </p:cNvSpPr>
          <p:nvPr>
            <p:ph type="sldNum" sz="quarter" idx="12"/>
          </p:nvPr>
        </p:nvSpPr>
        <p:spPr/>
        <p:txBody>
          <a:bodyPr/>
          <a:lstStyle/>
          <a:p>
            <a:fld id="{1E5D434C-B8C6-4122-B0CC-ED648ABF48D6}" type="slidenum">
              <a:rPr lang="en-MY" smtClean="0"/>
              <a:t>‹#›</a:t>
            </a:fld>
            <a:endParaRPr lang="en-MY"/>
          </a:p>
        </p:txBody>
      </p:sp>
    </p:spTree>
    <p:extLst>
      <p:ext uri="{BB962C8B-B14F-4D97-AF65-F5344CB8AC3E}">
        <p14:creationId xmlns:p14="http://schemas.microsoft.com/office/powerpoint/2010/main" val="23912884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2D1227-A125-0E4D-1CC7-7E75419005E4}"/>
              </a:ext>
            </a:extLst>
          </p:cNvPr>
          <p:cNvSpPr>
            <a:spLocks noGrp="1"/>
          </p:cNvSpPr>
          <p:nvPr>
            <p:ph type="title"/>
          </p:nvPr>
        </p:nvSpPr>
        <p:spPr/>
        <p:txBody>
          <a:bodyPr/>
          <a:lstStyle/>
          <a:p>
            <a:r>
              <a:rPr lang="en-US"/>
              <a:t>Click to edit Master title style</a:t>
            </a:r>
            <a:endParaRPr lang="en-MY"/>
          </a:p>
        </p:txBody>
      </p:sp>
      <p:sp>
        <p:nvSpPr>
          <p:cNvPr id="3" name="Content Placeholder 2">
            <a:extLst>
              <a:ext uri="{FF2B5EF4-FFF2-40B4-BE49-F238E27FC236}">
                <a16:creationId xmlns:a16="http://schemas.microsoft.com/office/drawing/2014/main" id="{883E2A55-9DF4-ED0D-5400-9178A32CAB0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MY"/>
          </a:p>
        </p:txBody>
      </p:sp>
      <p:sp>
        <p:nvSpPr>
          <p:cNvPr id="4" name="Content Placeholder 3">
            <a:extLst>
              <a:ext uri="{FF2B5EF4-FFF2-40B4-BE49-F238E27FC236}">
                <a16:creationId xmlns:a16="http://schemas.microsoft.com/office/drawing/2014/main" id="{D17A9002-D755-D0E4-3644-D662EB58F68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MY"/>
          </a:p>
        </p:txBody>
      </p:sp>
      <p:sp>
        <p:nvSpPr>
          <p:cNvPr id="5" name="Date Placeholder 4">
            <a:extLst>
              <a:ext uri="{FF2B5EF4-FFF2-40B4-BE49-F238E27FC236}">
                <a16:creationId xmlns:a16="http://schemas.microsoft.com/office/drawing/2014/main" id="{B4875FD9-D2E9-BB65-C7BD-551015B2DFB8}"/>
              </a:ext>
            </a:extLst>
          </p:cNvPr>
          <p:cNvSpPr>
            <a:spLocks noGrp="1"/>
          </p:cNvSpPr>
          <p:nvPr>
            <p:ph type="dt" sz="half" idx="10"/>
          </p:nvPr>
        </p:nvSpPr>
        <p:spPr/>
        <p:txBody>
          <a:bodyPr/>
          <a:lstStyle/>
          <a:p>
            <a:fld id="{4DF79F52-333E-4641-AF1C-7917F5DF4171}" type="datetimeFigureOut">
              <a:rPr lang="en-MY" smtClean="0"/>
              <a:t>3/7/2023</a:t>
            </a:fld>
            <a:endParaRPr lang="en-MY"/>
          </a:p>
        </p:txBody>
      </p:sp>
      <p:sp>
        <p:nvSpPr>
          <p:cNvPr id="6" name="Footer Placeholder 5">
            <a:extLst>
              <a:ext uri="{FF2B5EF4-FFF2-40B4-BE49-F238E27FC236}">
                <a16:creationId xmlns:a16="http://schemas.microsoft.com/office/drawing/2014/main" id="{E6A7C9E5-F57A-1E39-DD32-00E7E3C1F738}"/>
              </a:ext>
            </a:extLst>
          </p:cNvPr>
          <p:cNvSpPr>
            <a:spLocks noGrp="1"/>
          </p:cNvSpPr>
          <p:nvPr>
            <p:ph type="ftr" sz="quarter" idx="11"/>
          </p:nvPr>
        </p:nvSpPr>
        <p:spPr/>
        <p:txBody>
          <a:bodyPr/>
          <a:lstStyle/>
          <a:p>
            <a:endParaRPr lang="en-MY"/>
          </a:p>
        </p:txBody>
      </p:sp>
      <p:sp>
        <p:nvSpPr>
          <p:cNvPr id="7" name="Slide Number Placeholder 6">
            <a:extLst>
              <a:ext uri="{FF2B5EF4-FFF2-40B4-BE49-F238E27FC236}">
                <a16:creationId xmlns:a16="http://schemas.microsoft.com/office/drawing/2014/main" id="{F058F0AA-7A04-CF7C-2E8F-78BAE5FD38A3}"/>
              </a:ext>
            </a:extLst>
          </p:cNvPr>
          <p:cNvSpPr>
            <a:spLocks noGrp="1"/>
          </p:cNvSpPr>
          <p:nvPr>
            <p:ph type="sldNum" sz="quarter" idx="12"/>
          </p:nvPr>
        </p:nvSpPr>
        <p:spPr/>
        <p:txBody>
          <a:bodyPr/>
          <a:lstStyle/>
          <a:p>
            <a:fld id="{1E5D434C-B8C6-4122-B0CC-ED648ABF48D6}" type="slidenum">
              <a:rPr lang="en-MY" smtClean="0"/>
              <a:t>‹#›</a:t>
            </a:fld>
            <a:endParaRPr lang="en-MY"/>
          </a:p>
        </p:txBody>
      </p:sp>
    </p:spTree>
    <p:extLst>
      <p:ext uri="{BB962C8B-B14F-4D97-AF65-F5344CB8AC3E}">
        <p14:creationId xmlns:p14="http://schemas.microsoft.com/office/powerpoint/2010/main" val="71304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0FFF10-1894-7C61-C18E-39CFD5494458}"/>
              </a:ext>
            </a:extLst>
          </p:cNvPr>
          <p:cNvSpPr>
            <a:spLocks noGrp="1"/>
          </p:cNvSpPr>
          <p:nvPr>
            <p:ph type="title"/>
          </p:nvPr>
        </p:nvSpPr>
        <p:spPr>
          <a:xfrm>
            <a:off x="839788" y="365125"/>
            <a:ext cx="10515600" cy="1325563"/>
          </a:xfrm>
        </p:spPr>
        <p:txBody>
          <a:bodyPr/>
          <a:lstStyle/>
          <a:p>
            <a:r>
              <a:rPr lang="en-US"/>
              <a:t>Click to edit Master title style</a:t>
            </a:r>
            <a:endParaRPr lang="en-MY"/>
          </a:p>
        </p:txBody>
      </p:sp>
      <p:sp>
        <p:nvSpPr>
          <p:cNvPr id="3" name="Text Placeholder 2">
            <a:extLst>
              <a:ext uri="{FF2B5EF4-FFF2-40B4-BE49-F238E27FC236}">
                <a16:creationId xmlns:a16="http://schemas.microsoft.com/office/drawing/2014/main" id="{1D6BD461-29E1-826C-CC33-D72D0A5FD8F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844D587-2B43-E9D0-E752-A1C1FAAADB4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MY"/>
          </a:p>
        </p:txBody>
      </p:sp>
      <p:sp>
        <p:nvSpPr>
          <p:cNvPr id="5" name="Text Placeholder 4">
            <a:extLst>
              <a:ext uri="{FF2B5EF4-FFF2-40B4-BE49-F238E27FC236}">
                <a16:creationId xmlns:a16="http://schemas.microsoft.com/office/drawing/2014/main" id="{7E7D37D8-B331-2399-066C-9FC11613423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C76810E-2608-405D-56B3-BF5EF54B834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MY"/>
          </a:p>
        </p:txBody>
      </p:sp>
      <p:sp>
        <p:nvSpPr>
          <p:cNvPr id="7" name="Date Placeholder 6">
            <a:extLst>
              <a:ext uri="{FF2B5EF4-FFF2-40B4-BE49-F238E27FC236}">
                <a16:creationId xmlns:a16="http://schemas.microsoft.com/office/drawing/2014/main" id="{AA64A579-D0C5-344D-756A-4FD8CF89190F}"/>
              </a:ext>
            </a:extLst>
          </p:cNvPr>
          <p:cNvSpPr>
            <a:spLocks noGrp="1"/>
          </p:cNvSpPr>
          <p:nvPr>
            <p:ph type="dt" sz="half" idx="10"/>
          </p:nvPr>
        </p:nvSpPr>
        <p:spPr/>
        <p:txBody>
          <a:bodyPr/>
          <a:lstStyle/>
          <a:p>
            <a:fld id="{4DF79F52-333E-4641-AF1C-7917F5DF4171}" type="datetimeFigureOut">
              <a:rPr lang="en-MY" smtClean="0"/>
              <a:t>3/7/2023</a:t>
            </a:fld>
            <a:endParaRPr lang="en-MY"/>
          </a:p>
        </p:txBody>
      </p:sp>
      <p:sp>
        <p:nvSpPr>
          <p:cNvPr id="8" name="Footer Placeholder 7">
            <a:extLst>
              <a:ext uri="{FF2B5EF4-FFF2-40B4-BE49-F238E27FC236}">
                <a16:creationId xmlns:a16="http://schemas.microsoft.com/office/drawing/2014/main" id="{BD316828-3E91-7D8B-3594-A6FEF5A29043}"/>
              </a:ext>
            </a:extLst>
          </p:cNvPr>
          <p:cNvSpPr>
            <a:spLocks noGrp="1"/>
          </p:cNvSpPr>
          <p:nvPr>
            <p:ph type="ftr" sz="quarter" idx="11"/>
          </p:nvPr>
        </p:nvSpPr>
        <p:spPr/>
        <p:txBody>
          <a:bodyPr/>
          <a:lstStyle/>
          <a:p>
            <a:endParaRPr lang="en-MY"/>
          </a:p>
        </p:txBody>
      </p:sp>
      <p:sp>
        <p:nvSpPr>
          <p:cNvPr id="9" name="Slide Number Placeholder 8">
            <a:extLst>
              <a:ext uri="{FF2B5EF4-FFF2-40B4-BE49-F238E27FC236}">
                <a16:creationId xmlns:a16="http://schemas.microsoft.com/office/drawing/2014/main" id="{66F9D432-A8F4-474B-8E69-38F6AA20D8BF}"/>
              </a:ext>
            </a:extLst>
          </p:cNvPr>
          <p:cNvSpPr>
            <a:spLocks noGrp="1"/>
          </p:cNvSpPr>
          <p:nvPr>
            <p:ph type="sldNum" sz="quarter" idx="12"/>
          </p:nvPr>
        </p:nvSpPr>
        <p:spPr/>
        <p:txBody>
          <a:bodyPr/>
          <a:lstStyle/>
          <a:p>
            <a:fld id="{1E5D434C-B8C6-4122-B0CC-ED648ABF48D6}" type="slidenum">
              <a:rPr lang="en-MY" smtClean="0"/>
              <a:t>‹#›</a:t>
            </a:fld>
            <a:endParaRPr lang="en-MY"/>
          </a:p>
        </p:txBody>
      </p:sp>
    </p:spTree>
    <p:extLst>
      <p:ext uri="{BB962C8B-B14F-4D97-AF65-F5344CB8AC3E}">
        <p14:creationId xmlns:p14="http://schemas.microsoft.com/office/powerpoint/2010/main" val="15489262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447530-F7C9-3D1C-10E3-F0B0D7C37E4E}"/>
              </a:ext>
            </a:extLst>
          </p:cNvPr>
          <p:cNvSpPr>
            <a:spLocks noGrp="1"/>
          </p:cNvSpPr>
          <p:nvPr>
            <p:ph type="title"/>
          </p:nvPr>
        </p:nvSpPr>
        <p:spPr/>
        <p:txBody>
          <a:bodyPr/>
          <a:lstStyle/>
          <a:p>
            <a:r>
              <a:rPr lang="en-US"/>
              <a:t>Click to edit Master title style</a:t>
            </a:r>
            <a:endParaRPr lang="en-MY"/>
          </a:p>
        </p:txBody>
      </p:sp>
      <p:sp>
        <p:nvSpPr>
          <p:cNvPr id="3" name="Date Placeholder 2">
            <a:extLst>
              <a:ext uri="{FF2B5EF4-FFF2-40B4-BE49-F238E27FC236}">
                <a16:creationId xmlns:a16="http://schemas.microsoft.com/office/drawing/2014/main" id="{E8E4CBFE-7B68-4B01-4D3A-F8796005F7DA}"/>
              </a:ext>
            </a:extLst>
          </p:cNvPr>
          <p:cNvSpPr>
            <a:spLocks noGrp="1"/>
          </p:cNvSpPr>
          <p:nvPr>
            <p:ph type="dt" sz="half" idx="10"/>
          </p:nvPr>
        </p:nvSpPr>
        <p:spPr/>
        <p:txBody>
          <a:bodyPr/>
          <a:lstStyle/>
          <a:p>
            <a:fld id="{4DF79F52-333E-4641-AF1C-7917F5DF4171}" type="datetimeFigureOut">
              <a:rPr lang="en-MY" smtClean="0"/>
              <a:t>3/7/2023</a:t>
            </a:fld>
            <a:endParaRPr lang="en-MY"/>
          </a:p>
        </p:txBody>
      </p:sp>
      <p:sp>
        <p:nvSpPr>
          <p:cNvPr id="4" name="Footer Placeholder 3">
            <a:extLst>
              <a:ext uri="{FF2B5EF4-FFF2-40B4-BE49-F238E27FC236}">
                <a16:creationId xmlns:a16="http://schemas.microsoft.com/office/drawing/2014/main" id="{A93CF977-B65B-396A-73C3-30D86F1B88DF}"/>
              </a:ext>
            </a:extLst>
          </p:cNvPr>
          <p:cNvSpPr>
            <a:spLocks noGrp="1"/>
          </p:cNvSpPr>
          <p:nvPr>
            <p:ph type="ftr" sz="quarter" idx="11"/>
          </p:nvPr>
        </p:nvSpPr>
        <p:spPr/>
        <p:txBody>
          <a:bodyPr/>
          <a:lstStyle/>
          <a:p>
            <a:endParaRPr lang="en-MY"/>
          </a:p>
        </p:txBody>
      </p:sp>
      <p:sp>
        <p:nvSpPr>
          <p:cNvPr id="5" name="Slide Number Placeholder 4">
            <a:extLst>
              <a:ext uri="{FF2B5EF4-FFF2-40B4-BE49-F238E27FC236}">
                <a16:creationId xmlns:a16="http://schemas.microsoft.com/office/drawing/2014/main" id="{6F25F1DA-8E3C-55AA-AA76-1014E446ECFE}"/>
              </a:ext>
            </a:extLst>
          </p:cNvPr>
          <p:cNvSpPr>
            <a:spLocks noGrp="1"/>
          </p:cNvSpPr>
          <p:nvPr>
            <p:ph type="sldNum" sz="quarter" idx="12"/>
          </p:nvPr>
        </p:nvSpPr>
        <p:spPr/>
        <p:txBody>
          <a:bodyPr/>
          <a:lstStyle/>
          <a:p>
            <a:fld id="{1E5D434C-B8C6-4122-B0CC-ED648ABF48D6}" type="slidenum">
              <a:rPr lang="en-MY" smtClean="0"/>
              <a:t>‹#›</a:t>
            </a:fld>
            <a:endParaRPr lang="en-MY"/>
          </a:p>
        </p:txBody>
      </p:sp>
    </p:spTree>
    <p:extLst>
      <p:ext uri="{BB962C8B-B14F-4D97-AF65-F5344CB8AC3E}">
        <p14:creationId xmlns:p14="http://schemas.microsoft.com/office/powerpoint/2010/main" val="5130275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B239B9D-DAA0-D34D-3479-34AD2D1E146E}"/>
              </a:ext>
            </a:extLst>
          </p:cNvPr>
          <p:cNvSpPr>
            <a:spLocks noGrp="1"/>
          </p:cNvSpPr>
          <p:nvPr>
            <p:ph type="dt" sz="half" idx="10"/>
          </p:nvPr>
        </p:nvSpPr>
        <p:spPr/>
        <p:txBody>
          <a:bodyPr/>
          <a:lstStyle/>
          <a:p>
            <a:fld id="{4DF79F52-333E-4641-AF1C-7917F5DF4171}" type="datetimeFigureOut">
              <a:rPr lang="en-MY" smtClean="0"/>
              <a:t>3/7/2023</a:t>
            </a:fld>
            <a:endParaRPr lang="en-MY"/>
          </a:p>
        </p:txBody>
      </p:sp>
      <p:sp>
        <p:nvSpPr>
          <p:cNvPr id="3" name="Footer Placeholder 2">
            <a:extLst>
              <a:ext uri="{FF2B5EF4-FFF2-40B4-BE49-F238E27FC236}">
                <a16:creationId xmlns:a16="http://schemas.microsoft.com/office/drawing/2014/main" id="{0BA205E9-3FBE-CF9F-0A76-5DC6A368B060}"/>
              </a:ext>
            </a:extLst>
          </p:cNvPr>
          <p:cNvSpPr>
            <a:spLocks noGrp="1"/>
          </p:cNvSpPr>
          <p:nvPr>
            <p:ph type="ftr" sz="quarter" idx="11"/>
          </p:nvPr>
        </p:nvSpPr>
        <p:spPr/>
        <p:txBody>
          <a:bodyPr/>
          <a:lstStyle/>
          <a:p>
            <a:endParaRPr lang="en-MY"/>
          </a:p>
        </p:txBody>
      </p:sp>
      <p:sp>
        <p:nvSpPr>
          <p:cNvPr id="4" name="Slide Number Placeholder 3">
            <a:extLst>
              <a:ext uri="{FF2B5EF4-FFF2-40B4-BE49-F238E27FC236}">
                <a16:creationId xmlns:a16="http://schemas.microsoft.com/office/drawing/2014/main" id="{65AA8E26-96EB-E5FE-B2F3-52D7453FDFF4}"/>
              </a:ext>
            </a:extLst>
          </p:cNvPr>
          <p:cNvSpPr>
            <a:spLocks noGrp="1"/>
          </p:cNvSpPr>
          <p:nvPr>
            <p:ph type="sldNum" sz="quarter" idx="12"/>
          </p:nvPr>
        </p:nvSpPr>
        <p:spPr/>
        <p:txBody>
          <a:bodyPr/>
          <a:lstStyle/>
          <a:p>
            <a:fld id="{1E5D434C-B8C6-4122-B0CC-ED648ABF48D6}" type="slidenum">
              <a:rPr lang="en-MY" smtClean="0"/>
              <a:t>‹#›</a:t>
            </a:fld>
            <a:endParaRPr lang="en-MY"/>
          </a:p>
        </p:txBody>
      </p:sp>
    </p:spTree>
    <p:extLst>
      <p:ext uri="{BB962C8B-B14F-4D97-AF65-F5344CB8AC3E}">
        <p14:creationId xmlns:p14="http://schemas.microsoft.com/office/powerpoint/2010/main" val="36343846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D5B8AB-C868-A3BA-5944-00AA2EFC001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MY"/>
          </a:p>
        </p:txBody>
      </p:sp>
      <p:sp>
        <p:nvSpPr>
          <p:cNvPr id="3" name="Content Placeholder 2">
            <a:extLst>
              <a:ext uri="{FF2B5EF4-FFF2-40B4-BE49-F238E27FC236}">
                <a16:creationId xmlns:a16="http://schemas.microsoft.com/office/drawing/2014/main" id="{89191D1B-8B7C-53F5-6BAD-2054A0FF06C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MY"/>
          </a:p>
        </p:txBody>
      </p:sp>
      <p:sp>
        <p:nvSpPr>
          <p:cNvPr id="4" name="Text Placeholder 3">
            <a:extLst>
              <a:ext uri="{FF2B5EF4-FFF2-40B4-BE49-F238E27FC236}">
                <a16:creationId xmlns:a16="http://schemas.microsoft.com/office/drawing/2014/main" id="{0EB715BD-2704-9E3D-9A37-DF5EAE1F586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FA9179F-2709-A367-9D60-5536292E0CFC}"/>
              </a:ext>
            </a:extLst>
          </p:cNvPr>
          <p:cNvSpPr>
            <a:spLocks noGrp="1"/>
          </p:cNvSpPr>
          <p:nvPr>
            <p:ph type="dt" sz="half" idx="10"/>
          </p:nvPr>
        </p:nvSpPr>
        <p:spPr/>
        <p:txBody>
          <a:bodyPr/>
          <a:lstStyle/>
          <a:p>
            <a:fld id="{4DF79F52-333E-4641-AF1C-7917F5DF4171}" type="datetimeFigureOut">
              <a:rPr lang="en-MY" smtClean="0"/>
              <a:t>3/7/2023</a:t>
            </a:fld>
            <a:endParaRPr lang="en-MY"/>
          </a:p>
        </p:txBody>
      </p:sp>
      <p:sp>
        <p:nvSpPr>
          <p:cNvPr id="6" name="Footer Placeholder 5">
            <a:extLst>
              <a:ext uri="{FF2B5EF4-FFF2-40B4-BE49-F238E27FC236}">
                <a16:creationId xmlns:a16="http://schemas.microsoft.com/office/drawing/2014/main" id="{232DE213-98B6-D511-393D-F36E804D75FA}"/>
              </a:ext>
            </a:extLst>
          </p:cNvPr>
          <p:cNvSpPr>
            <a:spLocks noGrp="1"/>
          </p:cNvSpPr>
          <p:nvPr>
            <p:ph type="ftr" sz="quarter" idx="11"/>
          </p:nvPr>
        </p:nvSpPr>
        <p:spPr/>
        <p:txBody>
          <a:bodyPr/>
          <a:lstStyle/>
          <a:p>
            <a:endParaRPr lang="en-MY"/>
          </a:p>
        </p:txBody>
      </p:sp>
      <p:sp>
        <p:nvSpPr>
          <p:cNvPr id="7" name="Slide Number Placeholder 6">
            <a:extLst>
              <a:ext uri="{FF2B5EF4-FFF2-40B4-BE49-F238E27FC236}">
                <a16:creationId xmlns:a16="http://schemas.microsoft.com/office/drawing/2014/main" id="{2FCDA643-C691-8162-F974-130D0E2BEB84}"/>
              </a:ext>
            </a:extLst>
          </p:cNvPr>
          <p:cNvSpPr>
            <a:spLocks noGrp="1"/>
          </p:cNvSpPr>
          <p:nvPr>
            <p:ph type="sldNum" sz="quarter" idx="12"/>
          </p:nvPr>
        </p:nvSpPr>
        <p:spPr/>
        <p:txBody>
          <a:bodyPr/>
          <a:lstStyle/>
          <a:p>
            <a:fld id="{1E5D434C-B8C6-4122-B0CC-ED648ABF48D6}" type="slidenum">
              <a:rPr lang="en-MY" smtClean="0"/>
              <a:t>‹#›</a:t>
            </a:fld>
            <a:endParaRPr lang="en-MY"/>
          </a:p>
        </p:txBody>
      </p:sp>
    </p:spTree>
    <p:extLst>
      <p:ext uri="{BB962C8B-B14F-4D97-AF65-F5344CB8AC3E}">
        <p14:creationId xmlns:p14="http://schemas.microsoft.com/office/powerpoint/2010/main" val="26100449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849DDD-823A-EA9C-FDFA-1D9D9A46644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MY"/>
          </a:p>
        </p:txBody>
      </p:sp>
      <p:sp>
        <p:nvSpPr>
          <p:cNvPr id="3" name="Picture Placeholder 2">
            <a:extLst>
              <a:ext uri="{FF2B5EF4-FFF2-40B4-BE49-F238E27FC236}">
                <a16:creationId xmlns:a16="http://schemas.microsoft.com/office/drawing/2014/main" id="{DE7B2AC2-55EC-0F2A-5255-2B14EC537EF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MY"/>
          </a:p>
        </p:txBody>
      </p:sp>
      <p:sp>
        <p:nvSpPr>
          <p:cNvPr id="4" name="Text Placeholder 3">
            <a:extLst>
              <a:ext uri="{FF2B5EF4-FFF2-40B4-BE49-F238E27FC236}">
                <a16:creationId xmlns:a16="http://schemas.microsoft.com/office/drawing/2014/main" id="{02CD086A-8FC1-D08A-0CA7-EC952BEAB5C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9DA8891-5028-DDDB-38AB-209C37001ABF}"/>
              </a:ext>
            </a:extLst>
          </p:cNvPr>
          <p:cNvSpPr>
            <a:spLocks noGrp="1"/>
          </p:cNvSpPr>
          <p:nvPr>
            <p:ph type="dt" sz="half" idx="10"/>
          </p:nvPr>
        </p:nvSpPr>
        <p:spPr/>
        <p:txBody>
          <a:bodyPr/>
          <a:lstStyle/>
          <a:p>
            <a:fld id="{4DF79F52-333E-4641-AF1C-7917F5DF4171}" type="datetimeFigureOut">
              <a:rPr lang="en-MY" smtClean="0"/>
              <a:t>3/7/2023</a:t>
            </a:fld>
            <a:endParaRPr lang="en-MY"/>
          </a:p>
        </p:txBody>
      </p:sp>
      <p:sp>
        <p:nvSpPr>
          <p:cNvPr id="6" name="Footer Placeholder 5">
            <a:extLst>
              <a:ext uri="{FF2B5EF4-FFF2-40B4-BE49-F238E27FC236}">
                <a16:creationId xmlns:a16="http://schemas.microsoft.com/office/drawing/2014/main" id="{2906F0E2-CB30-E4EE-5545-285C1663943E}"/>
              </a:ext>
            </a:extLst>
          </p:cNvPr>
          <p:cNvSpPr>
            <a:spLocks noGrp="1"/>
          </p:cNvSpPr>
          <p:nvPr>
            <p:ph type="ftr" sz="quarter" idx="11"/>
          </p:nvPr>
        </p:nvSpPr>
        <p:spPr/>
        <p:txBody>
          <a:bodyPr/>
          <a:lstStyle/>
          <a:p>
            <a:endParaRPr lang="en-MY"/>
          </a:p>
        </p:txBody>
      </p:sp>
      <p:sp>
        <p:nvSpPr>
          <p:cNvPr id="7" name="Slide Number Placeholder 6">
            <a:extLst>
              <a:ext uri="{FF2B5EF4-FFF2-40B4-BE49-F238E27FC236}">
                <a16:creationId xmlns:a16="http://schemas.microsoft.com/office/drawing/2014/main" id="{2FF6BBE1-F82B-90AA-DCB1-67313FBBE31F}"/>
              </a:ext>
            </a:extLst>
          </p:cNvPr>
          <p:cNvSpPr>
            <a:spLocks noGrp="1"/>
          </p:cNvSpPr>
          <p:nvPr>
            <p:ph type="sldNum" sz="quarter" idx="12"/>
          </p:nvPr>
        </p:nvSpPr>
        <p:spPr/>
        <p:txBody>
          <a:bodyPr/>
          <a:lstStyle/>
          <a:p>
            <a:fld id="{1E5D434C-B8C6-4122-B0CC-ED648ABF48D6}" type="slidenum">
              <a:rPr lang="en-MY" smtClean="0"/>
              <a:t>‹#›</a:t>
            </a:fld>
            <a:endParaRPr lang="en-MY"/>
          </a:p>
        </p:txBody>
      </p:sp>
    </p:spTree>
    <p:extLst>
      <p:ext uri="{BB962C8B-B14F-4D97-AF65-F5344CB8AC3E}">
        <p14:creationId xmlns:p14="http://schemas.microsoft.com/office/powerpoint/2010/main" val="35684478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56163BB-CBBD-AF8A-62CE-A4B1A6DB844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MY"/>
          </a:p>
        </p:txBody>
      </p:sp>
      <p:sp>
        <p:nvSpPr>
          <p:cNvPr id="3" name="Text Placeholder 2">
            <a:extLst>
              <a:ext uri="{FF2B5EF4-FFF2-40B4-BE49-F238E27FC236}">
                <a16:creationId xmlns:a16="http://schemas.microsoft.com/office/drawing/2014/main" id="{CEE5120B-66C5-5871-BB30-7575F735A45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MY"/>
          </a:p>
        </p:txBody>
      </p:sp>
      <p:sp>
        <p:nvSpPr>
          <p:cNvPr id="4" name="Date Placeholder 3">
            <a:extLst>
              <a:ext uri="{FF2B5EF4-FFF2-40B4-BE49-F238E27FC236}">
                <a16:creationId xmlns:a16="http://schemas.microsoft.com/office/drawing/2014/main" id="{6A7B9248-B6B6-6D73-D2BB-B30E6016805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DF79F52-333E-4641-AF1C-7917F5DF4171}" type="datetimeFigureOut">
              <a:rPr lang="en-MY" smtClean="0"/>
              <a:t>3/7/2023</a:t>
            </a:fld>
            <a:endParaRPr lang="en-MY"/>
          </a:p>
        </p:txBody>
      </p:sp>
      <p:sp>
        <p:nvSpPr>
          <p:cNvPr id="5" name="Footer Placeholder 4">
            <a:extLst>
              <a:ext uri="{FF2B5EF4-FFF2-40B4-BE49-F238E27FC236}">
                <a16:creationId xmlns:a16="http://schemas.microsoft.com/office/drawing/2014/main" id="{3846F7F8-A4C4-26F3-1F11-18B5952AD3A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MY"/>
          </a:p>
        </p:txBody>
      </p:sp>
      <p:sp>
        <p:nvSpPr>
          <p:cNvPr id="6" name="Slide Number Placeholder 5">
            <a:extLst>
              <a:ext uri="{FF2B5EF4-FFF2-40B4-BE49-F238E27FC236}">
                <a16:creationId xmlns:a16="http://schemas.microsoft.com/office/drawing/2014/main" id="{D17520E7-46FE-11C7-A674-5E2EA46B6BE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E5D434C-B8C6-4122-B0CC-ED648ABF48D6}" type="slidenum">
              <a:rPr lang="en-MY" smtClean="0"/>
              <a:t>‹#›</a:t>
            </a:fld>
            <a:endParaRPr lang="en-MY"/>
          </a:p>
        </p:txBody>
      </p:sp>
    </p:spTree>
    <p:extLst>
      <p:ext uri="{BB962C8B-B14F-4D97-AF65-F5344CB8AC3E}">
        <p14:creationId xmlns:p14="http://schemas.microsoft.com/office/powerpoint/2010/main" val="329699083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76EFD3D9-44F0-4267-BCC1-1613E79D827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6">
            <a:extLst>
              <a:ext uri="{FF2B5EF4-FFF2-40B4-BE49-F238E27FC236}">
                <a16:creationId xmlns:a16="http://schemas.microsoft.com/office/drawing/2014/main" id="{A779A851-95D6-41AF-937A-B0E4B7F6FA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4142164" y="900814"/>
            <a:ext cx="759618" cy="5710965"/>
          </a:xfrm>
          <a:custGeom>
            <a:avLst/>
            <a:gdLst>
              <a:gd name="T0" fmla="*/ 414 w 414"/>
              <a:gd name="T1" fmla="*/ 2447 h 2447"/>
              <a:gd name="T2" fmla="*/ 0 w 414"/>
              <a:gd name="T3" fmla="*/ 2247 h 2447"/>
              <a:gd name="T4" fmla="*/ 0 w 414"/>
              <a:gd name="T5" fmla="*/ 0 h 2447"/>
              <a:gd name="T6" fmla="*/ 414 w 414"/>
              <a:gd name="T7" fmla="*/ 200 h 2447"/>
              <a:gd name="T8" fmla="*/ 414 w 414"/>
              <a:gd name="T9" fmla="*/ 2447 h 2447"/>
            </a:gdLst>
            <a:ahLst/>
            <a:cxnLst>
              <a:cxn ang="0">
                <a:pos x="T0" y="T1"/>
              </a:cxn>
              <a:cxn ang="0">
                <a:pos x="T2" y="T3"/>
              </a:cxn>
              <a:cxn ang="0">
                <a:pos x="T4" y="T5"/>
              </a:cxn>
              <a:cxn ang="0">
                <a:pos x="T6" y="T7"/>
              </a:cxn>
              <a:cxn ang="0">
                <a:pos x="T8" y="T9"/>
              </a:cxn>
            </a:cxnLst>
            <a:rect l="0" t="0" r="r" b="b"/>
            <a:pathLst>
              <a:path w="414" h="2447">
                <a:moveTo>
                  <a:pt x="414" y="2447"/>
                </a:moveTo>
                <a:lnTo>
                  <a:pt x="0" y="2247"/>
                </a:lnTo>
                <a:lnTo>
                  <a:pt x="0" y="0"/>
                </a:lnTo>
                <a:lnTo>
                  <a:pt x="414" y="200"/>
                </a:lnTo>
                <a:lnTo>
                  <a:pt x="414" y="244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7">
            <a:extLst>
              <a:ext uri="{FF2B5EF4-FFF2-40B4-BE49-F238E27FC236}">
                <a16:creationId xmlns:a16="http://schemas.microsoft.com/office/drawing/2014/main" id="{953FB2E7-B6CB-429C-81EB-D9516D6D5C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4144437" y="633165"/>
            <a:ext cx="482654" cy="5521414"/>
          </a:xfrm>
          <a:custGeom>
            <a:avLst/>
            <a:gdLst>
              <a:gd name="T0" fmla="*/ 209 w 209"/>
              <a:gd name="T1" fmla="*/ 2246 h 2358"/>
              <a:gd name="T2" fmla="*/ 0 w 209"/>
              <a:gd name="T3" fmla="*/ 2358 h 2358"/>
              <a:gd name="T4" fmla="*/ 0 w 209"/>
              <a:gd name="T5" fmla="*/ 111 h 2358"/>
              <a:gd name="T6" fmla="*/ 209 w 209"/>
              <a:gd name="T7" fmla="*/ 0 h 2358"/>
              <a:gd name="T8" fmla="*/ 209 w 209"/>
              <a:gd name="T9" fmla="*/ 2246 h 2358"/>
            </a:gdLst>
            <a:ahLst/>
            <a:cxnLst>
              <a:cxn ang="0">
                <a:pos x="T0" y="T1"/>
              </a:cxn>
              <a:cxn ang="0">
                <a:pos x="T2" y="T3"/>
              </a:cxn>
              <a:cxn ang="0">
                <a:pos x="T4" y="T5"/>
              </a:cxn>
              <a:cxn ang="0">
                <a:pos x="T6" y="T7"/>
              </a:cxn>
              <a:cxn ang="0">
                <a:pos x="T8" y="T9"/>
              </a:cxn>
            </a:cxnLst>
            <a:rect l="0" t="0" r="r" b="b"/>
            <a:pathLst>
              <a:path w="209" h="2358">
                <a:moveTo>
                  <a:pt x="209" y="2246"/>
                </a:moveTo>
                <a:lnTo>
                  <a:pt x="0" y="2358"/>
                </a:lnTo>
                <a:lnTo>
                  <a:pt x="0" y="111"/>
                </a:lnTo>
                <a:lnTo>
                  <a:pt x="209" y="0"/>
                </a:lnTo>
                <a:lnTo>
                  <a:pt x="209" y="2246"/>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4" name="Freeform: Shape 13">
            <a:extLst>
              <a:ext uri="{FF2B5EF4-FFF2-40B4-BE49-F238E27FC236}">
                <a16:creationId xmlns:a16="http://schemas.microsoft.com/office/drawing/2014/main" id="{2EC40DB1-B719-4A13-9A4D-0966B4B278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4621" y="636723"/>
            <a:ext cx="4000062" cy="5257799"/>
          </a:xfrm>
          <a:custGeom>
            <a:avLst/>
            <a:gdLst>
              <a:gd name="connsiteX0" fmla="*/ 0 w 4634682"/>
              <a:gd name="connsiteY0" fmla="*/ 0 h 5257799"/>
              <a:gd name="connsiteX1" fmla="*/ 4634682 w 4634682"/>
              <a:gd name="connsiteY1" fmla="*/ 0 h 5257799"/>
              <a:gd name="connsiteX2" fmla="*/ 4634682 w 4634682"/>
              <a:gd name="connsiteY2" fmla="*/ 5257799 h 5257799"/>
              <a:gd name="connsiteX3" fmla="*/ 0 w 4634682"/>
              <a:gd name="connsiteY3" fmla="*/ 5257799 h 5257799"/>
            </a:gdLst>
            <a:ahLst/>
            <a:cxnLst>
              <a:cxn ang="0">
                <a:pos x="connsiteX0" y="connsiteY0"/>
              </a:cxn>
              <a:cxn ang="0">
                <a:pos x="connsiteX1" y="connsiteY1"/>
              </a:cxn>
              <a:cxn ang="0">
                <a:pos x="connsiteX2" y="connsiteY2"/>
              </a:cxn>
              <a:cxn ang="0">
                <a:pos x="connsiteX3" y="connsiteY3"/>
              </a:cxn>
            </a:cxnLst>
            <a:rect l="l" t="t" r="r" b="b"/>
            <a:pathLst>
              <a:path w="4634682" h="5257799">
                <a:moveTo>
                  <a:pt x="0" y="0"/>
                </a:moveTo>
                <a:lnTo>
                  <a:pt x="4634682" y="0"/>
                </a:lnTo>
                <a:lnTo>
                  <a:pt x="4634682" y="5257799"/>
                </a:lnTo>
                <a:lnTo>
                  <a:pt x="0" y="5257799"/>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D965D1AB-7169-EFE3-4AED-3D3D5A6EE03D}"/>
              </a:ext>
            </a:extLst>
          </p:cNvPr>
          <p:cNvSpPr>
            <a:spLocks noGrp="1"/>
          </p:cNvSpPr>
          <p:nvPr>
            <p:ph type="ctrTitle"/>
          </p:nvPr>
        </p:nvSpPr>
        <p:spPr>
          <a:xfrm>
            <a:off x="934872" y="982272"/>
            <a:ext cx="3388419" cy="4560970"/>
          </a:xfrm>
        </p:spPr>
        <p:txBody>
          <a:bodyPr vert="horz" lIns="91440" tIns="45720" rIns="91440" bIns="45720" rtlCol="0" anchor="ctr">
            <a:normAutofit/>
          </a:bodyPr>
          <a:lstStyle/>
          <a:p>
            <a:r>
              <a:rPr lang="en-US" sz="4000" b="1" kern="1200">
                <a:solidFill>
                  <a:srgbClr val="FFFFFF"/>
                </a:solidFill>
                <a:latin typeface="+mj-lt"/>
                <a:ea typeface="+mj-ea"/>
                <a:cs typeface="+mj-cs"/>
              </a:rPr>
              <a:t>ACTIVITIES </a:t>
            </a:r>
            <a:r>
              <a:rPr lang="en-US" sz="4000" b="1">
                <a:solidFill>
                  <a:srgbClr val="FFFFFF"/>
                </a:solidFill>
              </a:rPr>
              <a:t>PART</a:t>
            </a:r>
            <a:r>
              <a:rPr lang="en-US" sz="4000" b="1" kern="1200">
                <a:solidFill>
                  <a:srgbClr val="FFFFFF"/>
                </a:solidFill>
                <a:latin typeface="+mj-lt"/>
                <a:ea typeface="+mj-ea"/>
                <a:cs typeface="+mj-cs"/>
              </a:rPr>
              <a:t> </a:t>
            </a:r>
            <a:r>
              <a:rPr lang="en-US" sz="4000" b="1" kern="1200" dirty="0">
                <a:solidFill>
                  <a:srgbClr val="FFFFFF"/>
                </a:solidFill>
                <a:latin typeface="+mj-lt"/>
                <a:ea typeface="+mj-ea"/>
                <a:cs typeface="+mj-cs"/>
              </a:rPr>
              <a:t>1</a:t>
            </a:r>
          </a:p>
        </p:txBody>
      </p:sp>
      <p:sp>
        <p:nvSpPr>
          <p:cNvPr id="16" name="Rectangle 8">
            <a:extLst>
              <a:ext uri="{FF2B5EF4-FFF2-40B4-BE49-F238E27FC236}">
                <a16:creationId xmlns:a16="http://schemas.microsoft.com/office/drawing/2014/main" id="{82211336-CFF3-412D-868A-6679C1004C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4901782" y="1352302"/>
            <a:ext cx="6655597" cy="5251646"/>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3" name="Subtitle 2">
            <a:extLst>
              <a:ext uri="{FF2B5EF4-FFF2-40B4-BE49-F238E27FC236}">
                <a16:creationId xmlns:a16="http://schemas.microsoft.com/office/drawing/2014/main" id="{861DA4E4-80AC-F2F0-1BF4-A24291DC2A29}"/>
              </a:ext>
            </a:extLst>
          </p:cNvPr>
          <p:cNvSpPr>
            <a:spLocks noGrp="1"/>
          </p:cNvSpPr>
          <p:nvPr>
            <p:ph type="subTitle" idx="1"/>
          </p:nvPr>
        </p:nvSpPr>
        <p:spPr>
          <a:xfrm>
            <a:off x="5221862" y="1719618"/>
            <a:ext cx="5948831" cy="4334629"/>
          </a:xfrm>
        </p:spPr>
        <p:txBody>
          <a:bodyPr vert="horz" lIns="91440" tIns="45720" rIns="91440" bIns="45720" rtlCol="0" anchor="ctr">
            <a:normAutofit/>
          </a:bodyPr>
          <a:lstStyle/>
          <a:p>
            <a:pPr algn="l"/>
            <a:r>
              <a:rPr lang="en-US" sz="4500">
                <a:solidFill>
                  <a:srgbClr val="FEFFFF"/>
                </a:solidFill>
              </a:rPr>
              <a:t>Excel in Excel : Chart &amp; Visualisation</a:t>
            </a:r>
          </a:p>
          <a:p>
            <a:endParaRPr lang="en-US">
              <a:solidFill>
                <a:srgbClr val="FEFFFF"/>
              </a:solidFill>
            </a:endParaRPr>
          </a:p>
          <a:p>
            <a:endParaRPr lang="en-US">
              <a:solidFill>
                <a:srgbClr val="FEFFFF"/>
              </a:solidFill>
            </a:endParaRPr>
          </a:p>
          <a:p>
            <a:r>
              <a:rPr lang="en-US">
                <a:solidFill>
                  <a:srgbClr val="FEFFFF"/>
                </a:solidFill>
              </a:rPr>
              <a:t>by</a:t>
            </a:r>
          </a:p>
          <a:p>
            <a:r>
              <a:rPr lang="en-US">
                <a:solidFill>
                  <a:srgbClr val="FEFFFF"/>
                </a:solidFill>
              </a:rPr>
              <a:t>Sharifah Milda Amirul (Ph.D)</a:t>
            </a:r>
            <a:endParaRPr lang="en-US">
              <a:solidFill>
                <a:srgbClr val="FEFFFF"/>
              </a:solidFill>
              <a:ea typeface="Calibri"/>
              <a:cs typeface="Calibri"/>
            </a:endParaRPr>
          </a:p>
          <a:p>
            <a:r>
              <a:rPr lang="en-US">
                <a:solidFill>
                  <a:srgbClr val="FEFFFF"/>
                </a:solidFill>
              </a:rPr>
              <a:t>Accounting Lecturer, UMS</a:t>
            </a:r>
          </a:p>
          <a:p>
            <a:pPr indent="-228600" algn="l">
              <a:buFont typeface="Arial" panose="020B0604020202020204" pitchFamily="34" charset="0"/>
              <a:buChar char="•"/>
            </a:pPr>
            <a:endParaRPr lang="en-US">
              <a:solidFill>
                <a:srgbClr val="FEFFFF"/>
              </a:solidFill>
            </a:endParaRPr>
          </a:p>
        </p:txBody>
      </p:sp>
    </p:spTree>
    <p:extLst>
      <p:ext uri="{BB962C8B-B14F-4D97-AF65-F5344CB8AC3E}">
        <p14:creationId xmlns:p14="http://schemas.microsoft.com/office/powerpoint/2010/main" val="41055325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358BDF15-EC00-844B-0419-E43B7C97D1A8}"/>
              </a:ext>
            </a:extLst>
          </p:cNvPr>
          <p:cNvSpPr>
            <a:spLocks noGrp="1"/>
          </p:cNvSpPr>
          <p:nvPr>
            <p:ph idx="1"/>
          </p:nvPr>
        </p:nvSpPr>
        <p:spPr>
          <a:xfrm>
            <a:off x="433973" y="333215"/>
            <a:ext cx="5662027" cy="6045276"/>
          </a:xfrm>
        </p:spPr>
        <p:txBody>
          <a:bodyPr>
            <a:noAutofit/>
          </a:bodyPr>
          <a:lstStyle/>
          <a:p>
            <a:pPr marL="514350" indent="-514350">
              <a:buFont typeface="+mj-lt"/>
              <a:buAutoNum type="arabicPeriod" startAt="5"/>
            </a:pPr>
            <a:r>
              <a:rPr lang="en-MY" sz="2200"/>
              <a:t>Now, it’s time to make a box of 1 -100. It will be used for logical test to apply conditional formatting to construct the Waffle Visualization.</a:t>
            </a:r>
          </a:p>
          <a:p>
            <a:pPr marL="514350" indent="-514350">
              <a:buFont typeface="+mj-lt"/>
              <a:buAutoNum type="arabicPeriod" startAt="5"/>
            </a:pPr>
            <a:r>
              <a:rPr lang="en-MY" sz="2200"/>
              <a:t>Type 100, 90, 80, 70, 60, 50, 40, 30, 20, and 10 in cell G3 to P4. Then type 99, 89 and 79 in cell G4 to cell I4. Then drag this all to way to P5 (see Figure 2.4).</a:t>
            </a:r>
          </a:p>
          <a:p>
            <a:pPr marL="514350" indent="-514350">
              <a:buFont typeface="+mj-lt"/>
              <a:buAutoNum type="arabicPeriod" startAt="5"/>
            </a:pPr>
            <a:r>
              <a:rPr lang="en-MY" sz="2200"/>
              <a:t>Next, select cells range from G3:P4, then drag the cell all the way to cells range G12:P12 (see Figure 2.5).</a:t>
            </a:r>
          </a:p>
          <a:p>
            <a:pPr marL="514350" indent="-514350">
              <a:buFont typeface="+mj-lt"/>
              <a:buAutoNum type="arabicPeriod" startAt="5"/>
            </a:pPr>
            <a:r>
              <a:rPr lang="en-MY" sz="2200"/>
              <a:t>Next, select column G to column P, then double click on the line of column G to adjust the column width accordingly (see Figure 2.6)</a:t>
            </a:r>
          </a:p>
          <a:p>
            <a:pPr marL="514350" indent="-514350">
              <a:buFont typeface="+mj-lt"/>
              <a:buAutoNum type="arabicPeriod" startAt="5"/>
            </a:pPr>
            <a:r>
              <a:rPr lang="en-MY" sz="2200"/>
              <a:t>Now, select column R to column AA, then right click, select column width, then type 3.</a:t>
            </a:r>
          </a:p>
          <a:p>
            <a:pPr marL="514350" indent="-514350">
              <a:buFont typeface="+mj-lt"/>
              <a:buAutoNum type="arabicPeriod" startAt="5"/>
            </a:pPr>
            <a:endParaRPr lang="en-MY" sz="2200"/>
          </a:p>
          <a:p>
            <a:pPr marL="514350" indent="-514350">
              <a:buFont typeface="+mj-lt"/>
              <a:buAutoNum type="arabicPeriod" startAt="5"/>
            </a:pPr>
            <a:endParaRPr lang="en-MY" sz="2200"/>
          </a:p>
        </p:txBody>
      </p:sp>
      <p:pic>
        <p:nvPicPr>
          <p:cNvPr id="3" name="Picture 2">
            <a:extLst>
              <a:ext uri="{FF2B5EF4-FFF2-40B4-BE49-F238E27FC236}">
                <a16:creationId xmlns:a16="http://schemas.microsoft.com/office/drawing/2014/main" id="{38B80AB5-88C3-4058-71C1-8516818CACE0}"/>
              </a:ext>
            </a:extLst>
          </p:cNvPr>
          <p:cNvPicPr>
            <a:picLocks noChangeAspect="1"/>
          </p:cNvPicPr>
          <p:nvPr/>
        </p:nvPicPr>
        <p:blipFill rotWithShape="1">
          <a:blip r:embed="rId2"/>
          <a:srcRect b="6519"/>
          <a:stretch/>
        </p:blipFill>
        <p:spPr>
          <a:xfrm>
            <a:off x="6537238" y="369724"/>
            <a:ext cx="5220789" cy="2745265"/>
          </a:xfrm>
          <a:prstGeom prst="rect">
            <a:avLst/>
          </a:prstGeom>
        </p:spPr>
      </p:pic>
      <p:sp>
        <p:nvSpPr>
          <p:cNvPr id="2" name="TextBox 1">
            <a:extLst>
              <a:ext uri="{FF2B5EF4-FFF2-40B4-BE49-F238E27FC236}">
                <a16:creationId xmlns:a16="http://schemas.microsoft.com/office/drawing/2014/main" id="{3E740947-878D-C100-B488-EB08EA545A26}"/>
              </a:ext>
            </a:extLst>
          </p:cNvPr>
          <p:cNvSpPr txBox="1"/>
          <p:nvPr/>
        </p:nvSpPr>
        <p:spPr>
          <a:xfrm>
            <a:off x="8399780" y="3008868"/>
            <a:ext cx="1735331" cy="369332"/>
          </a:xfrm>
          <a:prstGeom prst="rect">
            <a:avLst/>
          </a:prstGeom>
          <a:noFill/>
        </p:spPr>
        <p:txBody>
          <a:bodyPr wrap="square" rtlCol="0">
            <a:spAutoFit/>
          </a:bodyPr>
          <a:lstStyle/>
          <a:p>
            <a:r>
              <a:rPr lang="en-MY"/>
              <a:t>Figure 2.4</a:t>
            </a:r>
          </a:p>
        </p:txBody>
      </p:sp>
      <p:sp>
        <p:nvSpPr>
          <p:cNvPr id="5" name="TextBox 4">
            <a:extLst>
              <a:ext uri="{FF2B5EF4-FFF2-40B4-BE49-F238E27FC236}">
                <a16:creationId xmlns:a16="http://schemas.microsoft.com/office/drawing/2014/main" id="{1852CD62-56E3-ABDE-4125-114A9C8958B5}"/>
              </a:ext>
            </a:extLst>
          </p:cNvPr>
          <p:cNvSpPr txBox="1"/>
          <p:nvPr/>
        </p:nvSpPr>
        <p:spPr>
          <a:xfrm>
            <a:off x="8704580" y="6378491"/>
            <a:ext cx="1735331" cy="369332"/>
          </a:xfrm>
          <a:prstGeom prst="rect">
            <a:avLst/>
          </a:prstGeom>
          <a:noFill/>
        </p:spPr>
        <p:txBody>
          <a:bodyPr wrap="square" rtlCol="0">
            <a:spAutoFit/>
          </a:bodyPr>
          <a:lstStyle/>
          <a:p>
            <a:r>
              <a:rPr lang="en-MY"/>
              <a:t>Figure 2.5</a:t>
            </a:r>
          </a:p>
        </p:txBody>
      </p:sp>
      <p:pic>
        <p:nvPicPr>
          <p:cNvPr id="6" name="Picture 5">
            <a:extLst>
              <a:ext uri="{FF2B5EF4-FFF2-40B4-BE49-F238E27FC236}">
                <a16:creationId xmlns:a16="http://schemas.microsoft.com/office/drawing/2014/main" id="{0CFB4753-7CD1-89CB-2B94-90088B1A779E}"/>
              </a:ext>
            </a:extLst>
          </p:cNvPr>
          <p:cNvPicPr>
            <a:picLocks noChangeAspect="1"/>
          </p:cNvPicPr>
          <p:nvPr/>
        </p:nvPicPr>
        <p:blipFill rotWithShape="1">
          <a:blip r:embed="rId3"/>
          <a:srcRect b="6992"/>
          <a:stretch/>
        </p:blipFill>
        <p:spPr>
          <a:xfrm>
            <a:off x="6537237" y="3562918"/>
            <a:ext cx="5220789" cy="2731361"/>
          </a:xfrm>
          <a:prstGeom prst="rect">
            <a:avLst/>
          </a:prstGeom>
        </p:spPr>
      </p:pic>
    </p:spTree>
    <p:extLst>
      <p:ext uri="{BB962C8B-B14F-4D97-AF65-F5344CB8AC3E}">
        <p14:creationId xmlns:p14="http://schemas.microsoft.com/office/powerpoint/2010/main" val="22957912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358BDF15-EC00-844B-0419-E43B7C97D1A8}"/>
              </a:ext>
            </a:extLst>
          </p:cNvPr>
          <p:cNvSpPr>
            <a:spLocks noGrp="1"/>
          </p:cNvSpPr>
          <p:nvPr>
            <p:ph idx="1"/>
          </p:nvPr>
        </p:nvSpPr>
        <p:spPr>
          <a:xfrm>
            <a:off x="433973" y="333215"/>
            <a:ext cx="5662027" cy="6045276"/>
          </a:xfrm>
        </p:spPr>
        <p:txBody>
          <a:bodyPr vert="horz" lIns="91440" tIns="45720" rIns="91440" bIns="45720" rtlCol="0" anchor="t">
            <a:noAutofit/>
          </a:bodyPr>
          <a:lstStyle/>
          <a:p>
            <a:pPr marL="514350" indent="-514350">
              <a:buFont typeface="+mj-lt"/>
              <a:buAutoNum type="arabicPeriod" startAt="10"/>
            </a:pPr>
            <a:r>
              <a:rPr lang="en-MY" sz="2200" dirty="0"/>
              <a:t>Now to visual the COGS over Gross Profit, select R3:AA12, then go to Conditional Formatting Tab, click new rule, select use formula to determine which cells to format (see Figure 2.6)</a:t>
            </a:r>
          </a:p>
          <a:p>
            <a:pPr marL="514350" indent="-514350">
              <a:buFont typeface="+mj-lt"/>
              <a:buAutoNum type="arabicPeriod" startAt="10"/>
            </a:pPr>
            <a:r>
              <a:rPr lang="en-MY" sz="2200" dirty="0"/>
              <a:t>In Edit the rule Description, type =G3&lt;=$D$18, click format, select fill, them choose colour.</a:t>
            </a:r>
            <a:endParaRPr lang="en-MY" sz="2200" dirty="0">
              <a:cs typeface="Calibri"/>
            </a:endParaRPr>
          </a:p>
          <a:p>
            <a:pPr marL="514350" indent="-514350">
              <a:buFont typeface="+mj-lt"/>
              <a:buAutoNum type="arabicPeriod" startAt="10"/>
            </a:pPr>
            <a:r>
              <a:rPr lang="en-MY" sz="2200" dirty="0"/>
              <a:t>Merge cells AB1:AB5, then type =D18&amp;"%“. Next, merge cells AB6:AA12, then type Overall COGS over Gross Profit (see Figure 2.7)</a:t>
            </a:r>
            <a:endParaRPr lang="en-MY" sz="2200" dirty="0">
              <a:cs typeface="Calibri"/>
            </a:endParaRPr>
          </a:p>
          <a:p>
            <a:pPr marL="514350" indent="-514350">
              <a:buFont typeface="+mj-lt"/>
              <a:buAutoNum type="arabicPeriod" startAt="10"/>
            </a:pPr>
            <a:r>
              <a:rPr lang="en-MY" sz="2200" dirty="0"/>
              <a:t>Next select R1:AB2&gt; merger &gt; type COGS Vs Gross Profit.</a:t>
            </a:r>
            <a:endParaRPr lang="en-MY" sz="2200" dirty="0">
              <a:cs typeface="Calibri"/>
            </a:endParaRPr>
          </a:p>
        </p:txBody>
      </p:sp>
      <p:pic>
        <p:nvPicPr>
          <p:cNvPr id="7" name="Picture 6">
            <a:extLst>
              <a:ext uri="{FF2B5EF4-FFF2-40B4-BE49-F238E27FC236}">
                <a16:creationId xmlns:a16="http://schemas.microsoft.com/office/drawing/2014/main" id="{02730138-4A64-17FD-BB9F-F59201CCFFC5}"/>
              </a:ext>
            </a:extLst>
          </p:cNvPr>
          <p:cNvPicPr>
            <a:picLocks noChangeAspect="1"/>
          </p:cNvPicPr>
          <p:nvPr/>
        </p:nvPicPr>
        <p:blipFill rotWithShape="1">
          <a:blip r:embed="rId2"/>
          <a:srcRect b="6992"/>
          <a:stretch/>
        </p:blipFill>
        <p:spPr>
          <a:xfrm>
            <a:off x="7086600" y="333216"/>
            <a:ext cx="4809134" cy="2515996"/>
          </a:xfrm>
          <a:prstGeom prst="rect">
            <a:avLst/>
          </a:prstGeom>
        </p:spPr>
      </p:pic>
      <p:pic>
        <p:nvPicPr>
          <p:cNvPr id="3" name="Picture 2">
            <a:extLst>
              <a:ext uri="{FF2B5EF4-FFF2-40B4-BE49-F238E27FC236}">
                <a16:creationId xmlns:a16="http://schemas.microsoft.com/office/drawing/2014/main" id="{CCD948EA-56DD-AE84-2CBB-3C5B931F6D8F}"/>
              </a:ext>
            </a:extLst>
          </p:cNvPr>
          <p:cNvPicPr>
            <a:picLocks noChangeAspect="1"/>
          </p:cNvPicPr>
          <p:nvPr/>
        </p:nvPicPr>
        <p:blipFill rotWithShape="1">
          <a:blip r:embed="rId3"/>
          <a:srcRect b="6992"/>
          <a:stretch/>
        </p:blipFill>
        <p:spPr>
          <a:xfrm>
            <a:off x="7109361" y="3648458"/>
            <a:ext cx="4809135" cy="2515996"/>
          </a:xfrm>
          <a:prstGeom prst="rect">
            <a:avLst/>
          </a:prstGeom>
        </p:spPr>
      </p:pic>
      <p:sp>
        <p:nvSpPr>
          <p:cNvPr id="6" name="TextBox 5">
            <a:extLst>
              <a:ext uri="{FF2B5EF4-FFF2-40B4-BE49-F238E27FC236}">
                <a16:creationId xmlns:a16="http://schemas.microsoft.com/office/drawing/2014/main" id="{07755F25-11CC-8771-A0AA-003E5C32D06B}"/>
              </a:ext>
            </a:extLst>
          </p:cNvPr>
          <p:cNvSpPr txBox="1"/>
          <p:nvPr/>
        </p:nvSpPr>
        <p:spPr>
          <a:xfrm>
            <a:off x="8920480" y="2840210"/>
            <a:ext cx="1735331" cy="369332"/>
          </a:xfrm>
          <a:prstGeom prst="rect">
            <a:avLst/>
          </a:prstGeom>
          <a:noFill/>
        </p:spPr>
        <p:txBody>
          <a:bodyPr wrap="square" rtlCol="0">
            <a:spAutoFit/>
          </a:bodyPr>
          <a:lstStyle/>
          <a:p>
            <a:r>
              <a:rPr lang="en-MY"/>
              <a:t>Figure 2.6</a:t>
            </a:r>
          </a:p>
        </p:txBody>
      </p:sp>
      <p:sp>
        <p:nvSpPr>
          <p:cNvPr id="8" name="TextBox 7">
            <a:extLst>
              <a:ext uri="{FF2B5EF4-FFF2-40B4-BE49-F238E27FC236}">
                <a16:creationId xmlns:a16="http://schemas.microsoft.com/office/drawing/2014/main" id="{9FBEFDF6-0D62-F30D-CA22-D4C503B0940B}"/>
              </a:ext>
            </a:extLst>
          </p:cNvPr>
          <p:cNvSpPr txBox="1"/>
          <p:nvPr/>
        </p:nvSpPr>
        <p:spPr>
          <a:xfrm>
            <a:off x="8920480" y="6024950"/>
            <a:ext cx="1735331" cy="369332"/>
          </a:xfrm>
          <a:prstGeom prst="rect">
            <a:avLst/>
          </a:prstGeom>
          <a:noFill/>
        </p:spPr>
        <p:txBody>
          <a:bodyPr wrap="square" rtlCol="0">
            <a:spAutoFit/>
          </a:bodyPr>
          <a:lstStyle/>
          <a:p>
            <a:r>
              <a:rPr lang="en-MY"/>
              <a:t>Figure 2.7</a:t>
            </a:r>
          </a:p>
        </p:txBody>
      </p:sp>
    </p:spTree>
    <p:extLst>
      <p:ext uri="{BB962C8B-B14F-4D97-AF65-F5344CB8AC3E}">
        <p14:creationId xmlns:p14="http://schemas.microsoft.com/office/powerpoint/2010/main" val="7296042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358BDF15-EC00-844B-0419-E43B7C97D1A8}"/>
              </a:ext>
            </a:extLst>
          </p:cNvPr>
          <p:cNvSpPr>
            <a:spLocks noGrp="1"/>
          </p:cNvSpPr>
          <p:nvPr>
            <p:ph idx="1"/>
          </p:nvPr>
        </p:nvSpPr>
        <p:spPr>
          <a:xfrm>
            <a:off x="433973" y="333215"/>
            <a:ext cx="5662027" cy="6045276"/>
          </a:xfrm>
        </p:spPr>
        <p:txBody>
          <a:bodyPr vert="horz" lIns="91440" tIns="45720" rIns="91440" bIns="45720" rtlCol="0" anchor="t">
            <a:noAutofit/>
          </a:bodyPr>
          <a:lstStyle/>
          <a:p>
            <a:pPr marL="514350" indent="-514350">
              <a:buFont typeface="+mj-lt"/>
              <a:buAutoNum type="arabicPeriod" startAt="14"/>
            </a:pPr>
            <a:r>
              <a:rPr lang="en-MY" sz="2200" dirty="0"/>
              <a:t>Next is to visual the Expenses over Total Income, select R1:AA12, then copy and paste in cell R18. Then, go to conditional formatting, select clear rules from selected cells. After that, change the heading to Expenses vs Income (see Figure 2.8)</a:t>
            </a:r>
          </a:p>
          <a:p>
            <a:pPr marL="514350" indent="-514350">
              <a:buFont typeface="+mj-lt"/>
              <a:buAutoNum type="arabicPeriod" startAt="14"/>
            </a:pPr>
            <a:r>
              <a:rPr lang="en-MY" sz="2200" dirty="0"/>
              <a:t>Select cell R20, then go to conditional formatting, insert this formula accordingly, =G3&lt;=$D$19.</a:t>
            </a:r>
            <a:endParaRPr lang="en-MY" sz="2200" dirty="0">
              <a:cs typeface="Calibri"/>
            </a:endParaRPr>
          </a:p>
          <a:p>
            <a:pPr marL="514350" indent="-514350">
              <a:buFont typeface="+mj-lt"/>
              <a:buAutoNum type="arabicPeriod" startAt="14"/>
            </a:pPr>
            <a:r>
              <a:rPr lang="en-MY" sz="2200" dirty="0"/>
              <a:t>In cells AB20:AB21 type =D19&amp;"%“. Press enter, then type overall expenses over total income (see Figure 2.9)</a:t>
            </a:r>
            <a:endParaRPr lang="en-MY" sz="2200" dirty="0">
              <a:cs typeface="Calibri"/>
            </a:endParaRPr>
          </a:p>
          <a:p>
            <a:pPr marL="514350" indent="-514350">
              <a:buFont typeface="+mj-lt"/>
              <a:buAutoNum type="arabicPeriod" startAt="14"/>
            </a:pPr>
            <a:r>
              <a:rPr lang="en-MY" sz="2200" dirty="0"/>
              <a:t>Repeat the step to create the Waffle Chart for highest expenses incurred and highest expenses over income (see Figure 2.10)</a:t>
            </a:r>
            <a:endParaRPr lang="en-MY" sz="2200" dirty="0">
              <a:cs typeface="Calibri"/>
            </a:endParaRPr>
          </a:p>
        </p:txBody>
      </p:sp>
      <p:pic>
        <p:nvPicPr>
          <p:cNvPr id="12" name="Picture 11">
            <a:extLst>
              <a:ext uri="{FF2B5EF4-FFF2-40B4-BE49-F238E27FC236}">
                <a16:creationId xmlns:a16="http://schemas.microsoft.com/office/drawing/2014/main" id="{7DB70CFB-A7FE-A9AA-0003-AB66763E77BE}"/>
              </a:ext>
            </a:extLst>
          </p:cNvPr>
          <p:cNvPicPr>
            <a:picLocks noChangeAspect="1"/>
          </p:cNvPicPr>
          <p:nvPr/>
        </p:nvPicPr>
        <p:blipFill rotWithShape="1">
          <a:blip r:embed="rId2"/>
          <a:srcRect b="6992"/>
          <a:stretch/>
        </p:blipFill>
        <p:spPr>
          <a:xfrm>
            <a:off x="7086599" y="296150"/>
            <a:ext cx="4809136" cy="2515996"/>
          </a:xfrm>
          <a:prstGeom prst="rect">
            <a:avLst/>
          </a:prstGeom>
        </p:spPr>
      </p:pic>
      <p:pic>
        <p:nvPicPr>
          <p:cNvPr id="16" name="Picture 15">
            <a:extLst>
              <a:ext uri="{FF2B5EF4-FFF2-40B4-BE49-F238E27FC236}">
                <a16:creationId xmlns:a16="http://schemas.microsoft.com/office/drawing/2014/main" id="{4F7541A4-D5D8-CAD2-305B-2460AFD562A7}"/>
              </a:ext>
            </a:extLst>
          </p:cNvPr>
          <p:cNvPicPr>
            <a:picLocks noChangeAspect="1"/>
          </p:cNvPicPr>
          <p:nvPr/>
        </p:nvPicPr>
        <p:blipFill rotWithShape="1">
          <a:blip r:embed="rId3"/>
          <a:srcRect b="6992"/>
          <a:stretch/>
        </p:blipFill>
        <p:spPr>
          <a:xfrm>
            <a:off x="7086599" y="3639312"/>
            <a:ext cx="4809137" cy="2515997"/>
          </a:xfrm>
          <a:prstGeom prst="rect">
            <a:avLst/>
          </a:prstGeom>
        </p:spPr>
      </p:pic>
      <p:sp>
        <p:nvSpPr>
          <p:cNvPr id="17" name="TextBox 16">
            <a:extLst>
              <a:ext uri="{FF2B5EF4-FFF2-40B4-BE49-F238E27FC236}">
                <a16:creationId xmlns:a16="http://schemas.microsoft.com/office/drawing/2014/main" id="{FADF2BB1-342D-CE10-BC1B-EB5869D7F357}"/>
              </a:ext>
            </a:extLst>
          </p:cNvPr>
          <p:cNvSpPr txBox="1"/>
          <p:nvPr/>
        </p:nvSpPr>
        <p:spPr>
          <a:xfrm>
            <a:off x="8869680" y="2812146"/>
            <a:ext cx="1735331" cy="369332"/>
          </a:xfrm>
          <a:prstGeom prst="rect">
            <a:avLst/>
          </a:prstGeom>
          <a:noFill/>
        </p:spPr>
        <p:txBody>
          <a:bodyPr wrap="square" rtlCol="0">
            <a:spAutoFit/>
          </a:bodyPr>
          <a:lstStyle/>
          <a:p>
            <a:r>
              <a:rPr lang="en-MY"/>
              <a:t>Figure 2.8</a:t>
            </a:r>
          </a:p>
        </p:txBody>
      </p:sp>
      <p:sp>
        <p:nvSpPr>
          <p:cNvPr id="18" name="TextBox 17">
            <a:extLst>
              <a:ext uri="{FF2B5EF4-FFF2-40B4-BE49-F238E27FC236}">
                <a16:creationId xmlns:a16="http://schemas.microsoft.com/office/drawing/2014/main" id="{CD847E18-DD29-D01C-8057-516EF2F8DC6B}"/>
              </a:ext>
            </a:extLst>
          </p:cNvPr>
          <p:cNvSpPr txBox="1"/>
          <p:nvPr/>
        </p:nvSpPr>
        <p:spPr>
          <a:xfrm>
            <a:off x="8869680" y="6145700"/>
            <a:ext cx="1735331" cy="369332"/>
          </a:xfrm>
          <a:prstGeom prst="rect">
            <a:avLst/>
          </a:prstGeom>
          <a:noFill/>
        </p:spPr>
        <p:txBody>
          <a:bodyPr wrap="square" rtlCol="0">
            <a:spAutoFit/>
          </a:bodyPr>
          <a:lstStyle/>
          <a:p>
            <a:r>
              <a:rPr lang="en-MY"/>
              <a:t>Figure 2.9</a:t>
            </a:r>
          </a:p>
        </p:txBody>
      </p:sp>
    </p:spTree>
    <p:extLst>
      <p:ext uri="{BB962C8B-B14F-4D97-AF65-F5344CB8AC3E}">
        <p14:creationId xmlns:p14="http://schemas.microsoft.com/office/powerpoint/2010/main" val="31800207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297C0473-D936-7C6B-8432-2C942F133755}"/>
              </a:ext>
            </a:extLst>
          </p:cNvPr>
          <p:cNvPicPr>
            <a:picLocks noChangeAspect="1"/>
          </p:cNvPicPr>
          <p:nvPr/>
        </p:nvPicPr>
        <p:blipFill rotWithShape="1">
          <a:blip r:embed="rId2"/>
          <a:srcRect b="7200"/>
          <a:stretch/>
        </p:blipFill>
        <p:spPr>
          <a:xfrm>
            <a:off x="1094232" y="910019"/>
            <a:ext cx="9371724" cy="4892040"/>
          </a:xfrm>
          <a:prstGeom prst="rect">
            <a:avLst/>
          </a:prstGeom>
        </p:spPr>
      </p:pic>
      <p:sp>
        <p:nvSpPr>
          <p:cNvPr id="6" name="TextBox 5">
            <a:extLst>
              <a:ext uri="{FF2B5EF4-FFF2-40B4-BE49-F238E27FC236}">
                <a16:creationId xmlns:a16="http://schemas.microsoft.com/office/drawing/2014/main" id="{20EC1310-6040-2217-C9CD-EC987F40DF60}"/>
              </a:ext>
            </a:extLst>
          </p:cNvPr>
          <p:cNvSpPr txBox="1"/>
          <p:nvPr/>
        </p:nvSpPr>
        <p:spPr>
          <a:xfrm>
            <a:off x="5228334" y="5763315"/>
            <a:ext cx="1735331" cy="369332"/>
          </a:xfrm>
          <a:prstGeom prst="rect">
            <a:avLst/>
          </a:prstGeom>
          <a:noFill/>
        </p:spPr>
        <p:txBody>
          <a:bodyPr wrap="square" rtlCol="0">
            <a:spAutoFit/>
          </a:bodyPr>
          <a:lstStyle/>
          <a:p>
            <a:r>
              <a:rPr lang="en-MY"/>
              <a:t>Figure 2.10</a:t>
            </a:r>
          </a:p>
        </p:txBody>
      </p:sp>
    </p:spTree>
    <p:extLst>
      <p:ext uri="{BB962C8B-B14F-4D97-AF65-F5344CB8AC3E}">
        <p14:creationId xmlns:p14="http://schemas.microsoft.com/office/powerpoint/2010/main" val="14052704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F4C0B10B-D2C4-4A54-AFAD-3D27DF88BB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 name="Group 11">
            <a:extLst>
              <a:ext uri="{FF2B5EF4-FFF2-40B4-BE49-F238E27FC236}">
                <a16:creationId xmlns:a16="http://schemas.microsoft.com/office/drawing/2014/main" id="{B6BADB90-C74B-40D6-86DC-503F65FCE8D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09710" y="635715"/>
            <a:ext cx="11142208" cy="2482136"/>
            <a:chOff x="409710" y="635715"/>
            <a:chExt cx="11142208" cy="2482136"/>
          </a:xfrm>
        </p:grpSpPr>
        <p:sp>
          <p:nvSpPr>
            <p:cNvPr id="13" name="Freeform 44">
              <a:extLst>
                <a:ext uri="{FF2B5EF4-FFF2-40B4-BE49-F238E27FC236}">
                  <a16:creationId xmlns:a16="http://schemas.microsoft.com/office/drawing/2014/main" id="{6559431D-1886-4AE0-9B87-9AD2ECAB843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23203" y="635716"/>
              <a:ext cx="328612" cy="1742360"/>
            </a:xfrm>
            <a:custGeom>
              <a:avLst/>
              <a:gdLst>
                <a:gd name="T0" fmla="*/ 207 w 207"/>
                <a:gd name="T1" fmla="*/ 987 h 1114"/>
                <a:gd name="T2" fmla="*/ 0 w 207"/>
                <a:gd name="T3" fmla="*/ 1114 h 1114"/>
                <a:gd name="T4" fmla="*/ 0 w 207"/>
                <a:gd name="T5" fmla="*/ 127 h 1114"/>
                <a:gd name="T6" fmla="*/ 207 w 207"/>
                <a:gd name="T7" fmla="*/ 0 h 1114"/>
                <a:gd name="T8" fmla="*/ 207 w 207"/>
                <a:gd name="T9" fmla="*/ 987 h 1114"/>
              </a:gdLst>
              <a:ahLst/>
              <a:cxnLst>
                <a:cxn ang="0">
                  <a:pos x="T0" y="T1"/>
                </a:cxn>
                <a:cxn ang="0">
                  <a:pos x="T2" y="T3"/>
                </a:cxn>
                <a:cxn ang="0">
                  <a:pos x="T4" y="T5"/>
                </a:cxn>
                <a:cxn ang="0">
                  <a:pos x="T6" y="T7"/>
                </a:cxn>
                <a:cxn ang="0">
                  <a:pos x="T8" y="T9"/>
                </a:cxn>
              </a:cxnLst>
              <a:rect l="0" t="0" r="r" b="b"/>
              <a:pathLst>
                <a:path w="207" h="1114">
                  <a:moveTo>
                    <a:pt x="207" y="987"/>
                  </a:moveTo>
                  <a:lnTo>
                    <a:pt x="0" y="1114"/>
                  </a:lnTo>
                  <a:lnTo>
                    <a:pt x="0" y="127"/>
                  </a:lnTo>
                  <a:lnTo>
                    <a:pt x="207" y="0"/>
                  </a:lnTo>
                  <a:lnTo>
                    <a:pt x="207" y="987"/>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4" name="Freeform 45">
              <a:extLst>
                <a:ext uri="{FF2B5EF4-FFF2-40B4-BE49-F238E27FC236}">
                  <a16:creationId xmlns:a16="http://schemas.microsoft.com/office/drawing/2014/main" id="{373850A5-B04A-4FCD-9E73-EE322167FB3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09710" y="1022350"/>
              <a:ext cx="709612" cy="2095501"/>
            </a:xfrm>
            <a:custGeom>
              <a:avLst/>
              <a:gdLst>
                <a:gd name="T0" fmla="*/ 447 w 447"/>
                <a:gd name="T1" fmla="*/ 1363 h 1363"/>
                <a:gd name="T2" fmla="*/ 0 w 447"/>
                <a:gd name="T3" fmla="*/ 987 h 1363"/>
                <a:gd name="T4" fmla="*/ 0 w 447"/>
                <a:gd name="T5" fmla="*/ 0 h 1363"/>
                <a:gd name="T6" fmla="*/ 447 w 447"/>
                <a:gd name="T7" fmla="*/ 376 h 1363"/>
                <a:gd name="T8" fmla="*/ 447 w 447"/>
                <a:gd name="T9" fmla="*/ 1363 h 1363"/>
              </a:gdLst>
              <a:ahLst/>
              <a:cxnLst>
                <a:cxn ang="0">
                  <a:pos x="T0" y="T1"/>
                </a:cxn>
                <a:cxn ang="0">
                  <a:pos x="T2" y="T3"/>
                </a:cxn>
                <a:cxn ang="0">
                  <a:pos x="T4" y="T5"/>
                </a:cxn>
                <a:cxn ang="0">
                  <a:pos x="T6" y="T7"/>
                </a:cxn>
                <a:cxn ang="0">
                  <a:pos x="T8" y="T9"/>
                </a:cxn>
              </a:cxnLst>
              <a:rect l="0" t="0" r="r" b="b"/>
              <a:pathLst>
                <a:path w="447" h="1363">
                  <a:moveTo>
                    <a:pt x="447" y="1363"/>
                  </a:moveTo>
                  <a:lnTo>
                    <a:pt x="0" y="987"/>
                  </a:lnTo>
                  <a:lnTo>
                    <a:pt x="0" y="0"/>
                  </a:lnTo>
                  <a:lnTo>
                    <a:pt x="447" y="376"/>
                  </a:lnTo>
                  <a:lnTo>
                    <a:pt x="447" y="1363"/>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5" name="Freeform 46">
              <a:extLst>
                <a:ext uri="{FF2B5EF4-FFF2-40B4-BE49-F238E27FC236}">
                  <a16:creationId xmlns:a16="http://schemas.microsoft.com/office/drawing/2014/main" id="{82C18C67-80FA-4738-AA53-0AF2419F98E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09710" y="837744"/>
              <a:ext cx="403225" cy="1705431"/>
            </a:xfrm>
            <a:custGeom>
              <a:avLst/>
              <a:gdLst>
                <a:gd name="T0" fmla="*/ 254 w 254"/>
                <a:gd name="T1" fmla="*/ 987 h 1109"/>
                <a:gd name="T2" fmla="*/ 0 w 254"/>
                <a:gd name="T3" fmla="*/ 1109 h 1109"/>
                <a:gd name="T4" fmla="*/ 0 w 254"/>
                <a:gd name="T5" fmla="*/ 119 h 1109"/>
                <a:gd name="T6" fmla="*/ 254 w 254"/>
                <a:gd name="T7" fmla="*/ 0 h 1109"/>
                <a:gd name="T8" fmla="*/ 254 w 254"/>
                <a:gd name="T9" fmla="*/ 987 h 1109"/>
              </a:gdLst>
              <a:ahLst/>
              <a:cxnLst>
                <a:cxn ang="0">
                  <a:pos x="T0" y="T1"/>
                </a:cxn>
                <a:cxn ang="0">
                  <a:pos x="T2" y="T3"/>
                </a:cxn>
                <a:cxn ang="0">
                  <a:pos x="T4" y="T5"/>
                </a:cxn>
                <a:cxn ang="0">
                  <a:pos x="T6" y="T7"/>
                </a:cxn>
                <a:cxn ang="0">
                  <a:pos x="T8" y="T9"/>
                </a:cxn>
              </a:cxnLst>
              <a:rect l="0" t="0" r="r" b="b"/>
              <a:pathLst>
                <a:path w="254" h="1109">
                  <a:moveTo>
                    <a:pt x="254" y="987"/>
                  </a:moveTo>
                  <a:lnTo>
                    <a:pt x="0" y="1109"/>
                  </a:lnTo>
                  <a:lnTo>
                    <a:pt x="0" y="119"/>
                  </a:lnTo>
                  <a:lnTo>
                    <a:pt x="254" y="0"/>
                  </a:lnTo>
                  <a:lnTo>
                    <a:pt x="254" y="98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47">
              <a:extLst>
                <a:ext uri="{FF2B5EF4-FFF2-40B4-BE49-F238E27FC236}">
                  <a16:creationId xmlns:a16="http://schemas.microsoft.com/office/drawing/2014/main" id="{48543B1A-8BF5-4C63-8404-41B2EA70B33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44660" y="640894"/>
              <a:ext cx="168275" cy="1713195"/>
            </a:xfrm>
            <a:custGeom>
              <a:avLst/>
              <a:gdLst>
                <a:gd name="T0" fmla="*/ 106 w 106"/>
                <a:gd name="T1" fmla="*/ 1114 h 1114"/>
                <a:gd name="T2" fmla="*/ 0 w 106"/>
                <a:gd name="T3" fmla="*/ 1005 h 1114"/>
                <a:gd name="T4" fmla="*/ 0 w 106"/>
                <a:gd name="T5" fmla="*/ 0 h 1114"/>
                <a:gd name="T6" fmla="*/ 106 w 106"/>
                <a:gd name="T7" fmla="*/ 110 h 1114"/>
                <a:gd name="T8" fmla="*/ 106 w 106"/>
                <a:gd name="T9" fmla="*/ 1114 h 1114"/>
              </a:gdLst>
              <a:ahLst/>
              <a:cxnLst>
                <a:cxn ang="0">
                  <a:pos x="T0" y="T1"/>
                </a:cxn>
                <a:cxn ang="0">
                  <a:pos x="T2" y="T3"/>
                </a:cxn>
                <a:cxn ang="0">
                  <a:pos x="T4" y="T5"/>
                </a:cxn>
                <a:cxn ang="0">
                  <a:pos x="T6" y="T7"/>
                </a:cxn>
                <a:cxn ang="0">
                  <a:pos x="T8" y="T9"/>
                </a:cxn>
              </a:cxnLst>
              <a:rect l="0" t="0" r="r" b="b"/>
              <a:pathLst>
                <a:path w="106" h="1114">
                  <a:moveTo>
                    <a:pt x="106" y="1114"/>
                  </a:moveTo>
                  <a:lnTo>
                    <a:pt x="0" y="1005"/>
                  </a:lnTo>
                  <a:lnTo>
                    <a:pt x="0" y="0"/>
                  </a:lnTo>
                  <a:lnTo>
                    <a:pt x="106" y="110"/>
                  </a:lnTo>
                  <a:lnTo>
                    <a:pt x="106" y="1114"/>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7" name="Rectangle 16">
              <a:extLst>
                <a:ext uri="{FF2B5EF4-FFF2-40B4-BE49-F238E27FC236}">
                  <a16:creationId xmlns:a16="http://schemas.microsoft.com/office/drawing/2014/main" id="{92DF5096-E051-498C-A3ED-CBA77A813AAC}"/>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644055" y="635715"/>
              <a:ext cx="10907863" cy="1541457"/>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 name="Title 1">
            <a:extLst>
              <a:ext uri="{FF2B5EF4-FFF2-40B4-BE49-F238E27FC236}">
                <a16:creationId xmlns:a16="http://schemas.microsoft.com/office/drawing/2014/main" id="{F0C9757B-4F20-187C-A7EB-BA87EB047B08}"/>
              </a:ext>
            </a:extLst>
          </p:cNvPr>
          <p:cNvSpPr>
            <a:spLocks noGrp="1"/>
          </p:cNvSpPr>
          <p:nvPr>
            <p:ph type="title"/>
          </p:nvPr>
        </p:nvSpPr>
        <p:spPr>
          <a:xfrm>
            <a:off x="1047280" y="759805"/>
            <a:ext cx="10306520" cy="1325563"/>
          </a:xfrm>
        </p:spPr>
        <p:txBody>
          <a:bodyPr>
            <a:normAutofit/>
          </a:bodyPr>
          <a:lstStyle/>
          <a:p>
            <a:pPr algn="ctr"/>
            <a:r>
              <a:rPr lang="en-MY" sz="4000">
                <a:solidFill>
                  <a:srgbClr val="FFFFFF"/>
                </a:solidFill>
              </a:rPr>
              <a:t>3. </a:t>
            </a:r>
            <a:r>
              <a:rPr lang="en-GB" sz="4000">
                <a:solidFill>
                  <a:srgbClr val="FFFFFF"/>
                </a:solidFill>
              </a:rPr>
              <a:t>Budget vs Actual Variance Reports: In Cell Chart Visualization</a:t>
            </a:r>
            <a:endParaRPr lang="en-MY" sz="4000">
              <a:solidFill>
                <a:srgbClr val="FFFFFF"/>
              </a:solidFill>
            </a:endParaRPr>
          </a:p>
        </p:txBody>
      </p:sp>
      <p:sp>
        <p:nvSpPr>
          <p:cNvPr id="3" name="Content Placeholder 2">
            <a:extLst>
              <a:ext uri="{FF2B5EF4-FFF2-40B4-BE49-F238E27FC236}">
                <a16:creationId xmlns:a16="http://schemas.microsoft.com/office/drawing/2014/main" id="{B979901D-7D27-D4F2-CE0E-4553868F813B}"/>
              </a:ext>
            </a:extLst>
          </p:cNvPr>
          <p:cNvSpPr>
            <a:spLocks noGrp="1"/>
          </p:cNvSpPr>
          <p:nvPr>
            <p:ph idx="1"/>
          </p:nvPr>
        </p:nvSpPr>
        <p:spPr>
          <a:xfrm>
            <a:off x="1460133" y="2454590"/>
            <a:ext cx="4438435" cy="3563159"/>
          </a:xfrm>
        </p:spPr>
        <p:txBody>
          <a:bodyPr>
            <a:normAutofit fontScale="92500" lnSpcReduction="10000"/>
          </a:bodyPr>
          <a:lstStyle/>
          <a:p>
            <a:pPr marL="0" indent="0">
              <a:buNone/>
            </a:pPr>
            <a:r>
              <a:rPr lang="en-MY" sz="2000"/>
              <a:t>To perform the variance analysis of Budget versus Actual for DEF </a:t>
            </a:r>
            <a:r>
              <a:rPr lang="en-MY" sz="2000" err="1"/>
              <a:t>Sdn</a:t>
            </a:r>
            <a:r>
              <a:rPr lang="en-MY" sz="2000"/>
              <a:t> </a:t>
            </a:r>
            <a:r>
              <a:rPr lang="en-MY" sz="2000" err="1"/>
              <a:t>Bhd</a:t>
            </a:r>
            <a:r>
              <a:rPr lang="en-MY" sz="2000"/>
              <a:t>, follows the following steps:</a:t>
            </a:r>
          </a:p>
          <a:p>
            <a:pPr marL="514350" indent="-514350">
              <a:buFont typeface="+mj-lt"/>
              <a:buAutoNum type="arabicPeriod"/>
            </a:pPr>
            <a:r>
              <a:rPr lang="en-MY" sz="2000"/>
              <a:t>Load the WXY </a:t>
            </a:r>
            <a:r>
              <a:rPr lang="en-MY" sz="2000" err="1"/>
              <a:t>Sdn</a:t>
            </a:r>
            <a:r>
              <a:rPr lang="en-MY" sz="2000"/>
              <a:t> </a:t>
            </a:r>
            <a:r>
              <a:rPr lang="en-MY" sz="2000" err="1"/>
              <a:t>Bhd</a:t>
            </a:r>
            <a:r>
              <a:rPr lang="en-MY" sz="2000"/>
              <a:t> Comprehensive Income File.</a:t>
            </a:r>
          </a:p>
          <a:p>
            <a:pPr marL="514350" indent="-514350">
              <a:buFont typeface="+mj-lt"/>
              <a:buAutoNum type="arabicPeriod"/>
            </a:pPr>
            <a:r>
              <a:rPr lang="en-GB" sz="2000"/>
              <a:t>In cell F3 type </a:t>
            </a:r>
            <a:r>
              <a:rPr lang="en-GB" sz="2000" b="1"/>
              <a:t>Variance.</a:t>
            </a:r>
            <a:r>
              <a:rPr lang="en-GB" sz="2000"/>
              <a:t> Then, insert formula =E6-D6 in cell F6, then drag down until cell F15 (see Figure 3.2)</a:t>
            </a:r>
          </a:p>
          <a:p>
            <a:pPr marL="514350" indent="-514350">
              <a:buFont typeface="+mj-lt"/>
              <a:buAutoNum type="arabicPeriod" startAt="4"/>
            </a:pPr>
            <a:r>
              <a:rPr lang="en-GB" sz="2000"/>
              <a:t>In cell F3 type </a:t>
            </a:r>
            <a:r>
              <a:rPr lang="en-GB" sz="2000" b="1"/>
              <a:t>Variance.</a:t>
            </a:r>
            <a:r>
              <a:rPr lang="en-GB" sz="2000"/>
              <a:t> Then, insert formula =E6-D6 in cell F6, then drag down until cell F15. Merge F3:H3 (see Figure 3.3)</a:t>
            </a:r>
          </a:p>
          <a:p>
            <a:pPr marL="514350" indent="-514350">
              <a:buFont typeface="+mj-lt"/>
              <a:buAutoNum type="arabicPeriod"/>
            </a:pPr>
            <a:endParaRPr lang="en-MY" sz="2000"/>
          </a:p>
        </p:txBody>
      </p:sp>
      <p:sp>
        <p:nvSpPr>
          <p:cNvPr id="9" name="TextBox 8">
            <a:extLst>
              <a:ext uri="{FF2B5EF4-FFF2-40B4-BE49-F238E27FC236}">
                <a16:creationId xmlns:a16="http://schemas.microsoft.com/office/drawing/2014/main" id="{12DE71E6-6DAD-9380-AD09-6EB815D134D2}"/>
              </a:ext>
            </a:extLst>
          </p:cNvPr>
          <p:cNvSpPr txBox="1"/>
          <p:nvPr/>
        </p:nvSpPr>
        <p:spPr>
          <a:xfrm>
            <a:off x="8356092" y="4087551"/>
            <a:ext cx="1735331" cy="369332"/>
          </a:xfrm>
          <a:prstGeom prst="rect">
            <a:avLst/>
          </a:prstGeom>
          <a:noFill/>
        </p:spPr>
        <p:txBody>
          <a:bodyPr wrap="square" rtlCol="0">
            <a:spAutoFit/>
          </a:bodyPr>
          <a:lstStyle/>
          <a:p>
            <a:r>
              <a:rPr lang="en-MY"/>
              <a:t>Figure 3.1</a:t>
            </a:r>
          </a:p>
        </p:txBody>
      </p:sp>
      <p:pic>
        <p:nvPicPr>
          <p:cNvPr id="5" name="Picture 4">
            <a:extLst>
              <a:ext uri="{FF2B5EF4-FFF2-40B4-BE49-F238E27FC236}">
                <a16:creationId xmlns:a16="http://schemas.microsoft.com/office/drawing/2014/main" id="{6C6F147D-334F-683A-F552-1859DD37840B}"/>
              </a:ext>
            </a:extLst>
          </p:cNvPr>
          <p:cNvPicPr>
            <a:picLocks noChangeAspect="1"/>
          </p:cNvPicPr>
          <p:nvPr/>
        </p:nvPicPr>
        <p:blipFill rotWithShape="1">
          <a:blip r:embed="rId2"/>
          <a:srcRect b="6666"/>
          <a:stretch/>
        </p:blipFill>
        <p:spPr>
          <a:xfrm>
            <a:off x="6974063" y="2007540"/>
            <a:ext cx="4051125" cy="2126841"/>
          </a:xfrm>
          <a:prstGeom prst="rect">
            <a:avLst/>
          </a:prstGeom>
        </p:spPr>
      </p:pic>
      <p:pic>
        <p:nvPicPr>
          <p:cNvPr id="8" name="Picture 7">
            <a:extLst>
              <a:ext uri="{FF2B5EF4-FFF2-40B4-BE49-F238E27FC236}">
                <a16:creationId xmlns:a16="http://schemas.microsoft.com/office/drawing/2014/main" id="{93BBADC8-07C5-1B84-DC43-66E72D4F841C}"/>
              </a:ext>
            </a:extLst>
          </p:cNvPr>
          <p:cNvPicPr>
            <a:picLocks noChangeAspect="1"/>
          </p:cNvPicPr>
          <p:nvPr/>
        </p:nvPicPr>
        <p:blipFill rotWithShape="1">
          <a:blip r:embed="rId3"/>
          <a:srcRect b="7037"/>
          <a:stretch/>
        </p:blipFill>
        <p:spPr>
          <a:xfrm>
            <a:off x="7005220" y="4472495"/>
            <a:ext cx="3915329" cy="2047391"/>
          </a:xfrm>
          <a:prstGeom prst="rect">
            <a:avLst/>
          </a:prstGeom>
        </p:spPr>
      </p:pic>
      <p:sp>
        <p:nvSpPr>
          <p:cNvPr id="11" name="TextBox 10">
            <a:extLst>
              <a:ext uri="{FF2B5EF4-FFF2-40B4-BE49-F238E27FC236}">
                <a16:creationId xmlns:a16="http://schemas.microsoft.com/office/drawing/2014/main" id="{AA533661-9E1F-7347-5048-779F4832065E}"/>
              </a:ext>
            </a:extLst>
          </p:cNvPr>
          <p:cNvSpPr txBox="1"/>
          <p:nvPr/>
        </p:nvSpPr>
        <p:spPr>
          <a:xfrm>
            <a:off x="8356092" y="6404454"/>
            <a:ext cx="1735331" cy="369332"/>
          </a:xfrm>
          <a:prstGeom prst="rect">
            <a:avLst/>
          </a:prstGeom>
          <a:noFill/>
        </p:spPr>
        <p:txBody>
          <a:bodyPr wrap="square" rtlCol="0">
            <a:spAutoFit/>
          </a:bodyPr>
          <a:lstStyle/>
          <a:p>
            <a:r>
              <a:rPr lang="en-MY"/>
              <a:t>Figure 3.2</a:t>
            </a:r>
          </a:p>
        </p:txBody>
      </p:sp>
    </p:spTree>
    <p:extLst>
      <p:ext uri="{BB962C8B-B14F-4D97-AF65-F5344CB8AC3E}">
        <p14:creationId xmlns:p14="http://schemas.microsoft.com/office/powerpoint/2010/main" val="152235621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C9757B-4F20-187C-A7EB-BA87EB047B08}"/>
              </a:ext>
            </a:extLst>
          </p:cNvPr>
          <p:cNvSpPr>
            <a:spLocks noGrp="1"/>
          </p:cNvSpPr>
          <p:nvPr>
            <p:ph type="title"/>
          </p:nvPr>
        </p:nvSpPr>
        <p:spPr>
          <a:xfrm>
            <a:off x="1047280" y="759805"/>
            <a:ext cx="10306520" cy="1325563"/>
          </a:xfrm>
        </p:spPr>
        <p:txBody>
          <a:bodyPr>
            <a:normAutofit/>
          </a:bodyPr>
          <a:lstStyle/>
          <a:p>
            <a:pPr algn="ctr"/>
            <a:r>
              <a:rPr lang="en-MY" sz="4000">
                <a:solidFill>
                  <a:srgbClr val="FFFFFF"/>
                </a:solidFill>
              </a:rPr>
              <a:t>3. </a:t>
            </a:r>
            <a:r>
              <a:rPr lang="en-GB" sz="4000">
                <a:solidFill>
                  <a:srgbClr val="FFFFFF"/>
                </a:solidFill>
              </a:rPr>
              <a:t>Budget vs Actual Variance Reports: In Cell Chart Visualization</a:t>
            </a:r>
            <a:endParaRPr lang="en-MY" sz="4000">
              <a:solidFill>
                <a:srgbClr val="FFFFFF"/>
              </a:solidFill>
            </a:endParaRPr>
          </a:p>
        </p:txBody>
      </p:sp>
      <p:sp>
        <p:nvSpPr>
          <p:cNvPr id="3" name="Content Placeholder 2">
            <a:extLst>
              <a:ext uri="{FF2B5EF4-FFF2-40B4-BE49-F238E27FC236}">
                <a16:creationId xmlns:a16="http://schemas.microsoft.com/office/drawing/2014/main" id="{B979901D-7D27-D4F2-CE0E-4553868F813B}"/>
              </a:ext>
            </a:extLst>
          </p:cNvPr>
          <p:cNvSpPr>
            <a:spLocks noGrp="1"/>
          </p:cNvSpPr>
          <p:nvPr>
            <p:ph idx="1"/>
          </p:nvPr>
        </p:nvSpPr>
        <p:spPr>
          <a:xfrm>
            <a:off x="635000" y="431800"/>
            <a:ext cx="5608987" cy="6223000"/>
          </a:xfrm>
        </p:spPr>
        <p:txBody>
          <a:bodyPr>
            <a:noAutofit/>
          </a:bodyPr>
          <a:lstStyle/>
          <a:p>
            <a:pPr marL="514350" indent="-514350">
              <a:buFont typeface="+mj-lt"/>
              <a:buAutoNum type="arabicPeriod" startAt="4"/>
            </a:pPr>
            <a:r>
              <a:rPr lang="en-GB" sz="2200"/>
              <a:t>In cell G4 type Negative, and type Positive in cell H4.</a:t>
            </a:r>
          </a:p>
          <a:p>
            <a:pPr marL="514350" indent="-514350">
              <a:buFont typeface="+mj-lt"/>
              <a:buAutoNum type="arabicPeriod" startAt="4"/>
            </a:pPr>
            <a:r>
              <a:rPr lang="en-GB" sz="2200"/>
              <a:t>Next, insert this formula in cell G6 =IF(F6&lt;0,F6,""), then drag it until G15. </a:t>
            </a:r>
          </a:p>
          <a:p>
            <a:pPr marL="514350" indent="-514350">
              <a:buFont typeface="+mj-lt"/>
              <a:buAutoNum type="arabicPeriod" startAt="4"/>
            </a:pPr>
            <a:r>
              <a:rPr lang="en-GB" sz="2200"/>
              <a:t>In cell H6, type =IF(F6&gt;0,F6,""), then drag it until cell H15</a:t>
            </a:r>
          </a:p>
          <a:p>
            <a:pPr marL="514350" indent="-514350">
              <a:buFont typeface="+mj-lt"/>
              <a:buAutoNum type="arabicPeriod" startAt="4"/>
            </a:pPr>
            <a:r>
              <a:rPr lang="en-GB" sz="2200"/>
              <a:t>Go to cell C18, Insert a specific symbol which you can find in almost every font once you select “Block Elements”.</a:t>
            </a:r>
          </a:p>
          <a:p>
            <a:pPr marL="514350" indent="-514350">
              <a:buFont typeface="+mj-lt"/>
              <a:buAutoNum type="arabicPeriod" startAt="4"/>
            </a:pPr>
            <a:r>
              <a:rPr lang="en-GB" sz="2200"/>
              <a:t>Then, type 300 in cell C19. This </a:t>
            </a:r>
            <a:r>
              <a:rPr lang="en-GB" sz="2200" b="0" i="0">
                <a:solidFill>
                  <a:srgbClr val="222222"/>
                </a:solidFill>
                <a:effectLst/>
              </a:rPr>
              <a:t>300 is a divisor to keep the lines within limits.</a:t>
            </a:r>
            <a:endParaRPr lang="en-GB" sz="2200"/>
          </a:p>
          <a:p>
            <a:pPr marL="514350" indent="-514350">
              <a:buFont typeface="+mj-lt"/>
              <a:buAutoNum type="arabicPeriod" startAt="4"/>
            </a:pPr>
            <a:r>
              <a:rPr lang="en-GB" sz="2200"/>
              <a:t>Go to cell J3 then type Variances Charts.</a:t>
            </a:r>
          </a:p>
          <a:p>
            <a:pPr marL="514350" indent="-514350">
              <a:buFont typeface="+mj-lt"/>
              <a:buAutoNum type="arabicPeriod" startAt="4"/>
            </a:pPr>
            <a:r>
              <a:rPr lang="en-GB" sz="2200"/>
              <a:t>In cell J6 type =IF(G6="","",G6&amp;" "&amp;REPT($C$18,ABS(G6)/$C$19)) </a:t>
            </a:r>
          </a:p>
          <a:p>
            <a:pPr marL="514350" indent="-514350">
              <a:buFont typeface="+mj-lt"/>
              <a:buAutoNum type="arabicPeriod" startAt="4"/>
            </a:pPr>
            <a:r>
              <a:rPr lang="en-GB" sz="2200"/>
              <a:t>In cell K6 type </a:t>
            </a:r>
            <a:r>
              <a:rPr lang="pt-BR" sz="2200"/>
              <a:t>=IF(H6="","",REPT($C$18,H6/$C$19)&amp;" "&amp;H6) (see figure 3.4)</a:t>
            </a:r>
            <a:endParaRPr lang="en-GB" sz="2200"/>
          </a:p>
          <a:p>
            <a:pPr marL="514350" indent="-514350">
              <a:buFont typeface="+mj-lt"/>
              <a:buAutoNum type="arabicPeriod" startAt="4"/>
            </a:pPr>
            <a:endParaRPr lang="en-MY" sz="2200"/>
          </a:p>
        </p:txBody>
      </p:sp>
      <p:sp>
        <p:nvSpPr>
          <p:cNvPr id="11" name="TextBox 10">
            <a:extLst>
              <a:ext uri="{FF2B5EF4-FFF2-40B4-BE49-F238E27FC236}">
                <a16:creationId xmlns:a16="http://schemas.microsoft.com/office/drawing/2014/main" id="{AA533661-9E1F-7347-5048-779F4832065E}"/>
              </a:ext>
            </a:extLst>
          </p:cNvPr>
          <p:cNvSpPr txBox="1"/>
          <p:nvPr/>
        </p:nvSpPr>
        <p:spPr>
          <a:xfrm>
            <a:off x="8704876" y="3095573"/>
            <a:ext cx="1735331" cy="369332"/>
          </a:xfrm>
          <a:prstGeom prst="rect">
            <a:avLst/>
          </a:prstGeom>
          <a:noFill/>
        </p:spPr>
        <p:txBody>
          <a:bodyPr wrap="square" rtlCol="0">
            <a:spAutoFit/>
          </a:bodyPr>
          <a:lstStyle/>
          <a:p>
            <a:r>
              <a:rPr lang="en-MY"/>
              <a:t>Figure 3.3</a:t>
            </a:r>
          </a:p>
        </p:txBody>
      </p:sp>
      <p:pic>
        <p:nvPicPr>
          <p:cNvPr id="6" name="Picture 5">
            <a:extLst>
              <a:ext uri="{FF2B5EF4-FFF2-40B4-BE49-F238E27FC236}">
                <a16:creationId xmlns:a16="http://schemas.microsoft.com/office/drawing/2014/main" id="{0D80E810-D25A-AD9D-05B7-8FD5621339C4}"/>
              </a:ext>
            </a:extLst>
          </p:cNvPr>
          <p:cNvPicPr>
            <a:picLocks noChangeAspect="1"/>
          </p:cNvPicPr>
          <p:nvPr/>
        </p:nvPicPr>
        <p:blipFill rotWithShape="1">
          <a:blip r:embed="rId2"/>
          <a:srcRect b="6614"/>
          <a:stretch/>
        </p:blipFill>
        <p:spPr>
          <a:xfrm>
            <a:off x="6838064" y="471184"/>
            <a:ext cx="4718015" cy="2478372"/>
          </a:xfrm>
          <a:prstGeom prst="rect">
            <a:avLst/>
          </a:prstGeom>
        </p:spPr>
      </p:pic>
      <p:pic>
        <p:nvPicPr>
          <p:cNvPr id="18" name="Picture 17">
            <a:extLst>
              <a:ext uri="{FF2B5EF4-FFF2-40B4-BE49-F238E27FC236}">
                <a16:creationId xmlns:a16="http://schemas.microsoft.com/office/drawing/2014/main" id="{AAB0E1CC-C9C1-E3D9-5EDA-0ADB7AB56261}"/>
              </a:ext>
            </a:extLst>
          </p:cNvPr>
          <p:cNvPicPr>
            <a:picLocks noChangeAspect="1"/>
          </p:cNvPicPr>
          <p:nvPr/>
        </p:nvPicPr>
        <p:blipFill rotWithShape="1">
          <a:blip r:embed="rId3"/>
          <a:srcRect b="6296"/>
          <a:stretch/>
        </p:blipFill>
        <p:spPr>
          <a:xfrm>
            <a:off x="6838064" y="3610922"/>
            <a:ext cx="4718936" cy="2487273"/>
          </a:xfrm>
          <a:prstGeom prst="rect">
            <a:avLst/>
          </a:prstGeom>
        </p:spPr>
      </p:pic>
      <p:sp>
        <p:nvSpPr>
          <p:cNvPr id="19" name="TextBox 18">
            <a:extLst>
              <a:ext uri="{FF2B5EF4-FFF2-40B4-BE49-F238E27FC236}">
                <a16:creationId xmlns:a16="http://schemas.microsoft.com/office/drawing/2014/main" id="{DDB1D73A-70FA-6528-876F-E133A8A5934B}"/>
              </a:ext>
            </a:extLst>
          </p:cNvPr>
          <p:cNvSpPr txBox="1"/>
          <p:nvPr/>
        </p:nvSpPr>
        <p:spPr>
          <a:xfrm>
            <a:off x="8704875" y="6098195"/>
            <a:ext cx="1735331" cy="369332"/>
          </a:xfrm>
          <a:prstGeom prst="rect">
            <a:avLst/>
          </a:prstGeom>
          <a:noFill/>
        </p:spPr>
        <p:txBody>
          <a:bodyPr wrap="square" rtlCol="0">
            <a:spAutoFit/>
          </a:bodyPr>
          <a:lstStyle/>
          <a:p>
            <a:r>
              <a:rPr lang="en-MY"/>
              <a:t>Figure 3.4</a:t>
            </a:r>
          </a:p>
        </p:txBody>
      </p:sp>
    </p:spTree>
    <p:extLst>
      <p:ext uri="{BB962C8B-B14F-4D97-AF65-F5344CB8AC3E}">
        <p14:creationId xmlns:p14="http://schemas.microsoft.com/office/powerpoint/2010/main" val="377763624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C9757B-4F20-187C-A7EB-BA87EB047B08}"/>
              </a:ext>
            </a:extLst>
          </p:cNvPr>
          <p:cNvSpPr>
            <a:spLocks noGrp="1"/>
          </p:cNvSpPr>
          <p:nvPr>
            <p:ph type="title"/>
          </p:nvPr>
        </p:nvSpPr>
        <p:spPr>
          <a:xfrm>
            <a:off x="1047280" y="365918"/>
            <a:ext cx="10306520" cy="1325563"/>
          </a:xfrm>
        </p:spPr>
        <p:txBody>
          <a:bodyPr>
            <a:normAutofit/>
          </a:bodyPr>
          <a:lstStyle/>
          <a:p>
            <a:pPr algn="ctr"/>
            <a:r>
              <a:rPr lang="en-MY" sz="4000" dirty="0">
                <a:solidFill>
                  <a:srgbClr val="FFFFFF"/>
                </a:solidFill>
              </a:rPr>
              <a:t>3. </a:t>
            </a:r>
            <a:r>
              <a:rPr lang="en-GB" sz="4000" dirty="0">
                <a:solidFill>
                  <a:srgbClr val="FFFFFF"/>
                </a:solidFill>
              </a:rPr>
              <a:t>Budget vs Actual Variance Reports: In Cell Chart Visualization</a:t>
            </a:r>
            <a:endParaRPr lang="en-MY" sz="4000" dirty="0">
              <a:solidFill>
                <a:srgbClr val="FFFFFF"/>
              </a:solidFill>
            </a:endParaRPr>
          </a:p>
        </p:txBody>
      </p:sp>
      <p:sp>
        <p:nvSpPr>
          <p:cNvPr id="3" name="Content Placeholder 2">
            <a:extLst>
              <a:ext uri="{FF2B5EF4-FFF2-40B4-BE49-F238E27FC236}">
                <a16:creationId xmlns:a16="http://schemas.microsoft.com/office/drawing/2014/main" id="{B979901D-7D27-D4F2-CE0E-4553868F813B}"/>
              </a:ext>
            </a:extLst>
          </p:cNvPr>
          <p:cNvSpPr>
            <a:spLocks noGrp="1"/>
          </p:cNvSpPr>
          <p:nvPr>
            <p:ph idx="1"/>
          </p:nvPr>
        </p:nvSpPr>
        <p:spPr>
          <a:xfrm>
            <a:off x="635001" y="1028700"/>
            <a:ext cx="5263568" cy="4989049"/>
          </a:xfrm>
        </p:spPr>
        <p:txBody>
          <a:bodyPr>
            <a:normAutofit/>
          </a:bodyPr>
          <a:lstStyle/>
          <a:p>
            <a:pPr marL="514350" indent="-514350">
              <a:buFont typeface="+mj-lt"/>
              <a:buAutoNum type="arabicPeriod" startAt="11"/>
            </a:pPr>
            <a:r>
              <a:rPr lang="en-MY" sz="2000" dirty="0"/>
              <a:t>You can now adjust the colours of the bar. It is best that the colours chosen represents the favourable and unfavourable results of the variances.</a:t>
            </a:r>
          </a:p>
          <a:p>
            <a:pPr marL="514350" indent="-514350">
              <a:buFont typeface="+mj-lt"/>
              <a:buAutoNum type="arabicPeriod" startAt="11"/>
            </a:pPr>
            <a:r>
              <a:rPr lang="en-MY" sz="2000" dirty="0"/>
              <a:t>In Figure 3.5, the bar colours were changed by selecting the particular cells then select the colours for the word.</a:t>
            </a:r>
          </a:p>
          <a:p>
            <a:pPr marL="514350" indent="-514350">
              <a:buFont typeface="+mj-lt"/>
              <a:buAutoNum type="arabicPeriod" startAt="11"/>
            </a:pPr>
            <a:r>
              <a:rPr lang="en-MY" sz="2000" dirty="0"/>
              <a:t>Blue represents favourable, while red represents </a:t>
            </a:r>
            <a:r>
              <a:rPr lang="en-MY" sz="2000" dirty="0" err="1"/>
              <a:t>unfavorable</a:t>
            </a:r>
            <a:r>
              <a:rPr lang="en-MY" sz="2000" dirty="0"/>
              <a:t>.</a:t>
            </a:r>
            <a:endParaRPr lang="en-GB" sz="2000" dirty="0"/>
          </a:p>
          <a:p>
            <a:pPr marL="514350" indent="-514350">
              <a:buFont typeface="+mj-lt"/>
              <a:buAutoNum type="arabicPeriod" startAt="11"/>
            </a:pPr>
            <a:endParaRPr lang="en-MY" sz="2000" dirty="0"/>
          </a:p>
        </p:txBody>
      </p:sp>
      <p:sp>
        <p:nvSpPr>
          <p:cNvPr id="11" name="TextBox 10">
            <a:extLst>
              <a:ext uri="{FF2B5EF4-FFF2-40B4-BE49-F238E27FC236}">
                <a16:creationId xmlns:a16="http://schemas.microsoft.com/office/drawing/2014/main" id="{AA533661-9E1F-7347-5048-779F4832065E}"/>
              </a:ext>
            </a:extLst>
          </p:cNvPr>
          <p:cNvSpPr txBox="1"/>
          <p:nvPr/>
        </p:nvSpPr>
        <p:spPr>
          <a:xfrm>
            <a:off x="8247676" y="4059329"/>
            <a:ext cx="1735331" cy="369332"/>
          </a:xfrm>
          <a:prstGeom prst="rect">
            <a:avLst/>
          </a:prstGeom>
          <a:noFill/>
        </p:spPr>
        <p:txBody>
          <a:bodyPr wrap="square" rtlCol="0">
            <a:spAutoFit/>
          </a:bodyPr>
          <a:lstStyle/>
          <a:p>
            <a:r>
              <a:rPr lang="en-MY"/>
              <a:t>Figure 3.5</a:t>
            </a:r>
          </a:p>
        </p:txBody>
      </p:sp>
      <p:pic>
        <p:nvPicPr>
          <p:cNvPr id="5" name="Picture 4">
            <a:extLst>
              <a:ext uri="{FF2B5EF4-FFF2-40B4-BE49-F238E27FC236}">
                <a16:creationId xmlns:a16="http://schemas.microsoft.com/office/drawing/2014/main" id="{4695FCCA-A5D1-B047-A080-E11E0CFE01B5}"/>
              </a:ext>
            </a:extLst>
          </p:cNvPr>
          <p:cNvPicPr>
            <a:picLocks noChangeAspect="1"/>
          </p:cNvPicPr>
          <p:nvPr/>
        </p:nvPicPr>
        <p:blipFill rotWithShape="1">
          <a:blip r:embed="rId2"/>
          <a:srcRect b="7222"/>
          <a:stretch/>
        </p:blipFill>
        <p:spPr>
          <a:xfrm>
            <a:off x="6096000" y="759805"/>
            <a:ext cx="5791808" cy="3022600"/>
          </a:xfrm>
          <a:prstGeom prst="rect">
            <a:avLst/>
          </a:prstGeom>
        </p:spPr>
      </p:pic>
    </p:spTree>
    <p:extLst>
      <p:ext uri="{BB962C8B-B14F-4D97-AF65-F5344CB8AC3E}">
        <p14:creationId xmlns:p14="http://schemas.microsoft.com/office/powerpoint/2010/main" val="98255215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F4C0B10B-D2C4-4A54-AFAD-3D27DF88BB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 name="Group 11">
            <a:extLst>
              <a:ext uri="{FF2B5EF4-FFF2-40B4-BE49-F238E27FC236}">
                <a16:creationId xmlns:a16="http://schemas.microsoft.com/office/drawing/2014/main" id="{B6BADB90-C74B-40D6-86DC-503F65FCE8D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09710" y="635715"/>
            <a:ext cx="11142208" cy="2482136"/>
            <a:chOff x="409710" y="635715"/>
            <a:chExt cx="11142208" cy="2482136"/>
          </a:xfrm>
        </p:grpSpPr>
        <p:sp>
          <p:nvSpPr>
            <p:cNvPr id="13" name="Freeform 44">
              <a:extLst>
                <a:ext uri="{FF2B5EF4-FFF2-40B4-BE49-F238E27FC236}">
                  <a16:creationId xmlns:a16="http://schemas.microsoft.com/office/drawing/2014/main" id="{6559431D-1886-4AE0-9B87-9AD2ECAB843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23203" y="635716"/>
              <a:ext cx="328612" cy="1742360"/>
            </a:xfrm>
            <a:custGeom>
              <a:avLst/>
              <a:gdLst>
                <a:gd name="T0" fmla="*/ 207 w 207"/>
                <a:gd name="T1" fmla="*/ 987 h 1114"/>
                <a:gd name="T2" fmla="*/ 0 w 207"/>
                <a:gd name="T3" fmla="*/ 1114 h 1114"/>
                <a:gd name="T4" fmla="*/ 0 w 207"/>
                <a:gd name="T5" fmla="*/ 127 h 1114"/>
                <a:gd name="T6" fmla="*/ 207 w 207"/>
                <a:gd name="T7" fmla="*/ 0 h 1114"/>
                <a:gd name="T8" fmla="*/ 207 w 207"/>
                <a:gd name="T9" fmla="*/ 987 h 1114"/>
              </a:gdLst>
              <a:ahLst/>
              <a:cxnLst>
                <a:cxn ang="0">
                  <a:pos x="T0" y="T1"/>
                </a:cxn>
                <a:cxn ang="0">
                  <a:pos x="T2" y="T3"/>
                </a:cxn>
                <a:cxn ang="0">
                  <a:pos x="T4" y="T5"/>
                </a:cxn>
                <a:cxn ang="0">
                  <a:pos x="T6" y="T7"/>
                </a:cxn>
                <a:cxn ang="0">
                  <a:pos x="T8" y="T9"/>
                </a:cxn>
              </a:cxnLst>
              <a:rect l="0" t="0" r="r" b="b"/>
              <a:pathLst>
                <a:path w="207" h="1114">
                  <a:moveTo>
                    <a:pt x="207" y="987"/>
                  </a:moveTo>
                  <a:lnTo>
                    <a:pt x="0" y="1114"/>
                  </a:lnTo>
                  <a:lnTo>
                    <a:pt x="0" y="127"/>
                  </a:lnTo>
                  <a:lnTo>
                    <a:pt x="207" y="0"/>
                  </a:lnTo>
                  <a:lnTo>
                    <a:pt x="207" y="987"/>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4" name="Freeform 45">
              <a:extLst>
                <a:ext uri="{FF2B5EF4-FFF2-40B4-BE49-F238E27FC236}">
                  <a16:creationId xmlns:a16="http://schemas.microsoft.com/office/drawing/2014/main" id="{373850A5-B04A-4FCD-9E73-EE322167FB3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09710" y="1022350"/>
              <a:ext cx="709612" cy="2095501"/>
            </a:xfrm>
            <a:custGeom>
              <a:avLst/>
              <a:gdLst>
                <a:gd name="T0" fmla="*/ 447 w 447"/>
                <a:gd name="T1" fmla="*/ 1363 h 1363"/>
                <a:gd name="T2" fmla="*/ 0 w 447"/>
                <a:gd name="T3" fmla="*/ 987 h 1363"/>
                <a:gd name="T4" fmla="*/ 0 w 447"/>
                <a:gd name="T5" fmla="*/ 0 h 1363"/>
                <a:gd name="T6" fmla="*/ 447 w 447"/>
                <a:gd name="T7" fmla="*/ 376 h 1363"/>
                <a:gd name="T8" fmla="*/ 447 w 447"/>
                <a:gd name="T9" fmla="*/ 1363 h 1363"/>
              </a:gdLst>
              <a:ahLst/>
              <a:cxnLst>
                <a:cxn ang="0">
                  <a:pos x="T0" y="T1"/>
                </a:cxn>
                <a:cxn ang="0">
                  <a:pos x="T2" y="T3"/>
                </a:cxn>
                <a:cxn ang="0">
                  <a:pos x="T4" y="T5"/>
                </a:cxn>
                <a:cxn ang="0">
                  <a:pos x="T6" y="T7"/>
                </a:cxn>
                <a:cxn ang="0">
                  <a:pos x="T8" y="T9"/>
                </a:cxn>
              </a:cxnLst>
              <a:rect l="0" t="0" r="r" b="b"/>
              <a:pathLst>
                <a:path w="447" h="1363">
                  <a:moveTo>
                    <a:pt x="447" y="1363"/>
                  </a:moveTo>
                  <a:lnTo>
                    <a:pt x="0" y="987"/>
                  </a:lnTo>
                  <a:lnTo>
                    <a:pt x="0" y="0"/>
                  </a:lnTo>
                  <a:lnTo>
                    <a:pt x="447" y="376"/>
                  </a:lnTo>
                  <a:lnTo>
                    <a:pt x="447" y="1363"/>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5" name="Freeform 46">
              <a:extLst>
                <a:ext uri="{FF2B5EF4-FFF2-40B4-BE49-F238E27FC236}">
                  <a16:creationId xmlns:a16="http://schemas.microsoft.com/office/drawing/2014/main" id="{82C18C67-80FA-4738-AA53-0AF2419F98E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09710" y="837744"/>
              <a:ext cx="403225" cy="1705431"/>
            </a:xfrm>
            <a:custGeom>
              <a:avLst/>
              <a:gdLst>
                <a:gd name="T0" fmla="*/ 254 w 254"/>
                <a:gd name="T1" fmla="*/ 987 h 1109"/>
                <a:gd name="T2" fmla="*/ 0 w 254"/>
                <a:gd name="T3" fmla="*/ 1109 h 1109"/>
                <a:gd name="T4" fmla="*/ 0 w 254"/>
                <a:gd name="T5" fmla="*/ 119 h 1109"/>
                <a:gd name="T6" fmla="*/ 254 w 254"/>
                <a:gd name="T7" fmla="*/ 0 h 1109"/>
                <a:gd name="T8" fmla="*/ 254 w 254"/>
                <a:gd name="T9" fmla="*/ 987 h 1109"/>
              </a:gdLst>
              <a:ahLst/>
              <a:cxnLst>
                <a:cxn ang="0">
                  <a:pos x="T0" y="T1"/>
                </a:cxn>
                <a:cxn ang="0">
                  <a:pos x="T2" y="T3"/>
                </a:cxn>
                <a:cxn ang="0">
                  <a:pos x="T4" y="T5"/>
                </a:cxn>
                <a:cxn ang="0">
                  <a:pos x="T6" y="T7"/>
                </a:cxn>
                <a:cxn ang="0">
                  <a:pos x="T8" y="T9"/>
                </a:cxn>
              </a:cxnLst>
              <a:rect l="0" t="0" r="r" b="b"/>
              <a:pathLst>
                <a:path w="254" h="1109">
                  <a:moveTo>
                    <a:pt x="254" y="987"/>
                  </a:moveTo>
                  <a:lnTo>
                    <a:pt x="0" y="1109"/>
                  </a:lnTo>
                  <a:lnTo>
                    <a:pt x="0" y="119"/>
                  </a:lnTo>
                  <a:lnTo>
                    <a:pt x="254" y="0"/>
                  </a:lnTo>
                  <a:lnTo>
                    <a:pt x="254" y="98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47">
              <a:extLst>
                <a:ext uri="{FF2B5EF4-FFF2-40B4-BE49-F238E27FC236}">
                  <a16:creationId xmlns:a16="http://schemas.microsoft.com/office/drawing/2014/main" id="{48543B1A-8BF5-4C63-8404-41B2EA70B33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44660" y="640894"/>
              <a:ext cx="168275" cy="1713195"/>
            </a:xfrm>
            <a:custGeom>
              <a:avLst/>
              <a:gdLst>
                <a:gd name="T0" fmla="*/ 106 w 106"/>
                <a:gd name="T1" fmla="*/ 1114 h 1114"/>
                <a:gd name="T2" fmla="*/ 0 w 106"/>
                <a:gd name="T3" fmla="*/ 1005 h 1114"/>
                <a:gd name="T4" fmla="*/ 0 w 106"/>
                <a:gd name="T5" fmla="*/ 0 h 1114"/>
                <a:gd name="T6" fmla="*/ 106 w 106"/>
                <a:gd name="T7" fmla="*/ 110 h 1114"/>
                <a:gd name="T8" fmla="*/ 106 w 106"/>
                <a:gd name="T9" fmla="*/ 1114 h 1114"/>
              </a:gdLst>
              <a:ahLst/>
              <a:cxnLst>
                <a:cxn ang="0">
                  <a:pos x="T0" y="T1"/>
                </a:cxn>
                <a:cxn ang="0">
                  <a:pos x="T2" y="T3"/>
                </a:cxn>
                <a:cxn ang="0">
                  <a:pos x="T4" y="T5"/>
                </a:cxn>
                <a:cxn ang="0">
                  <a:pos x="T6" y="T7"/>
                </a:cxn>
                <a:cxn ang="0">
                  <a:pos x="T8" y="T9"/>
                </a:cxn>
              </a:cxnLst>
              <a:rect l="0" t="0" r="r" b="b"/>
              <a:pathLst>
                <a:path w="106" h="1114">
                  <a:moveTo>
                    <a:pt x="106" y="1114"/>
                  </a:moveTo>
                  <a:lnTo>
                    <a:pt x="0" y="1005"/>
                  </a:lnTo>
                  <a:lnTo>
                    <a:pt x="0" y="0"/>
                  </a:lnTo>
                  <a:lnTo>
                    <a:pt x="106" y="110"/>
                  </a:lnTo>
                  <a:lnTo>
                    <a:pt x="106" y="1114"/>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7" name="Rectangle 16">
              <a:extLst>
                <a:ext uri="{FF2B5EF4-FFF2-40B4-BE49-F238E27FC236}">
                  <a16:creationId xmlns:a16="http://schemas.microsoft.com/office/drawing/2014/main" id="{92DF5096-E051-498C-A3ED-CBA77A813AAC}"/>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644055" y="635715"/>
              <a:ext cx="10907863" cy="1541457"/>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 name="Title 1">
            <a:extLst>
              <a:ext uri="{FF2B5EF4-FFF2-40B4-BE49-F238E27FC236}">
                <a16:creationId xmlns:a16="http://schemas.microsoft.com/office/drawing/2014/main" id="{F0C9757B-4F20-187C-A7EB-BA87EB047B08}"/>
              </a:ext>
            </a:extLst>
          </p:cNvPr>
          <p:cNvSpPr>
            <a:spLocks noGrp="1"/>
          </p:cNvSpPr>
          <p:nvPr>
            <p:ph type="title"/>
          </p:nvPr>
        </p:nvSpPr>
        <p:spPr>
          <a:xfrm>
            <a:off x="1047280" y="759805"/>
            <a:ext cx="10306520" cy="1325563"/>
          </a:xfrm>
        </p:spPr>
        <p:txBody>
          <a:bodyPr>
            <a:normAutofit/>
          </a:bodyPr>
          <a:lstStyle/>
          <a:p>
            <a:pPr algn="ctr"/>
            <a:r>
              <a:rPr lang="en-MY" sz="4000">
                <a:solidFill>
                  <a:srgbClr val="FFFFFF"/>
                </a:solidFill>
              </a:rPr>
              <a:t>4. </a:t>
            </a:r>
            <a:r>
              <a:rPr lang="en-GB" sz="4000">
                <a:solidFill>
                  <a:srgbClr val="FFFFFF"/>
                </a:solidFill>
              </a:rPr>
              <a:t>Product Growth Analysis: A Visualization Through BCG Matrix In Excel</a:t>
            </a:r>
            <a:endParaRPr lang="en-MY" sz="4000">
              <a:solidFill>
                <a:srgbClr val="FFFFFF"/>
              </a:solidFill>
            </a:endParaRPr>
          </a:p>
        </p:txBody>
      </p:sp>
      <p:sp>
        <p:nvSpPr>
          <p:cNvPr id="3" name="Content Placeholder 2">
            <a:extLst>
              <a:ext uri="{FF2B5EF4-FFF2-40B4-BE49-F238E27FC236}">
                <a16:creationId xmlns:a16="http://schemas.microsoft.com/office/drawing/2014/main" id="{B979901D-7D27-D4F2-CE0E-4553868F813B}"/>
              </a:ext>
            </a:extLst>
          </p:cNvPr>
          <p:cNvSpPr>
            <a:spLocks noGrp="1"/>
          </p:cNvSpPr>
          <p:nvPr>
            <p:ph idx="1"/>
          </p:nvPr>
        </p:nvSpPr>
        <p:spPr>
          <a:xfrm>
            <a:off x="1460133" y="2454590"/>
            <a:ext cx="5601067" cy="3563159"/>
          </a:xfrm>
        </p:spPr>
        <p:txBody>
          <a:bodyPr>
            <a:noAutofit/>
          </a:bodyPr>
          <a:lstStyle/>
          <a:p>
            <a:pPr marL="0" indent="0">
              <a:buNone/>
            </a:pPr>
            <a:r>
              <a:rPr lang="en-MY" sz="2200"/>
              <a:t>To perform the BCG Matrix analysis utilising the Microsoft Excel, follows the following steps </a:t>
            </a:r>
          </a:p>
          <a:p>
            <a:pPr marL="514350" indent="-514350">
              <a:buFont typeface="+mj-lt"/>
              <a:buAutoNum type="arabicPeriod"/>
            </a:pPr>
            <a:r>
              <a:rPr lang="en-MY" sz="2200"/>
              <a:t>Load the ZZ </a:t>
            </a:r>
            <a:r>
              <a:rPr lang="en-MY" sz="2200" err="1"/>
              <a:t>Sdn</a:t>
            </a:r>
            <a:r>
              <a:rPr lang="en-MY" sz="2200"/>
              <a:t> </a:t>
            </a:r>
            <a:r>
              <a:rPr lang="en-MY" sz="2200" err="1"/>
              <a:t>Bhd</a:t>
            </a:r>
            <a:r>
              <a:rPr lang="en-MY" sz="2200"/>
              <a:t>- Product Data</a:t>
            </a:r>
          </a:p>
          <a:p>
            <a:pPr marL="514350" indent="-514350">
              <a:buFont typeface="+mj-lt"/>
              <a:buAutoNum type="arabicPeriod"/>
            </a:pPr>
            <a:r>
              <a:rPr lang="en-GB" sz="2200"/>
              <a:t>To create the BCG matrix select the relative market share, sales revenue, and Market growth % only. Then  Go to Insert &gt; click scatter chart button &gt; select more scatter chart &gt; select bubble (see Figure 4.1)</a:t>
            </a:r>
          </a:p>
          <a:p>
            <a:pPr marL="0" indent="0">
              <a:buNone/>
            </a:pPr>
            <a:endParaRPr lang="en-MY" sz="2200"/>
          </a:p>
        </p:txBody>
      </p:sp>
      <p:sp>
        <p:nvSpPr>
          <p:cNvPr id="11" name="TextBox 10">
            <a:extLst>
              <a:ext uri="{FF2B5EF4-FFF2-40B4-BE49-F238E27FC236}">
                <a16:creationId xmlns:a16="http://schemas.microsoft.com/office/drawing/2014/main" id="{AA533661-9E1F-7347-5048-779F4832065E}"/>
              </a:ext>
            </a:extLst>
          </p:cNvPr>
          <p:cNvSpPr txBox="1"/>
          <p:nvPr/>
        </p:nvSpPr>
        <p:spPr>
          <a:xfrm>
            <a:off x="8996536" y="4969868"/>
            <a:ext cx="1735331" cy="369332"/>
          </a:xfrm>
          <a:prstGeom prst="rect">
            <a:avLst/>
          </a:prstGeom>
          <a:noFill/>
        </p:spPr>
        <p:txBody>
          <a:bodyPr wrap="square" rtlCol="0">
            <a:spAutoFit/>
          </a:bodyPr>
          <a:lstStyle/>
          <a:p>
            <a:r>
              <a:rPr lang="en-MY"/>
              <a:t>Figure 4.1</a:t>
            </a:r>
          </a:p>
        </p:txBody>
      </p:sp>
      <p:pic>
        <p:nvPicPr>
          <p:cNvPr id="6" name="Picture 5">
            <a:extLst>
              <a:ext uri="{FF2B5EF4-FFF2-40B4-BE49-F238E27FC236}">
                <a16:creationId xmlns:a16="http://schemas.microsoft.com/office/drawing/2014/main" id="{9378FBC2-74AB-08F8-8EB9-587016B059BE}"/>
              </a:ext>
            </a:extLst>
          </p:cNvPr>
          <p:cNvPicPr>
            <a:picLocks noChangeAspect="1"/>
          </p:cNvPicPr>
          <p:nvPr/>
        </p:nvPicPr>
        <p:blipFill rotWithShape="1">
          <a:blip r:embed="rId2"/>
          <a:srcRect b="6614"/>
          <a:stretch/>
        </p:blipFill>
        <p:spPr>
          <a:xfrm>
            <a:off x="7241710" y="2454590"/>
            <a:ext cx="4611703" cy="2422526"/>
          </a:xfrm>
          <a:prstGeom prst="rect">
            <a:avLst/>
          </a:prstGeom>
        </p:spPr>
      </p:pic>
    </p:spTree>
    <p:extLst>
      <p:ext uri="{BB962C8B-B14F-4D97-AF65-F5344CB8AC3E}">
        <p14:creationId xmlns:p14="http://schemas.microsoft.com/office/powerpoint/2010/main" val="20979689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C9757B-4F20-187C-A7EB-BA87EB047B08}"/>
              </a:ext>
            </a:extLst>
          </p:cNvPr>
          <p:cNvSpPr>
            <a:spLocks noGrp="1"/>
          </p:cNvSpPr>
          <p:nvPr>
            <p:ph type="title"/>
          </p:nvPr>
        </p:nvSpPr>
        <p:spPr>
          <a:xfrm>
            <a:off x="1047280" y="759805"/>
            <a:ext cx="10306520" cy="1325563"/>
          </a:xfrm>
        </p:spPr>
        <p:txBody>
          <a:bodyPr>
            <a:normAutofit/>
          </a:bodyPr>
          <a:lstStyle/>
          <a:p>
            <a:pPr algn="ctr"/>
            <a:r>
              <a:rPr lang="en-MY" sz="4000">
                <a:solidFill>
                  <a:srgbClr val="FFFFFF"/>
                </a:solidFill>
              </a:rPr>
              <a:t>4. </a:t>
            </a:r>
            <a:r>
              <a:rPr lang="en-GB" sz="4000">
                <a:solidFill>
                  <a:srgbClr val="FFFFFF"/>
                </a:solidFill>
              </a:rPr>
              <a:t>Product Growth Analysis: A Visualization Through BCG Matrix In Excel</a:t>
            </a:r>
            <a:endParaRPr lang="en-MY" sz="4000">
              <a:solidFill>
                <a:srgbClr val="FFFFFF"/>
              </a:solidFill>
            </a:endParaRPr>
          </a:p>
        </p:txBody>
      </p:sp>
      <p:sp>
        <p:nvSpPr>
          <p:cNvPr id="3" name="Content Placeholder 2">
            <a:extLst>
              <a:ext uri="{FF2B5EF4-FFF2-40B4-BE49-F238E27FC236}">
                <a16:creationId xmlns:a16="http://schemas.microsoft.com/office/drawing/2014/main" id="{B979901D-7D27-D4F2-CE0E-4553868F813B}"/>
              </a:ext>
            </a:extLst>
          </p:cNvPr>
          <p:cNvSpPr>
            <a:spLocks noGrp="1"/>
          </p:cNvSpPr>
          <p:nvPr>
            <p:ph idx="1"/>
          </p:nvPr>
        </p:nvSpPr>
        <p:spPr>
          <a:xfrm>
            <a:off x="838200" y="709058"/>
            <a:ext cx="5626100" cy="5564742"/>
          </a:xfrm>
        </p:spPr>
        <p:txBody>
          <a:bodyPr>
            <a:normAutofit/>
          </a:bodyPr>
          <a:lstStyle/>
          <a:p>
            <a:pPr marL="514350" indent="-514350">
              <a:buFont typeface="+mj-lt"/>
              <a:buAutoNum type="arabicPeriod" startAt="3"/>
            </a:pPr>
            <a:r>
              <a:rPr lang="en-GB" sz="2200" b="0" i="0">
                <a:solidFill>
                  <a:srgbClr val="222222"/>
                </a:solidFill>
                <a:effectLst/>
              </a:rPr>
              <a:t>Adjustment is needed for variables on the Y-Axis.  Just click on any bubble, then to shuffle the quadrants of revenue and Market growth with each other (see Figure 4.2)</a:t>
            </a:r>
          </a:p>
          <a:p>
            <a:pPr marL="514350" indent="-514350">
              <a:buFont typeface="+mj-lt"/>
              <a:buAutoNum type="arabicPeriod" startAt="3"/>
            </a:pPr>
            <a:r>
              <a:rPr lang="en-GB" sz="2200" b="0" i="0">
                <a:solidFill>
                  <a:srgbClr val="222222"/>
                </a:solidFill>
                <a:effectLst/>
              </a:rPr>
              <a:t>Next, right click on x-axis &gt; select format axis. Change the minimum bound to 0 under axis options (refer to Figure 4.3)</a:t>
            </a:r>
          </a:p>
          <a:p>
            <a:pPr marL="514350" indent="-514350">
              <a:buFont typeface="+mj-lt"/>
              <a:buAutoNum type="arabicPeriod" startAt="3"/>
            </a:pPr>
            <a:r>
              <a:rPr lang="en-GB" sz="2200">
                <a:solidFill>
                  <a:srgbClr val="222222"/>
                </a:solidFill>
              </a:rPr>
              <a:t>Then under vertical axis crosses, put 1 as the axis value.</a:t>
            </a:r>
          </a:p>
          <a:p>
            <a:pPr marL="514350" indent="-514350">
              <a:buFont typeface="+mj-lt"/>
              <a:buAutoNum type="arabicPeriod" startAt="3"/>
            </a:pPr>
            <a:r>
              <a:rPr lang="en-GB" sz="2200">
                <a:solidFill>
                  <a:srgbClr val="222222"/>
                </a:solidFill>
              </a:rPr>
              <a:t>Next, go to Label, and select low from the list of label position.</a:t>
            </a:r>
          </a:p>
        </p:txBody>
      </p:sp>
      <p:sp>
        <p:nvSpPr>
          <p:cNvPr id="9" name="TextBox 8">
            <a:extLst>
              <a:ext uri="{FF2B5EF4-FFF2-40B4-BE49-F238E27FC236}">
                <a16:creationId xmlns:a16="http://schemas.microsoft.com/office/drawing/2014/main" id="{12DE71E6-6DAD-9380-AD09-6EB815D134D2}"/>
              </a:ext>
            </a:extLst>
          </p:cNvPr>
          <p:cNvSpPr txBox="1"/>
          <p:nvPr/>
        </p:nvSpPr>
        <p:spPr>
          <a:xfrm>
            <a:off x="8660892" y="3429000"/>
            <a:ext cx="1735331" cy="369332"/>
          </a:xfrm>
          <a:prstGeom prst="rect">
            <a:avLst/>
          </a:prstGeom>
          <a:noFill/>
        </p:spPr>
        <p:txBody>
          <a:bodyPr wrap="square" rtlCol="0">
            <a:spAutoFit/>
          </a:bodyPr>
          <a:lstStyle/>
          <a:p>
            <a:r>
              <a:rPr lang="en-MY"/>
              <a:t>Figure 4.2</a:t>
            </a:r>
          </a:p>
        </p:txBody>
      </p:sp>
      <p:sp>
        <p:nvSpPr>
          <p:cNvPr id="11" name="TextBox 10">
            <a:extLst>
              <a:ext uri="{FF2B5EF4-FFF2-40B4-BE49-F238E27FC236}">
                <a16:creationId xmlns:a16="http://schemas.microsoft.com/office/drawing/2014/main" id="{AA533661-9E1F-7347-5048-779F4832065E}"/>
              </a:ext>
            </a:extLst>
          </p:cNvPr>
          <p:cNvSpPr txBox="1"/>
          <p:nvPr/>
        </p:nvSpPr>
        <p:spPr>
          <a:xfrm>
            <a:off x="8660892" y="6485595"/>
            <a:ext cx="1735331" cy="369332"/>
          </a:xfrm>
          <a:prstGeom prst="rect">
            <a:avLst/>
          </a:prstGeom>
          <a:noFill/>
        </p:spPr>
        <p:txBody>
          <a:bodyPr wrap="square" rtlCol="0">
            <a:spAutoFit/>
          </a:bodyPr>
          <a:lstStyle/>
          <a:p>
            <a:r>
              <a:rPr lang="en-MY"/>
              <a:t>Figure 4.3</a:t>
            </a:r>
          </a:p>
        </p:txBody>
      </p:sp>
      <p:pic>
        <p:nvPicPr>
          <p:cNvPr id="5" name="Picture 4">
            <a:extLst>
              <a:ext uri="{FF2B5EF4-FFF2-40B4-BE49-F238E27FC236}">
                <a16:creationId xmlns:a16="http://schemas.microsoft.com/office/drawing/2014/main" id="{2251846C-40C8-251F-E674-94BC2C851B0A}"/>
              </a:ext>
            </a:extLst>
          </p:cNvPr>
          <p:cNvPicPr>
            <a:picLocks noChangeAspect="1"/>
          </p:cNvPicPr>
          <p:nvPr/>
        </p:nvPicPr>
        <p:blipFill rotWithShape="1">
          <a:blip r:embed="rId2"/>
          <a:srcRect b="6614"/>
          <a:stretch/>
        </p:blipFill>
        <p:spPr>
          <a:xfrm>
            <a:off x="6673380" y="706437"/>
            <a:ext cx="5182876" cy="2722563"/>
          </a:xfrm>
          <a:prstGeom prst="rect">
            <a:avLst/>
          </a:prstGeom>
        </p:spPr>
      </p:pic>
      <p:pic>
        <p:nvPicPr>
          <p:cNvPr id="7" name="Picture 6">
            <a:extLst>
              <a:ext uri="{FF2B5EF4-FFF2-40B4-BE49-F238E27FC236}">
                <a16:creationId xmlns:a16="http://schemas.microsoft.com/office/drawing/2014/main" id="{7190D33A-3685-7F8E-AAE6-2D5EAAC7DB35}"/>
              </a:ext>
            </a:extLst>
          </p:cNvPr>
          <p:cNvPicPr>
            <a:picLocks noChangeAspect="1"/>
          </p:cNvPicPr>
          <p:nvPr/>
        </p:nvPicPr>
        <p:blipFill rotWithShape="1">
          <a:blip r:embed="rId3"/>
          <a:srcRect b="6614"/>
          <a:stretch/>
        </p:blipFill>
        <p:spPr>
          <a:xfrm>
            <a:off x="6673380" y="3780682"/>
            <a:ext cx="5182876" cy="2722563"/>
          </a:xfrm>
          <a:prstGeom prst="rect">
            <a:avLst/>
          </a:prstGeom>
        </p:spPr>
      </p:pic>
    </p:spTree>
    <p:extLst>
      <p:ext uri="{BB962C8B-B14F-4D97-AF65-F5344CB8AC3E}">
        <p14:creationId xmlns:p14="http://schemas.microsoft.com/office/powerpoint/2010/main" val="25353552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C9757B-4F20-187C-A7EB-BA87EB047B08}"/>
              </a:ext>
            </a:extLst>
          </p:cNvPr>
          <p:cNvSpPr>
            <a:spLocks noGrp="1"/>
          </p:cNvSpPr>
          <p:nvPr>
            <p:ph type="title"/>
          </p:nvPr>
        </p:nvSpPr>
        <p:spPr>
          <a:xfrm>
            <a:off x="1047280" y="759805"/>
            <a:ext cx="10306520" cy="1325563"/>
          </a:xfrm>
        </p:spPr>
        <p:txBody>
          <a:bodyPr>
            <a:normAutofit/>
          </a:bodyPr>
          <a:lstStyle/>
          <a:p>
            <a:pPr algn="ctr"/>
            <a:r>
              <a:rPr lang="en-MY" sz="4000">
                <a:solidFill>
                  <a:srgbClr val="FFFFFF"/>
                </a:solidFill>
              </a:rPr>
              <a:t>4. </a:t>
            </a:r>
            <a:r>
              <a:rPr lang="en-GB" sz="4000">
                <a:solidFill>
                  <a:srgbClr val="FFFFFF"/>
                </a:solidFill>
              </a:rPr>
              <a:t>Product Growth Analysis: A Visualization Through BCG Matrix In Excel</a:t>
            </a:r>
            <a:endParaRPr lang="en-MY" sz="4000">
              <a:solidFill>
                <a:srgbClr val="FFFFFF"/>
              </a:solidFill>
            </a:endParaRPr>
          </a:p>
        </p:txBody>
      </p:sp>
      <p:sp>
        <p:nvSpPr>
          <p:cNvPr id="3" name="Content Placeholder 2">
            <a:extLst>
              <a:ext uri="{FF2B5EF4-FFF2-40B4-BE49-F238E27FC236}">
                <a16:creationId xmlns:a16="http://schemas.microsoft.com/office/drawing/2014/main" id="{B979901D-7D27-D4F2-CE0E-4553868F813B}"/>
              </a:ext>
            </a:extLst>
          </p:cNvPr>
          <p:cNvSpPr>
            <a:spLocks noGrp="1"/>
          </p:cNvSpPr>
          <p:nvPr>
            <p:ph idx="1"/>
          </p:nvPr>
        </p:nvSpPr>
        <p:spPr>
          <a:xfrm>
            <a:off x="838200" y="709058"/>
            <a:ext cx="5626100" cy="5564742"/>
          </a:xfrm>
        </p:spPr>
        <p:txBody>
          <a:bodyPr>
            <a:normAutofit/>
          </a:bodyPr>
          <a:lstStyle/>
          <a:p>
            <a:pPr marL="514350" indent="-514350">
              <a:buFont typeface="+mj-lt"/>
              <a:buAutoNum type="arabicPeriod" startAt="7"/>
            </a:pPr>
            <a:r>
              <a:rPr lang="en-GB" sz="2200" b="0" i="0">
                <a:solidFill>
                  <a:srgbClr val="222222"/>
                </a:solidFill>
                <a:effectLst/>
              </a:rPr>
              <a:t>Now, adjust the y-axis. Set the maximum value to 1.0.</a:t>
            </a:r>
          </a:p>
          <a:p>
            <a:pPr marL="514350" indent="-514350">
              <a:buFont typeface="+mj-lt"/>
              <a:buAutoNum type="arabicPeriod" startAt="7"/>
            </a:pPr>
            <a:r>
              <a:rPr lang="en-GB" sz="2200">
                <a:solidFill>
                  <a:srgbClr val="222222"/>
                </a:solidFill>
              </a:rPr>
              <a:t>Next, Under “Horizontal axis crosses” set the to  0.5 (represent 50 %). In the Label, select low for label position.</a:t>
            </a:r>
          </a:p>
          <a:p>
            <a:pPr marL="514350" indent="-514350">
              <a:buFont typeface="+mj-lt"/>
              <a:buAutoNum type="arabicPeriod" startAt="7"/>
            </a:pPr>
            <a:r>
              <a:rPr lang="en-GB" sz="2200">
                <a:solidFill>
                  <a:srgbClr val="222222"/>
                </a:solidFill>
              </a:rPr>
              <a:t>Next, go to fill and line. Adjust the width to 2 and select black colour (see Figure 4.4)</a:t>
            </a:r>
          </a:p>
          <a:p>
            <a:pPr marL="514350" indent="-514350">
              <a:buFont typeface="+mj-lt"/>
              <a:buAutoNum type="arabicPeriod" startAt="7"/>
            </a:pPr>
            <a:r>
              <a:rPr lang="en-GB" sz="2200">
                <a:solidFill>
                  <a:srgbClr val="222222"/>
                </a:solidFill>
              </a:rPr>
              <a:t>Now, change the label to Product. Click on the bubble, then select tab add chart element (see Figure 4.5).</a:t>
            </a:r>
          </a:p>
          <a:p>
            <a:pPr marL="514350" indent="-514350">
              <a:buFont typeface="+mj-lt"/>
              <a:buAutoNum type="arabicPeriod" startAt="7"/>
            </a:pPr>
            <a:r>
              <a:rPr lang="en-GB" sz="2200">
                <a:solidFill>
                  <a:srgbClr val="222222"/>
                </a:solidFill>
              </a:rPr>
              <a:t>Then right click on the bubble again, then select format data label. Click on values from cells, then select cell B3:B8. Next, unchecked the Y Value box.</a:t>
            </a:r>
          </a:p>
          <a:p>
            <a:pPr marL="514350" indent="-514350">
              <a:buFont typeface="+mj-lt"/>
              <a:buAutoNum type="arabicPeriod" startAt="7"/>
            </a:pPr>
            <a:r>
              <a:rPr lang="en-GB" sz="2200">
                <a:solidFill>
                  <a:srgbClr val="222222"/>
                </a:solidFill>
              </a:rPr>
              <a:t>You may adjust the plotting areas, naming each quadrant according (see Figure 4.6)</a:t>
            </a:r>
          </a:p>
          <a:p>
            <a:pPr marL="514350" indent="-514350">
              <a:buFont typeface="+mj-lt"/>
              <a:buAutoNum type="arabicPeriod" startAt="7"/>
            </a:pPr>
            <a:endParaRPr lang="en-GB" sz="2200">
              <a:solidFill>
                <a:srgbClr val="222222"/>
              </a:solidFill>
            </a:endParaRPr>
          </a:p>
          <a:p>
            <a:pPr marL="514350" indent="-514350">
              <a:buFont typeface="+mj-lt"/>
              <a:buAutoNum type="arabicPeriod" startAt="7"/>
            </a:pPr>
            <a:endParaRPr lang="en-GB" sz="2200">
              <a:solidFill>
                <a:srgbClr val="222222"/>
              </a:solidFill>
            </a:endParaRPr>
          </a:p>
        </p:txBody>
      </p:sp>
      <p:sp>
        <p:nvSpPr>
          <p:cNvPr id="9" name="TextBox 8">
            <a:extLst>
              <a:ext uri="{FF2B5EF4-FFF2-40B4-BE49-F238E27FC236}">
                <a16:creationId xmlns:a16="http://schemas.microsoft.com/office/drawing/2014/main" id="{12DE71E6-6DAD-9380-AD09-6EB815D134D2}"/>
              </a:ext>
            </a:extLst>
          </p:cNvPr>
          <p:cNvSpPr txBox="1"/>
          <p:nvPr/>
        </p:nvSpPr>
        <p:spPr>
          <a:xfrm>
            <a:off x="8614915" y="3306763"/>
            <a:ext cx="1735331" cy="369332"/>
          </a:xfrm>
          <a:prstGeom prst="rect">
            <a:avLst/>
          </a:prstGeom>
          <a:noFill/>
        </p:spPr>
        <p:txBody>
          <a:bodyPr wrap="square" rtlCol="0">
            <a:spAutoFit/>
          </a:bodyPr>
          <a:lstStyle/>
          <a:p>
            <a:r>
              <a:rPr lang="en-MY"/>
              <a:t>Figure 4.4</a:t>
            </a:r>
          </a:p>
        </p:txBody>
      </p:sp>
      <p:sp>
        <p:nvSpPr>
          <p:cNvPr id="11" name="TextBox 10">
            <a:extLst>
              <a:ext uri="{FF2B5EF4-FFF2-40B4-BE49-F238E27FC236}">
                <a16:creationId xmlns:a16="http://schemas.microsoft.com/office/drawing/2014/main" id="{AA533661-9E1F-7347-5048-779F4832065E}"/>
              </a:ext>
            </a:extLst>
          </p:cNvPr>
          <p:cNvSpPr txBox="1"/>
          <p:nvPr/>
        </p:nvSpPr>
        <p:spPr>
          <a:xfrm>
            <a:off x="8660892" y="6485595"/>
            <a:ext cx="1735331" cy="369332"/>
          </a:xfrm>
          <a:prstGeom prst="rect">
            <a:avLst/>
          </a:prstGeom>
          <a:noFill/>
        </p:spPr>
        <p:txBody>
          <a:bodyPr wrap="square" rtlCol="0">
            <a:spAutoFit/>
          </a:bodyPr>
          <a:lstStyle/>
          <a:p>
            <a:r>
              <a:rPr lang="en-MY"/>
              <a:t>Figure 4.5</a:t>
            </a:r>
          </a:p>
        </p:txBody>
      </p:sp>
      <p:pic>
        <p:nvPicPr>
          <p:cNvPr id="6" name="Picture 5">
            <a:extLst>
              <a:ext uri="{FF2B5EF4-FFF2-40B4-BE49-F238E27FC236}">
                <a16:creationId xmlns:a16="http://schemas.microsoft.com/office/drawing/2014/main" id="{DD9468FA-80C9-9BA5-88FD-67ECBE0FC94B}"/>
              </a:ext>
            </a:extLst>
          </p:cNvPr>
          <p:cNvPicPr>
            <a:picLocks noChangeAspect="1"/>
          </p:cNvPicPr>
          <p:nvPr/>
        </p:nvPicPr>
        <p:blipFill rotWithShape="1">
          <a:blip r:embed="rId2"/>
          <a:srcRect b="7222"/>
          <a:stretch/>
        </p:blipFill>
        <p:spPr>
          <a:xfrm>
            <a:off x="6554321" y="674287"/>
            <a:ext cx="5164382" cy="2695162"/>
          </a:xfrm>
          <a:prstGeom prst="rect">
            <a:avLst/>
          </a:prstGeom>
        </p:spPr>
      </p:pic>
      <p:pic>
        <p:nvPicPr>
          <p:cNvPr id="10" name="Picture 9">
            <a:extLst>
              <a:ext uri="{FF2B5EF4-FFF2-40B4-BE49-F238E27FC236}">
                <a16:creationId xmlns:a16="http://schemas.microsoft.com/office/drawing/2014/main" id="{88CB6E4B-34F9-83F0-818D-A57EA42E16CA}"/>
              </a:ext>
            </a:extLst>
          </p:cNvPr>
          <p:cNvPicPr>
            <a:picLocks noChangeAspect="1"/>
          </p:cNvPicPr>
          <p:nvPr/>
        </p:nvPicPr>
        <p:blipFill rotWithShape="1">
          <a:blip r:embed="rId3"/>
          <a:srcRect b="5605"/>
          <a:stretch/>
        </p:blipFill>
        <p:spPr>
          <a:xfrm>
            <a:off x="6554321" y="3777843"/>
            <a:ext cx="5138204" cy="2728241"/>
          </a:xfrm>
          <a:prstGeom prst="rect">
            <a:avLst/>
          </a:prstGeom>
        </p:spPr>
      </p:pic>
      <p:sp>
        <p:nvSpPr>
          <p:cNvPr id="12" name="TextBox 11">
            <a:extLst>
              <a:ext uri="{FF2B5EF4-FFF2-40B4-BE49-F238E27FC236}">
                <a16:creationId xmlns:a16="http://schemas.microsoft.com/office/drawing/2014/main" id="{327C2643-73B2-359F-B60E-04B06383F742}"/>
              </a:ext>
            </a:extLst>
          </p:cNvPr>
          <p:cNvSpPr txBox="1"/>
          <p:nvPr/>
        </p:nvSpPr>
        <p:spPr>
          <a:xfrm>
            <a:off x="8614915" y="6488668"/>
            <a:ext cx="1735331" cy="369332"/>
          </a:xfrm>
          <a:prstGeom prst="rect">
            <a:avLst/>
          </a:prstGeom>
          <a:noFill/>
        </p:spPr>
        <p:txBody>
          <a:bodyPr wrap="square" rtlCol="0">
            <a:spAutoFit/>
          </a:bodyPr>
          <a:lstStyle/>
          <a:p>
            <a:r>
              <a:rPr lang="en-MY"/>
              <a:t>Figure 4.5</a:t>
            </a:r>
          </a:p>
        </p:txBody>
      </p:sp>
    </p:spTree>
    <p:extLst>
      <p:ext uri="{BB962C8B-B14F-4D97-AF65-F5344CB8AC3E}">
        <p14:creationId xmlns:p14="http://schemas.microsoft.com/office/powerpoint/2010/main" val="372198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F4C0B10B-D2C4-4A54-AFAD-3D27DF88BB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 name="Group 11">
            <a:extLst>
              <a:ext uri="{FF2B5EF4-FFF2-40B4-BE49-F238E27FC236}">
                <a16:creationId xmlns:a16="http://schemas.microsoft.com/office/drawing/2014/main" id="{B6BADB90-C74B-40D6-86DC-503F65FCE8D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09710" y="635715"/>
            <a:ext cx="11142208" cy="2482136"/>
            <a:chOff x="409710" y="635715"/>
            <a:chExt cx="11142208" cy="2482136"/>
          </a:xfrm>
        </p:grpSpPr>
        <p:sp>
          <p:nvSpPr>
            <p:cNvPr id="13" name="Freeform 44">
              <a:extLst>
                <a:ext uri="{FF2B5EF4-FFF2-40B4-BE49-F238E27FC236}">
                  <a16:creationId xmlns:a16="http://schemas.microsoft.com/office/drawing/2014/main" id="{6559431D-1886-4AE0-9B87-9AD2ECAB843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23203" y="635716"/>
              <a:ext cx="328612" cy="1742360"/>
            </a:xfrm>
            <a:custGeom>
              <a:avLst/>
              <a:gdLst>
                <a:gd name="T0" fmla="*/ 207 w 207"/>
                <a:gd name="T1" fmla="*/ 987 h 1114"/>
                <a:gd name="T2" fmla="*/ 0 w 207"/>
                <a:gd name="T3" fmla="*/ 1114 h 1114"/>
                <a:gd name="T4" fmla="*/ 0 w 207"/>
                <a:gd name="T5" fmla="*/ 127 h 1114"/>
                <a:gd name="T6" fmla="*/ 207 w 207"/>
                <a:gd name="T7" fmla="*/ 0 h 1114"/>
                <a:gd name="T8" fmla="*/ 207 w 207"/>
                <a:gd name="T9" fmla="*/ 987 h 1114"/>
              </a:gdLst>
              <a:ahLst/>
              <a:cxnLst>
                <a:cxn ang="0">
                  <a:pos x="T0" y="T1"/>
                </a:cxn>
                <a:cxn ang="0">
                  <a:pos x="T2" y="T3"/>
                </a:cxn>
                <a:cxn ang="0">
                  <a:pos x="T4" y="T5"/>
                </a:cxn>
                <a:cxn ang="0">
                  <a:pos x="T6" y="T7"/>
                </a:cxn>
                <a:cxn ang="0">
                  <a:pos x="T8" y="T9"/>
                </a:cxn>
              </a:cxnLst>
              <a:rect l="0" t="0" r="r" b="b"/>
              <a:pathLst>
                <a:path w="207" h="1114">
                  <a:moveTo>
                    <a:pt x="207" y="987"/>
                  </a:moveTo>
                  <a:lnTo>
                    <a:pt x="0" y="1114"/>
                  </a:lnTo>
                  <a:lnTo>
                    <a:pt x="0" y="127"/>
                  </a:lnTo>
                  <a:lnTo>
                    <a:pt x="207" y="0"/>
                  </a:lnTo>
                  <a:lnTo>
                    <a:pt x="207" y="987"/>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4" name="Freeform 45">
              <a:extLst>
                <a:ext uri="{FF2B5EF4-FFF2-40B4-BE49-F238E27FC236}">
                  <a16:creationId xmlns:a16="http://schemas.microsoft.com/office/drawing/2014/main" id="{373850A5-B04A-4FCD-9E73-EE322167FB3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09710" y="1022350"/>
              <a:ext cx="709612" cy="2095501"/>
            </a:xfrm>
            <a:custGeom>
              <a:avLst/>
              <a:gdLst>
                <a:gd name="T0" fmla="*/ 447 w 447"/>
                <a:gd name="T1" fmla="*/ 1363 h 1363"/>
                <a:gd name="T2" fmla="*/ 0 w 447"/>
                <a:gd name="T3" fmla="*/ 987 h 1363"/>
                <a:gd name="T4" fmla="*/ 0 w 447"/>
                <a:gd name="T5" fmla="*/ 0 h 1363"/>
                <a:gd name="T6" fmla="*/ 447 w 447"/>
                <a:gd name="T7" fmla="*/ 376 h 1363"/>
                <a:gd name="T8" fmla="*/ 447 w 447"/>
                <a:gd name="T9" fmla="*/ 1363 h 1363"/>
              </a:gdLst>
              <a:ahLst/>
              <a:cxnLst>
                <a:cxn ang="0">
                  <a:pos x="T0" y="T1"/>
                </a:cxn>
                <a:cxn ang="0">
                  <a:pos x="T2" y="T3"/>
                </a:cxn>
                <a:cxn ang="0">
                  <a:pos x="T4" y="T5"/>
                </a:cxn>
                <a:cxn ang="0">
                  <a:pos x="T6" y="T7"/>
                </a:cxn>
                <a:cxn ang="0">
                  <a:pos x="T8" y="T9"/>
                </a:cxn>
              </a:cxnLst>
              <a:rect l="0" t="0" r="r" b="b"/>
              <a:pathLst>
                <a:path w="447" h="1363">
                  <a:moveTo>
                    <a:pt x="447" y="1363"/>
                  </a:moveTo>
                  <a:lnTo>
                    <a:pt x="0" y="987"/>
                  </a:lnTo>
                  <a:lnTo>
                    <a:pt x="0" y="0"/>
                  </a:lnTo>
                  <a:lnTo>
                    <a:pt x="447" y="376"/>
                  </a:lnTo>
                  <a:lnTo>
                    <a:pt x="447" y="1363"/>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5" name="Freeform 46">
              <a:extLst>
                <a:ext uri="{FF2B5EF4-FFF2-40B4-BE49-F238E27FC236}">
                  <a16:creationId xmlns:a16="http://schemas.microsoft.com/office/drawing/2014/main" id="{82C18C67-80FA-4738-AA53-0AF2419F98E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09710" y="837744"/>
              <a:ext cx="403225" cy="1705431"/>
            </a:xfrm>
            <a:custGeom>
              <a:avLst/>
              <a:gdLst>
                <a:gd name="T0" fmla="*/ 254 w 254"/>
                <a:gd name="T1" fmla="*/ 987 h 1109"/>
                <a:gd name="T2" fmla="*/ 0 w 254"/>
                <a:gd name="T3" fmla="*/ 1109 h 1109"/>
                <a:gd name="T4" fmla="*/ 0 w 254"/>
                <a:gd name="T5" fmla="*/ 119 h 1109"/>
                <a:gd name="T6" fmla="*/ 254 w 254"/>
                <a:gd name="T7" fmla="*/ 0 h 1109"/>
                <a:gd name="T8" fmla="*/ 254 w 254"/>
                <a:gd name="T9" fmla="*/ 987 h 1109"/>
              </a:gdLst>
              <a:ahLst/>
              <a:cxnLst>
                <a:cxn ang="0">
                  <a:pos x="T0" y="T1"/>
                </a:cxn>
                <a:cxn ang="0">
                  <a:pos x="T2" y="T3"/>
                </a:cxn>
                <a:cxn ang="0">
                  <a:pos x="T4" y="T5"/>
                </a:cxn>
                <a:cxn ang="0">
                  <a:pos x="T6" y="T7"/>
                </a:cxn>
                <a:cxn ang="0">
                  <a:pos x="T8" y="T9"/>
                </a:cxn>
              </a:cxnLst>
              <a:rect l="0" t="0" r="r" b="b"/>
              <a:pathLst>
                <a:path w="254" h="1109">
                  <a:moveTo>
                    <a:pt x="254" y="987"/>
                  </a:moveTo>
                  <a:lnTo>
                    <a:pt x="0" y="1109"/>
                  </a:lnTo>
                  <a:lnTo>
                    <a:pt x="0" y="119"/>
                  </a:lnTo>
                  <a:lnTo>
                    <a:pt x="254" y="0"/>
                  </a:lnTo>
                  <a:lnTo>
                    <a:pt x="254" y="98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47">
              <a:extLst>
                <a:ext uri="{FF2B5EF4-FFF2-40B4-BE49-F238E27FC236}">
                  <a16:creationId xmlns:a16="http://schemas.microsoft.com/office/drawing/2014/main" id="{48543B1A-8BF5-4C63-8404-41B2EA70B33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44660" y="640894"/>
              <a:ext cx="168275" cy="1713195"/>
            </a:xfrm>
            <a:custGeom>
              <a:avLst/>
              <a:gdLst>
                <a:gd name="T0" fmla="*/ 106 w 106"/>
                <a:gd name="T1" fmla="*/ 1114 h 1114"/>
                <a:gd name="T2" fmla="*/ 0 w 106"/>
                <a:gd name="T3" fmla="*/ 1005 h 1114"/>
                <a:gd name="T4" fmla="*/ 0 w 106"/>
                <a:gd name="T5" fmla="*/ 0 h 1114"/>
                <a:gd name="T6" fmla="*/ 106 w 106"/>
                <a:gd name="T7" fmla="*/ 110 h 1114"/>
                <a:gd name="T8" fmla="*/ 106 w 106"/>
                <a:gd name="T9" fmla="*/ 1114 h 1114"/>
              </a:gdLst>
              <a:ahLst/>
              <a:cxnLst>
                <a:cxn ang="0">
                  <a:pos x="T0" y="T1"/>
                </a:cxn>
                <a:cxn ang="0">
                  <a:pos x="T2" y="T3"/>
                </a:cxn>
                <a:cxn ang="0">
                  <a:pos x="T4" y="T5"/>
                </a:cxn>
                <a:cxn ang="0">
                  <a:pos x="T6" y="T7"/>
                </a:cxn>
                <a:cxn ang="0">
                  <a:pos x="T8" y="T9"/>
                </a:cxn>
              </a:cxnLst>
              <a:rect l="0" t="0" r="r" b="b"/>
              <a:pathLst>
                <a:path w="106" h="1114">
                  <a:moveTo>
                    <a:pt x="106" y="1114"/>
                  </a:moveTo>
                  <a:lnTo>
                    <a:pt x="0" y="1005"/>
                  </a:lnTo>
                  <a:lnTo>
                    <a:pt x="0" y="0"/>
                  </a:lnTo>
                  <a:lnTo>
                    <a:pt x="106" y="110"/>
                  </a:lnTo>
                  <a:lnTo>
                    <a:pt x="106" y="1114"/>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7" name="Rectangle 16">
              <a:extLst>
                <a:ext uri="{FF2B5EF4-FFF2-40B4-BE49-F238E27FC236}">
                  <a16:creationId xmlns:a16="http://schemas.microsoft.com/office/drawing/2014/main" id="{92DF5096-E051-498C-A3ED-CBA77A813AAC}"/>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644055" y="635715"/>
              <a:ext cx="10907863" cy="1541457"/>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 name="Title 1">
            <a:extLst>
              <a:ext uri="{FF2B5EF4-FFF2-40B4-BE49-F238E27FC236}">
                <a16:creationId xmlns:a16="http://schemas.microsoft.com/office/drawing/2014/main" id="{F0C9757B-4F20-187C-A7EB-BA87EB047B08}"/>
              </a:ext>
            </a:extLst>
          </p:cNvPr>
          <p:cNvSpPr>
            <a:spLocks noGrp="1"/>
          </p:cNvSpPr>
          <p:nvPr>
            <p:ph type="title"/>
          </p:nvPr>
        </p:nvSpPr>
        <p:spPr>
          <a:xfrm>
            <a:off x="1047280" y="759805"/>
            <a:ext cx="10306520" cy="1325563"/>
          </a:xfrm>
        </p:spPr>
        <p:txBody>
          <a:bodyPr>
            <a:normAutofit/>
          </a:bodyPr>
          <a:lstStyle/>
          <a:p>
            <a:r>
              <a:rPr lang="en-MY" sz="4000">
                <a:solidFill>
                  <a:srgbClr val="FFFFFF"/>
                </a:solidFill>
              </a:rPr>
              <a:t>1. </a:t>
            </a:r>
            <a:r>
              <a:rPr lang="en-GB" sz="4000">
                <a:solidFill>
                  <a:srgbClr val="FFFFFF"/>
                </a:solidFill>
              </a:rPr>
              <a:t>Sales Performance Analysis: Visualizing Through Data Point</a:t>
            </a:r>
            <a:endParaRPr lang="en-MY" sz="4000">
              <a:solidFill>
                <a:srgbClr val="FFFFFF"/>
              </a:solidFill>
            </a:endParaRPr>
          </a:p>
        </p:txBody>
      </p:sp>
      <p:sp>
        <p:nvSpPr>
          <p:cNvPr id="3" name="Content Placeholder 2">
            <a:extLst>
              <a:ext uri="{FF2B5EF4-FFF2-40B4-BE49-F238E27FC236}">
                <a16:creationId xmlns:a16="http://schemas.microsoft.com/office/drawing/2014/main" id="{B979901D-7D27-D4F2-CE0E-4553868F813B}"/>
              </a:ext>
            </a:extLst>
          </p:cNvPr>
          <p:cNvSpPr>
            <a:spLocks noGrp="1"/>
          </p:cNvSpPr>
          <p:nvPr>
            <p:ph idx="1"/>
          </p:nvPr>
        </p:nvSpPr>
        <p:spPr>
          <a:xfrm>
            <a:off x="1424904" y="2494450"/>
            <a:ext cx="4053545" cy="3563159"/>
          </a:xfrm>
        </p:spPr>
        <p:txBody>
          <a:bodyPr>
            <a:normAutofit/>
          </a:bodyPr>
          <a:lstStyle/>
          <a:p>
            <a:pPr marL="0" indent="0">
              <a:buNone/>
            </a:pPr>
            <a:r>
              <a:rPr lang="en-MY" sz="2000"/>
              <a:t>To visualize the Sales Performances of ABC Sdn. Bhd. for the past 5 years, follows the following steps:</a:t>
            </a:r>
          </a:p>
          <a:p>
            <a:pPr marL="514350" indent="-514350">
              <a:buFont typeface="+mj-lt"/>
              <a:buAutoNum type="arabicPeriod"/>
            </a:pPr>
            <a:r>
              <a:rPr lang="en-MY" sz="2000"/>
              <a:t>Load the ABC </a:t>
            </a:r>
            <a:r>
              <a:rPr lang="en-MY" sz="2000" err="1"/>
              <a:t>Sdn</a:t>
            </a:r>
            <a:r>
              <a:rPr lang="en-MY" sz="2000"/>
              <a:t> </a:t>
            </a:r>
            <a:r>
              <a:rPr lang="en-MY" sz="2000" err="1"/>
              <a:t>Bhd</a:t>
            </a:r>
            <a:r>
              <a:rPr lang="en-MY" sz="2000"/>
              <a:t> Sales Report File.</a:t>
            </a:r>
          </a:p>
          <a:p>
            <a:pPr marL="514350" indent="-514350">
              <a:buFont typeface="+mj-lt"/>
              <a:buAutoNum type="arabicPeriod"/>
            </a:pPr>
            <a:r>
              <a:rPr lang="en-MY" sz="2000"/>
              <a:t>Select the cell from B4 to F9 – click cell B9, press shift and hold it, then click on the cell F9 (the cell ranges from B4 to B9 is now selected). Refer to Figure 1.1</a:t>
            </a:r>
          </a:p>
          <a:p>
            <a:pPr marL="514350" indent="-514350">
              <a:buFont typeface="+mj-lt"/>
              <a:buAutoNum type="arabicPeriod"/>
            </a:pPr>
            <a:endParaRPr lang="en-MY" sz="2000"/>
          </a:p>
          <a:p>
            <a:pPr marL="514350" indent="-514350">
              <a:buFont typeface="+mj-lt"/>
              <a:buAutoNum type="arabicPeriod"/>
            </a:pPr>
            <a:endParaRPr lang="en-MY" sz="2000"/>
          </a:p>
        </p:txBody>
      </p:sp>
      <p:pic>
        <p:nvPicPr>
          <p:cNvPr id="8" name="Picture 7">
            <a:extLst>
              <a:ext uri="{FF2B5EF4-FFF2-40B4-BE49-F238E27FC236}">
                <a16:creationId xmlns:a16="http://schemas.microsoft.com/office/drawing/2014/main" id="{582A31FA-7B31-D55F-6E38-C1741E87DD5F}"/>
              </a:ext>
            </a:extLst>
          </p:cNvPr>
          <p:cNvPicPr>
            <a:picLocks noChangeAspect="1"/>
          </p:cNvPicPr>
          <p:nvPr/>
        </p:nvPicPr>
        <p:blipFill rotWithShape="1">
          <a:blip r:embed="rId2"/>
          <a:srcRect b="6963"/>
          <a:stretch/>
        </p:blipFill>
        <p:spPr>
          <a:xfrm>
            <a:off x="5860582" y="2619815"/>
            <a:ext cx="5526927" cy="2892425"/>
          </a:xfrm>
          <a:prstGeom prst="rect">
            <a:avLst/>
          </a:prstGeom>
        </p:spPr>
      </p:pic>
      <p:sp>
        <p:nvSpPr>
          <p:cNvPr id="9" name="TextBox 8">
            <a:extLst>
              <a:ext uri="{FF2B5EF4-FFF2-40B4-BE49-F238E27FC236}">
                <a16:creationId xmlns:a16="http://schemas.microsoft.com/office/drawing/2014/main" id="{12DE71E6-6DAD-9380-AD09-6EB815D134D2}"/>
              </a:ext>
            </a:extLst>
          </p:cNvPr>
          <p:cNvSpPr txBox="1"/>
          <p:nvPr/>
        </p:nvSpPr>
        <p:spPr>
          <a:xfrm>
            <a:off x="8158480" y="5604602"/>
            <a:ext cx="1735331" cy="369332"/>
          </a:xfrm>
          <a:prstGeom prst="rect">
            <a:avLst/>
          </a:prstGeom>
          <a:noFill/>
        </p:spPr>
        <p:txBody>
          <a:bodyPr wrap="square" rtlCol="0">
            <a:spAutoFit/>
          </a:bodyPr>
          <a:lstStyle/>
          <a:p>
            <a:r>
              <a:rPr lang="en-MY"/>
              <a:t>Figure 1.1</a:t>
            </a:r>
          </a:p>
        </p:txBody>
      </p:sp>
    </p:spTree>
    <p:extLst>
      <p:ext uri="{BB962C8B-B14F-4D97-AF65-F5344CB8AC3E}">
        <p14:creationId xmlns:p14="http://schemas.microsoft.com/office/powerpoint/2010/main" val="378051981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7DB65EF-F3BA-413D-EED9-2D48E057E8C0}"/>
              </a:ext>
            </a:extLst>
          </p:cNvPr>
          <p:cNvPicPr>
            <a:picLocks noChangeAspect="1"/>
          </p:cNvPicPr>
          <p:nvPr/>
        </p:nvPicPr>
        <p:blipFill rotWithShape="1">
          <a:blip r:embed="rId2"/>
          <a:srcRect b="7037"/>
          <a:stretch/>
        </p:blipFill>
        <p:spPr>
          <a:xfrm>
            <a:off x="838200" y="787400"/>
            <a:ext cx="10103331" cy="5283200"/>
          </a:xfrm>
          <a:prstGeom prst="rect">
            <a:avLst/>
          </a:prstGeom>
        </p:spPr>
      </p:pic>
      <p:sp>
        <p:nvSpPr>
          <p:cNvPr id="6" name="TextBox 5">
            <a:extLst>
              <a:ext uri="{FF2B5EF4-FFF2-40B4-BE49-F238E27FC236}">
                <a16:creationId xmlns:a16="http://schemas.microsoft.com/office/drawing/2014/main" id="{15D79672-95AF-34B8-A9A9-EDEC514C6BFD}"/>
              </a:ext>
            </a:extLst>
          </p:cNvPr>
          <p:cNvSpPr txBox="1"/>
          <p:nvPr/>
        </p:nvSpPr>
        <p:spPr>
          <a:xfrm>
            <a:off x="5439915" y="6260068"/>
            <a:ext cx="1735331" cy="369332"/>
          </a:xfrm>
          <a:prstGeom prst="rect">
            <a:avLst/>
          </a:prstGeom>
          <a:noFill/>
        </p:spPr>
        <p:txBody>
          <a:bodyPr wrap="square" rtlCol="0">
            <a:spAutoFit/>
          </a:bodyPr>
          <a:lstStyle/>
          <a:p>
            <a:r>
              <a:rPr lang="en-MY"/>
              <a:t>Figure 4.6</a:t>
            </a:r>
          </a:p>
        </p:txBody>
      </p:sp>
    </p:spTree>
    <p:extLst>
      <p:ext uri="{BB962C8B-B14F-4D97-AF65-F5344CB8AC3E}">
        <p14:creationId xmlns:p14="http://schemas.microsoft.com/office/powerpoint/2010/main" val="29047984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B3D53B0-2238-83BE-B670-DA61D094307F}"/>
              </a:ext>
            </a:extLst>
          </p:cNvPr>
          <p:cNvSpPr>
            <a:spLocks noGrp="1"/>
          </p:cNvSpPr>
          <p:nvPr>
            <p:ph idx="1"/>
          </p:nvPr>
        </p:nvSpPr>
        <p:spPr>
          <a:xfrm>
            <a:off x="1028190" y="508809"/>
            <a:ext cx="5177984" cy="3563159"/>
          </a:xfrm>
        </p:spPr>
        <p:txBody>
          <a:bodyPr>
            <a:normAutofit/>
          </a:bodyPr>
          <a:lstStyle/>
          <a:p>
            <a:pPr marL="514350" indent="-514350">
              <a:buFont typeface="+mj-lt"/>
              <a:buAutoNum type="arabicPeriod" startAt="3"/>
            </a:pPr>
            <a:r>
              <a:rPr lang="en-MY" sz="2400"/>
              <a:t>Then, go </a:t>
            </a:r>
            <a:r>
              <a:rPr lang="en-GB" sz="2400"/>
              <a:t>Insert tab &gt; Line Chart &gt; More Line Charts</a:t>
            </a:r>
            <a:r>
              <a:rPr lang="en-MY" sz="2400"/>
              <a:t> (see Figure 1.2)</a:t>
            </a:r>
          </a:p>
          <a:p>
            <a:pPr marL="514350" indent="-514350">
              <a:buFont typeface="+mj-lt"/>
              <a:buAutoNum type="arabicPeriod" startAt="3"/>
            </a:pPr>
            <a:r>
              <a:rPr lang="en-MY" sz="2400"/>
              <a:t>Select chart with Quarterly Representation (see Figure 1.3)</a:t>
            </a:r>
          </a:p>
          <a:p>
            <a:pPr marL="514350" indent="-514350">
              <a:buFont typeface="+mj-lt"/>
              <a:buAutoNum type="arabicPeriod" startAt="3"/>
            </a:pPr>
            <a:r>
              <a:rPr lang="en-MY" sz="2400"/>
              <a:t>Edit the Chart Title to ABC </a:t>
            </a:r>
            <a:r>
              <a:rPr lang="en-MY" sz="2400" err="1"/>
              <a:t>Sdn</a:t>
            </a:r>
            <a:r>
              <a:rPr lang="en-MY" sz="2400"/>
              <a:t> </a:t>
            </a:r>
            <a:r>
              <a:rPr lang="en-MY" sz="2400" err="1"/>
              <a:t>Bhd</a:t>
            </a:r>
            <a:r>
              <a:rPr lang="en-MY" sz="2400"/>
              <a:t> Sales Performances</a:t>
            </a:r>
          </a:p>
          <a:p>
            <a:pPr marL="0" indent="0">
              <a:buNone/>
            </a:pPr>
            <a:endParaRPr lang="en-GB" sz="2400"/>
          </a:p>
        </p:txBody>
      </p:sp>
      <p:pic>
        <p:nvPicPr>
          <p:cNvPr id="11" name="Picture 10">
            <a:extLst>
              <a:ext uri="{FF2B5EF4-FFF2-40B4-BE49-F238E27FC236}">
                <a16:creationId xmlns:a16="http://schemas.microsoft.com/office/drawing/2014/main" id="{37E6E33C-4BC5-967E-3782-F9556C9614C8}"/>
              </a:ext>
            </a:extLst>
          </p:cNvPr>
          <p:cNvPicPr>
            <a:picLocks noChangeAspect="1"/>
          </p:cNvPicPr>
          <p:nvPr/>
        </p:nvPicPr>
        <p:blipFill rotWithShape="1">
          <a:blip r:embed="rId2"/>
          <a:srcRect b="6666"/>
          <a:stretch/>
        </p:blipFill>
        <p:spPr>
          <a:xfrm>
            <a:off x="6766560" y="3765773"/>
            <a:ext cx="4866712" cy="2555040"/>
          </a:xfrm>
          <a:prstGeom prst="rect">
            <a:avLst/>
          </a:prstGeom>
        </p:spPr>
      </p:pic>
      <p:pic>
        <p:nvPicPr>
          <p:cNvPr id="9" name="Picture 8">
            <a:extLst>
              <a:ext uri="{FF2B5EF4-FFF2-40B4-BE49-F238E27FC236}">
                <a16:creationId xmlns:a16="http://schemas.microsoft.com/office/drawing/2014/main" id="{08C32289-52B5-7534-963F-892A4EB1E47C}"/>
              </a:ext>
            </a:extLst>
          </p:cNvPr>
          <p:cNvPicPr>
            <a:picLocks noChangeAspect="1"/>
          </p:cNvPicPr>
          <p:nvPr/>
        </p:nvPicPr>
        <p:blipFill rotWithShape="1">
          <a:blip r:embed="rId3"/>
          <a:srcRect b="6371"/>
          <a:stretch/>
        </p:blipFill>
        <p:spPr>
          <a:xfrm>
            <a:off x="6766560" y="508809"/>
            <a:ext cx="4866712" cy="2563116"/>
          </a:xfrm>
          <a:prstGeom prst="rect">
            <a:avLst/>
          </a:prstGeom>
        </p:spPr>
      </p:pic>
      <p:sp>
        <p:nvSpPr>
          <p:cNvPr id="13" name="TextBox 12">
            <a:extLst>
              <a:ext uri="{FF2B5EF4-FFF2-40B4-BE49-F238E27FC236}">
                <a16:creationId xmlns:a16="http://schemas.microsoft.com/office/drawing/2014/main" id="{E55E9087-7FF7-AB24-CE9E-74C896450019}"/>
              </a:ext>
            </a:extLst>
          </p:cNvPr>
          <p:cNvSpPr txBox="1"/>
          <p:nvPr/>
        </p:nvSpPr>
        <p:spPr>
          <a:xfrm>
            <a:off x="8686799" y="3116582"/>
            <a:ext cx="1735331" cy="369332"/>
          </a:xfrm>
          <a:prstGeom prst="rect">
            <a:avLst/>
          </a:prstGeom>
          <a:noFill/>
        </p:spPr>
        <p:txBody>
          <a:bodyPr wrap="square" rtlCol="0">
            <a:spAutoFit/>
          </a:bodyPr>
          <a:lstStyle/>
          <a:p>
            <a:r>
              <a:rPr lang="en-MY"/>
              <a:t>Figure 2</a:t>
            </a:r>
          </a:p>
        </p:txBody>
      </p:sp>
      <p:sp>
        <p:nvSpPr>
          <p:cNvPr id="22" name="TextBox 21">
            <a:extLst>
              <a:ext uri="{FF2B5EF4-FFF2-40B4-BE49-F238E27FC236}">
                <a16:creationId xmlns:a16="http://schemas.microsoft.com/office/drawing/2014/main" id="{B43DC910-53B6-AB08-8CB3-693255D303B1}"/>
              </a:ext>
            </a:extLst>
          </p:cNvPr>
          <p:cNvSpPr txBox="1"/>
          <p:nvPr/>
        </p:nvSpPr>
        <p:spPr>
          <a:xfrm>
            <a:off x="8686800" y="6286742"/>
            <a:ext cx="1735331" cy="369332"/>
          </a:xfrm>
          <a:prstGeom prst="rect">
            <a:avLst/>
          </a:prstGeom>
          <a:noFill/>
        </p:spPr>
        <p:txBody>
          <a:bodyPr wrap="square" rtlCol="0">
            <a:spAutoFit/>
          </a:bodyPr>
          <a:lstStyle/>
          <a:p>
            <a:r>
              <a:rPr lang="en-MY"/>
              <a:t>Figure 1.3</a:t>
            </a:r>
          </a:p>
        </p:txBody>
      </p:sp>
      <p:sp>
        <p:nvSpPr>
          <p:cNvPr id="23" name="TextBox 22">
            <a:extLst>
              <a:ext uri="{FF2B5EF4-FFF2-40B4-BE49-F238E27FC236}">
                <a16:creationId xmlns:a16="http://schemas.microsoft.com/office/drawing/2014/main" id="{921052ED-BF50-4BA9-DA20-482B296F8F48}"/>
              </a:ext>
            </a:extLst>
          </p:cNvPr>
          <p:cNvSpPr txBox="1"/>
          <p:nvPr/>
        </p:nvSpPr>
        <p:spPr>
          <a:xfrm>
            <a:off x="8686800" y="3117851"/>
            <a:ext cx="1735331" cy="369332"/>
          </a:xfrm>
          <a:prstGeom prst="rect">
            <a:avLst/>
          </a:prstGeom>
          <a:noFill/>
        </p:spPr>
        <p:txBody>
          <a:bodyPr wrap="square" rtlCol="0">
            <a:spAutoFit/>
          </a:bodyPr>
          <a:lstStyle/>
          <a:p>
            <a:r>
              <a:rPr lang="en-MY"/>
              <a:t>Figure 1.2</a:t>
            </a:r>
          </a:p>
        </p:txBody>
      </p:sp>
    </p:spTree>
    <p:extLst>
      <p:ext uri="{BB962C8B-B14F-4D97-AF65-F5344CB8AC3E}">
        <p14:creationId xmlns:p14="http://schemas.microsoft.com/office/powerpoint/2010/main" val="2315575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89403F0E-27EC-BA5A-1923-63D6F5FE8896}"/>
              </a:ext>
            </a:extLst>
          </p:cNvPr>
          <p:cNvSpPr txBox="1">
            <a:spLocks/>
          </p:cNvSpPr>
          <p:nvPr/>
        </p:nvSpPr>
        <p:spPr>
          <a:xfrm>
            <a:off x="399863" y="391331"/>
            <a:ext cx="5696137" cy="3174830"/>
          </a:xfrm>
          <a:prstGeom prst="rect">
            <a:avLst/>
          </a:prstGeom>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14350" indent="-514350">
              <a:buFont typeface="+mj-lt"/>
              <a:buAutoNum type="arabicPeriod" startAt="6"/>
            </a:pPr>
            <a:r>
              <a:rPr lang="en-MY" sz="2400" dirty="0"/>
              <a:t>Next, select cells range from C4 to F9, press ctrl C, then go cell G4 then type ctrl V (see Figure 1.4)</a:t>
            </a:r>
          </a:p>
          <a:p>
            <a:pPr marL="514350" indent="-514350">
              <a:buFont typeface="+mj-lt"/>
              <a:buAutoNum type="arabicPeriod" startAt="6"/>
            </a:pPr>
            <a:r>
              <a:rPr lang="en-MY" sz="2400" dirty="0"/>
              <a:t>Next, select the cells G4 to J9, copy and  paste the values on top of the line chart created earlier.</a:t>
            </a:r>
          </a:p>
          <a:p>
            <a:pPr marL="514350" indent="-514350">
              <a:buFont typeface="+mj-lt"/>
              <a:buAutoNum type="arabicPeriod" startAt="6"/>
            </a:pPr>
            <a:r>
              <a:rPr lang="en-MY" sz="2400" dirty="0"/>
              <a:t>To do so, right click on the line chart, and click paste (see Figure 1.5)</a:t>
            </a:r>
          </a:p>
          <a:p>
            <a:pPr marL="514350" indent="-514350">
              <a:buFont typeface="+mj-lt"/>
              <a:buAutoNum type="arabicPeriod" startAt="6"/>
            </a:pPr>
            <a:r>
              <a:rPr lang="en-MY" sz="2400" dirty="0"/>
              <a:t>You can see now the Line Chart has changed in colours (there are double lines on each line of the charts, see Figure 1.6)</a:t>
            </a:r>
          </a:p>
          <a:p>
            <a:pPr marL="514350" indent="-514350">
              <a:buFont typeface="+mj-lt"/>
              <a:buAutoNum type="arabicPeriod" startAt="6"/>
            </a:pPr>
            <a:endParaRPr lang="en-MY" sz="2400" dirty="0"/>
          </a:p>
          <a:p>
            <a:pPr marL="0" indent="0">
              <a:buFont typeface="Arial" panose="020B0604020202020204" pitchFamily="34" charset="0"/>
              <a:buNone/>
            </a:pPr>
            <a:endParaRPr lang="en-GB" sz="2400" dirty="0"/>
          </a:p>
        </p:txBody>
      </p:sp>
      <p:pic>
        <p:nvPicPr>
          <p:cNvPr id="6" name="Picture 5">
            <a:extLst>
              <a:ext uri="{FF2B5EF4-FFF2-40B4-BE49-F238E27FC236}">
                <a16:creationId xmlns:a16="http://schemas.microsoft.com/office/drawing/2014/main" id="{48661D57-28DE-83AA-2995-C7979F87A086}"/>
              </a:ext>
            </a:extLst>
          </p:cNvPr>
          <p:cNvPicPr>
            <a:picLocks noChangeAspect="1"/>
          </p:cNvPicPr>
          <p:nvPr/>
        </p:nvPicPr>
        <p:blipFill rotWithShape="1">
          <a:blip r:embed="rId2"/>
          <a:srcRect b="6963"/>
          <a:stretch/>
        </p:blipFill>
        <p:spPr>
          <a:xfrm>
            <a:off x="6818396" y="375108"/>
            <a:ext cx="5204507" cy="2723692"/>
          </a:xfrm>
          <a:prstGeom prst="rect">
            <a:avLst/>
          </a:prstGeom>
        </p:spPr>
      </p:pic>
      <p:sp>
        <p:nvSpPr>
          <p:cNvPr id="7" name="TextBox 6">
            <a:extLst>
              <a:ext uri="{FF2B5EF4-FFF2-40B4-BE49-F238E27FC236}">
                <a16:creationId xmlns:a16="http://schemas.microsoft.com/office/drawing/2014/main" id="{019FE4E7-E480-0D3D-C6EA-6C70FCDF343A}"/>
              </a:ext>
            </a:extLst>
          </p:cNvPr>
          <p:cNvSpPr txBox="1"/>
          <p:nvPr/>
        </p:nvSpPr>
        <p:spPr>
          <a:xfrm>
            <a:off x="8908734" y="3097888"/>
            <a:ext cx="1735331" cy="369332"/>
          </a:xfrm>
          <a:prstGeom prst="rect">
            <a:avLst/>
          </a:prstGeom>
          <a:noFill/>
        </p:spPr>
        <p:txBody>
          <a:bodyPr wrap="square" rtlCol="0">
            <a:spAutoFit/>
          </a:bodyPr>
          <a:lstStyle/>
          <a:p>
            <a:r>
              <a:rPr lang="en-MY"/>
              <a:t>Figure 1.4</a:t>
            </a:r>
          </a:p>
        </p:txBody>
      </p:sp>
      <p:pic>
        <p:nvPicPr>
          <p:cNvPr id="9" name="Picture 8">
            <a:extLst>
              <a:ext uri="{FF2B5EF4-FFF2-40B4-BE49-F238E27FC236}">
                <a16:creationId xmlns:a16="http://schemas.microsoft.com/office/drawing/2014/main" id="{6E6BD087-66E5-A5FC-347F-64059845F5BD}"/>
              </a:ext>
            </a:extLst>
          </p:cNvPr>
          <p:cNvPicPr>
            <a:picLocks noChangeAspect="1"/>
          </p:cNvPicPr>
          <p:nvPr/>
        </p:nvPicPr>
        <p:blipFill rotWithShape="1">
          <a:blip r:embed="rId3"/>
          <a:srcRect b="6815"/>
          <a:stretch/>
        </p:blipFill>
        <p:spPr>
          <a:xfrm>
            <a:off x="6818396" y="3647043"/>
            <a:ext cx="5257636" cy="2755878"/>
          </a:xfrm>
          <a:prstGeom prst="rect">
            <a:avLst/>
          </a:prstGeom>
        </p:spPr>
      </p:pic>
      <p:sp>
        <p:nvSpPr>
          <p:cNvPr id="10" name="TextBox 9">
            <a:extLst>
              <a:ext uri="{FF2B5EF4-FFF2-40B4-BE49-F238E27FC236}">
                <a16:creationId xmlns:a16="http://schemas.microsoft.com/office/drawing/2014/main" id="{4E9AA82F-4248-BD00-B392-0B5B52845BE3}"/>
              </a:ext>
            </a:extLst>
          </p:cNvPr>
          <p:cNvSpPr txBox="1"/>
          <p:nvPr/>
        </p:nvSpPr>
        <p:spPr>
          <a:xfrm>
            <a:off x="8920480" y="6412169"/>
            <a:ext cx="1735331" cy="369332"/>
          </a:xfrm>
          <a:prstGeom prst="rect">
            <a:avLst/>
          </a:prstGeom>
          <a:noFill/>
        </p:spPr>
        <p:txBody>
          <a:bodyPr wrap="square" rtlCol="0">
            <a:spAutoFit/>
          </a:bodyPr>
          <a:lstStyle/>
          <a:p>
            <a:r>
              <a:rPr lang="en-MY"/>
              <a:t>Figure 1.5</a:t>
            </a:r>
          </a:p>
        </p:txBody>
      </p:sp>
      <p:pic>
        <p:nvPicPr>
          <p:cNvPr id="12" name="Picture 11">
            <a:extLst>
              <a:ext uri="{FF2B5EF4-FFF2-40B4-BE49-F238E27FC236}">
                <a16:creationId xmlns:a16="http://schemas.microsoft.com/office/drawing/2014/main" id="{9CD24B54-96F0-891E-9F59-6C64601A4930}"/>
              </a:ext>
            </a:extLst>
          </p:cNvPr>
          <p:cNvPicPr>
            <a:picLocks noChangeAspect="1"/>
          </p:cNvPicPr>
          <p:nvPr/>
        </p:nvPicPr>
        <p:blipFill rotWithShape="1">
          <a:blip r:embed="rId4"/>
          <a:srcRect b="6636"/>
          <a:stretch/>
        </p:blipFill>
        <p:spPr>
          <a:xfrm>
            <a:off x="891493" y="3566161"/>
            <a:ext cx="5204507" cy="2733271"/>
          </a:xfrm>
          <a:prstGeom prst="rect">
            <a:avLst/>
          </a:prstGeom>
        </p:spPr>
      </p:pic>
      <p:sp>
        <p:nvSpPr>
          <p:cNvPr id="13" name="TextBox 12">
            <a:extLst>
              <a:ext uri="{FF2B5EF4-FFF2-40B4-BE49-F238E27FC236}">
                <a16:creationId xmlns:a16="http://schemas.microsoft.com/office/drawing/2014/main" id="{F14A48D1-5206-588F-2EAB-2C65CE935682}"/>
              </a:ext>
            </a:extLst>
          </p:cNvPr>
          <p:cNvSpPr txBox="1"/>
          <p:nvPr/>
        </p:nvSpPr>
        <p:spPr>
          <a:xfrm>
            <a:off x="2773680" y="6328976"/>
            <a:ext cx="1735331" cy="369332"/>
          </a:xfrm>
          <a:prstGeom prst="rect">
            <a:avLst/>
          </a:prstGeom>
          <a:noFill/>
        </p:spPr>
        <p:txBody>
          <a:bodyPr wrap="square" rtlCol="0">
            <a:spAutoFit/>
          </a:bodyPr>
          <a:lstStyle/>
          <a:p>
            <a:r>
              <a:rPr lang="en-MY"/>
              <a:t>Figure 1.6</a:t>
            </a:r>
          </a:p>
        </p:txBody>
      </p:sp>
    </p:spTree>
    <p:extLst>
      <p:ext uri="{BB962C8B-B14F-4D97-AF65-F5344CB8AC3E}">
        <p14:creationId xmlns:p14="http://schemas.microsoft.com/office/powerpoint/2010/main" val="15653217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019FE4E7-E480-0D3D-C6EA-6C70FCDF343A}"/>
              </a:ext>
            </a:extLst>
          </p:cNvPr>
          <p:cNvSpPr txBox="1"/>
          <p:nvPr/>
        </p:nvSpPr>
        <p:spPr>
          <a:xfrm>
            <a:off x="8908734" y="3097888"/>
            <a:ext cx="1735331" cy="369332"/>
          </a:xfrm>
          <a:prstGeom prst="rect">
            <a:avLst/>
          </a:prstGeom>
          <a:noFill/>
        </p:spPr>
        <p:txBody>
          <a:bodyPr wrap="square" rtlCol="0">
            <a:spAutoFit/>
          </a:bodyPr>
          <a:lstStyle/>
          <a:p>
            <a:r>
              <a:rPr lang="en-MY"/>
              <a:t>Figure 1.7</a:t>
            </a:r>
          </a:p>
        </p:txBody>
      </p:sp>
      <p:sp>
        <p:nvSpPr>
          <p:cNvPr id="10" name="TextBox 9">
            <a:extLst>
              <a:ext uri="{FF2B5EF4-FFF2-40B4-BE49-F238E27FC236}">
                <a16:creationId xmlns:a16="http://schemas.microsoft.com/office/drawing/2014/main" id="{4E9AA82F-4248-BD00-B392-0B5B52845BE3}"/>
              </a:ext>
            </a:extLst>
          </p:cNvPr>
          <p:cNvSpPr txBox="1"/>
          <p:nvPr/>
        </p:nvSpPr>
        <p:spPr>
          <a:xfrm>
            <a:off x="8920480" y="6282749"/>
            <a:ext cx="1735331" cy="369332"/>
          </a:xfrm>
          <a:prstGeom prst="rect">
            <a:avLst/>
          </a:prstGeom>
          <a:noFill/>
        </p:spPr>
        <p:txBody>
          <a:bodyPr wrap="square" rtlCol="0">
            <a:spAutoFit/>
          </a:bodyPr>
          <a:lstStyle/>
          <a:p>
            <a:r>
              <a:rPr lang="en-MY"/>
              <a:t>Figure 1.8</a:t>
            </a:r>
          </a:p>
        </p:txBody>
      </p:sp>
      <p:pic>
        <p:nvPicPr>
          <p:cNvPr id="3" name="Picture 2">
            <a:extLst>
              <a:ext uri="{FF2B5EF4-FFF2-40B4-BE49-F238E27FC236}">
                <a16:creationId xmlns:a16="http://schemas.microsoft.com/office/drawing/2014/main" id="{BEC371A3-47AC-A6F6-F130-3DF03DC4ECAC}"/>
              </a:ext>
            </a:extLst>
          </p:cNvPr>
          <p:cNvPicPr>
            <a:picLocks noChangeAspect="1"/>
          </p:cNvPicPr>
          <p:nvPr/>
        </p:nvPicPr>
        <p:blipFill rotWithShape="1">
          <a:blip r:embed="rId2"/>
          <a:srcRect b="6501"/>
          <a:stretch/>
        </p:blipFill>
        <p:spPr>
          <a:xfrm>
            <a:off x="6667172" y="181968"/>
            <a:ext cx="5331787" cy="2804160"/>
          </a:xfrm>
          <a:prstGeom prst="rect">
            <a:avLst/>
          </a:prstGeom>
        </p:spPr>
      </p:pic>
      <p:pic>
        <p:nvPicPr>
          <p:cNvPr id="8" name="Picture 7">
            <a:extLst>
              <a:ext uri="{FF2B5EF4-FFF2-40B4-BE49-F238E27FC236}">
                <a16:creationId xmlns:a16="http://schemas.microsoft.com/office/drawing/2014/main" id="{645D92E9-721C-F80E-4310-0C4FFE9FFBC1}"/>
              </a:ext>
            </a:extLst>
          </p:cNvPr>
          <p:cNvPicPr>
            <a:picLocks noChangeAspect="1"/>
          </p:cNvPicPr>
          <p:nvPr/>
        </p:nvPicPr>
        <p:blipFill rotWithShape="1">
          <a:blip r:embed="rId3"/>
          <a:srcRect b="6501"/>
          <a:stretch/>
        </p:blipFill>
        <p:spPr>
          <a:xfrm>
            <a:off x="6667172" y="3467220"/>
            <a:ext cx="5331787" cy="2804160"/>
          </a:xfrm>
          <a:prstGeom prst="rect">
            <a:avLst/>
          </a:prstGeom>
        </p:spPr>
      </p:pic>
      <p:sp>
        <p:nvSpPr>
          <p:cNvPr id="11" name="Content Placeholder 2">
            <a:extLst>
              <a:ext uri="{FF2B5EF4-FFF2-40B4-BE49-F238E27FC236}">
                <a16:creationId xmlns:a16="http://schemas.microsoft.com/office/drawing/2014/main" id="{33EBC7EC-C50D-AF4A-C11C-146BC2882860}"/>
              </a:ext>
            </a:extLst>
          </p:cNvPr>
          <p:cNvSpPr txBox="1">
            <a:spLocks/>
          </p:cNvSpPr>
          <p:nvPr/>
        </p:nvSpPr>
        <p:spPr>
          <a:xfrm>
            <a:off x="399863" y="391330"/>
            <a:ext cx="6082217" cy="614155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14350" indent="-514350">
              <a:buFont typeface="+mj-lt"/>
              <a:buAutoNum type="arabicPeriod" startAt="10"/>
            </a:pPr>
            <a:r>
              <a:rPr lang="en-MY" sz="2200"/>
              <a:t>Next, </a:t>
            </a:r>
            <a:r>
              <a:rPr lang="en-GB" sz="2200"/>
              <a:t>we will insert buttons to easily view our charts based on each year performance.  Go to Developer Tab &gt; Insert &gt; Form Controls &gt; Button (see Figure 1.7)</a:t>
            </a:r>
          </a:p>
          <a:p>
            <a:pPr marL="514350" indent="-514350">
              <a:buFont typeface="+mj-lt"/>
              <a:buAutoNum type="arabicPeriod" startAt="10"/>
            </a:pPr>
            <a:r>
              <a:rPr lang="en-GB" sz="2200"/>
              <a:t>The cursor will change to plus sign, then click on cell B12 to insert the button. </a:t>
            </a:r>
          </a:p>
          <a:p>
            <a:pPr marL="514350" indent="-514350">
              <a:buFont typeface="+mj-lt"/>
              <a:buAutoNum type="arabicPeriod" startAt="10"/>
            </a:pPr>
            <a:r>
              <a:rPr lang="en-GB" sz="2200"/>
              <a:t>Right click on the button and click on edit text to change the name to 2017.</a:t>
            </a:r>
          </a:p>
          <a:p>
            <a:pPr marL="514350" indent="-514350">
              <a:buFont typeface="+mj-lt"/>
              <a:buAutoNum type="arabicPeriod" startAt="10"/>
            </a:pPr>
            <a:r>
              <a:rPr lang="en-GB" sz="2200"/>
              <a:t>Then, right click again and now choose form control. In cell link box type L5 (see Figure 1.8).</a:t>
            </a:r>
          </a:p>
          <a:p>
            <a:pPr marL="514350" indent="-514350">
              <a:buFont typeface="+mj-lt"/>
              <a:buAutoNum type="arabicPeriod" startAt="10"/>
            </a:pPr>
            <a:r>
              <a:rPr lang="en-GB" sz="2200"/>
              <a:t>You can now copy and paste the button for the remaining years (2018, 2019, 2020 and 2021).</a:t>
            </a:r>
          </a:p>
          <a:p>
            <a:pPr marL="514350" indent="-514350">
              <a:buFont typeface="+mj-lt"/>
              <a:buAutoNum type="arabicPeriod" startAt="10"/>
            </a:pPr>
            <a:r>
              <a:rPr lang="en-GB" sz="2200"/>
              <a:t>To check if buttons are working appropriately click on each button and see if the value in cell L5 changes when you click each button accordingly.</a:t>
            </a:r>
          </a:p>
          <a:p>
            <a:pPr marL="514350" indent="-514350">
              <a:buFont typeface="+mj-lt"/>
              <a:buAutoNum type="arabicPeriod" startAt="10"/>
            </a:pPr>
            <a:endParaRPr lang="en-GB" sz="2200"/>
          </a:p>
          <a:p>
            <a:pPr marL="514350" indent="-514350">
              <a:buFont typeface="+mj-lt"/>
              <a:buAutoNum type="arabicPeriod" startAt="10"/>
            </a:pPr>
            <a:endParaRPr lang="en-MY" sz="2200"/>
          </a:p>
          <a:p>
            <a:pPr marL="0" indent="0">
              <a:buFont typeface="Arial" panose="020B0604020202020204" pitchFamily="34" charset="0"/>
              <a:buNone/>
            </a:pPr>
            <a:endParaRPr lang="en-GB" sz="2200"/>
          </a:p>
        </p:txBody>
      </p:sp>
    </p:spTree>
    <p:extLst>
      <p:ext uri="{BB962C8B-B14F-4D97-AF65-F5344CB8AC3E}">
        <p14:creationId xmlns:p14="http://schemas.microsoft.com/office/powerpoint/2010/main" val="41042033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89403F0E-27EC-BA5A-1923-63D6F5FE8896}"/>
              </a:ext>
            </a:extLst>
          </p:cNvPr>
          <p:cNvSpPr txBox="1">
            <a:spLocks/>
          </p:cNvSpPr>
          <p:nvPr/>
        </p:nvSpPr>
        <p:spPr>
          <a:xfrm>
            <a:off x="399863" y="391330"/>
            <a:ext cx="6082217" cy="614155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14350" indent="-514350">
              <a:buFont typeface="+mj-lt"/>
              <a:buAutoNum type="arabicPeriod" startAt="10"/>
            </a:pPr>
            <a:r>
              <a:rPr lang="en-MY" sz="2200"/>
              <a:t>Next, </a:t>
            </a:r>
            <a:r>
              <a:rPr lang="en-GB" sz="2200"/>
              <a:t>go to cell K5 then type series of number from 1 to 5, across cell K9.</a:t>
            </a:r>
          </a:p>
          <a:p>
            <a:pPr marL="514350" indent="-514350">
              <a:buFont typeface="+mj-lt"/>
              <a:buAutoNum type="arabicPeriod" startAt="10"/>
            </a:pPr>
            <a:r>
              <a:rPr lang="en-GB" sz="2200"/>
              <a:t>Then, in cell M5, type this formula </a:t>
            </a:r>
            <a:r>
              <a:rPr lang="en-GB" sz="2200">
                <a:solidFill>
                  <a:srgbClr val="FF0000"/>
                </a:solidFill>
              </a:rPr>
              <a:t>=$L$5=K5 </a:t>
            </a:r>
            <a:r>
              <a:rPr lang="en-GB" sz="2200"/>
              <a:t>and drag the fill handle down to cell M9 (see Figure 1.9).</a:t>
            </a:r>
          </a:p>
          <a:p>
            <a:pPr marL="514350" indent="-514350">
              <a:buFont typeface="+mj-lt"/>
              <a:buAutoNum type="arabicPeriod" startAt="10"/>
            </a:pPr>
            <a:r>
              <a:rPr lang="en-GB" sz="2400"/>
              <a:t>After that, go to cell G4, then replace the existing value with this formula </a:t>
            </a:r>
            <a:r>
              <a:rPr lang="en-GB" sz="2400">
                <a:solidFill>
                  <a:srgbClr val="FF0000"/>
                </a:solidFill>
              </a:rPr>
              <a:t>=IF($M5=TRUE,C5,NA()). </a:t>
            </a:r>
            <a:r>
              <a:rPr lang="en-GB" sz="2400"/>
              <a:t>Drag this formula all the way to cells range from G5 to J9 (see Figure 1.10)</a:t>
            </a:r>
          </a:p>
          <a:p>
            <a:pPr marL="514350" indent="-514350">
              <a:buFont typeface="+mj-lt"/>
              <a:buAutoNum type="arabicPeriod" startAt="10"/>
            </a:pPr>
            <a:r>
              <a:rPr lang="en-GB" sz="2400"/>
              <a:t>Now, it time to adjust the line chart. Click 2017 button and right click on the relevant data series in the chart. Click Format data series.</a:t>
            </a:r>
            <a:endParaRPr lang="en-MY" sz="2400"/>
          </a:p>
          <a:p>
            <a:pPr marL="0" indent="0">
              <a:buFont typeface="Arial" panose="020B0604020202020204" pitchFamily="34" charset="0"/>
              <a:buNone/>
            </a:pPr>
            <a:endParaRPr lang="en-GB" sz="2200"/>
          </a:p>
        </p:txBody>
      </p:sp>
      <p:sp>
        <p:nvSpPr>
          <p:cNvPr id="7" name="TextBox 6">
            <a:extLst>
              <a:ext uri="{FF2B5EF4-FFF2-40B4-BE49-F238E27FC236}">
                <a16:creationId xmlns:a16="http://schemas.microsoft.com/office/drawing/2014/main" id="{019FE4E7-E480-0D3D-C6EA-6C70FCDF343A}"/>
              </a:ext>
            </a:extLst>
          </p:cNvPr>
          <p:cNvSpPr txBox="1"/>
          <p:nvPr/>
        </p:nvSpPr>
        <p:spPr>
          <a:xfrm>
            <a:off x="8908734" y="3097888"/>
            <a:ext cx="1735331" cy="369332"/>
          </a:xfrm>
          <a:prstGeom prst="rect">
            <a:avLst/>
          </a:prstGeom>
          <a:noFill/>
        </p:spPr>
        <p:txBody>
          <a:bodyPr wrap="square" rtlCol="0">
            <a:spAutoFit/>
          </a:bodyPr>
          <a:lstStyle/>
          <a:p>
            <a:r>
              <a:rPr lang="en-MY"/>
              <a:t>Figure 1.9</a:t>
            </a:r>
          </a:p>
        </p:txBody>
      </p:sp>
      <p:sp>
        <p:nvSpPr>
          <p:cNvPr id="10" name="TextBox 9">
            <a:extLst>
              <a:ext uri="{FF2B5EF4-FFF2-40B4-BE49-F238E27FC236}">
                <a16:creationId xmlns:a16="http://schemas.microsoft.com/office/drawing/2014/main" id="{4E9AA82F-4248-BD00-B392-0B5B52845BE3}"/>
              </a:ext>
            </a:extLst>
          </p:cNvPr>
          <p:cNvSpPr txBox="1"/>
          <p:nvPr/>
        </p:nvSpPr>
        <p:spPr>
          <a:xfrm>
            <a:off x="8920480" y="6282749"/>
            <a:ext cx="1735331" cy="369332"/>
          </a:xfrm>
          <a:prstGeom prst="rect">
            <a:avLst/>
          </a:prstGeom>
          <a:noFill/>
        </p:spPr>
        <p:txBody>
          <a:bodyPr wrap="square" rtlCol="0">
            <a:spAutoFit/>
          </a:bodyPr>
          <a:lstStyle/>
          <a:p>
            <a:r>
              <a:rPr lang="en-MY"/>
              <a:t>Figure 1.10</a:t>
            </a:r>
          </a:p>
        </p:txBody>
      </p:sp>
      <p:pic>
        <p:nvPicPr>
          <p:cNvPr id="5" name="Picture 4">
            <a:extLst>
              <a:ext uri="{FF2B5EF4-FFF2-40B4-BE49-F238E27FC236}">
                <a16:creationId xmlns:a16="http://schemas.microsoft.com/office/drawing/2014/main" id="{A7ECC8D9-EBF1-2658-34C2-9BD01BFA19EE}"/>
              </a:ext>
            </a:extLst>
          </p:cNvPr>
          <p:cNvPicPr>
            <a:picLocks noChangeAspect="1"/>
          </p:cNvPicPr>
          <p:nvPr/>
        </p:nvPicPr>
        <p:blipFill rotWithShape="1">
          <a:blip r:embed="rId2"/>
          <a:srcRect b="7259"/>
          <a:stretch/>
        </p:blipFill>
        <p:spPr>
          <a:xfrm>
            <a:off x="6623572" y="205919"/>
            <a:ext cx="5375387" cy="2804160"/>
          </a:xfrm>
          <a:prstGeom prst="rect">
            <a:avLst/>
          </a:prstGeom>
        </p:spPr>
      </p:pic>
      <p:pic>
        <p:nvPicPr>
          <p:cNvPr id="9" name="Picture 8">
            <a:extLst>
              <a:ext uri="{FF2B5EF4-FFF2-40B4-BE49-F238E27FC236}">
                <a16:creationId xmlns:a16="http://schemas.microsoft.com/office/drawing/2014/main" id="{85A325CF-4F03-9821-6302-6004180D0BF5}"/>
              </a:ext>
            </a:extLst>
          </p:cNvPr>
          <p:cNvPicPr>
            <a:picLocks noChangeAspect="1"/>
          </p:cNvPicPr>
          <p:nvPr/>
        </p:nvPicPr>
        <p:blipFill rotWithShape="1">
          <a:blip r:embed="rId3"/>
          <a:srcRect b="6815"/>
          <a:stretch/>
        </p:blipFill>
        <p:spPr>
          <a:xfrm>
            <a:off x="6623572" y="3429000"/>
            <a:ext cx="5410375" cy="2835938"/>
          </a:xfrm>
          <a:prstGeom prst="rect">
            <a:avLst/>
          </a:prstGeom>
        </p:spPr>
      </p:pic>
    </p:spTree>
    <p:extLst>
      <p:ext uri="{BB962C8B-B14F-4D97-AF65-F5344CB8AC3E}">
        <p14:creationId xmlns:p14="http://schemas.microsoft.com/office/powerpoint/2010/main" val="24987139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89403F0E-27EC-BA5A-1923-63D6F5FE8896}"/>
              </a:ext>
            </a:extLst>
          </p:cNvPr>
          <p:cNvSpPr txBox="1">
            <a:spLocks/>
          </p:cNvSpPr>
          <p:nvPr/>
        </p:nvSpPr>
        <p:spPr>
          <a:xfrm>
            <a:off x="399863" y="391330"/>
            <a:ext cx="6082217" cy="614155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14350" indent="-514350">
              <a:buFont typeface="+mj-lt"/>
              <a:buAutoNum type="arabicPeriod" startAt="14"/>
            </a:pPr>
            <a:r>
              <a:rPr lang="en-GB" sz="2400"/>
              <a:t>In Format data series:</a:t>
            </a:r>
          </a:p>
          <a:p>
            <a:pPr lvl="1"/>
            <a:r>
              <a:rPr lang="en-GB" sz="2200"/>
              <a:t>Select Fill and Line &gt; then in Line &gt; Select No Line</a:t>
            </a:r>
          </a:p>
          <a:p>
            <a:pPr lvl="1"/>
            <a:r>
              <a:rPr lang="en-GB" sz="2200"/>
              <a:t>Then go to Marker &gt; Marker Option &gt; Built In &gt; Select Type &gt; Size 10.</a:t>
            </a:r>
          </a:p>
          <a:p>
            <a:pPr lvl="1"/>
            <a:r>
              <a:rPr lang="en-GB" sz="2200"/>
              <a:t>Next in the Fill option &gt; No Fill</a:t>
            </a:r>
          </a:p>
          <a:p>
            <a:pPr lvl="1"/>
            <a:r>
              <a:rPr lang="en-GB" sz="2200"/>
              <a:t>In the Border Option &gt; Colour &gt; Width 2pt &gt; Dash Type </a:t>
            </a:r>
          </a:p>
          <a:p>
            <a:pPr marL="457200" lvl="1" indent="0">
              <a:buNone/>
            </a:pPr>
            <a:r>
              <a:rPr lang="en-GB" sz="2200"/>
              <a:t>Your Line Chart should look like Figure 1.12.</a:t>
            </a:r>
            <a:endParaRPr lang="en-MY" sz="2200"/>
          </a:p>
          <a:p>
            <a:pPr marL="514350" indent="-514350">
              <a:buFont typeface="+mj-lt"/>
              <a:buAutoNum type="arabicPeriod" startAt="14"/>
            </a:pPr>
            <a:r>
              <a:rPr lang="en-GB" sz="2400"/>
              <a:t>Repeat steps no 13 and 14 for other data series.</a:t>
            </a:r>
          </a:p>
          <a:p>
            <a:pPr marL="514350" indent="-514350">
              <a:buFont typeface="+mj-lt"/>
              <a:buAutoNum type="arabicPeriod" startAt="14"/>
            </a:pPr>
            <a:r>
              <a:rPr lang="en-GB" sz="2400"/>
              <a:t>Clear out the unnecessary elements in chart (e.g. the series 6 to series 10)</a:t>
            </a:r>
          </a:p>
          <a:p>
            <a:pPr marL="514350" indent="-514350">
              <a:buFont typeface="+mj-lt"/>
              <a:buAutoNum type="arabicPeriod" startAt="14"/>
            </a:pPr>
            <a:r>
              <a:rPr lang="en-GB" sz="2400"/>
              <a:t>Then select cells range A11 to K38, then go to fill Tab, select colour for the Line Chart Background.</a:t>
            </a:r>
          </a:p>
          <a:p>
            <a:pPr marL="0" indent="0">
              <a:buFont typeface="Arial" panose="020B0604020202020204" pitchFamily="34" charset="0"/>
              <a:buNone/>
            </a:pPr>
            <a:endParaRPr lang="en-GB" sz="2200"/>
          </a:p>
        </p:txBody>
      </p:sp>
      <p:sp>
        <p:nvSpPr>
          <p:cNvPr id="7" name="TextBox 6">
            <a:extLst>
              <a:ext uri="{FF2B5EF4-FFF2-40B4-BE49-F238E27FC236}">
                <a16:creationId xmlns:a16="http://schemas.microsoft.com/office/drawing/2014/main" id="{019FE4E7-E480-0D3D-C6EA-6C70FCDF343A}"/>
              </a:ext>
            </a:extLst>
          </p:cNvPr>
          <p:cNvSpPr txBox="1"/>
          <p:nvPr/>
        </p:nvSpPr>
        <p:spPr>
          <a:xfrm>
            <a:off x="8908734" y="3097888"/>
            <a:ext cx="1735331" cy="369332"/>
          </a:xfrm>
          <a:prstGeom prst="rect">
            <a:avLst/>
          </a:prstGeom>
          <a:noFill/>
        </p:spPr>
        <p:txBody>
          <a:bodyPr wrap="square" rtlCol="0">
            <a:spAutoFit/>
          </a:bodyPr>
          <a:lstStyle/>
          <a:p>
            <a:r>
              <a:rPr lang="en-MY"/>
              <a:t>Figure 1.11</a:t>
            </a:r>
          </a:p>
        </p:txBody>
      </p:sp>
      <p:sp>
        <p:nvSpPr>
          <p:cNvPr id="10" name="TextBox 9">
            <a:extLst>
              <a:ext uri="{FF2B5EF4-FFF2-40B4-BE49-F238E27FC236}">
                <a16:creationId xmlns:a16="http://schemas.microsoft.com/office/drawing/2014/main" id="{4E9AA82F-4248-BD00-B392-0B5B52845BE3}"/>
              </a:ext>
            </a:extLst>
          </p:cNvPr>
          <p:cNvSpPr txBox="1"/>
          <p:nvPr/>
        </p:nvSpPr>
        <p:spPr>
          <a:xfrm>
            <a:off x="8920480" y="6282749"/>
            <a:ext cx="1735331" cy="369332"/>
          </a:xfrm>
          <a:prstGeom prst="rect">
            <a:avLst/>
          </a:prstGeom>
          <a:noFill/>
        </p:spPr>
        <p:txBody>
          <a:bodyPr wrap="square" rtlCol="0">
            <a:spAutoFit/>
          </a:bodyPr>
          <a:lstStyle/>
          <a:p>
            <a:r>
              <a:rPr lang="en-MY"/>
              <a:t>Figure 1.12</a:t>
            </a:r>
          </a:p>
        </p:txBody>
      </p:sp>
      <p:pic>
        <p:nvPicPr>
          <p:cNvPr id="3" name="Picture 2">
            <a:extLst>
              <a:ext uri="{FF2B5EF4-FFF2-40B4-BE49-F238E27FC236}">
                <a16:creationId xmlns:a16="http://schemas.microsoft.com/office/drawing/2014/main" id="{4ACD6784-36D6-2882-C929-DFAD25713B2D}"/>
              </a:ext>
            </a:extLst>
          </p:cNvPr>
          <p:cNvPicPr>
            <a:picLocks noChangeAspect="1"/>
          </p:cNvPicPr>
          <p:nvPr/>
        </p:nvPicPr>
        <p:blipFill rotWithShape="1">
          <a:blip r:embed="rId2"/>
          <a:srcRect t="1" b="7259"/>
          <a:stretch/>
        </p:blipFill>
        <p:spPr>
          <a:xfrm>
            <a:off x="6594911" y="205919"/>
            <a:ext cx="5436303" cy="2835938"/>
          </a:xfrm>
          <a:prstGeom prst="rect">
            <a:avLst/>
          </a:prstGeom>
        </p:spPr>
      </p:pic>
      <p:pic>
        <p:nvPicPr>
          <p:cNvPr id="8" name="Picture 7">
            <a:extLst>
              <a:ext uri="{FF2B5EF4-FFF2-40B4-BE49-F238E27FC236}">
                <a16:creationId xmlns:a16="http://schemas.microsoft.com/office/drawing/2014/main" id="{16FDFCFF-7549-98A3-12ED-4B4D74C49F7E}"/>
              </a:ext>
            </a:extLst>
          </p:cNvPr>
          <p:cNvPicPr>
            <a:picLocks noChangeAspect="1"/>
          </p:cNvPicPr>
          <p:nvPr/>
        </p:nvPicPr>
        <p:blipFill rotWithShape="1">
          <a:blip r:embed="rId3"/>
          <a:srcRect b="7112"/>
          <a:stretch/>
        </p:blipFill>
        <p:spPr>
          <a:xfrm>
            <a:off x="6603579" y="3523251"/>
            <a:ext cx="5427635" cy="2835939"/>
          </a:xfrm>
          <a:prstGeom prst="rect">
            <a:avLst/>
          </a:prstGeom>
        </p:spPr>
      </p:pic>
    </p:spTree>
    <p:extLst>
      <p:ext uri="{BB962C8B-B14F-4D97-AF65-F5344CB8AC3E}">
        <p14:creationId xmlns:p14="http://schemas.microsoft.com/office/powerpoint/2010/main" val="21303320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F4C0B10B-D2C4-4A54-AFAD-3D27DF88BB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 name="Group 11">
            <a:extLst>
              <a:ext uri="{FF2B5EF4-FFF2-40B4-BE49-F238E27FC236}">
                <a16:creationId xmlns:a16="http://schemas.microsoft.com/office/drawing/2014/main" id="{B6BADB90-C74B-40D6-86DC-503F65FCE8D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09710" y="635715"/>
            <a:ext cx="11142208" cy="2482136"/>
            <a:chOff x="409710" y="635715"/>
            <a:chExt cx="11142208" cy="2482136"/>
          </a:xfrm>
        </p:grpSpPr>
        <p:sp>
          <p:nvSpPr>
            <p:cNvPr id="13" name="Freeform 44">
              <a:extLst>
                <a:ext uri="{FF2B5EF4-FFF2-40B4-BE49-F238E27FC236}">
                  <a16:creationId xmlns:a16="http://schemas.microsoft.com/office/drawing/2014/main" id="{6559431D-1886-4AE0-9B87-9AD2ECAB843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23203" y="635716"/>
              <a:ext cx="328612" cy="1742360"/>
            </a:xfrm>
            <a:custGeom>
              <a:avLst/>
              <a:gdLst>
                <a:gd name="T0" fmla="*/ 207 w 207"/>
                <a:gd name="T1" fmla="*/ 987 h 1114"/>
                <a:gd name="T2" fmla="*/ 0 w 207"/>
                <a:gd name="T3" fmla="*/ 1114 h 1114"/>
                <a:gd name="T4" fmla="*/ 0 w 207"/>
                <a:gd name="T5" fmla="*/ 127 h 1114"/>
                <a:gd name="T6" fmla="*/ 207 w 207"/>
                <a:gd name="T7" fmla="*/ 0 h 1114"/>
                <a:gd name="T8" fmla="*/ 207 w 207"/>
                <a:gd name="T9" fmla="*/ 987 h 1114"/>
              </a:gdLst>
              <a:ahLst/>
              <a:cxnLst>
                <a:cxn ang="0">
                  <a:pos x="T0" y="T1"/>
                </a:cxn>
                <a:cxn ang="0">
                  <a:pos x="T2" y="T3"/>
                </a:cxn>
                <a:cxn ang="0">
                  <a:pos x="T4" y="T5"/>
                </a:cxn>
                <a:cxn ang="0">
                  <a:pos x="T6" y="T7"/>
                </a:cxn>
                <a:cxn ang="0">
                  <a:pos x="T8" y="T9"/>
                </a:cxn>
              </a:cxnLst>
              <a:rect l="0" t="0" r="r" b="b"/>
              <a:pathLst>
                <a:path w="207" h="1114">
                  <a:moveTo>
                    <a:pt x="207" y="987"/>
                  </a:moveTo>
                  <a:lnTo>
                    <a:pt x="0" y="1114"/>
                  </a:lnTo>
                  <a:lnTo>
                    <a:pt x="0" y="127"/>
                  </a:lnTo>
                  <a:lnTo>
                    <a:pt x="207" y="0"/>
                  </a:lnTo>
                  <a:lnTo>
                    <a:pt x="207" y="987"/>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4" name="Freeform 45">
              <a:extLst>
                <a:ext uri="{FF2B5EF4-FFF2-40B4-BE49-F238E27FC236}">
                  <a16:creationId xmlns:a16="http://schemas.microsoft.com/office/drawing/2014/main" id="{373850A5-B04A-4FCD-9E73-EE322167FB3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09710" y="1022350"/>
              <a:ext cx="709612" cy="2095501"/>
            </a:xfrm>
            <a:custGeom>
              <a:avLst/>
              <a:gdLst>
                <a:gd name="T0" fmla="*/ 447 w 447"/>
                <a:gd name="T1" fmla="*/ 1363 h 1363"/>
                <a:gd name="T2" fmla="*/ 0 w 447"/>
                <a:gd name="T3" fmla="*/ 987 h 1363"/>
                <a:gd name="T4" fmla="*/ 0 w 447"/>
                <a:gd name="T5" fmla="*/ 0 h 1363"/>
                <a:gd name="T6" fmla="*/ 447 w 447"/>
                <a:gd name="T7" fmla="*/ 376 h 1363"/>
                <a:gd name="T8" fmla="*/ 447 w 447"/>
                <a:gd name="T9" fmla="*/ 1363 h 1363"/>
              </a:gdLst>
              <a:ahLst/>
              <a:cxnLst>
                <a:cxn ang="0">
                  <a:pos x="T0" y="T1"/>
                </a:cxn>
                <a:cxn ang="0">
                  <a:pos x="T2" y="T3"/>
                </a:cxn>
                <a:cxn ang="0">
                  <a:pos x="T4" y="T5"/>
                </a:cxn>
                <a:cxn ang="0">
                  <a:pos x="T6" y="T7"/>
                </a:cxn>
                <a:cxn ang="0">
                  <a:pos x="T8" y="T9"/>
                </a:cxn>
              </a:cxnLst>
              <a:rect l="0" t="0" r="r" b="b"/>
              <a:pathLst>
                <a:path w="447" h="1363">
                  <a:moveTo>
                    <a:pt x="447" y="1363"/>
                  </a:moveTo>
                  <a:lnTo>
                    <a:pt x="0" y="987"/>
                  </a:lnTo>
                  <a:lnTo>
                    <a:pt x="0" y="0"/>
                  </a:lnTo>
                  <a:lnTo>
                    <a:pt x="447" y="376"/>
                  </a:lnTo>
                  <a:lnTo>
                    <a:pt x="447" y="1363"/>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5" name="Freeform 46">
              <a:extLst>
                <a:ext uri="{FF2B5EF4-FFF2-40B4-BE49-F238E27FC236}">
                  <a16:creationId xmlns:a16="http://schemas.microsoft.com/office/drawing/2014/main" id="{82C18C67-80FA-4738-AA53-0AF2419F98E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09710" y="837744"/>
              <a:ext cx="403225" cy="1705431"/>
            </a:xfrm>
            <a:custGeom>
              <a:avLst/>
              <a:gdLst>
                <a:gd name="T0" fmla="*/ 254 w 254"/>
                <a:gd name="T1" fmla="*/ 987 h 1109"/>
                <a:gd name="T2" fmla="*/ 0 w 254"/>
                <a:gd name="T3" fmla="*/ 1109 h 1109"/>
                <a:gd name="T4" fmla="*/ 0 w 254"/>
                <a:gd name="T5" fmla="*/ 119 h 1109"/>
                <a:gd name="T6" fmla="*/ 254 w 254"/>
                <a:gd name="T7" fmla="*/ 0 h 1109"/>
                <a:gd name="T8" fmla="*/ 254 w 254"/>
                <a:gd name="T9" fmla="*/ 987 h 1109"/>
              </a:gdLst>
              <a:ahLst/>
              <a:cxnLst>
                <a:cxn ang="0">
                  <a:pos x="T0" y="T1"/>
                </a:cxn>
                <a:cxn ang="0">
                  <a:pos x="T2" y="T3"/>
                </a:cxn>
                <a:cxn ang="0">
                  <a:pos x="T4" y="T5"/>
                </a:cxn>
                <a:cxn ang="0">
                  <a:pos x="T6" y="T7"/>
                </a:cxn>
                <a:cxn ang="0">
                  <a:pos x="T8" y="T9"/>
                </a:cxn>
              </a:cxnLst>
              <a:rect l="0" t="0" r="r" b="b"/>
              <a:pathLst>
                <a:path w="254" h="1109">
                  <a:moveTo>
                    <a:pt x="254" y="987"/>
                  </a:moveTo>
                  <a:lnTo>
                    <a:pt x="0" y="1109"/>
                  </a:lnTo>
                  <a:lnTo>
                    <a:pt x="0" y="119"/>
                  </a:lnTo>
                  <a:lnTo>
                    <a:pt x="254" y="0"/>
                  </a:lnTo>
                  <a:lnTo>
                    <a:pt x="254" y="98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47">
              <a:extLst>
                <a:ext uri="{FF2B5EF4-FFF2-40B4-BE49-F238E27FC236}">
                  <a16:creationId xmlns:a16="http://schemas.microsoft.com/office/drawing/2014/main" id="{48543B1A-8BF5-4C63-8404-41B2EA70B33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44660" y="640894"/>
              <a:ext cx="168275" cy="1713195"/>
            </a:xfrm>
            <a:custGeom>
              <a:avLst/>
              <a:gdLst>
                <a:gd name="T0" fmla="*/ 106 w 106"/>
                <a:gd name="T1" fmla="*/ 1114 h 1114"/>
                <a:gd name="T2" fmla="*/ 0 w 106"/>
                <a:gd name="T3" fmla="*/ 1005 h 1114"/>
                <a:gd name="T4" fmla="*/ 0 w 106"/>
                <a:gd name="T5" fmla="*/ 0 h 1114"/>
                <a:gd name="T6" fmla="*/ 106 w 106"/>
                <a:gd name="T7" fmla="*/ 110 h 1114"/>
                <a:gd name="T8" fmla="*/ 106 w 106"/>
                <a:gd name="T9" fmla="*/ 1114 h 1114"/>
              </a:gdLst>
              <a:ahLst/>
              <a:cxnLst>
                <a:cxn ang="0">
                  <a:pos x="T0" y="T1"/>
                </a:cxn>
                <a:cxn ang="0">
                  <a:pos x="T2" y="T3"/>
                </a:cxn>
                <a:cxn ang="0">
                  <a:pos x="T4" y="T5"/>
                </a:cxn>
                <a:cxn ang="0">
                  <a:pos x="T6" y="T7"/>
                </a:cxn>
                <a:cxn ang="0">
                  <a:pos x="T8" y="T9"/>
                </a:cxn>
              </a:cxnLst>
              <a:rect l="0" t="0" r="r" b="b"/>
              <a:pathLst>
                <a:path w="106" h="1114">
                  <a:moveTo>
                    <a:pt x="106" y="1114"/>
                  </a:moveTo>
                  <a:lnTo>
                    <a:pt x="0" y="1005"/>
                  </a:lnTo>
                  <a:lnTo>
                    <a:pt x="0" y="0"/>
                  </a:lnTo>
                  <a:lnTo>
                    <a:pt x="106" y="110"/>
                  </a:lnTo>
                  <a:lnTo>
                    <a:pt x="106" y="1114"/>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7" name="Rectangle 16">
              <a:extLst>
                <a:ext uri="{FF2B5EF4-FFF2-40B4-BE49-F238E27FC236}">
                  <a16:creationId xmlns:a16="http://schemas.microsoft.com/office/drawing/2014/main" id="{92DF5096-E051-498C-A3ED-CBA77A813AAC}"/>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644055" y="635715"/>
              <a:ext cx="10907863" cy="1541457"/>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 name="Title 1">
            <a:extLst>
              <a:ext uri="{FF2B5EF4-FFF2-40B4-BE49-F238E27FC236}">
                <a16:creationId xmlns:a16="http://schemas.microsoft.com/office/drawing/2014/main" id="{F0C9757B-4F20-187C-A7EB-BA87EB047B08}"/>
              </a:ext>
            </a:extLst>
          </p:cNvPr>
          <p:cNvSpPr>
            <a:spLocks noGrp="1"/>
          </p:cNvSpPr>
          <p:nvPr>
            <p:ph type="title"/>
          </p:nvPr>
        </p:nvSpPr>
        <p:spPr>
          <a:xfrm>
            <a:off x="1047280" y="759805"/>
            <a:ext cx="10306520" cy="1325563"/>
          </a:xfrm>
        </p:spPr>
        <p:txBody>
          <a:bodyPr>
            <a:normAutofit/>
          </a:bodyPr>
          <a:lstStyle/>
          <a:p>
            <a:pPr algn="ctr"/>
            <a:r>
              <a:rPr lang="en-MY" sz="4000">
                <a:solidFill>
                  <a:srgbClr val="FFFFFF"/>
                </a:solidFill>
              </a:rPr>
              <a:t>2. </a:t>
            </a:r>
            <a:r>
              <a:rPr lang="en-GB" sz="4000">
                <a:solidFill>
                  <a:srgbClr val="FFFFFF"/>
                </a:solidFill>
              </a:rPr>
              <a:t>Analysing income and expenses: A Waffle Chart Visualisation</a:t>
            </a:r>
            <a:endParaRPr lang="en-MY" sz="4000">
              <a:solidFill>
                <a:srgbClr val="FFFFFF"/>
              </a:solidFill>
            </a:endParaRPr>
          </a:p>
        </p:txBody>
      </p:sp>
      <p:sp>
        <p:nvSpPr>
          <p:cNvPr id="3" name="Content Placeholder 2">
            <a:extLst>
              <a:ext uri="{FF2B5EF4-FFF2-40B4-BE49-F238E27FC236}">
                <a16:creationId xmlns:a16="http://schemas.microsoft.com/office/drawing/2014/main" id="{B979901D-7D27-D4F2-CE0E-4553868F813B}"/>
              </a:ext>
            </a:extLst>
          </p:cNvPr>
          <p:cNvSpPr>
            <a:spLocks noGrp="1"/>
          </p:cNvSpPr>
          <p:nvPr>
            <p:ph idx="1"/>
          </p:nvPr>
        </p:nvSpPr>
        <p:spPr>
          <a:xfrm>
            <a:off x="1460133" y="2454590"/>
            <a:ext cx="4438435" cy="3563159"/>
          </a:xfrm>
        </p:spPr>
        <p:txBody>
          <a:bodyPr>
            <a:normAutofit fontScale="92500" lnSpcReduction="10000"/>
          </a:bodyPr>
          <a:lstStyle/>
          <a:p>
            <a:pPr marL="0" indent="0">
              <a:buNone/>
            </a:pPr>
            <a:r>
              <a:rPr lang="en-MY" sz="2000"/>
              <a:t>To analyse the income statement of WXY </a:t>
            </a:r>
            <a:r>
              <a:rPr lang="en-MY" sz="2000" err="1"/>
              <a:t>Sdn</a:t>
            </a:r>
            <a:r>
              <a:rPr lang="en-MY" sz="2000"/>
              <a:t>. </a:t>
            </a:r>
            <a:r>
              <a:rPr lang="en-MY" sz="2000" err="1"/>
              <a:t>Bhd</a:t>
            </a:r>
            <a:r>
              <a:rPr lang="en-MY" sz="2000"/>
              <a:t> utilising a Waffle Chart Visualisation, follows the following steps:</a:t>
            </a:r>
          </a:p>
          <a:p>
            <a:pPr marL="514350" indent="-514350">
              <a:buFont typeface="+mj-lt"/>
              <a:buAutoNum type="arabicPeriod"/>
            </a:pPr>
            <a:r>
              <a:rPr lang="en-MY" sz="2000"/>
              <a:t>Load the WXY </a:t>
            </a:r>
            <a:r>
              <a:rPr lang="en-MY" sz="2000" err="1"/>
              <a:t>Sdn</a:t>
            </a:r>
            <a:r>
              <a:rPr lang="en-MY" sz="2000"/>
              <a:t> </a:t>
            </a:r>
            <a:r>
              <a:rPr lang="en-MY" sz="2000" err="1"/>
              <a:t>Bhd</a:t>
            </a:r>
            <a:r>
              <a:rPr lang="en-MY" sz="2000"/>
              <a:t> Comprehensive Income File.</a:t>
            </a:r>
          </a:p>
          <a:p>
            <a:pPr marL="514350" indent="-514350">
              <a:buFont typeface="+mj-lt"/>
              <a:buAutoNum type="arabicPeriod"/>
            </a:pPr>
            <a:r>
              <a:rPr lang="en-GB" sz="2000"/>
              <a:t>Click on the “+” symbol to add new sheet. Double click the sheet and renamed it to “Waffle”</a:t>
            </a:r>
          </a:p>
          <a:p>
            <a:pPr marL="514350" indent="-514350">
              <a:buFont typeface="+mj-lt"/>
              <a:buAutoNum type="arabicPeriod"/>
            </a:pPr>
            <a:r>
              <a:rPr lang="en-GB" sz="2000"/>
              <a:t>In cell B2 type </a:t>
            </a:r>
            <a:r>
              <a:rPr lang="en-GB" sz="2000" b="1"/>
              <a:t>Items</a:t>
            </a:r>
            <a:r>
              <a:rPr lang="en-GB" sz="2000"/>
              <a:t>. Then, extract the amount of Cost of Good Sold (COGS), Gross Profit, Total Income, all expenses and the total expenses.</a:t>
            </a:r>
            <a:endParaRPr lang="en-MY" sz="2000"/>
          </a:p>
        </p:txBody>
      </p:sp>
      <p:sp>
        <p:nvSpPr>
          <p:cNvPr id="9" name="TextBox 8">
            <a:extLst>
              <a:ext uri="{FF2B5EF4-FFF2-40B4-BE49-F238E27FC236}">
                <a16:creationId xmlns:a16="http://schemas.microsoft.com/office/drawing/2014/main" id="{12DE71E6-6DAD-9380-AD09-6EB815D134D2}"/>
              </a:ext>
            </a:extLst>
          </p:cNvPr>
          <p:cNvSpPr txBox="1"/>
          <p:nvPr/>
        </p:nvSpPr>
        <p:spPr>
          <a:xfrm>
            <a:off x="8158480" y="5604602"/>
            <a:ext cx="1735331" cy="369332"/>
          </a:xfrm>
          <a:prstGeom prst="rect">
            <a:avLst/>
          </a:prstGeom>
          <a:noFill/>
        </p:spPr>
        <p:txBody>
          <a:bodyPr wrap="square" rtlCol="0">
            <a:spAutoFit/>
          </a:bodyPr>
          <a:lstStyle/>
          <a:p>
            <a:r>
              <a:rPr lang="en-MY"/>
              <a:t>Figure 2.1</a:t>
            </a:r>
          </a:p>
        </p:txBody>
      </p:sp>
      <p:pic>
        <p:nvPicPr>
          <p:cNvPr id="6" name="Picture 5">
            <a:extLst>
              <a:ext uri="{FF2B5EF4-FFF2-40B4-BE49-F238E27FC236}">
                <a16:creationId xmlns:a16="http://schemas.microsoft.com/office/drawing/2014/main" id="{A52B84C4-97A0-5401-414D-E493EE9CED72}"/>
              </a:ext>
            </a:extLst>
          </p:cNvPr>
          <p:cNvPicPr>
            <a:picLocks noChangeAspect="1"/>
          </p:cNvPicPr>
          <p:nvPr/>
        </p:nvPicPr>
        <p:blipFill rotWithShape="1">
          <a:blip r:embed="rId2"/>
          <a:srcRect b="6202"/>
          <a:stretch/>
        </p:blipFill>
        <p:spPr>
          <a:xfrm>
            <a:off x="6094476" y="2537476"/>
            <a:ext cx="5327171" cy="2810702"/>
          </a:xfrm>
          <a:prstGeom prst="rect">
            <a:avLst/>
          </a:prstGeom>
        </p:spPr>
      </p:pic>
    </p:spTree>
    <p:extLst>
      <p:ext uri="{BB962C8B-B14F-4D97-AF65-F5344CB8AC3E}">
        <p14:creationId xmlns:p14="http://schemas.microsoft.com/office/powerpoint/2010/main" val="22269209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358BDF15-EC00-844B-0419-E43B7C97D1A8}"/>
              </a:ext>
            </a:extLst>
          </p:cNvPr>
          <p:cNvSpPr>
            <a:spLocks noGrp="1"/>
          </p:cNvSpPr>
          <p:nvPr>
            <p:ph idx="1"/>
          </p:nvPr>
        </p:nvSpPr>
        <p:spPr>
          <a:xfrm>
            <a:off x="433973" y="333215"/>
            <a:ext cx="5662027" cy="6191570"/>
          </a:xfrm>
        </p:spPr>
        <p:txBody>
          <a:bodyPr>
            <a:noAutofit/>
          </a:bodyPr>
          <a:lstStyle/>
          <a:p>
            <a:pPr marL="514350" indent="-514350">
              <a:buFont typeface="+mj-lt"/>
              <a:buAutoNum type="arabicPeriod" startAt="4"/>
            </a:pPr>
            <a:r>
              <a:rPr lang="en-MY" sz="2200"/>
              <a:t>Compute the following for Waffle Chart representation:</a:t>
            </a:r>
          </a:p>
          <a:p>
            <a:pPr lvl="1"/>
            <a:r>
              <a:rPr lang="en-MY" sz="2200"/>
              <a:t>In cell B18, type </a:t>
            </a:r>
            <a:r>
              <a:rPr lang="en-GB" sz="2200"/>
              <a:t>% of COGS over Gross Profit. </a:t>
            </a:r>
            <a:r>
              <a:rPr lang="en-MY" sz="2200"/>
              <a:t>Then in cell D18 insert </a:t>
            </a:r>
            <a:r>
              <a:rPr lang="en-MY" sz="2200">
                <a:solidFill>
                  <a:srgbClr val="FF0000"/>
                </a:solidFill>
              </a:rPr>
              <a:t>=ROUND(D3/D4,2)*100</a:t>
            </a:r>
          </a:p>
          <a:p>
            <a:pPr lvl="1"/>
            <a:r>
              <a:rPr lang="en-MY" sz="2200"/>
              <a:t>In cell B19, type </a:t>
            </a:r>
            <a:r>
              <a:rPr lang="en-GB" sz="2200"/>
              <a:t>% of Total Expenses over Total Income. </a:t>
            </a:r>
            <a:r>
              <a:rPr lang="en-MY" sz="2200"/>
              <a:t>Then in cell D19 insert </a:t>
            </a:r>
            <a:r>
              <a:rPr lang="en-MY" sz="2200">
                <a:solidFill>
                  <a:srgbClr val="FF0000"/>
                </a:solidFill>
              </a:rPr>
              <a:t>=ROUND(D16/D5,2)*100</a:t>
            </a:r>
          </a:p>
          <a:p>
            <a:pPr lvl="1"/>
            <a:r>
              <a:rPr lang="en-MY" sz="2200"/>
              <a:t>In cell B20, type </a:t>
            </a:r>
            <a:r>
              <a:rPr lang="en-GB" sz="2200"/>
              <a:t>% of Highest expense out Total Expenses. Insert this formula </a:t>
            </a:r>
            <a:r>
              <a:rPr lang="en-GB" sz="2200">
                <a:solidFill>
                  <a:srgbClr val="FF0000"/>
                </a:solidFill>
              </a:rPr>
              <a:t>=ROUND(MAX(C8:C15)/D16,2)*100  in the cell D20</a:t>
            </a:r>
            <a:endParaRPr lang="en-MY" sz="2200">
              <a:solidFill>
                <a:srgbClr val="FF0000"/>
              </a:solidFill>
            </a:endParaRPr>
          </a:p>
          <a:p>
            <a:pPr lvl="1"/>
            <a:r>
              <a:rPr lang="en-MY" sz="2200"/>
              <a:t>In cell B21, type Highest Expenses Incurred. Then, in cell D21 type </a:t>
            </a:r>
            <a:r>
              <a:rPr lang="en-GB" sz="2200">
                <a:solidFill>
                  <a:srgbClr val="FF0000"/>
                </a:solidFill>
              </a:rPr>
              <a:t>=INDEX(B7:C15,MATCH(MAX(C7:C15),C7:C15,0),1)</a:t>
            </a:r>
          </a:p>
          <a:p>
            <a:pPr lvl="1"/>
            <a:r>
              <a:rPr lang="en-GB" sz="2200"/>
              <a:t>In cell B22, type Highest Expenses Over Total Income. Type </a:t>
            </a:r>
            <a:r>
              <a:rPr lang="en-GB" sz="2200">
                <a:solidFill>
                  <a:srgbClr val="FF0000"/>
                </a:solidFill>
              </a:rPr>
              <a:t>=ROUND(MAX(C8:C15)/D5,2)*100</a:t>
            </a:r>
            <a:endParaRPr lang="en-MY" sz="2200">
              <a:solidFill>
                <a:srgbClr val="FF0000"/>
              </a:solidFill>
            </a:endParaRPr>
          </a:p>
        </p:txBody>
      </p:sp>
      <p:pic>
        <p:nvPicPr>
          <p:cNvPr id="6" name="Picture 5">
            <a:extLst>
              <a:ext uri="{FF2B5EF4-FFF2-40B4-BE49-F238E27FC236}">
                <a16:creationId xmlns:a16="http://schemas.microsoft.com/office/drawing/2014/main" id="{F7A4B6C8-CDB3-4A82-8B9F-96A329D4A5A6}"/>
              </a:ext>
            </a:extLst>
          </p:cNvPr>
          <p:cNvPicPr>
            <a:picLocks noChangeAspect="1"/>
          </p:cNvPicPr>
          <p:nvPr/>
        </p:nvPicPr>
        <p:blipFill rotWithShape="1">
          <a:blip r:embed="rId2"/>
          <a:srcRect b="6666"/>
          <a:stretch/>
        </p:blipFill>
        <p:spPr>
          <a:xfrm>
            <a:off x="6660058" y="333215"/>
            <a:ext cx="5267781" cy="2765585"/>
          </a:xfrm>
          <a:prstGeom prst="rect">
            <a:avLst/>
          </a:prstGeom>
        </p:spPr>
      </p:pic>
      <p:pic>
        <p:nvPicPr>
          <p:cNvPr id="8" name="Picture 7">
            <a:extLst>
              <a:ext uri="{FF2B5EF4-FFF2-40B4-BE49-F238E27FC236}">
                <a16:creationId xmlns:a16="http://schemas.microsoft.com/office/drawing/2014/main" id="{1F4728DA-4188-518B-8AFD-92C9B353DB19}"/>
              </a:ext>
            </a:extLst>
          </p:cNvPr>
          <p:cNvPicPr>
            <a:picLocks noChangeAspect="1"/>
          </p:cNvPicPr>
          <p:nvPr/>
        </p:nvPicPr>
        <p:blipFill rotWithShape="1">
          <a:blip r:embed="rId3"/>
          <a:srcRect b="6371"/>
          <a:stretch/>
        </p:blipFill>
        <p:spPr>
          <a:xfrm>
            <a:off x="6660058" y="3429000"/>
            <a:ext cx="5251111" cy="2765585"/>
          </a:xfrm>
          <a:prstGeom prst="rect">
            <a:avLst/>
          </a:prstGeom>
        </p:spPr>
      </p:pic>
      <p:sp>
        <p:nvSpPr>
          <p:cNvPr id="2" name="TextBox 1">
            <a:extLst>
              <a:ext uri="{FF2B5EF4-FFF2-40B4-BE49-F238E27FC236}">
                <a16:creationId xmlns:a16="http://schemas.microsoft.com/office/drawing/2014/main" id="{768C6653-A2E3-952F-60DA-BE6F4E636A6D}"/>
              </a:ext>
            </a:extLst>
          </p:cNvPr>
          <p:cNvSpPr txBox="1"/>
          <p:nvPr/>
        </p:nvSpPr>
        <p:spPr>
          <a:xfrm>
            <a:off x="8641080" y="3059668"/>
            <a:ext cx="1735331" cy="369332"/>
          </a:xfrm>
          <a:prstGeom prst="rect">
            <a:avLst/>
          </a:prstGeom>
          <a:noFill/>
        </p:spPr>
        <p:txBody>
          <a:bodyPr wrap="square" rtlCol="0">
            <a:spAutoFit/>
          </a:bodyPr>
          <a:lstStyle/>
          <a:p>
            <a:r>
              <a:rPr lang="en-MY"/>
              <a:t>Figure 2.2</a:t>
            </a:r>
          </a:p>
        </p:txBody>
      </p:sp>
      <p:sp>
        <p:nvSpPr>
          <p:cNvPr id="3" name="TextBox 2">
            <a:extLst>
              <a:ext uri="{FF2B5EF4-FFF2-40B4-BE49-F238E27FC236}">
                <a16:creationId xmlns:a16="http://schemas.microsoft.com/office/drawing/2014/main" id="{26E8799A-A8DA-C642-5ED8-9D1C7F1E389B}"/>
              </a:ext>
            </a:extLst>
          </p:cNvPr>
          <p:cNvSpPr txBox="1"/>
          <p:nvPr/>
        </p:nvSpPr>
        <p:spPr>
          <a:xfrm>
            <a:off x="8641079" y="6194585"/>
            <a:ext cx="1735331" cy="369332"/>
          </a:xfrm>
          <a:prstGeom prst="rect">
            <a:avLst/>
          </a:prstGeom>
          <a:noFill/>
        </p:spPr>
        <p:txBody>
          <a:bodyPr wrap="square" rtlCol="0">
            <a:spAutoFit/>
          </a:bodyPr>
          <a:lstStyle/>
          <a:p>
            <a:r>
              <a:rPr lang="en-MY"/>
              <a:t>Figure 2.3</a:t>
            </a:r>
          </a:p>
        </p:txBody>
      </p:sp>
    </p:spTree>
    <p:extLst>
      <p:ext uri="{BB962C8B-B14F-4D97-AF65-F5344CB8AC3E}">
        <p14:creationId xmlns:p14="http://schemas.microsoft.com/office/powerpoint/2010/main" val="210422908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TotalTime>
  <Words>1987</Words>
  <Application>Microsoft Office PowerPoint</Application>
  <PresentationFormat>Widescreen</PresentationFormat>
  <Paragraphs>131</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Office Theme</vt:lpstr>
      <vt:lpstr>ACTIVITIES PART 1</vt:lpstr>
      <vt:lpstr>1. Sales Performance Analysis: Visualizing Through Data Point</vt:lpstr>
      <vt:lpstr>PowerPoint Presentation</vt:lpstr>
      <vt:lpstr>PowerPoint Presentation</vt:lpstr>
      <vt:lpstr>PowerPoint Presentation</vt:lpstr>
      <vt:lpstr>PowerPoint Presentation</vt:lpstr>
      <vt:lpstr>PowerPoint Presentation</vt:lpstr>
      <vt:lpstr>2. Analysing income and expenses: A Waffle Chart Visualisation</vt:lpstr>
      <vt:lpstr>PowerPoint Presentation</vt:lpstr>
      <vt:lpstr>PowerPoint Presentation</vt:lpstr>
      <vt:lpstr>PowerPoint Presentation</vt:lpstr>
      <vt:lpstr>PowerPoint Presentation</vt:lpstr>
      <vt:lpstr>PowerPoint Presentation</vt:lpstr>
      <vt:lpstr>3. Budget vs Actual Variance Reports: In Cell Chart Visualization</vt:lpstr>
      <vt:lpstr>3. Budget vs Actual Variance Reports: In Cell Chart Visualization</vt:lpstr>
      <vt:lpstr>3. Budget vs Actual Variance Reports: In Cell Chart Visualization</vt:lpstr>
      <vt:lpstr>4. Product Growth Analysis: A Visualization Through BCG Matrix In Excel</vt:lpstr>
      <vt:lpstr>4. Product Growth Analysis: A Visualization Through BCG Matrix In Excel</vt:lpstr>
      <vt:lpstr>4. Product Growth Analysis: A Visualization Through BCG Matrix In Excel</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ACTIVITIES DAY 1</dc:title>
  <dc:creator>SHARIFAH MILDA BINTI AMIRUL</dc:creator>
  <cp:lastModifiedBy>SHARIFAH MILDA BINTI AMIRUL</cp:lastModifiedBy>
  <cp:revision>4</cp:revision>
  <dcterms:created xsi:type="dcterms:W3CDTF">2022-08-26T03:39:39Z</dcterms:created>
  <dcterms:modified xsi:type="dcterms:W3CDTF">2023-07-04T04:10:33Z</dcterms:modified>
</cp:coreProperties>
</file>