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FADFF7-CDCE-2190-282B-48C2AD7F8930}" v="4" dt="2023-07-04T06:42:09.8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6197"/>
  </p:normalViewPr>
  <p:slideViewPr>
    <p:cSldViewPr snapToGrid="0">
      <p:cViewPr varScale="1">
        <p:scale>
          <a:sx n="122" d="100"/>
          <a:sy n="122" d="100"/>
        </p:scale>
        <p:origin x="24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RIFAH MILDA BINTI AMIRUL" userId="b7bdc8f3-a7ba-454c-a34f-6e425912545a" providerId="ADAL" clId="{D7406FDE-CE28-4049-92E0-E23CB78836C6}"/>
    <pc:docChg chg="undo redo custSel addSld delSld modSld sldOrd">
      <pc:chgData name="SHARIFAH MILDA BINTI AMIRUL" userId="b7bdc8f3-a7ba-454c-a34f-6e425912545a" providerId="ADAL" clId="{D7406FDE-CE28-4049-92E0-E23CB78836C6}" dt="2022-08-28T00:55:18.591" v="3614" actId="20577"/>
      <pc:docMkLst>
        <pc:docMk/>
      </pc:docMkLst>
      <pc:sldChg chg="addSp delSp modSp mod setBg delDesignElem">
        <pc:chgData name="SHARIFAH MILDA BINTI AMIRUL" userId="b7bdc8f3-a7ba-454c-a34f-6e425912545a" providerId="ADAL" clId="{D7406FDE-CE28-4049-92E0-E23CB78836C6}" dt="2022-08-27T14:31:56.959" v="92"/>
        <pc:sldMkLst>
          <pc:docMk/>
          <pc:sldMk cId="4105532504" sldId="256"/>
        </pc:sldMkLst>
        <pc:spChg chg="mod">
          <ac:chgData name="SHARIFAH MILDA BINTI AMIRUL" userId="b7bdc8f3-a7ba-454c-a34f-6e425912545a" providerId="ADAL" clId="{D7406FDE-CE28-4049-92E0-E23CB78836C6}" dt="2022-08-27T14:17:33.058" v="1" actId="20577"/>
          <ac:spMkLst>
            <pc:docMk/>
            <pc:sldMk cId="4105532504" sldId="256"/>
            <ac:spMk id="2" creationId="{D965D1AB-7169-EFE3-4AED-3D3D5A6EE03D}"/>
          </ac:spMkLst>
        </pc:spChg>
        <pc:spChg chg="add del">
          <ac:chgData name="SHARIFAH MILDA BINTI AMIRUL" userId="b7bdc8f3-a7ba-454c-a34f-6e425912545a" providerId="ADAL" clId="{D7406FDE-CE28-4049-92E0-E23CB78836C6}" dt="2022-08-27T14:31:56.959" v="92"/>
          <ac:spMkLst>
            <pc:docMk/>
            <pc:sldMk cId="4105532504" sldId="256"/>
            <ac:spMk id="8" creationId="{76EFD3D9-44F0-4267-BCC1-1613E79D8274}"/>
          </ac:spMkLst>
        </pc:spChg>
        <pc:spChg chg="add del">
          <ac:chgData name="SHARIFAH MILDA BINTI AMIRUL" userId="b7bdc8f3-a7ba-454c-a34f-6e425912545a" providerId="ADAL" clId="{D7406FDE-CE28-4049-92E0-E23CB78836C6}" dt="2022-08-27T14:31:56.959" v="92"/>
          <ac:spMkLst>
            <pc:docMk/>
            <pc:sldMk cId="4105532504" sldId="256"/>
            <ac:spMk id="10" creationId="{A779A851-95D6-41AF-937A-B0E4B7F6FA8D}"/>
          </ac:spMkLst>
        </pc:spChg>
        <pc:spChg chg="add del">
          <ac:chgData name="SHARIFAH MILDA BINTI AMIRUL" userId="b7bdc8f3-a7ba-454c-a34f-6e425912545a" providerId="ADAL" clId="{D7406FDE-CE28-4049-92E0-E23CB78836C6}" dt="2022-08-27T14:31:56.959" v="92"/>
          <ac:spMkLst>
            <pc:docMk/>
            <pc:sldMk cId="4105532504" sldId="256"/>
            <ac:spMk id="12" creationId="{953FB2E7-B6CB-429C-81EB-D9516D6D5C8D}"/>
          </ac:spMkLst>
        </pc:spChg>
        <pc:spChg chg="add del">
          <ac:chgData name="SHARIFAH MILDA BINTI AMIRUL" userId="b7bdc8f3-a7ba-454c-a34f-6e425912545a" providerId="ADAL" clId="{D7406FDE-CE28-4049-92E0-E23CB78836C6}" dt="2022-08-27T14:31:56.959" v="92"/>
          <ac:spMkLst>
            <pc:docMk/>
            <pc:sldMk cId="4105532504" sldId="256"/>
            <ac:spMk id="14" creationId="{2EC40DB1-B719-4A13-9A4D-0966B4B27866}"/>
          </ac:spMkLst>
        </pc:spChg>
        <pc:spChg chg="add del">
          <ac:chgData name="SHARIFAH MILDA BINTI AMIRUL" userId="b7bdc8f3-a7ba-454c-a34f-6e425912545a" providerId="ADAL" clId="{D7406FDE-CE28-4049-92E0-E23CB78836C6}" dt="2022-08-27T14:31:56.959" v="92"/>
          <ac:spMkLst>
            <pc:docMk/>
            <pc:sldMk cId="4105532504" sldId="256"/>
            <ac:spMk id="16" creationId="{82211336-CFF3-412D-868A-6679C1004C45}"/>
          </ac:spMkLst>
        </pc:spChg>
      </pc:sldChg>
      <pc:sldChg chg="addSp delSp modSp mod delDesignElem">
        <pc:chgData name="SHARIFAH MILDA BINTI AMIRUL" userId="b7bdc8f3-a7ba-454c-a34f-6e425912545a" providerId="ADAL" clId="{D7406FDE-CE28-4049-92E0-E23CB78836C6}" dt="2022-08-27T14:58:34.217" v="483" actId="255"/>
        <pc:sldMkLst>
          <pc:docMk/>
          <pc:sldMk cId="3780519817" sldId="257"/>
        </pc:sldMkLst>
        <pc:spChg chg="mod">
          <ac:chgData name="SHARIFAH MILDA BINTI AMIRUL" userId="b7bdc8f3-a7ba-454c-a34f-6e425912545a" providerId="ADAL" clId="{D7406FDE-CE28-4049-92E0-E23CB78836C6}" dt="2022-08-27T14:19:34.178" v="81" actId="20577"/>
          <ac:spMkLst>
            <pc:docMk/>
            <pc:sldMk cId="3780519817" sldId="257"/>
            <ac:spMk id="2" creationId="{F0C9757B-4F20-187C-A7EB-BA87EB047B08}"/>
          </ac:spMkLst>
        </pc:spChg>
        <pc:spChg chg="mod">
          <ac:chgData name="SHARIFAH MILDA BINTI AMIRUL" userId="b7bdc8f3-a7ba-454c-a34f-6e425912545a" providerId="ADAL" clId="{D7406FDE-CE28-4049-92E0-E23CB78836C6}" dt="2022-08-27T14:58:34.217" v="483" actId="255"/>
          <ac:spMkLst>
            <pc:docMk/>
            <pc:sldMk cId="3780519817" sldId="257"/>
            <ac:spMk id="3" creationId="{B979901D-7D27-D4F2-CE0E-4553868F813B}"/>
          </ac:spMkLst>
        </pc:spChg>
        <pc:spChg chg="del">
          <ac:chgData name="SHARIFAH MILDA BINTI AMIRUL" userId="b7bdc8f3-a7ba-454c-a34f-6e425912545a" providerId="ADAL" clId="{D7406FDE-CE28-4049-92E0-E23CB78836C6}" dt="2022-08-27T14:31:18.022" v="84" actId="478"/>
          <ac:spMkLst>
            <pc:docMk/>
            <pc:sldMk cId="3780519817" sldId="257"/>
            <ac:spMk id="9" creationId="{12DE71E6-6DAD-9380-AD09-6EB815D134D2}"/>
          </ac:spMkLst>
        </pc:spChg>
        <pc:spChg chg="add del">
          <ac:chgData name="SHARIFAH MILDA BINTI AMIRUL" userId="b7bdc8f3-a7ba-454c-a34f-6e425912545a" providerId="ADAL" clId="{D7406FDE-CE28-4049-92E0-E23CB78836C6}" dt="2022-08-27T14:31:56.959" v="92"/>
          <ac:spMkLst>
            <pc:docMk/>
            <pc:sldMk cId="3780519817" sldId="257"/>
            <ac:spMk id="10" creationId="{F4C0B10B-D2C4-4A54-AFAD-3D27DF88BB37}"/>
          </ac:spMkLst>
        </pc:spChg>
        <pc:grpChg chg="add del">
          <ac:chgData name="SHARIFAH MILDA BINTI AMIRUL" userId="b7bdc8f3-a7ba-454c-a34f-6e425912545a" providerId="ADAL" clId="{D7406FDE-CE28-4049-92E0-E23CB78836C6}" dt="2022-08-27T14:31:56.959" v="92"/>
          <ac:grpSpMkLst>
            <pc:docMk/>
            <pc:sldMk cId="3780519817" sldId="257"/>
            <ac:grpSpMk id="12" creationId="{B6BADB90-C74B-40D6-86DC-503F65FCE8DC}"/>
          </ac:grpSpMkLst>
        </pc:grpChg>
        <pc:picChg chg="del">
          <ac:chgData name="SHARIFAH MILDA BINTI AMIRUL" userId="b7bdc8f3-a7ba-454c-a34f-6e425912545a" providerId="ADAL" clId="{D7406FDE-CE28-4049-92E0-E23CB78836C6}" dt="2022-08-27T14:31:13.124" v="83" actId="478"/>
          <ac:picMkLst>
            <pc:docMk/>
            <pc:sldMk cId="3780519817" sldId="257"/>
            <ac:picMk id="8" creationId="{582A31FA-7B31-D55F-6E38-C1741E87DD5F}"/>
          </ac:picMkLst>
        </pc:picChg>
      </pc:sldChg>
      <pc:sldChg chg="addSp delSp modSp new mod">
        <pc:chgData name="SHARIFAH MILDA BINTI AMIRUL" userId="b7bdc8f3-a7ba-454c-a34f-6e425912545a" providerId="ADAL" clId="{D7406FDE-CE28-4049-92E0-E23CB78836C6}" dt="2022-08-27T15:18:36.558" v="1496" actId="20577"/>
        <pc:sldMkLst>
          <pc:docMk/>
          <pc:sldMk cId="1367587628" sldId="258"/>
        </pc:sldMkLst>
        <pc:spChg chg="del mod">
          <ac:chgData name="SHARIFAH MILDA BINTI AMIRUL" userId="b7bdc8f3-a7ba-454c-a34f-6e425912545a" providerId="ADAL" clId="{D7406FDE-CE28-4049-92E0-E23CB78836C6}" dt="2022-08-27T14:58:46.393" v="487" actId="478"/>
          <ac:spMkLst>
            <pc:docMk/>
            <pc:sldMk cId="1367587628" sldId="258"/>
            <ac:spMk id="2" creationId="{4D578355-0E5D-B2C2-1523-0A3848833BDF}"/>
          </ac:spMkLst>
        </pc:spChg>
        <pc:spChg chg="mod">
          <ac:chgData name="SHARIFAH MILDA BINTI AMIRUL" userId="b7bdc8f3-a7ba-454c-a34f-6e425912545a" providerId="ADAL" clId="{D7406FDE-CE28-4049-92E0-E23CB78836C6}" dt="2022-08-27T15:09:58.522" v="1041" actId="27636"/>
          <ac:spMkLst>
            <pc:docMk/>
            <pc:sldMk cId="1367587628" sldId="258"/>
            <ac:spMk id="3" creationId="{76C590EA-9AB2-9C39-EAEB-8BA6B34C123C}"/>
          </ac:spMkLst>
        </pc:spChg>
        <pc:spChg chg="add mod">
          <ac:chgData name="SHARIFAH MILDA BINTI AMIRUL" userId="b7bdc8f3-a7ba-454c-a34f-6e425912545a" providerId="ADAL" clId="{D7406FDE-CE28-4049-92E0-E23CB78836C6}" dt="2022-08-27T15:18:29.646" v="1492" actId="1076"/>
          <ac:spMkLst>
            <pc:docMk/>
            <pc:sldMk cId="1367587628" sldId="258"/>
            <ac:spMk id="10" creationId="{094FA4E9-729C-D100-6F34-80D2E42233E1}"/>
          </ac:spMkLst>
        </pc:spChg>
        <pc:spChg chg="add mod">
          <ac:chgData name="SHARIFAH MILDA BINTI AMIRUL" userId="b7bdc8f3-a7ba-454c-a34f-6e425912545a" providerId="ADAL" clId="{D7406FDE-CE28-4049-92E0-E23CB78836C6}" dt="2022-08-27T15:18:36.558" v="1496" actId="20577"/>
          <ac:spMkLst>
            <pc:docMk/>
            <pc:sldMk cId="1367587628" sldId="258"/>
            <ac:spMk id="11" creationId="{109FF8A5-A054-F841-0264-23C720E3017A}"/>
          </ac:spMkLst>
        </pc:spChg>
        <pc:picChg chg="add del mod modCrop">
          <ac:chgData name="SHARIFAH MILDA BINTI AMIRUL" userId="b7bdc8f3-a7ba-454c-a34f-6e425912545a" providerId="ADAL" clId="{D7406FDE-CE28-4049-92E0-E23CB78836C6}" dt="2022-08-27T15:04:15.387" v="680" actId="478"/>
          <ac:picMkLst>
            <pc:docMk/>
            <pc:sldMk cId="1367587628" sldId="258"/>
            <ac:picMk id="5" creationId="{BC97D07F-ACA6-34D4-B909-2E99E94850AF}"/>
          </ac:picMkLst>
        </pc:picChg>
        <pc:picChg chg="add mod modCrop">
          <ac:chgData name="SHARIFAH MILDA BINTI AMIRUL" userId="b7bdc8f3-a7ba-454c-a34f-6e425912545a" providerId="ADAL" clId="{D7406FDE-CE28-4049-92E0-E23CB78836C6}" dt="2022-08-27T15:03:34.213" v="676" actId="1076"/>
          <ac:picMkLst>
            <pc:docMk/>
            <pc:sldMk cId="1367587628" sldId="258"/>
            <ac:picMk id="7" creationId="{C03D3AC9-A075-51AC-B468-80C4319944A9}"/>
          </ac:picMkLst>
        </pc:picChg>
        <pc:picChg chg="add mod modCrop">
          <ac:chgData name="SHARIFAH MILDA BINTI AMIRUL" userId="b7bdc8f3-a7ba-454c-a34f-6e425912545a" providerId="ADAL" clId="{D7406FDE-CE28-4049-92E0-E23CB78836C6}" dt="2022-08-27T15:04:35.351" v="686" actId="1076"/>
          <ac:picMkLst>
            <pc:docMk/>
            <pc:sldMk cId="1367587628" sldId="258"/>
            <ac:picMk id="9" creationId="{01BB10EA-9B47-B947-F2E4-89002C2C0172}"/>
          </ac:picMkLst>
        </pc:picChg>
      </pc:sldChg>
      <pc:sldChg chg="del">
        <pc:chgData name="SHARIFAH MILDA BINTI AMIRUL" userId="b7bdc8f3-a7ba-454c-a34f-6e425912545a" providerId="ADAL" clId="{D7406FDE-CE28-4049-92E0-E23CB78836C6}" dt="2022-08-27T14:18:43.766" v="4" actId="47"/>
        <pc:sldMkLst>
          <pc:docMk/>
          <pc:sldMk cId="1565321714" sldId="259"/>
        </pc:sldMkLst>
      </pc:sldChg>
      <pc:sldChg chg="addSp delSp modSp add mod">
        <pc:chgData name="SHARIFAH MILDA BINTI AMIRUL" userId="b7bdc8f3-a7ba-454c-a34f-6e425912545a" providerId="ADAL" clId="{D7406FDE-CE28-4049-92E0-E23CB78836C6}" dt="2022-08-27T15:19:02.670" v="1506" actId="1076"/>
        <pc:sldMkLst>
          <pc:docMk/>
          <pc:sldMk cId="3991631145" sldId="259"/>
        </pc:sldMkLst>
        <pc:spChg chg="mod">
          <ac:chgData name="SHARIFAH MILDA BINTI AMIRUL" userId="b7bdc8f3-a7ba-454c-a34f-6e425912545a" providerId="ADAL" clId="{D7406FDE-CE28-4049-92E0-E23CB78836C6}" dt="2022-08-27T15:18:11.864" v="1479" actId="20577"/>
          <ac:spMkLst>
            <pc:docMk/>
            <pc:sldMk cId="3991631145" sldId="259"/>
            <ac:spMk id="3" creationId="{76C590EA-9AB2-9C39-EAEB-8BA6B34C123C}"/>
          </ac:spMkLst>
        </pc:spChg>
        <pc:spChg chg="add mod">
          <ac:chgData name="SHARIFAH MILDA BINTI AMIRUL" userId="b7bdc8f3-a7ba-454c-a34f-6e425912545a" providerId="ADAL" clId="{D7406FDE-CE28-4049-92E0-E23CB78836C6}" dt="2022-08-27T15:18:48.744" v="1501" actId="1076"/>
          <ac:spMkLst>
            <pc:docMk/>
            <pc:sldMk cId="3991631145" sldId="259"/>
            <ac:spMk id="8" creationId="{9DD370BE-DAFE-3B21-E8D4-CA1E21A5BE52}"/>
          </ac:spMkLst>
        </pc:spChg>
        <pc:spChg chg="add mod">
          <ac:chgData name="SHARIFAH MILDA BINTI AMIRUL" userId="b7bdc8f3-a7ba-454c-a34f-6e425912545a" providerId="ADAL" clId="{D7406FDE-CE28-4049-92E0-E23CB78836C6}" dt="2022-08-27T15:19:02.670" v="1506" actId="1076"/>
          <ac:spMkLst>
            <pc:docMk/>
            <pc:sldMk cId="3991631145" sldId="259"/>
            <ac:spMk id="10" creationId="{C9801CDC-B794-E718-EC46-89A5FB68C017}"/>
          </ac:spMkLst>
        </pc:spChg>
        <pc:picChg chg="add mod modCrop">
          <ac:chgData name="SHARIFAH MILDA BINTI AMIRUL" userId="b7bdc8f3-a7ba-454c-a34f-6e425912545a" providerId="ADAL" clId="{D7406FDE-CE28-4049-92E0-E23CB78836C6}" dt="2022-08-27T15:14:10.861" v="1192" actId="14100"/>
          <ac:picMkLst>
            <pc:docMk/>
            <pc:sldMk cId="3991631145" sldId="259"/>
            <ac:picMk id="4" creationId="{F1768B00-BB8F-2210-AE5A-0867320B3669}"/>
          </ac:picMkLst>
        </pc:picChg>
        <pc:picChg chg="add mod modCrop">
          <ac:chgData name="SHARIFAH MILDA BINTI AMIRUL" userId="b7bdc8f3-a7ba-454c-a34f-6e425912545a" providerId="ADAL" clId="{D7406FDE-CE28-4049-92E0-E23CB78836C6}" dt="2022-08-27T15:14:15.595" v="1197" actId="1036"/>
          <ac:picMkLst>
            <pc:docMk/>
            <pc:sldMk cId="3991631145" sldId="259"/>
            <ac:picMk id="6" creationId="{1F356526-10EF-5524-BCCC-8C0C98397256}"/>
          </ac:picMkLst>
        </pc:picChg>
        <pc:picChg chg="del">
          <ac:chgData name="SHARIFAH MILDA BINTI AMIRUL" userId="b7bdc8f3-a7ba-454c-a34f-6e425912545a" providerId="ADAL" clId="{D7406FDE-CE28-4049-92E0-E23CB78836C6}" dt="2022-08-27T15:10:08.897" v="1043" actId="478"/>
          <ac:picMkLst>
            <pc:docMk/>
            <pc:sldMk cId="3991631145" sldId="259"/>
            <ac:picMk id="7" creationId="{C03D3AC9-A075-51AC-B468-80C4319944A9}"/>
          </ac:picMkLst>
        </pc:picChg>
        <pc:picChg chg="del">
          <ac:chgData name="SHARIFAH MILDA BINTI AMIRUL" userId="b7bdc8f3-a7ba-454c-a34f-6e425912545a" providerId="ADAL" clId="{D7406FDE-CE28-4049-92E0-E23CB78836C6}" dt="2022-08-27T15:10:10.930" v="1044" actId="478"/>
          <ac:picMkLst>
            <pc:docMk/>
            <pc:sldMk cId="3991631145" sldId="259"/>
            <ac:picMk id="9" creationId="{01BB10EA-9B47-B947-F2E4-89002C2C0172}"/>
          </ac:picMkLst>
        </pc:picChg>
      </pc:sldChg>
      <pc:sldChg chg="addSp delSp modSp new mod">
        <pc:chgData name="SHARIFAH MILDA BINTI AMIRUL" userId="b7bdc8f3-a7ba-454c-a34f-6e425912545a" providerId="ADAL" clId="{D7406FDE-CE28-4049-92E0-E23CB78836C6}" dt="2022-08-27T15:19:32.249" v="1516" actId="1076"/>
        <pc:sldMkLst>
          <pc:docMk/>
          <pc:sldMk cId="525032273" sldId="260"/>
        </pc:sldMkLst>
        <pc:spChg chg="del mod">
          <ac:chgData name="SHARIFAH MILDA BINTI AMIRUL" userId="b7bdc8f3-a7ba-454c-a34f-6e425912545a" providerId="ADAL" clId="{D7406FDE-CE28-4049-92E0-E23CB78836C6}" dt="2022-08-27T15:16:25.406" v="1369" actId="478"/>
          <ac:spMkLst>
            <pc:docMk/>
            <pc:sldMk cId="525032273" sldId="260"/>
            <ac:spMk id="2" creationId="{D9FC20D8-1F0C-1C71-9F6A-8457E6AC3FA5}"/>
          </ac:spMkLst>
        </pc:spChg>
        <pc:spChg chg="del">
          <ac:chgData name="SHARIFAH MILDA BINTI AMIRUL" userId="b7bdc8f3-a7ba-454c-a34f-6e425912545a" providerId="ADAL" clId="{D7406FDE-CE28-4049-92E0-E23CB78836C6}" dt="2022-08-27T15:16:23.483" v="1367" actId="478"/>
          <ac:spMkLst>
            <pc:docMk/>
            <pc:sldMk cId="525032273" sldId="260"/>
            <ac:spMk id="3" creationId="{F079A6DA-280C-94A5-BE03-A2D3CA9F55E3}"/>
          </ac:spMkLst>
        </pc:spChg>
        <pc:spChg chg="add mod">
          <ac:chgData name="SHARIFAH MILDA BINTI AMIRUL" userId="b7bdc8f3-a7ba-454c-a34f-6e425912545a" providerId="ADAL" clId="{D7406FDE-CE28-4049-92E0-E23CB78836C6}" dt="2022-08-27T15:19:12.169" v="1510" actId="20577"/>
          <ac:spMkLst>
            <pc:docMk/>
            <pc:sldMk cId="525032273" sldId="260"/>
            <ac:spMk id="8" creationId="{3D61D632-246A-EB80-E491-B641ADB5BDB5}"/>
          </ac:spMkLst>
        </pc:spChg>
        <pc:spChg chg="add mod">
          <ac:chgData name="SHARIFAH MILDA BINTI AMIRUL" userId="b7bdc8f3-a7ba-454c-a34f-6e425912545a" providerId="ADAL" clId="{D7406FDE-CE28-4049-92E0-E23CB78836C6}" dt="2022-08-27T15:19:28.386" v="1515" actId="20577"/>
          <ac:spMkLst>
            <pc:docMk/>
            <pc:sldMk cId="525032273" sldId="260"/>
            <ac:spMk id="9" creationId="{95B81952-2EF1-099C-1130-BC3922E0AB38}"/>
          </ac:spMkLst>
        </pc:spChg>
        <pc:picChg chg="add mod modCrop">
          <ac:chgData name="SHARIFAH MILDA BINTI AMIRUL" userId="b7bdc8f3-a7ba-454c-a34f-6e425912545a" providerId="ADAL" clId="{D7406FDE-CE28-4049-92E0-E23CB78836C6}" dt="2022-08-27T15:17:21.593" v="1381" actId="14100"/>
          <ac:picMkLst>
            <pc:docMk/>
            <pc:sldMk cId="525032273" sldId="260"/>
            <ac:picMk id="5" creationId="{EB6CAA85-A49D-F2A2-01E2-1D076E7759F9}"/>
          </ac:picMkLst>
        </pc:picChg>
        <pc:picChg chg="add mod modCrop">
          <ac:chgData name="SHARIFAH MILDA BINTI AMIRUL" userId="b7bdc8f3-a7ba-454c-a34f-6e425912545a" providerId="ADAL" clId="{D7406FDE-CE28-4049-92E0-E23CB78836C6}" dt="2022-08-27T15:19:32.249" v="1516" actId="1076"/>
          <ac:picMkLst>
            <pc:docMk/>
            <pc:sldMk cId="525032273" sldId="260"/>
            <ac:picMk id="7" creationId="{1BD7EA0C-2AE4-CF16-4C8D-E6472D9EA9C7}"/>
          </ac:picMkLst>
        </pc:picChg>
      </pc:sldChg>
      <pc:sldChg chg="del">
        <pc:chgData name="SHARIFAH MILDA BINTI AMIRUL" userId="b7bdc8f3-a7ba-454c-a34f-6e425912545a" providerId="ADAL" clId="{D7406FDE-CE28-4049-92E0-E23CB78836C6}" dt="2022-08-27T14:18:44.871" v="9" actId="47"/>
        <pc:sldMkLst>
          <pc:docMk/>
          <pc:sldMk cId="2104229084" sldId="260"/>
        </pc:sldMkLst>
      </pc:sldChg>
      <pc:sldChg chg="addSp delSp add del setBg delDesignElem">
        <pc:chgData name="SHARIFAH MILDA BINTI AMIRUL" userId="b7bdc8f3-a7ba-454c-a34f-6e425912545a" providerId="ADAL" clId="{D7406FDE-CE28-4049-92E0-E23CB78836C6}" dt="2022-08-27T15:19:44.844" v="1519"/>
        <pc:sldMkLst>
          <pc:docMk/>
          <pc:sldMk cId="699501710" sldId="261"/>
        </pc:sldMkLst>
        <pc:spChg chg="add del">
          <ac:chgData name="SHARIFAH MILDA BINTI AMIRUL" userId="b7bdc8f3-a7ba-454c-a34f-6e425912545a" providerId="ADAL" clId="{D7406FDE-CE28-4049-92E0-E23CB78836C6}" dt="2022-08-27T15:19:44.844" v="1519"/>
          <ac:spMkLst>
            <pc:docMk/>
            <pc:sldMk cId="699501710" sldId="261"/>
            <ac:spMk id="10" creationId="{F4C0B10B-D2C4-4A54-AFAD-3D27DF88BB37}"/>
          </ac:spMkLst>
        </pc:spChg>
        <pc:grpChg chg="add del">
          <ac:chgData name="SHARIFAH MILDA BINTI AMIRUL" userId="b7bdc8f3-a7ba-454c-a34f-6e425912545a" providerId="ADAL" clId="{D7406FDE-CE28-4049-92E0-E23CB78836C6}" dt="2022-08-27T15:19:44.844" v="1519"/>
          <ac:grpSpMkLst>
            <pc:docMk/>
            <pc:sldMk cId="699501710" sldId="261"/>
            <ac:grpSpMk id="12" creationId="{B6BADB90-C74B-40D6-86DC-503F65FCE8DC}"/>
          </ac:grpSpMkLst>
        </pc:grpChg>
      </pc:sldChg>
      <pc:sldChg chg="addSp delSp modSp add mod ord">
        <pc:chgData name="SHARIFAH MILDA BINTI AMIRUL" userId="b7bdc8f3-a7ba-454c-a34f-6e425912545a" providerId="ADAL" clId="{D7406FDE-CE28-4049-92E0-E23CB78836C6}" dt="2022-08-27T15:27:52.368" v="1975" actId="14100"/>
        <pc:sldMkLst>
          <pc:docMk/>
          <pc:sldMk cId="3838675899" sldId="261"/>
        </pc:sldMkLst>
        <pc:spChg chg="mod">
          <ac:chgData name="SHARIFAH MILDA BINTI AMIRUL" userId="b7bdc8f3-a7ba-454c-a34f-6e425912545a" providerId="ADAL" clId="{D7406FDE-CE28-4049-92E0-E23CB78836C6}" dt="2022-08-27T15:22:55.539" v="1573" actId="20577"/>
          <ac:spMkLst>
            <pc:docMk/>
            <pc:sldMk cId="3838675899" sldId="261"/>
            <ac:spMk id="2" creationId="{F0C9757B-4F20-187C-A7EB-BA87EB047B08}"/>
          </ac:spMkLst>
        </pc:spChg>
        <pc:spChg chg="mod">
          <ac:chgData name="SHARIFAH MILDA BINTI AMIRUL" userId="b7bdc8f3-a7ba-454c-a34f-6e425912545a" providerId="ADAL" clId="{D7406FDE-CE28-4049-92E0-E23CB78836C6}" dt="2022-08-27T15:26:53.850" v="1928" actId="26606"/>
          <ac:spMkLst>
            <pc:docMk/>
            <pc:sldMk cId="3838675899" sldId="261"/>
            <ac:spMk id="3" creationId="{B979901D-7D27-D4F2-CE0E-4553868F813B}"/>
          </ac:spMkLst>
        </pc:spChg>
        <pc:spChg chg="add del mod">
          <ac:chgData name="SHARIFAH MILDA BINTI AMIRUL" userId="b7bdc8f3-a7ba-454c-a34f-6e425912545a" providerId="ADAL" clId="{D7406FDE-CE28-4049-92E0-E23CB78836C6}" dt="2022-08-27T15:27:03.446" v="1931" actId="478"/>
          <ac:spMkLst>
            <pc:docMk/>
            <pc:sldMk cId="3838675899" sldId="261"/>
            <ac:spMk id="6" creationId="{5FF2FB7C-1540-0772-969B-5BFE57A0E8E3}"/>
          </ac:spMkLst>
        </pc:spChg>
        <pc:spChg chg="add mod">
          <ac:chgData name="SHARIFAH MILDA BINTI AMIRUL" userId="b7bdc8f3-a7ba-454c-a34f-6e425912545a" providerId="ADAL" clId="{D7406FDE-CE28-4049-92E0-E23CB78836C6}" dt="2022-08-27T15:27:52.368" v="1975" actId="14100"/>
          <ac:spMkLst>
            <pc:docMk/>
            <pc:sldMk cId="3838675899" sldId="261"/>
            <ac:spMk id="8" creationId="{C38F67AD-E07E-A44A-3301-DE323A461716}"/>
          </ac:spMkLst>
        </pc:spChg>
        <pc:spChg chg="del">
          <ac:chgData name="SHARIFAH MILDA BINTI AMIRUL" userId="b7bdc8f3-a7ba-454c-a34f-6e425912545a" providerId="ADAL" clId="{D7406FDE-CE28-4049-92E0-E23CB78836C6}" dt="2022-08-27T15:26:53.850" v="1928" actId="26606"/>
          <ac:spMkLst>
            <pc:docMk/>
            <pc:sldMk cId="3838675899" sldId="261"/>
            <ac:spMk id="10" creationId="{F4C0B10B-D2C4-4A54-AFAD-3D27DF88BB37}"/>
          </ac:spMkLst>
        </pc:spChg>
        <pc:spChg chg="add">
          <ac:chgData name="SHARIFAH MILDA BINTI AMIRUL" userId="b7bdc8f3-a7ba-454c-a34f-6e425912545a" providerId="ADAL" clId="{D7406FDE-CE28-4049-92E0-E23CB78836C6}" dt="2022-08-27T15:26:53.850" v="1928" actId="26606"/>
          <ac:spMkLst>
            <pc:docMk/>
            <pc:sldMk cId="3838675899" sldId="261"/>
            <ac:spMk id="22" creationId="{DD38EE57-B708-47C9-A4A4-E25F09FAB029}"/>
          </ac:spMkLst>
        </pc:spChg>
        <pc:grpChg chg="del">
          <ac:chgData name="SHARIFAH MILDA BINTI AMIRUL" userId="b7bdc8f3-a7ba-454c-a34f-6e425912545a" providerId="ADAL" clId="{D7406FDE-CE28-4049-92E0-E23CB78836C6}" dt="2022-08-27T15:26:53.850" v="1928" actId="26606"/>
          <ac:grpSpMkLst>
            <pc:docMk/>
            <pc:sldMk cId="3838675899" sldId="261"/>
            <ac:grpSpMk id="12" creationId="{B6BADB90-C74B-40D6-86DC-503F65FCE8DC}"/>
          </ac:grpSpMkLst>
        </pc:grpChg>
        <pc:grpChg chg="add">
          <ac:chgData name="SHARIFAH MILDA BINTI AMIRUL" userId="b7bdc8f3-a7ba-454c-a34f-6e425912545a" providerId="ADAL" clId="{D7406FDE-CE28-4049-92E0-E23CB78836C6}" dt="2022-08-27T15:26:53.850" v="1928" actId="26606"/>
          <ac:grpSpMkLst>
            <pc:docMk/>
            <pc:sldMk cId="3838675899" sldId="261"/>
            <ac:grpSpMk id="24" creationId="{57A28182-58A5-4DBB-8F64-BD944BCA8154}"/>
          </ac:grpSpMkLst>
        </pc:grpChg>
        <pc:picChg chg="add mod">
          <ac:chgData name="SHARIFAH MILDA BINTI AMIRUL" userId="b7bdc8f3-a7ba-454c-a34f-6e425912545a" providerId="ADAL" clId="{D7406FDE-CE28-4049-92E0-E23CB78836C6}" dt="2022-08-27T15:27:10.617" v="1933" actId="1076"/>
          <ac:picMkLst>
            <pc:docMk/>
            <pc:sldMk cId="3838675899" sldId="261"/>
            <ac:picMk id="5" creationId="{8E94B847-D776-7200-9FEA-7253B52E706E}"/>
          </ac:picMkLst>
        </pc:picChg>
      </pc:sldChg>
      <pc:sldChg chg="del">
        <pc:chgData name="SHARIFAH MILDA BINTI AMIRUL" userId="b7bdc8f3-a7ba-454c-a34f-6e425912545a" providerId="ADAL" clId="{D7406FDE-CE28-4049-92E0-E23CB78836C6}" dt="2022-08-27T14:18:44.203" v="5" actId="47"/>
        <pc:sldMkLst>
          <pc:docMk/>
          <pc:sldMk cId="4104203315" sldId="261"/>
        </pc:sldMkLst>
      </pc:sldChg>
      <pc:sldChg chg="del">
        <pc:chgData name="SHARIFAH MILDA BINTI AMIRUL" userId="b7bdc8f3-a7ba-454c-a34f-6e425912545a" providerId="ADAL" clId="{D7406FDE-CE28-4049-92E0-E23CB78836C6}" dt="2022-08-27T14:18:44.469" v="6" actId="47"/>
        <pc:sldMkLst>
          <pc:docMk/>
          <pc:sldMk cId="2498713992" sldId="262"/>
        </pc:sldMkLst>
      </pc:sldChg>
      <pc:sldChg chg="addSp delSp modSp add mod">
        <pc:chgData name="SHARIFAH MILDA BINTI AMIRUL" userId="b7bdc8f3-a7ba-454c-a34f-6e425912545a" providerId="ADAL" clId="{D7406FDE-CE28-4049-92E0-E23CB78836C6}" dt="2022-08-27T15:59:40.728" v="2577" actId="27636"/>
        <pc:sldMkLst>
          <pc:docMk/>
          <pc:sldMk cId="2837842013" sldId="262"/>
        </pc:sldMkLst>
        <pc:spChg chg="mod">
          <ac:chgData name="SHARIFAH MILDA BINTI AMIRUL" userId="b7bdc8f3-a7ba-454c-a34f-6e425912545a" providerId="ADAL" clId="{D7406FDE-CE28-4049-92E0-E23CB78836C6}" dt="2022-08-27T15:59:40.728" v="2577" actId="27636"/>
          <ac:spMkLst>
            <pc:docMk/>
            <pc:sldMk cId="2837842013" sldId="262"/>
            <ac:spMk id="3" creationId="{76C590EA-9AB2-9C39-EAEB-8BA6B34C123C}"/>
          </ac:spMkLst>
        </pc:spChg>
        <pc:spChg chg="mod">
          <ac:chgData name="SHARIFAH MILDA BINTI AMIRUL" userId="b7bdc8f3-a7ba-454c-a34f-6e425912545a" providerId="ADAL" clId="{D7406FDE-CE28-4049-92E0-E23CB78836C6}" dt="2022-08-27T15:40:47.252" v="2343" actId="1076"/>
          <ac:spMkLst>
            <pc:docMk/>
            <pc:sldMk cId="2837842013" sldId="262"/>
            <ac:spMk id="10" creationId="{094FA4E9-729C-D100-6F34-80D2E42233E1}"/>
          </ac:spMkLst>
        </pc:spChg>
        <pc:spChg chg="mod">
          <ac:chgData name="SHARIFAH MILDA BINTI AMIRUL" userId="b7bdc8f3-a7ba-454c-a34f-6e425912545a" providerId="ADAL" clId="{D7406FDE-CE28-4049-92E0-E23CB78836C6}" dt="2022-08-27T15:47:32.798" v="2452" actId="20577"/>
          <ac:spMkLst>
            <pc:docMk/>
            <pc:sldMk cId="2837842013" sldId="262"/>
            <ac:spMk id="11" creationId="{109FF8A5-A054-F841-0264-23C720E3017A}"/>
          </ac:spMkLst>
        </pc:spChg>
        <pc:picChg chg="add mod modCrop">
          <ac:chgData name="SHARIFAH MILDA BINTI AMIRUL" userId="b7bdc8f3-a7ba-454c-a34f-6e425912545a" providerId="ADAL" clId="{D7406FDE-CE28-4049-92E0-E23CB78836C6}" dt="2022-08-27T15:40:43.216" v="2342" actId="14100"/>
          <ac:picMkLst>
            <pc:docMk/>
            <pc:sldMk cId="2837842013" sldId="262"/>
            <ac:picMk id="4" creationId="{1D98CEA0-3D54-F734-84F1-7D556139C8FD}"/>
          </ac:picMkLst>
        </pc:picChg>
        <pc:picChg chg="add mod modCrop">
          <ac:chgData name="SHARIFAH MILDA BINTI AMIRUL" userId="b7bdc8f3-a7ba-454c-a34f-6e425912545a" providerId="ADAL" clId="{D7406FDE-CE28-4049-92E0-E23CB78836C6}" dt="2022-08-27T15:47:28.748" v="2446" actId="1076"/>
          <ac:picMkLst>
            <pc:docMk/>
            <pc:sldMk cId="2837842013" sldId="262"/>
            <ac:picMk id="6" creationId="{95878A94-AED1-7CBC-66EA-67F0DDFE4918}"/>
          </ac:picMkLst>
        </pc:picChg>
        <pc:picChg chg="del">
          <ac:chgData name="SHARIFAH MILDA BINTI AMIRUL" userId="b7bdc8f3-a7ba-454c-a34f-6e425912545a" providerId="ADAL" clId="{D7406FDE-CE28-4049-92E0-E23CB78836C6}" dt="2022-08-27T15:28:44.841" v="2060" actId="478"/>
          <ac:picMkLst>
            <pc:docMk/>
            <pc:sldMk cId="2837842013" sldId="262"/>
            <ac:picMk id="7" creationId="{C03D3AC9-A075-51AC-B468-80C4319944A9}"/>
          </ac:picMkLst>
        </pc:picChg>
        <pc:picChg chg="del mod">
          <ac:chgData name="SHARIFAH MILDA BINTI AMIRUL" userId="b7bdc8f3-a7ba-454c-a34f-6e425912545a" providerId="ADAL" clId="{D7406FDE-CE28-4049-92E0-E23CB78836C6}" dt="2022-08-27T15:28:46.420" v="2062" actId="478"/>
          <ac:picMkLst>
            <pc:docMk/>
            <pc:sldMk cId="2837842013" sldId="262"/>
            <ac:picMk id="9" creationId="{01BB10EA-9B47-B947-F2E4-89002C2C0172}"/>
          </ac:picMkLst>
        </pc:picChg>
      </pc:sldChg>
      <pc:sldChg chg="addSp delSp modSp add del mod">
        <pc:chgData name="SHARIFAH MILDA BINTI AMIRUL" userId="b7bdc8f3-a7ba-454c-a34f-6e425912545a" providerId="ADAL" clId="{D7406FDE-CE28-4049-92E0-E23CB78836C6}" dt="2022-08-28T00:50:14.166" v="3086" actId="47"/>
        <pc:sldMkLst>
          <pc:docMk/>
          <pc:sldMk cId="487861842" sldId="263"/>
        </pc:sldMkLst>
        <pc:spChg chg="mod">
          <ac:chgData name="SHARIFAH MILDA BINTI AMIRUL" userId="b7bdc8f3-a7ba-454c-a34f-6e425912545a" providerId="ADAL" clId="{D7406FDE-CE28-4049-92E0-E23CB78836C6}" dt="2022-08-27T16:23:27.785" v="2958" actId="20577"/>
          <ac:spMkLst>
            <pc:docMk/>
            <pc:sldMk cId="487861842" sldId="263"/>
            <ac:spMk id="3" creationId="{76C590EA-9AB2-9C39-EAEB-8BA6B34C123C}"/>
          </ac:spMkLst>
        </pc:spChg>
        <pc:spChg chg="mod">
          <ac:chgData name="SHARIFAH MILDA BINTI AMIRUL" userId="b7bdc8f3-a7ba-454c-a34f-6e425912545a" providerId="ADAL" clId="{D7406FDE-CE28-4049-92E0-E23CB78836C6}" dt="2022-08-27T16:23:17.158" v="2940" actId="1076"/>
          <ac:spMkLst>
            <pc:docMk/>
            <pc:sldMk cId="487861842" sldId="263"/>
            <ac:spMk id="10" creationId="{094FA4E9-729C-D100-6F34-80D2E42233E1}"/>
          </ac:spMkLst>
        </pc:spChg>
        <pc:spChg chg="del">
          <ac:chgData name="SHARIFAH MILDA BINTI AMIRUL" userId="b7bdc8f3-a7ba-454c-a34f-6e425912545a" providerId="ADAL" clId="{D7406FDE-CE28-4049-92E0-E23CB78836C6}" dt="2022-08-27T16:23:06.102" v="2935" actId="478"/>
          <ac:spMkLst>
            <pc:docMk/>
            <pc:sldMk cId="487861842" sldId="263"/>
            <ac:spMk id="11" creationId="{109FF8A5-A054-F841-0264-23C720E3017A}"/>
          </ac:spMkLst>
        </pc:spChg>
        <pc:picChg chg="del mod">
          <ac:chgData name="SHARIFAH MILDA BINTI AMIRUL" userId="b7bdc8f3-a7ba-454c-a34f-6e425912545a" providerId="ADAL" clId="{D7406FDE-CE28-4049-92E0-E23CB78836C6}" dt="2022-08-27T15:59:51.609" v="2579" actId="478"/>
          <ac:picMkLst>
            <pc:docMk/>
            <pc:sldMk cId="487861842" sldId="263"/>
            <ac:picMk id="4" creationId="{1D98CEA0-3D54-F734-84F1-7D556139C8FD}"/>
          </ac:picMkLst>
        </pc:picChg>
        <pc:picChg chg="add mod modCrop">
          <ac:chgData name="SHARIFAH MILDA BINTI AMIRUL" userId="b7bdc8f3-a7ba-454c-a34f-6e425912545a" providerId="ADAL" clId="{D7406FDE-CE28-4049-92E0-E23CB78836C6}" dt="2022-08-27T16:23:13.343" v="2939" actId="1076"/>
          <ac:picMkLst>
            <pc:docMk/>
            <pc:sldMk cId="487861842" sldId="263"/>
            <ac:picMk id="5" creationId="{B9682A18-AD7D-3683-03F6-ABAC26E6BD45}"/>
          </ac:picMkLst>
        </pc:picChg>
        <pc:picChg chg="del">
          <ac:chgData name="SHARIFAH MILDA BINTI AMIRUL" userId="b7bdc8f3-a7ba-454c-a34f-6e425912545a" providerId="ADAL" clId="{D7406FDE-CE28-4049-92E0-E23CB78836C6}" dt="2022-08-27T15:59:53.724" v="2580" actId="478"/>
          <ac:picMkLst>
            <pc:docMk/>
            <pc:sldMk cId="487861842" sldId="263"/>
            <ac:picMk id="6" creationId="{95878A94-AED1-7CBC-66EA-67F0DDFE4918}"/>
          </ac:picMkLst>
        </pc:picChg>
      </pc:sldChg>
      <pc:sldChg chg="del">
        <pc:chgData name="SHARIFAH MILDA BINTI AMIRUL" userId="b7bdc8f3-a7ba-454c-a34f-6e425912545a" providerId="ADAL" clId="{D7406FDE-CE28-4049-92E0-E23CB78836C6}" dt="2022-08-27T14:18:44.594" v="7" actId="47"/>
        <pc:sldMkLst>
          <pc:docMk/>
          <pc:sldMk cId="2130332083" sldId="263"/>
        </pc:sldMkLst>
      </pc:sldChg>
      <pc:sldChg chg="addSp delSp add del setBg delDesignElem">
        <pc:chgData name="SHARIFAH MILDA BINTI AMIRUL" userId="b7bdc8f3-a7ba-454c-a34f-6e425912545a" providerId="ADAL" clId="{D7406FDE-CE28-4049-92E0-E23CB78836C6}" dt="2022-08-27T16:24:41.047" v="2961"/>
        <pc:sldMkLst>
          <pc:docMk/>
          <pc:sldMk cId="918474361" sldId="264"/>
        </pc:sldMkLst>
        <pc:spChg chg="add del">
          <ac:chgData name="SHARIFAH MILDA BINTI AMIRUL" userId="b7bdc8f3-a7ba-454c-a34f-6e425912545a" providerId="ADAL" clId="{D7406FDE-CE28-4049-92E0-E23CB78836C6}" dt="2022-08-27T16:24:41.047" v="2961"/>
          <ac:spMkLst>
            <pc:docMk/>
            <pc:sldMk cId="918474361" sldId="264"/>
            <ac:spMk id="22" creationId="{DD38EE57-B708-47C9-A4A4-E25F09FAB029}"/>
          </ac:spMkLst>
        </pc:spChg>
        <pc:grpChg chg="add del">
          <ac:chgData name="SHARIFAH MILDA BINTI AMIRUL" userId="b7bdc8f3-a7ba-454c-a34f-6e425912545a" providerId="ADAL" clId="{D7406FDE-CE28-4049-92E0-E23CB78836C6}" dt="2022-08-27T16:24:41.047" v="2961"/>
          <ac:grpSpMkLst>
            <pc:docMk/>
            <pc:sldMk cId="918474361" sldId="264"/>
            <ac:grpSpMk id="24" creationId="{57A28182-58A5-4DBB-8F64-BD944BCA8154}"/>
          </ac:grpSpMkLst>
        </pc:grpChg>
      </pc:sldChg>
      <pc:sldChg chg="addSp delSp modSp add mod ord">
        <pc:chgData name="SHARIFAH MILDA BINTI AMIRUL" userId="b7bdc8f3-a7ba-454c-a34f-6e425912545a" providerId="ADAL" clId="{D7406FDE-CE28-4049-92E0-E23CB78836C6}" dt="2022-08-27T17:09:30.476" v="3045" actId="6549"/>
        <pc:sldMkLst>
          <pc:docMk/>
          <pc:sldMk cId="1587814157" sldId="264"/>
        </pc:sldMkLst>
        <pc:spChg chg="mod">
          <ac:chgData name="SHARIFAH MILDA BINTI AMIRUL" userId="b7bdc8f3-a7ba-454c-a34f-6e425912545a" providerId="ADAL" clId="{D7406FDE-CE28-4049-92E0-E23CB78836C6}" dt="2022-08-27T16:25:11.051" v="2968" actId="20577"/>
          <ac:spMkLst>
            <pc:docMk/>
            <pc:sldMk cId="1587814157" sldId="264"/>
            <ac:spMk id="2" creationId="{F0C9757B-4F20-187C-A7EB-BA87EB047B08}"/>
          </ac:spMkLst>
        </pc:spChg>
        <pc:spChg chg="mod">
          <ac:chgData name="SHARIFAH MILDA BINTI AMIRUL" userId="b7bdc8f3-a7ba-454c-a34f-6e425912545a" providerId="ADAL" clId="{D7406FDE-CE28-4049-92E0-E23CB78836C6}" dt="2022-08-27T17:09:30.476" v="3045" actId="6549"/>
          <ac:spMkLst>
            <pc:docMk/>
            <pc:sldMk cId="1587814157" sldId="264"/>
            <ac:spMk id="3" creationId="{B979901D-7D27-D4F2-CE0E-4553868F813B}"/>
          </ac:spMkLst>
        </pc:spChg>
        <pc:spChg chg="mod">
          <ac:chgData name="SHARIFAH MILDA BINTI AMIRUL" userId="b7bdc8f3-a7ba-454c-a34f-6e425912545a" providerId="ADAL" clId="{D7406FDE-CE28-4049-92E0-E23CB78836C6}" dt="2022-08-27T17:07:23.587" v="2988" actId="207"/>
          <ac:spMkLst>
            <pc:docMk/>
            <pc:sldMk cId="1587814157" sldId="264"/>
            <ac:spMk id="8" creationId="{C38F67AD-E07E-A44A-3301-DE323A461716}"/>
          </ac:spMkLst>
        </pc:spChg>
        <pc:graphicFrameChg chg="add mod">
          <ac:chgData name="SHARIFAH MILDA BINTI AMIRUL" userId="b7bdc8f3-a7ba-454c-a34f-6e425912545a" providerId="ADAL" clId="{D7406FDE-CE28-4049-92E0-E23CB78836C6}" dt="2022-08-27T17:06:49.682" v="2972" actId="1076"/>
          <ac:graphicFrameMkLst>
            <pc:docMk/>
            <pc:sldMk cId="1587814157" sldId="264"/>
            <ac:graphicFrameMk id="4" creationId="{1924849A-E52B-652F-15A4-6147DE16D3D9}"/>
          </ac:graphicFrameMkLst>
        </pc:graphicFrameChg>
        <pc:picChg chg="del">
          <ac:chgData name="SHARIFAH MILDA BINTI AMIRUL" userId="b7bdc8f3-a7ba-454c-a34f-6e425912545a" providerId="ADAL" clId="{D7406FDE-CE28-4049-92E0-E23CB78836C6}" dt="2022-08-27T17:06:42.482" v="2969" actId="478"/>
          <ac:picMkLst>
            <pc:docMk/>
            <pc:sldMk cId="1587814157" sldId="264"/>
            <ac:picMk id="5" creationId="{8E94B847-D776-7200-9FEA-7253B52E706E}"/>
          </ac:picMkLst>
        </pc:picChg>
      </pc:sldChg>
      <pc:sldChg chg="new del">
        <pc:chgData name="SHARIFAH MILDA BINTI AMIRUL" userId="b7bdc8f3-a7ba-454c-a34f-6e425912545a" providerId="ADAL" clId="{D7406FDE-CE28-4049-92E0-E23CB78836C6}" dt="2022-08-28T00:43:40.800" v="3049" actId="47"/>
        <pc:sldMkLst>
          <pc:docMk/>
          <pc:sldMk cId="2204073599" sldId="265"/>
        </pc:sldMkLst>
      </pc:sldChg>
      <pc:sldChg chg="del">
        <pc:chgData name="SHARIFAH MILDA BINTI AMIRUL" userId="b7bdc8f3-a7ba-454c-a34f-6e425912545a" providerId="ADAL" clId="{D7406FDE-CE28-4049-92E0-E23CB78836C6}" dt="2022-08-27T14:18:44.719" v="8" actId="47"/>
        <pc:sldMkLst>
          <pc:docMk/>
          <pc:sldMk cId="2226920999" sldId="265"/>
        </pc:sldMkLst>
      </pc:sldChg>
      <pc:sldChg chg="addSp delSp modSp add mod">
        <pc:chgData name="SHARIFAH MILDA BINTI AMIRUL" userId="b7bdc8f3-a7ba-454c-a34f-6e425912545a" providerId="ADAL" clId="{D7406FDE-CE28-4049-92E0-E23CB78836C6}" dt="2022-08-28T00:55:18.591" v="3614" actId="20577"/>
        <pc:sldMkLst>
          <pc:docMk/>
          <pc:sldMk cId="2834336086" sldId="265"/>
        </pc:sldMkLst>
        <pc:spChg chg="mod">
          <ac:chgData name="SHARIFAH MILDA BINTI AMIRUL" userId="b7bdc8f3-a7ba-454c-a34f-6e425912545a" providerId="ADAL" clId="{D7406FDE-CE28-4049-92E0-E23CB78836C6}" dt="2022-08-28T00:55:18.591" v="3614" actId="20577"/>
          <ac:spMkLst>
            <pc:docMk/>
            <pc:sldMk cId="2834336086" sldId="265"/>
            <ac:spMk id="3" creationId="{76C590EA-9AB2-9C39-EAEB-8BA6B34C123C}"/>
          </ac:spMkLst>
        </pc:spChg>
        <pc:spChg chg="mod">
          <ac:chgData name="SHARIFAH MILDA BINTI AMIRUL" userId="b7bdc8f3-a7ba-454c-a34f-6e425912545a" providerId="ADAL" clId="{D7406FDE-CE28-4049-92E0-E23CB78836C6}" dt="2022-08-28T00:54:50.575" v="3507" actId="6549"/>
          <ac:spMkLst>
            <pc:docMk/>
            <pc:sldMk cId="2834336086" sldId="265"/>
            <ac:spMk id="10" creationId="{094FA4E9-729C-D100-6F34-80D2E42233E1}"/>
          </ac:spMkLst>
        </pc:spChg>
        <pc:picChg chg="add del mod modCrop">
          <ac:chgData name="SHARIFAH MILDA BINTI AMIRUL" userId="b7bdc8f3-a7ba-454c-a34f-6e425912545a" providerId="ADAL" clId="{D7406FDE-CE28-4049-92E0-E23CB78836C6}" dt="2022-08-28T00:52:56.975" v="3495" actId="478"/>
          <ac:picMkLst>
            <pc:docMk/>
            <pc:sldMk cId="2834336086" sldId="265"/>
            <ac:picMk id="4" creationId="{FD9B5AB0-FBB4-6798-D080-A452BE3C3403}"/>
          </ac:picMkLst>
        </pc:picChg>
        <pc:picChg chg="del">
          <ac:chgData name="SHARIFAH MILDA BINTI AMIRUL" userId="b7bdc8f3-a7ba-454c-a34f-6e425912545a" providerId="ADAL" clId="{D7406FDE-CE28-4049-92E0-E23CB78836C6}" dt="2022-08-28T00:49:31.221" v="3051" actId="478"/>
          <ac:picMkLst>
            <pc:docMk/>
            <pc:sldMk cId="2834336086" sldId="265"/>
            <ac:picMk id="5" creationId="{B9682A18-AD7D-3683-03F6-ABAC26E6BD45}"/>
          </ac:picMkLst>
        </pc:picChg>
        <pc:picChg chg="add mod modCrop">
          <ac:chgData name="SHARIFAH MILDA BINTI AMIRUL" userId="b7bdc8f3-a7ba-454c-a34f-6e425912545a" providerId="ADAL" clId="{D7406FDE-CE28-4049-92E0-E23CB78836C6}" dt="2022-08-28T00:54:45.207" v="3505" actId="1076"/>
          <ac:picMkLst>
            <pc:docMk/>
            <pc:sldMk cId="2834336086" sldId="265"/>
            <ac:picMk id="7" creationId="{852336AF-A142-EDD2-FB2D-B82F56504052}"/>
          </ac:picMkLst>
        </pc:picChg>
      </pc:sldChg>
      <pc:sldChg chg="new del">
        <pc:chgData name="SHARIFAH MILDA BINTI AMIRUL" userId="b7bdc8f3-a7ba-454c-a34f-6e425912545a" providerId="ADAL" clId="{D7406FDE-CE28-4049-92E0-E23CB78836C6}" dt="2022-08-27T17:20:05.343" v="3047" actId="47"/>
        <pc:sldMkLst>
          <pc:docMk/>
          <pc:sldMk cId="3428684999" sldId="265"/>
        </pc:sldMkLst>
      </pc:sldChg>
      <pc:sldChg chg="add ord">
        <pc:chgData name="SHARIFAH MILDA BINTI AMIRUL" userId="b7bdc8f3-a7ba-454c-a34f-6e425912545a" providerId="ADAL" clId="{D7406FDE-CE28-4049-92E0-E23CB78836C6}" dt="2022-08-28T00:50:12.490" v="3085"/>
        <pc:sldMkLst>
          <pc:docMk/>
          <pc:sldMk cId="201660135" sldId="266"/>
        </pc:sldMkLst>
      </pc:sldChg>
      <pc:sldChg chg="del">
        <pc:chgData name="SHARIFAH MILDA BINTI AMIRUL" userId="b7bdc8f3-a7ba-454c-a34f-6e425912545a" providerId="ADAL" clId="{D7406FDE-CE28-4049-92E0-E23CB78836C6}" dt="2022-08-27T14:18:43.187" v="3" actId="47"/>
        <pc:sldMkLst>
          <pc:docMk/>
          <pc:sldMk cId="231557522" sldId="266"/>
        </pc:sldMkLst>
      </pc:sldChg>
      <pc:sldChg chg="del">
        <pc:chgData name="SHARIFAH MILDA BINTI AMIRUL" userId="b7bdc8f3-a7ba-454c-a34f-6e425912545a" providerId="ADAL" clId="{D7406FDE-CE28-4049-92E0-E23CB78836C6}" dt="2022-08-27T14:18:45.778" v="13" actId="47"/>
        <pc:sldMkLst>
          <pc:docMk/>
          <pc:sldMk cId="1405270487" sldId="267"/>
        </pc:sldMkLst>
      </pc:sldChg>
      <pc:sldChg chg="del">
        <pc:chgData name="SHARIFAH MILDA BINTI AMIRUL" userId="b7bdc8f3-a7ba-454c-a34f-6e425912545a" providerId="ADAL" clId="{D7406FDE-CE28-4049-92E0-E23CB78836C6}" dt="2022-08-27T14:18:45.043" v="10" actId="47"/>
        <pc:sldMkLst>
          <pc:docMk/>
          <pc:sldMk cId="2295791283" sldId="268"/>
        </pc:sldMkLst>
      </pc:sldChg>
      <pc:sldChg chg="del">
        <pc:chgData name="SHARIFAH MILDA BINTI AMIRUL" userId="b7bdc8f3-a7ba-454c-a34f-6e425912545a" providerId="ADAL" clId="{D7406FDE-CE28-4049-92E0-E23CB78836C6}" dt="2022-08-27T14:18:45.575" v="12" actId="47"/>
        <pc:sldMkLst>
          <pc:docMk/>
          <pc:sldMk cId="3180020731" sldId="270"/>
        </pc:sldMkLst>
      </pc:sldChg>
      <pc:sldChg chg="del">
        <pc:chgData name="SHARIFAH MILDA BINTI AMIRUL" userId="b7bdc8f3-a7ba-454c-a34f-6e425912545a" providerId="ADAL" clId="{D7406FDE-CE28-4049-92E0-E23CB78836C6}" dt="2022-08-27T14:18:45.340" v="11" actId="47"/>
        <pc:sldMkLst>
          <pc:docMk/>
          <pc:sldMk cId="729604236" sldId="271"/>
        </pc:sldMkLst>
      </pc:sldChg>
      <pc:sldChg chg="del">
        <pc:chgData name="SHARIFAH MILDA BINTI AMIRUL" userId="b7bdc8f3-a7ba-454c-a34f-6e425912545a" providerId="ADAL" clId="{D7406FDE-CE28-4049-92E0-E23CB78836C6}" dt="2022-08-27T14:18:45.950" v="14" actId="47"/>
        <pc:sldMkLst>
          <pc:docMk/>
          <pc:sldMk cId="1522356214" sldId="272"/>
        </pc:sldMkLst>
      </pc:sldChg>
      <pc:sldChg chg="del">
        <pc:chgData name="SHARIFAH MILDA BINTI AMIRUL" userId="b7bdc8f3-a7ba-454c-a34f-6e425912545a" providerId="ADAL" clId="{D7406FDE-CE28-4049-92E0-E23CB78836C6}" dt="2022-08-27T14:18:46.466" v="15" actId="47"/>
        <pc:sldMkLst>
          <pc:docMk/>
          <pc:sldMk cId="3777636240" sldId="273"/>
        </pc:sldMkLst>
      </pc:sldChg>
      <pc:sldChg chg="del">
        <pc:chgData name="SHARIFAH MILDA BINTI AMIRUL" userId="b7bdc8f3-a7ba-454c-a34f-6e425912545a" providerId="ADAL" clId="{D7406FDE-CE28-4049-92E0-E23CB78836C6}" dt="2022-08-27T14:18:46.731" v="16" actId="47"/>
        <pc:sldMkLst>
          <pc:docMk/>
          <pc:sldMk cId="982552153" sldId="275"/>
        </pc:sldMkLst>
      </pc:sldChg>
      <pc:sldChg chg="del">
        <pc:chgData name="SHARIFAH MILDA BINTI AMIRUL" userId="b7bdc8f3-a7ba-454c-a34f-6e425912545a" providerId="ADAL" clId="{D7406FDE-CE28-4049-92E0-E23CB78836C6}" dt="2022-08-27T14:18:46.935" v="17" actId="47"/>
        <pc:sldMkLst>
          <pc:docMk/>
          <pc:sldMk cId="209796897" sldId="276"/>
        </pc:sldMkLst>
      </pc:sldChg>
      <pc:sldChg chg="del">
        <pc:chgData name="SHARIFAH MILDA BINTI AMIRUL" userId="b7bdc8f3-a7ba-454c-a34f-6e425912545a" providerId="ADAL" clId="{D7406FDE-CE28-4049-92E0-E23CB78836C6}" dt="2022-08-27T14:18:47.138" v="18" actId="47"/>
        <pc:sldMkLst>
          <pc:docMk/>
          <pc:sldMk cId="2535355269" sldId="277"/>
        </pc:sldMkLst>
      </pc:sldChg>
      <pc:sldChg chg="del">
        <pc:chgData name="SHARIFAH MILDA BINTI AMIRUL" userId="b7bdc8f3-a7ba-454c-a34f-6e425912545a" providerId="ADAL" clId="{D7406FDE-CE28-4049-92E0-E23CB78836C6}" dt="2022-08-27T14:18:47.357" v="19" actId="47"/>
        <pc:sldMkLst>
          <pc:docMk/>
          <pc:sldMk cId="37219876" sldId="278"/>
        </pc:sldMkLst>
      </pc:sldChg>
      <pc:sldChg chg="del">
        <pc:chgData name="SHARIFAH MILDA BINTI AMIRUL" userId="b7bdc8f3-a7ba-454c-a34f-6e425912545a" providerId="ADAL" clId="{D7406FDE-CE28-4049-92E0-E23CB78836C6}" dt="2022-08-27T14:18:48.716" v="20" actId="47"/>
        <pc:sldMkLst>
          <pc:docMk/>
          <pc:sldMk cId="2904798414" sldId="279"/>
        </pc:sldMkLst>
      </pc:sldChg>
    </pc:docChg>
  </pc:docChgLst>
  <pc:docChgLst>
    <pc:chgData clId="Web-{E29A90EC-7500-09A1-BFAF-AD8E58D68E6A}"/>
    <pc:docChg chg="modSld">
      <pc:chgData name="" userId="" providerId="" clId="Web-{E29A90EC-7500-09A1-BFAF-AD8E58D68E6A}" dt="2023-06-19T03:38:11.105" v="0" actId="20577"/>
      <pc:docMkLst>
        <pc:docMk/>
      </pc:docMkLst>
      <pc:sldChg chg="modSp">
        <pc:chgData name="" userId="" providerId="" clId="Web-{E29A90EC-7500-09A1-BFAF-AD8E58D68E6A}" dt="2023-06-19T03:38:11.105" v="0" actId="20577"/>
        <pc:sldMkLst>
          <pc:docMk/>
          <pc:sldMk cId="4105532504" sldId="256"/>
        </pc:sldMkLst>
        <pc:spChg chg="mod">
          <ac:chgData name="" userId="" providerId="" clId="Web-{E29A90EC-7500-09A1-BFAF-AD8E58D68E6A}" dt="2023-06-19T03:38:11.105" v="0" actId="20577"/>
          <ac:spMkLst>
            <pc:docMk/>
            <pc:sldMk cId="4105532504" sldId="256"/>
            <ac:spMk id="3" creationId="{861DA4E4-80AC-F2F0-1BF4-A24291DC2A29}"/>
          </ac:spMkLst>
        </pc:spChg>
      </pc:sldChg>
    </pc:docChg>
  </pc:docChgLst>
  <pc:docChgLst>
    <pc:chgData clId="Web-{96306F0A-FBB8-1F80-3839-6DDED43992CF}"/>
    <pc:docChg chg="modSld">
      <pc:chgData name="" userId="" providerId="" clId="Web-{96306F0A-FBB8-1F80-3839-6DDED43992CF}" dt="2023-06-19T03:29:01.166" v="2" actId="20577"/>
      <pc:docMkLst>
        <pc:docMk/>
      </pc:docMkLst>
      <pc:sldChg chg="modSp">
        <pc:chgData name="" userId="" providerId="" clId="Web-{96306F0A-FBB8-1F80-3839-6DDED43992CF}" dt="2023-06-19T03:29:01.166" v="2" actId="20577"/>
        <pc:sldMkLst>
          <pc:docMk/>
          <pc:sldMk cId="4105532504" sldId="256"/>
        </pc:sldMkLst>
        <pc:spChg chg="mod">
          <ac:chgData name="" userId="" providerId="" clId="Web-{96306F0A-FBB8-1F80-3839-6DDED43992CF}" dt="2023-06-19T03:29:01.166" v="2" actId="20577"/>
          <ac:spMkLst>
            <pc:docMk/>
            <pc:sldMk cId="4105532504" sldId="256"/>
            <ac:spMk id="3" creationId="{861DA4E4-80AC-F2F0-1BF4-A24291DC2A29}"/>
          </ac:spMkLst>
        </pc:spChg>
      </pc:sldChg>
    </pc:docChg>
  </pc:docChgLst>
  <pc:docChgLst>
    <pc:chgData name="SHARIFAH MILDA BINTI AMIRUL" userId="S::sma@ums.edu.my::b7bdc8f3-a7ba-454c-a34f-6e425912545a" providerId="AD" clId="Web-{15DD6F69-B523-3063-6EE6-8E107B146909}"/>
    <pc:docChg chg="modSld">
      <pc:chgData name="SHARIFAH MILDA BINTI AMIRUL" userId="S::sma@ums.edu.my::b7bdc8f3-a7ba-454c-a34f-6e425912545a" providerId="AD" clId="Web-{15DD6F69-B523-3063-6EE6-8E107B146909}" dt="2023-06-19T03:55:44.076" v="13" actId="20577"/>
      <pc:docMkLst>
        <pc:docMk/>
      </pc:docMkLst>
      <pc:sldChg chg="modSp">
        <pc:chgData name="SHARIFAH MILDA BINTI AMIRUL" userId="S::sma@ums.edu.my::b7bdc8f3-a7ba-454c-a34f-6e425912545a" providerId="AD" clId="Web-{15DD6F69-B523-3063-6EE6-8E107B146909}" dt="2023-06-19T03:55:44.076" v="13" actId="20577"/>
        <pc:sldMkLst>
          <pc:docMk/>
          <pc:sldMk cId="4105532504" sldId="256"/>
        </pc:sldMkLst>
        <pc:spChg chg="mod">
          <ac:chgData name="SHARIFAH MILDA BINTI AMIRUL" userId="S::sma@ums.edu.my::b7bdc8f3-a7ba-454c-a34f-6e425912545a" providerId="AD" clId="Web-{15DD6F69-B523-3063-6EE6-8E107B146909}" dt="2023-06-19T03:55:44.076" v="13" actId="20577"/>
          <ac:spMkLst>
            <pc:docMk/>
            <pc:sldMk cId="4105532504" sldId="256"/>
            <ac:spMk id="3" creationId="{861DA4E4-80AC-F2F0-1BF4-A24291DC2A29}"/>
          </ac:spMkLst>
        </pc:spChg>
      </pc:sldChg>
    </pc:docChg>
  </pc:docChgLst>
  <pc:docChgLst>
    <pc:chgData name="SHARIFAH MILDA BINTI AMIRUL" userId="S::sma@ums.edu.my::b7bdc8f3-a7ba-454c-a34f-6e425912545a" providerId="AD" clId="Web-{0AFADFF7-CDCE-2190-282B-48C2AD7F8930}"/>
    <pc:docChg chg="modSld">
      <pc:chgData name="SHARIFAH MILDA BINTI AMIRUL" userId="S::sma@ums.edu.my::b7bdc8f3-a7ba-454c-a34f-6e425912545a" providerId="AD" clId="Web-{0AFADFF7-CDCE-2190-282B-48C2AD7F8930}" dt="2023-07-04T06:42:09.815" v="3" actId="20577"/>
      <pc:docMkLst>
        <pc:docMk/>
      </pc:docMkLst>
      <pc:sldChg chg="modSp">
        <pc:chgData name="SHARIFAH MILDA BINTI AMIRUL" userId="S::sma@ums.edu.my::b7bdc8f3-a7ba-454c-a34f-6e425912545a" providerId="AD" clId="Web-{0AFADFF7-CDCE-2190-282B-48C2AD7F8930}" dt="2023-07-04T06:42:09.815" v="3" actId="20577"/>
        <pc:sldMkLst>
          <pc:docMk/>
          <pc:sldMk cId="2837842013" sldId="262"/>
        </pc:sldMkLst>
        <pc:spChg chg="mod">
          <ac:chgData name="SHARIFAH MILDA BINTI AMIRUL" userId="S::sma@ums.edu.my::b7bdc8f3-a7ba-454c-a34f-6e425912545a" providerId="AD" clId="Web-{0AFADFF7-CDCE-2190-282B-48C2AD7F8930}" dt="2023-07-04T06:42:09.815" v="3" actId="20577"/>
          <ac:spMkLst>
            <pc:docMk/>
            <pc:sldMk cId="2837842013" sldId="262"/>
            <ac:spMk id="3" creationId="{76C590EA-9AB2-9C39-EAEB-8BA6B34C123C}"/>
          </ac:spMkLst>
        </pc:spChg>
      </pc:sldChg>
    </pc:docChg>
  </pc:docChgLst>
  <pc:docChgLst>
    <pc:chgData name="SHARIFAH MILDA BINTI AMIRUL" userId="b7bdc8f3-a7ba-454c-a34f-6e425912545a" providerId="ADAL" clId="{C24E6927-D101-7D46-80A3-585218E1610F}"/>
    <pc:docChg chg="modSld">
      <pc:chgData name="SHARIFAH MILDA BINTI AMIRUL" userId="b7bdc8f3-a7ba-454c-a34f-6e425912545a" providerId="ADAL" clId="{C24E6927-D101-7D46-80A3-585218E1610F}" dt="2023-07-03T14:18:23.295" v="3" actId="20577"/>
      <pc:docMkLst>
        <pc:docMk/>
      </pc:docMkLst>
      <pc:sldChg chg="modSp mod">
        <pc:chgData name="SHARIFAH MILDA BINTI AMIRUL" userId="b7bdc8f3-a7ba-454c-a34f-6e425912545a" providerId="ADAL" clId="{C24E6927-D101-7D46-80A3-585218E1610F}" dt="2023-07-03T14:18:23.295" v="3" actId="20577"/>
        <pc:sldMkLst>
          <pc:docMk/>
          <pc:sldMk cId="4105532504" sldId="256"/>
        </pc:sldMkLst>
        <pc:spChg chg="mod">
          <ac:chgData name="SHARIFAH MILDA BINTI AMIRUL" userId="b7bdc8f3-a7ba-454c-a34f-6e425912545a" providerId="ADAL" clId="{C24E6927-D101-7D46-80A3-585218E1610F}" dt="2023-07-03T14:18:23.295" v="3" actId="20577"/>
          <ac:spMkLst>
            <pc:docMk/>
            <pc:sldMk cId="4105532504" sldId="256"/>
            <ac:spMk id="2" creationId="{D965D1AB-7169-EFE3-4AED-3D3D5A6EE03D}"/>
          </ac:spMkLst>
        </pc:spChg>
      </pc:sldChg>
    </pc:docChg>
  </pc:docChgLst>
  <pc:docChgLst>
    <pc:chgData name="SHARIFAH MILDA BINTI AMIRUL" userId="S::sma@ums.edu.my::b7bdc8f3-a7ba-454c-a34f-6e425912545a" providerId="AD" clId="Web-{E29A90EC-7500-09A1-BFAF-AD8E58D68E6A}"/>
    <pc:docChg chg="modSld modMainMaster">
      <pc:chgData name="SHARIFAH MILDA BINTI AMIRUL" userId="S::sma@ums.edu.my::b7bdc8f3-a7ba-454c-a34f-6e425912545a" providerId="AD" clId="Web-{E29A90EC-7500-09A1-BFAF-AD8E58D68E6A}" dt="2023-06-19T03:38:55.044" v="13"/>
      <pc:docMkLst>
        <pc:docMk/>
      </pc:docMkLst>
      <pc:sldChg chg="modSp mod setBg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4105532504" sldId="256"/>
        </pc:sldMkLst>
        <pc:spChg chg="mod">
          <ac:chgData name="SHARIFAH MILDA BINTI AMIRUL" userId="S::sma@ums.edu.my::b7bdc8f3-a7ba-454c-a34f-6e425912545a" providerId="AD" clId="Web-{E29A90EC-7500-09A1-BFAF-AD8E58D68E6A}" dt="2023-06-19T03:38:36.137" v="9" actId="20577"/>
          <ac:spMkLst>
            <pc:docMk/>
            <pc:sldMk cId="4105532504" sldId="256"/>
            <ac:spMk id="3" creationId="{861DA4E4-80AC-F2F0-1BF4-A24291DC2A29}"/>
          </ac:spMkLst>
        </pc:spChg>
      </pc:sldChg>
      <pc:sldChg chg="mod setBg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3780519817" sldId="257"/>
        </pc:sldMkLst>
      </pc:sldChg>
      <pc:sldChg chg="mod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1367587628" sldId="258"/>
        </pc:sldMkLst>
      </pc:sldChg>
      <pc:sldChg chg="mod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3991631145" sldId="259"/>
        </pc:sldMkLst>
      </pc:sldChg>
      <pc:sldChg chg="mod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525032273" sldId="260"/>
        </pc:sldMkLst>
      </pc:sldChg>
      <pc:sldChg chg="mod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3838675899" sldId="261"/>
        </pc:sldMkLst>
      </pc:sldChg>
      <pc:sldChg chg="mod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2837842013" sldId="262"/>
        </pc:sldMkLst>
      </pc:sldChg>
      <pc:sldChg chg="mod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1587814157" sldId="264"/>
        </pc:sldMkLst>
      </pc:sldChg>
      <pc:sldChg chg="mod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2834336086" sldId="265"/>
        </pc:sldMkLst>
      </pc:sldChg>
      <pc:sldChg chg="mod">
        <pc:chgData name="SHARIFAH MILDA BINTI AMIRUL" userId="S::sma@ums.edu.my::b7bdc8f3-a7ba-454c-a34f-6e425912545a" providerId="AD" clId="Web-{E29A90EC-7500-09A1-BFAF-AD8E58D68E6A}" dt="2023-06-19T03:38:55.044" v="13"/>
        <pc:sldMkLst>
          <pc:docMk/>
          <pc:sldMk cId="201660135" sldId="266"/>
        </pc:sldMkLst>
      </pc:sldChg>
      <pc:sldMasterChg chg="mod setBg modSldLayout">
        <pc:chgData name="SHARIFAH MILDA BINTI AMIRUL" userId="S::sma@ums.edu.my::b7bdc8f3-a7ba-454c-a34f-6e425912545a" providerId="AD" clId="Web-{E29A90EC-7500-09A1-BFAF-AD8E58D68E6A}" dt="2023-06-19T03:38:55.044" v="13"/>
        <pc:sldMasterMkLst>
          <pc:docMk/>
          <pc:sldMasterMk cId="3296990839" sldId="2147483648"/>
        </pc:sldMasterMkLst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3613065264" sldId="2147483649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2201635726" sldId="2147483650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2391288447" sldId="2147483651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7130413" sldId="2147483652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1548926217" sldId="2147483653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513027570" sldId="2147483654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3634384674" sldId="2147483655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2610044999" sldId="2147483656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3568447894" sldId="2147483657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2637625742" sldId="2147483658"/>
          </pc:sldLayoutMkLst>
        </pc:sldLayoutChg>
        <pc:sldLayoutChg chg="mod">
          <pc:chgData name="SHARIFAH MILDA BINTI AMIRUL" userId="S::sma@ums.edu.my::b7bdc8f3-a7ba-454c-a34f-6e425912545a" providerId="AD" clId="Web-{E29A90EC-7500-09A1-BFAF-AD8E58D68E6A}" dt="2023-06-19T03:38:55.044" v="13"/>
          <pc:sldLayoutMkLst>
            <pc:docMk/>
            <pc:sldMasterMk cId="3296990839" sldId="2147483648"/>
            <pc:sldLayoutMk cId="3430716142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2CA00-B549-1F07-BDC3-BBE3165ED5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61C32E-86DE-3052-5E34-21D3FD72A8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FFB4B-8F55-0D3F-5999-6E5F693A3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55477-8F34-4C78-C315-CEEADDC13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46A88-AA78-2B4D-9066-8BCF28EF6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13065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5BB72-23B7-CC19-C09A-AA2390491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AE1F5-3CB2-9596-E36B-24E7C06E16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056AA-4451-624D-B9CA-8E7FAAF24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EDD91-43CB-D395-F0EF-75DB00F98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29119-B72B-4C80-43AF-10A08C600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37625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7D4361-556C-C659-E030-27F1CF318C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66523D-28D2-DD0E-416A-8F5F9EECC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61660-93D9-674D-D0BB-706CE4E7E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D4104-3DD3-A506-0ACB-0E8741D07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9B842-6379-3095-7717-4F2B0E974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3071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A4EB1-654B-7E8D-FB35-0B5CDCB6D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42B67-FCB7-ABE7-FF88-46BD2F6C8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1DF1E-3630-F554-CBD4-2546BBDFB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EF0B2-FC2C-BB92-6A99-264DD478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BB23B-939E-CB6F-127A-8F8B01154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0163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7B729-314A-BB47-70E0-D3F32368E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4F9C8-1D92-7B1F-D1F2-1FEB07565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5C6A1-FF8A-E5BE-F6D1-D94B50463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BB273-99BF-CD75-6782-146DD2EB5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E927E-3777-C4C6-63D5-CAD5640D8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9128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D1227-A125-0E4D-1CC7-7E7541900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E2A55-9DF4-ED0D-5400-9178A32CAB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7A9002-D755-D0E4-3644-D662EB58F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75FD9-D2E9-BB65-C7BD-551015B2D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7C9E5-F57A-1E39-DD32-00E7E3C1F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8F0AA-7A04-CF7C-2E8F-78BAE5FD3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13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FFF10-1894-7C61-C18E-39CFD5494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BD461-29E1-826C-CC33-D72D0A5FD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44D587-2B43-E9D0-E752-A1C1FAAAD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7D37D8-B331-2399-066C-9FC1161342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76810E-2608-405D-56B3-BF5EF54B83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64A579-D0C5-344D-756A-4FD8CF891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316828-3E91-7D8B-3594-A6FEF5A29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F9D432-A8F4-474B-8E69-38F6AA20D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48926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47530-F7C9-3D1C-10E3-F0B0D7C37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E4CBFE-7B68-4B01-4D3A-F8796005F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3CF977-B65B-396A-73C3-30D86F1B8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25F1DA-8E3C-55AA-AA76-1014E446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13027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239B9D-DAA0-D34D-3479-34AD2D1E1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A205E9-3FBE-CF9F-0A76-5DC6A368B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A8E26-96EB-E5FE-B2F3-52D7453FD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3438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5B8AB-C868-A3BA-5944-00AA2EFC0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91D1B-8B7C-53F5-6BAD-2054A0FF0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B715BD-2704-9E3D-9A37-DF5EAE1F5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A9179F-2709-A367-9D60-5536292E0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2DE213-98B6-D511-393D-F36E804D7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CDA643-C691-8162-F974-130D0E2B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004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49DDD-823A-EA9C-FDFA-1D9D9A466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7B2AC2-55EC-0F2A-5255-2B14EC537E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D086A-8FC1-D08A-0CA7-EC952BEAB5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DA8891-5028-DDDB-38AB-209C3700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6F0E2-CB30-E4EE-5545-285C16639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F6BBE1-F82B-90AA-DCB1-67313FBBE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6844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6163BB-CBBD-AF8A-62CE-A4B1A6DB8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5120B-66C5-5871-BB30-7575F735A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B9248-B6B6-6D73-D2BB-B30E601680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79F52-333E-4641-AF1C-7917F5DF4171}" type="datetimeFigureOut">
              <a:rPr lang="en-MY" smtClean="0"/>
              <a:t>3/7/2023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6F7F8-A4C4-26F3-1F11-18B5952AD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520E7-46FE-11C7-A674-5E2EA46B6B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D434C-B8C6-4122-B0CC-ED648ABF48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9699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ldig.com/2018/09/como-crear-una-base-de-datos-en-excel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65D1AB-7169-EFE3-4AED-3D3D5A6EE0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4872" y="982272"/>
            <a:ext cx="3388419" cy="45609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ACTIVITIES PART </a:t>
            </a:r>
            <a:r>
              <a:rPr lang="en-US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1DA4E4-80AC-F2F0-1BF4-A24291DC2A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1862" y="1719618"/>
            <a:ext cx="5948831" cy="43346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500" dirty="0">
                <a:solidFill>
                  <a:srgbClr val="FEFFFF"/>
                </a:solidFill>
              </a:rPr>
              <a:t>Excel in Excel : Data </a:t>
            </a:r>
            <a:r>
              <a:rPr lang="en-US" sz="4500" dirty="0" err="1">
                <a:solidFill>
                  <a:srgbClr val="FEFFFF"/>
                </a:solidFill>
              </a:rPr>
              <a:t>Normalisation</a:t>
            </a:r>
            <a:r>
              <a:rPr lang="en-US" sz="4500" dirty="0">
                <a:solidFill>
                  <a:srgbClr val="FEFFFF"/>
                </a:solidFill>
              </a:rPr>
              <a:t> and </a:t>
            </a:r>
            <a:r>
              <a:rPr lang="en-US" sz="4500" dirty="0" err="1">
                <a:solidFill>
                  <a:srgbClr val="FEFFFF"/>
                </a:solidFill>
              </a:rPr>
              <a:t>DashBoard</a:t>
            </a:r>
          </a:p>
          <a:p>
            <a:endParaRPr lang="en-US" dirty="0">
              <a:solidFill>
                <a:srgbClr val="FEFFFF"/>
              </a:solidFill>
            </a:endParaRPr>
          </a:p>
          <a:p>
            <a:endParaRPr lang="en-US" dirty="0">
              <a:solidFill>
                <a:srgbClr val="FEFFFF"/>
              </a:solidFill>
            </a:endParaRPr>
          </a:p>
          <a:p>
            <a:r>
              <a:rPr lang="en-US" dirty="0">
                <a:solidFill>
                  <a:srgbClr val="FEFFFF"/>
                </a:solidFill>
              </a:rPr>
              <a:t>by</a:t>
            </a:r>
          </a:p>
          <a:p>
            <a:r>
              <a:rPr lang="en-US" dirty="0">
                <a:solidFill>
                  <a:srgbClr val="FEFFFF"/>
                </a:solidFill>
              </a:rPr>
              <a:t> Sharifah Milda Amirul (</a:t>
            </a:r>
            <a:r>
              <a:rPr lang="en-US" dirty="0" err="1">
                <a:solidFill>
                  <a:srgbClr val="FEFFFF"/>
                </a:solidFill>
              </a:rPr>
              <a:t>Ph.D</a:t>
            </a:r>
            <a:r>
              <a:rPr lang="en-US" dirty="0">
                <a:solidFill>
                  <a:srgbClr val="FEFFFF"/>
                </a:solidFill>
              </a:rPr>
              <a:t>)</a:t>
            </a:r>
            <a:endParaRPr lang="en-US" dirty="0">
              <a:solidFill>
                <a:srgbClr val="FEFFFF"/>
              </a:solidFill>
              <a:cs typeface="Calibri"/>
            </a:endParaRPr>
          </a:p>
          <a:p>
            <a:r>
              <a:rPr lang="en-US" dirty="0">
                <a:solidFill>
                  <a:srgbClr val="FEFFFF"/>
                </a:solidFill>
              </a:rPr>
              <a:t>Accounting Lecturer, UMS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FE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532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590EA-9AB2-9C39-EAEB-8BA6B34C1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120" y="443864"/>
            <a:ext cx="5021158" cy="53981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MY" dirty="0"/>
              <a:t>Now, to create a Dashboard for Du Pont Analysis, unload the DuPont Analysis File.</a:t>
            </a:r>
          </a:p>
          <a:p>
            <a:pPr marL="514350" indent="-514350">
              <a:buFont typeface="+mj-lt"/>
              <a:buAutoNum type="arabicPeriod"/>
            </a:pPr>
            <a:r>
              <a:rPr lang="en-MY" dirty="0"/>
              <a:t>Create a PIVOT Table for the Data.</a:t>
            </a:r>
          </a:p>
          <a:p>
            <a:pPr lvl="1"/>
            <a:r>
              <a:rPr lang="en-MY" dirty="0"/>
              <a:t>Profit and Loss Statement</a:t>
            </a:r>
          </a:p>
          <a:p>
            <a:pPr lvl="1"/>
            <a:r>
              <a:rPr lang="en-MY" dirty="0"/>
              <a:t>Balance Sheet.</a:t>
            </a:r>
          </a:p>
          <a:p>
            <a:pPr marL="514350" indent="-514350">
              <a:buFont typeface="+mj-lt"/>
              <a:buAutoNum type="arabicPeriod"/>
            </a:pPr>
            <a:r>
              <a:rPr lang="en-MY" dirty="0"/>
              <a:t>Next, create a Dashboard for the Dupont Analysis showing a Navigation for 12 month and Region information (</a:t>
            </a:r>
            <a:r>
              <a:rPr lang="en-MY"/>
              <a:t>see Figure 3.2)</a:t>
            </a:r>
            <a:endParaRPr lang="en-MY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4FA4E9-729C-D100-6F34-80D2E42233E1}"/>
              </a:ext>
            </a:extLst>
          </p:cNvPr>
          <p:cNvSpPr txBox="1"/>
          <p:nvPr/>
        </p:nvSpPr>
        <p:spPr>
          <a:xfrm flipH="1">
            <a:off x="7824679" y="4040107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3.2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2336AF-A142-EDD2-FB2D-B82F565040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72"/>
          <a:stretch/>
        </p:blipFill>
        <p:spPr>
          <a:xfrm>
            <a:off x="5727278" y="443864"/>
            <a:ext cx="6218510" cy="327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33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0C9757B-4F20-187C-A7EB-BA87EB047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MY" sz="4000" dirty="0">
                <a:solidFill>
                  <a:srgbClr val="FFFFFF"/>
                </a:solidFill>
              </a:rPr>
              <a:t>1. </a:t>
            </a:r>
            <a:r>
              <a:rPr lang="en-GB" sz="4000" dirty="0">
                <a:solidFill>
                  <a:srgbClr val="FFFFFF"/>
                </a:solidFill>
              </a:rPr>
              <a:t>Data Normalization Using Power Query</a:t>
            </a:r>
            <a:br>
              <a:rPr lang="en-GB" sz="4000" dirty="0">
                <a:solidFill>
                  <a:srgbClr val="FFFFFF"/>
                </a:solidFill>
              </a:rPr>
            </a:br>
            <a:endParaRPr lang="en-MY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9901D-7D27-D4F2-CE0E-4553868F8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8938296" cy="3563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2400" dirty="0"/>
              <a:t>Data normalization which is also referred to restructuring data is necessary for PIVOT Tables. </a:t>
            </a:r>
          </a:p>
          <a:p>
            <a:pPr marL="0" indent="0">
              <a:buNone/>
            </a:pPr>
            <a:r>
              <a:rPr lang="en-MY" sz="2400" dirty="0"/>
              <a:t>2 conditions for data to be considered as structured/ normalized</a:t>
            </a:r>
          </a:p>
          <a:p>
            <a:pPr marL="342900" indent="-342900">
              <a:buAutoNum type="arabicPeriod"/>
            </a:pPr>
            <a:r>
              <a:rPr lang="en-GB" sz="2400" dirty="0"/>
              <a:t>Data must be arranged in columns i.e. from top to bottom. No property should be put in row to form intersections of data sets. </a:t>
            </a:r>
          </a:p>
          <a:p>
            <a:pPr marL="342900" indent="-342900">
              <a:buAutoNum type="arabicPeriod"/>
            </a:pPr>
            <a:r>
              <a:rPr lang="en-GB" sz="2400" dirty="0"/>
              <a:t>Similar data type shall be arranged in one column with its name as column header</a:t>
            </a:r>
            <a:endParaRPr lang="en-MY" sz="2400" dirty="0"/>
          </a:p>
          <a:p>
            <a:pPr marL="514350" indent="-514350">
              <a:buFont typeface="+mj-lt"/>
              <a:buAutoNum type="arabicPeriod"/>
            </a:pPr>
            <a:endParaRPr lang="en-MY" sz="2400" dirty="0"/>
          </a:p>
          <a:p>
            <a:pPr marL="514350" indent="-514350">
              <a:buFont typeface="+mj-lt"/>
              <a:buAutoNum type="arabicPeriod"/>
            </a:pP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78051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590EA-9AB2-9C39-EAEB-8BA6B34C1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120" y="443864"/>
            <a:ext cx="5021158" cy="539813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MY" sz="2800" dirty="0"/>
              <a:t>Follow the following steps to begin data normalization using Power Query</a:t>
            </a:r>
          </a:p>
          <a:p>
            <a:pPr marL="514350" indent="-514350">
              <a:buFont typeface="+mj-lt"/>
              <a:buAutoNum type="arabicPeriod"/>
            </a:pPr>
            <a:r>
              <a:rPr lang="en-MY" sz="2800" dirty="0"/>
              <a:t>Load the TNT BHD Sales Report File.</a:t>
            </a:r>
          </a:p>
          <a:p>
            <a:pPr marL="514350" indent="-514350">
              <a:buFont typeface="+mj-lt"/>
              <a:buAutoNum type="arabicPeriod"/>
            </a:pPr>
            <a:r>
              <a:rPr lang="en-MY" dirty="0"/>
              <a:t>Select cells range B5:O59 &gt; Data Tab &gt; Get Data &amp; Transform &gt; From Table/Range (see Figure 1.1). </a:t>
            </a:r>
          </a:p>
          <a:p>
            <a:pPr marL="514350" indent="-514350">
              <a:buFont typeface="+mj-lt"/>
              <a:buAutoNum type="arabicPeriod"/>
            </a:pPr>
            <a:r>
              <a:rPr lang="en-MY" dirty="0"/>
              <a:t>You can see now Power Query Editor is automatically opened for you (See Figure 1.2).</a:t>
            </a:r>
          </a:p>
          <a:p>
            <a:pPr marL="514350" indent="-514350">
              <a:buFont typeface="+mj-lt"/>
              <a:buAutoNum type="arabicPeriod"/>
            </a:pPr>
            <a:r>
              <a:rPr lang="en-MY" sz="2800" dirty="0"/>
              <a:t>Select column Jan – Dec, go to Transform Tab &gt; Unpivot Columns. Now you can see that all months are rearranged/restructured in one column (see. Figure 1.3)</a:t>
            </a:r>
          </a:p>
          <a:p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3D3AC9-A075-51AC-B468-80C4319944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72"/>
          <a:stretch/>
        </p:blipFill>
        <p:spPr>
          <a:xfrm>
            <a:off x="6347882" y="443865"/>
            <a:ext cx="5021158" cy="2641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BB10EA-9B47-B947-F2E4-89002C2C01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72"/>
          <a:stretch/>
        </p:blipFill>
        <p:spPr>
          <a:xfrm>
            <a:off x="6347882" y="3571240"/>
            <a:ext cx="5021158" cy="2641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4FA4E9-729C-D100-6F34-80D2E42233E1}"/>
              </a:ext>
            </a:extLst>
          </p:cNvPr>
          <p:cNvSpPr txBox="1"/>
          <p:nvPr/>
        </p:nvSpPr>
        <p:spPr>
          <a:xfrm flipH="1">
            <a:off x="8180280" y="3059668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1.1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9FF8A5-A054-F841-0264-23C720E3017A}"/>
              </a:ext>
            </a:extLst>
          </p:cNvPr>
          <p:cNvSpPr txBox="1"/>
          <p:nvPr/>
        </p:nvSpPr>
        <p:spPr>
          <a:xfrm flipH="1">
            <a:off x="8180279" y="6170414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1.2</a:t>
            </a:r>
          </a:p>
        </p:txBody>
      </p:sp>
    </p:spTree>
    <p:extLst>
      <p:ext uri="{BB962C8B-B14F-4D97-AF65-F5344CB8AC3E}">
        <p14:creationId xmlns:p14="http://schemas.microsoft.com/office/powerpoint/2010/main" val="136758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590EA-9AB2-9C39-EAEB-8BA6B34C1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120" y="443864"/>
            <a:ext cx="5021158" cy="53981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MY" dirty="0"/>
              <a:t>Next, </a:t>
            </a:r>
            <a:r>
              <a:rPr lang="en-GB" dirty="0"/>
              <a:t>select Element column and Value, then click pivot column, a dialog box will appear, click okay (see Figure 1.4).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GB" dirty="0"/>
              <a:t>Finally, go to Home &gt; Close &amp; Load. It will save and load your data file accordingly (see Figure 1.5).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GB" dirty="0"/>
              <a:t>You can now see your data has been restructured accordingly and ready for PIVOT Tables (see Figure 1.6)</a:t>
            </a:r>
            <a:endParaRPr lang="en-MY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768B00-BB8F-2210-AE5A-0867320B36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72"/>
          <a:stretch/>
        </p:blipFill>
        <p:spPr>
          <a:xfrm>
            <a:off x="6831655" y="477520"/>
            <a:ext cx="4866660" cy="25603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356526-10EF-5524-BCCC-8C0C983972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72"/>
          <a:stretch/>
        </p:blipFill>
        <p:spPr>
          <a:xfrm>
            <a:off x="6831654" y="3657601"/>
            <a:ext cx="4866661" cy="25603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D370BE-DAFE-3B21-E8D4-CA1E21A5BE52}"/>
              </a:ext>
            </a:extLst>
          </p:cNvPr>
          <p:cNvSpPr txBox="1"/>
          <p:nvPr/>
        </p:nvSpPr>
        <p:spPr>
          <a:xfrm flipH="1">
            <a:off x="8678120" y="3059668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1.3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801CDC-B794-E718-EC46-89A5FB68C017}"/>
              </a:ext>
            </a:extLst>
          </p:cNvPr>
          <p:cNvSpPr txBox="1"/>
          <p:nvPr/>
        </p:nvSpPr>
        <p:spPr>
          <a:xfrm flipH="1">
            <a:off x="8779720" y="6217921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1.4</a:t>
            </a:r>
          </a:p>
        </p:txBody>
      </p:sp>
    </p:spTree>
    <p:extLst>
      <p:ext uri="{BB962C8B-B14F-4D97-AF65-F5344CB8AC3E}">
        <p14:creationId xmlns:p14="http://schemas.microsoft.com/office/powerpoint/2010/main" val="3991631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6CAA85-A49D-F2A2-01E2-1D076E7759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66"/>
          <a:stretch/>
        </p:blipFill>
        <p:spPr>
          <a:xfrm>
            <a:off x="448491" y="162560"/>
            <a:ext cx="5573486" cy="29260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D7EA0C-2AE4-CF16-4C8D-E6472D9EA9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371"/>
          <a:stretch/>
        </p:blipFill>
        <p:spPr>
          <a:xfrm>
            <a:off x="5088066" y="2580640"/>
            <a:ext cx="6655443" cy="3505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61D632-246A-EB80-E491-B641ADB5BDB5}"/>
              </a:ext>
            </a:extLst>
          </p:cNvPr>
          <p:cNvSpPr txBox="1"/>
          <p:nvPr/>
        </p:nvSpPr>
        <p:spPr>
          <a:xfrm flipH="1">
            <a:off x="2043640" y="3119120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1.5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B81952-2EF1-099C-1130-BC3922E0AB38}"/>
              </a:ext>
            </a:extLst>
          </p:cNvPr>
          <p:cNvSpPr txBox="1"/>
          <p:nvPr/>
        </p:nvSpPr>
        <p:spPr>
          <a:xfrm flipH="1">
            <a:off x="7956760" y="6239748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1.6</a:t>
            </a:r>
          </a:p>
        </p:txBody>
      </p:sp>
    </p:spTree>
    <p:extLst>
      <p:ext uri="{BB962C8B-B14F-4D97-AF65-F5344CB8AC3E}">
        <p14:creationId xmlns:p14="http://schemas.microsoft.com/office/powerpoint/2010/main" val="525032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5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0C9757B-4F20-187C-A7EB-BA87EB047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MY" sz="4000" dirty="0">
                <a:solidFill>
                  <a:srgbClr val="FFFFFF"/>
                </a:solidFill>
              </a:rPr>
              <a:t>2. Making Sales Dashboard – Utilising Excel Slicer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9901D-7D27-D4F2-CE0E-4553868F8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r>
              <a:rPr lang="en-MY" sz="2400" dirty="0"/>
              <a:t>A Dashboard is a reporting tool for data visualisation to represent data for data analysis and reporting purpose. </a:t>
            </a:r>
          </a:p>
          <a:p>
            <a:r>
              <a:rPr lang="en-MY" sz="2400" dirty="0"/>
              <a:t>A Dashboard may comprise a combination of information to be presented/reported. Example: Sales Report, Expenses Report, etc.</a:t>
            </a:r>
          </a:p>
          <a:p>
            <a:pPr marL="514350" indent="-514350">
              <a:buFont typeface="+mj-lt"/>
              <a:buAutoNum type="arabicPeriod"/>
            </a:pPr>
            <a:endParaRPr lang="en-MY" sz="2400" dirty="0"/>
          </a:p>
        </p:txBody>
      </p:sp>
      <p:pic>
        <p:nvPicPr>
          <p:cNvPr id="5" name="Picture 4" descr="Graphical user interface, application, table, Excel">
            <a:extLst>
              <a:ext uri="{FF2B5EF4-FFF2-40B4-BE49-F238E27FC236}">
                <a16:creationId xmlns:a16="http://schemas.microsoft.com/office/drawing/2014/main" id="{8E94B847-D776-7200-9FEA-7253B52E7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903576" y="2659124"/>
            <a:ext cx="5648239" cy="33889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8F67AD-E07E-A44A-3301-DE323A461716}"/>
              </a:ext>
            </a:extLst>
          </p:cNvPr>
          <p:cNvSpPr txBox="1"/>
          <p:nvPr/>
        </p:nvSpPr>
        <p:spPr>
          <a:xfrm>
            <a:off x="7234175" y="6144449"/>
            <a:ext cx="3538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dirty="0"/>
              <a:t>Figure 2.1: Example of Dashboard</a:t>
            </a:r>
          </a:p>
        </p:txBody>
      </p:sp>
    </p:spTree>
    <p:extLst>
      <p:ext uri="{BB962C8B-B14F-4D97-AF65-F5344CB8AC3E}">
        <p14:creationId xmlns:p14="http://schemas.microsoft.com/office/powerpoint/2010/main" val="3838675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590EA-9AB2-9C39-EAEB-8BA6B34C1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120" y="443864"/>
            <a:ext cx="5389880" cy="580453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MY" sz="2800" dirty="0"/>
              <a:t>To create a dashboard, follow the following steps:</a:t>
            </a:r>
          </a:p>
          <a:p>
            <a:pPr marL="514350" indent="-514350">
              <a:buFont typeface="+mj-lt"/>
              <a:buAutoNum type="arabicPeriod"/>
            </a:pPr>
            <a:r>
              <a:rPr lang="en-MY" sz="2800" dirty="0"/>
              <a:t>Load the TNT BHD Sales Report File which you have done the normalization.</a:t>
            </a:r>
          </a:p>
          <a:p>
            <a:pPr marL="514350" indent="-514350">
              <a:buFont typeface="+mj-lt"/>
              <a:buAutoNum type="arabicPeriod"/>
            </a:pPr>
            <a:r>
              <a:rPr lang="en-MY" dirty="0"/>
              <a:t>Select cells range A1: H109&gt; Insert &gt; Pivot Table.</a:t>
            </a:r>
          </a:p>
          <a:p>
            <a:pPr marL="514350" indent="-514350">
              <a:buFont typeface="+mj-lt"/>
              <a:buAutoNum type="arabicPeriod"/>
            </a:pPr>
            <a:r>
              <a:rPr lang="en-MY" sz="2800" dirty="0"/>
              <a:t>In the Pivot</a:t>
            </a:r>
            <a:r>
              <a:rPr lang="en-MY" dirty="0"/>
              <a:t>Table Field, select the Department and drag it to Raw Quadrant. </a:t>
            </a:r>
          </a:p>
          <a:p>
            <a:pPr marL="514350" indent="-514350">
              <a:buFont typeface="+mj-lt"/>
              <a:buAutoNum type="arabicPeriod"/>
            </a:pPr>
            <a:r>
              <a:rPr lang="en-MY" dirty="0"/>
              <a:t>Next, select Sales and drag it to Column Quadrant (see Figure 2.2.</a:t>
            </a:r>
          </a:p>
          <a:p>
            <a:pPr marL="514350" indent="-514350">
              <a:buFont typeface="+mj-lt"/>
              <a:buAutoNum type="arabicPeriod"/>
            </a:pPr>
            <a:r>
              <a:rPr lang="en-MY" sz="2800" dirty="0"/>
              <a:t>Next, select cells range </a:t>
            </a:r>
            <a:r>
              <a:rPr lang="en-MY" dirty="0"/>
              <a:t>A2</a:t>
            </a:r>
            <a:r>
              <a:rPr lang="en-MY" sz="2800" dirty="0"/>
              <a:t>:</a:t>
            </a:r>
            <a:r>
              <a:rPr lang="en-MY" dirty="0"/>
              <a:t>B10</a:t>
            </a:r>
            <a:r>
              <a:rPr lang="en-MY" sz="2800" dirty="0"/>
              <a:t> &gt; Insert &gt; Pie or Doughnut Chart (see Figure 2.3).</a:t>
            </a:r>
            <a:endParaRPr lang="en-MY" sz="2800" dirty="0">
              <a:ea typeface="Calibri"/>
              <a:cs typeface="Calibri"/>
            </a:endParaRPr>
          </a:p>
          <a:p>
            <a:pPr marL="514350" indent="-514350">
              <a:buFont typeface="+mj-lt"/>
              <a:buAutoNum type="arabicPeriod"/>
            </a:pPr>
            <a:r>
              <a:rPr lang="en-MY" sz="2800" dirty="0"/>
              <a:t>Next, lets analyse the expenses. Select the Normalized Sheet. Then repeat the step no 2 – no 5</a:t>
            </a:r>
          </a:p>
          <a:p>
            <a:endParaRPr lang="en-MY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4FA4E9-729C-D100-6F34-80D2E42233E1}"/>
              </a:ext>
            </a:extLst>
          </p:cNvPr>
          <p:cNvSpPr txBox="1"/>
          <p:nvPr/>
        </p:nvSpPr>
        <p:spPr>
          <a:xfrm flipH="1">
            <a:off x="8180279" y="3059668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2.2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9FF8A5-A054-F841-0264-23C720E3017A}"/>
              </a:ext>
            </a:extLst>
          </p:cNvPr>
          <p:cNvSpPr txBox="1"/>
          <p:nvPr/>
        </p:nvSpPr>
        <p:spPr>
          <a:xfrm flipH="1">
            <a:off x="8180279" y="6170414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2.3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98CEA0-3D54-F734-84F1-7D556139C8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72"/>
          <a:stretch/>
        </p:blipFill>
        <p:spPr>
          <a:xfrm>
            <a:off x="6492720" y="317878"/>
            <a:ext cx="5211599" cy="27417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878A94-AED1-7CBC-66EA-67F0DDFE49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72"/>
          <a:stretch/>
        </p:blipFill>
        <p:spPr>
          <a:xfrm>
            <a:off x="6492720" y="3428812"/>
            <a:ext cx="5211599" cy="274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42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590EA-9AB2-9C39-EAEB-8BA6B34C1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120" y="443864"/>
            <a:ext cx="5021158" cy="53981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MY" dirty="0"/>
              <a:t>Now, to create a dashboard click on adding new sheet, then rename it to “Dashboard”. Next cut and paste all charts created into this Dashboard Sheet.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MY" dirty="0"/>
              <a:t>To create sliders in the dashboard sheet, select any of the charts, then go to PivotChart </a:t>
            </a:r>
            <a:r>
              <a:rPr lang="en-MY" dirty="0" err="1"/>
              <a:t>Analyze</a:t>
            </a:r>
            <a:r>
              <a:rPr lang="en-MY" dirty="0"/>
              <a:t> &gt; Insert Slicer (see Figure 2.4)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4FA4E9-729C-D100-6F34-80D2E42233E1}"/>
              </a:ext>
            </a:extLst>
          </p:cNvPr>
          <p:cNvSpPr txBox="1"/>
          <p:nvPr/>
        </p:nvSpPr>
        <p:spPr>
          <a:xfrm flipH="1">
            <a:off x="7824679" y="4040107"/>
            <a:ext cx="135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Figure 2.4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9B5AB0-FBB4-6798-D080-A452BE3C34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72"/>
          <a:stretch/>
        </p:blipFill>
        <p:spPr>
          <a:xfrm>
            <a:off x="5794798" y="1216024"/>
            <a:ext cx="5356256" cy="281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0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5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0C9757B-4F20-187C-A7EB-BA87EB047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MY" sz="4000" dirty="0">
                <a:solidFill>
                  <a:srgbClr val="FFFFFF"/>
                </a:solidFill>
              </a:rPr>
              <a:t>3. DuPont Analysis Financial Statements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9901D-7D27-D4F2-CE0E-4553868F8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r>
              <a:rPr lang="en-GB" sz="2400" dirty="0"/>
              <a:t>DuPont Analysis is regarded as a detailed assessment of the company’s profitability.</a:t>
            </a:r>
          </a:p>
          <a:p>
            <a:r>
              <a:rPr lang="en-GB" sz="2400" dirty="0"/>
              <a:t>The profitability measures business’s ability to generate earnings relative to its expenses and other costs</a:t>
            </a:r>
            <a:endParaRPr lang="en-MY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8F67AD-E07E-A44A-3301-DE323A461716}"/>
              </a:ext>
            </a:extLst>
          </p:cNvPr>
          <p:cNvSpPr txBox="1"/>
          <p:nvPr/>
        </p:nvSpPr>
        <p:spPr>
          <a:xfrm>
            <a:off x="5882640" y="6144449"/>
            <a:ext cx="62077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MY" sz="1200" i="1" dirty="0">
                <a:solidFill>
                  <a:srgbClr val="FF0000"/>
                </a:solidFill>
              </a:rPr>
              <a:t>Source: https://corporatefinanceinstitute.com/resources/knowledge/finance/dupont-analysis/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924849A-E52B-652F-15A4-6147DE16D3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688582"/>
              </p:ext>
            </p:extLst>
          </p:nvPr>
        </p:nvGraphicFramePr>
        <p:xfrm>
          <a:off x="5784031" y="2636334"/>
          <a:ext cx="5374852" cy="3048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6750000" imgH="3828960" progId="PBrush">
                  <p:embed/>
                </p:oleObj>
              </mc:Choice>
              <mc:Fallback>
                <p:oleObj name="Bitmap Image" r:id="rId2" imgW="6750000" imgH="3828960" progId="PBrus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924849A-E52B-652F-15A4-6147DE16D3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784031" y="2636334"/>
                        <a:ext cx="5374852" cy="30489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7814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</TotalTime>
  <Words>615</Words>
  <Application>Microsoft Office PowerPoint</Application>
  <PresentationFormat>Widescreen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ACTIVITIES PART 2</vt:lpstr>
      <vt:lpstr>1. Data Normalization Using Power Query </vt:lpstr>
      <vt:lpstr>PowerPoint Presentation</vt:lpstr>
      <vt:lpstr>PowerPoint Presentation</vt:lpstr>
      <vt:lpstr>PowerPoint Presentation</vt:lpstr>
      <vt:lpstr>2. Making Sales Dashboard – Utilising Excel Slicer</vt:lpstr>
      <vt:lpstr>PowerPoint Presentation</vt:lpstr>
      <vt:lpstr>PowerPoint Presentation</vt:lpstr>
      <vt:lpstr>3. DuPont Analysis Financial Statements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DAY 1</dc:title>
  <dc:creator>SHARIFAH MILDA BINTI AMIRUL</dc:creator>
  <cp:lastModifiedBy>SHARIFAH MILDA BINTI AMIRUL</cp:lastModifiedBy>
  <cp:revision>31</cp:revision>
  <dcterms:created xsi:type="dcterms:W3CDTF">2022-08-26T03:39:39Z</dcterms:created>
  <dcterms:modified xsi:type="dcterms:W3CDTF">2023-07-04T06:42:09Z</dcterms:modified>
</cp:coreProperties>
</file>