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211300" cy="20104100"/>
  <p:notesSz cx="142113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50" b="0" i="1">
                <a:solidFill>
                  <a:srgbClr val="FFCC00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50" b="0" i="1">
                <a:solidFill>
                  <a:srgbClr val="FFCC00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50" b="0" i="1">
                <a:solidFill>
                  <a:srgbClr val="FFCC00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4211672" cy="201040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838733" y="3122941"/>
            <a:ext cx="12736830" cy="13132435"/>
          </a:xfrm>
          <a:custGeom>
            <a:avLst/>
            <a:gdLst/>
            <a:ahLst/>
            <a:cxnLst/>
            <a:rect l="l" t="t" r="r" b="b"/>
            <a:pathLst>
              <a:path w="12736830" h="13132435">
                <a:moveTo>
                  <a:pt x="35826" y="12698235"/>
                </a:moveTo>
                <a:lnTo>
                  <a:pt x="0" y="12698235"/>
                </a:lnTo>
                <a:lnTo>
                  <a:pt x="0" y="12734062"/>
                </a:lnTo>
                <a:lnTo>
                  <a:pt x="35826" y="12734062"/>
                </a:lnTo>
                <a:lnTo>
                  <a:pt x="35826" y="12698235"/>
                </a:lnTo>
                <a:close/>
              </a:path>
              <a:path w="12736830" h="13132435">
                <a:moveTo>
                  <a:pt x="35826" y="12626594"/>
                </a:moveTo>
                <a:lnTo>
                  <a:pt x="0" y="12626594"/>
                </a:lnTo>
                <a:lnTo>
                  <a:pt x="0" y="12662421"/>
                </a:lnTo>
                <a:lnTo>
                  <a:pt x="35826" y="12662421"/>
                </a:lnTo>
                <a:lnTo>
                  <a:pt x="35826" y="12626594"/>
                </a:lnTo>
                <a:close/>
              </a:path>
              <a:path w="12736830" h="13132435">
                <a:moveTo>
                  <a:pt x="35826" y="12554953"/>
                </a:moveTo>
                <a:lnTo>
                  <a:pt x="0" y="12554953"/>
                </a:lnTo>
                <a:lnTo>
                  <a:pt x="0" y="12590780"/>
                </a:lnTo>
                <a:lnTo>
                  <a:pt x="35826" y="12590780"/>
                </a:lnTo>
                <a:lnTo>
                  <a:pt x="35826" y="12554953"/>
                </a:lnTo>
                <a:close/>
              </a:path>
              <a:path w="12736830" h="13132435">
                <a:moveTo>
                  <a:pt x="35826" y="12483313"/>
                </a:moveTo>
                <a:lnTo>
                  <a:pt x="0" y="12483313"/>
                </a:lnTo>
                <a:lnTo>
                  <a:pt x="0" y="12519139"/>
                </a:lnTo>
                <a:lnTo>
                  <a:pt x="35826" y="12519139"/>
                </a:lnTo>
                <a:lnTo>
                  <a:pt x="35826" y="12483313"/>
                </a:lnTo>
                <a:close/>
              </a:path>
              <a:path w="12736830" h="13132435">
                <a:moveTo>
                  <a:pt x="35826" y="12411672"/>
                </a:moveTo>
                <a:lnTo>
                  <a:pt x="0" y="12411672"/>
                </a:lnTo>
                <a:lnTo>
                  <a:pt x="0" y="12447499"/>
                </a:lnTo>
                <a:lnTo>
                  <a:pt x="35826" y="12447499"/>
                </a:lnTo>
                <a:lnTo>
                  <a:pt x="35826" y="12411672"/>
                </a:lnTo>
                <a:close/>
              </a:path>
              <a:path w="12736830" h="13132435">
                <a:moveTo>
                  <a:pt x="35826" y="12340031"/>
                </a:moveTo>
                <a:lnTo>
                  <a:pt x="0" y="12340031"/>
                </a:lnTo>
                <a:lnTo>
                  <a:pt x="0" y="12375858"/>
                </a:lnTo>
                <a:lnTo>
                  <a:pt x="35826" y="12375858"/>
                </a:lnTo>
                <a:lnTo>
                  <a:pt x="35826" y="12340031"/>
                </a:lnTo>
                <a:close/>
              </a:path>
              <a:path w="12736830" h="13132435">
                <a:moveTo>
                  <a:pt x="35826" y="12268391"/>
                </a:moveTo>
                <a:lnTo>
                  <a:pt x="0" y="12268391"/>
                </a:lnTo>
                <a:lnTo>
                  <a:pt x="0" y="12304217"/>
                </a:lnTo>
                <a:lnTo>
                  <a:pt x="35826" y="12304217"/>
                </a:lnTo>
                <a:lnTo>
                  <a:pt x="35826" y="12268391"/>
                </a:lnTo>
                <a:close/>
              </a:path>
              <a:path w="12736830" h="13132435">
                <a:moveTo>
                  <a:pt x="35826" y="12196763"/>
                </a:moveTo>
                <a:lnTo>
                  <a:pt x="0" y="12196763"/>
                </a:lnTo>
                <a:lnTo>
                  <a:pt x="0" y="12232577"/>
                </a:lnTo>
                <a:lnTo>
                  <a:pt x="35826" y="12232577"/>
                </a:lnTo>
                <a:lnTo>
                  <a:pt x="35826" y="12196763"/>
                </a:lnTo>
                <a:close/>
              </a:path>
              <a:path w="12736830" h="13132435">
                <a:moveTo>
                  <a:pt x="35826" y="12125122"/>
                </a:moveTo>
                <a:lnTo>
                  <a:pt x="0" y="12125122"/>
                </a:lnTo>
                <a:lnTo>
                  <a:pt x="0" y="12160936"/>
                </a:lnTo>
                <a:lnTo>
                  <a:pt x="35826" y="12160936"/>
                </a:lnTo>
                <a:lnTo>
                  <a:pt x="35826" y="12125122"/>
                </a:lnTo>
                <a:close/>
              </a:path>
              <a:path w="12736830" h="13132435">
                <a:moveTo>
                  <a:pt x="35826" y="12053481"/>
                </a:moveTo>
                <a:lnTo>
                  <a:pt x="0" y="12053481"/>
                </a:lnTo>
                <a:lnTo>
                  <a:pt x="0" y="12089295"/>
                </a:lnTo>
                <a:lnTo>
                  <a:pt x="35826" y="12089295"/>
                </a:lnTo>
                <a:lnTo>
                  <a:pt x="35826" y="12053481"/>
                </a:lnTo>
                <a:close/>
              </a:path>
              <a:path w="12736830" h="13132435">
                <a:moveTo>
                  <a:pt x="35826" y="11981840"/>
                </a:moveTo>
                <a:lnTo>
                  <a:pt x="0" y="11981840"/>
                </a:lnTo>
                <a:lnTo>
                  <a:pt x="0" y="12017654"/>
                </a:lnTo>
                <a:lnTo>
                  <a:pt x="35826" y="12017654"/>
                </a:lnTo>
                <a:lnTo>
                  <a:pt x="35826" y="11981840"/>
                </a:lnTo>
                <a:close/>
              </a:path>
              <a:path w="12736830" h="13132435">
                <a:moveTo>
                  <a:pt x="35826" y="11910200"/>
                </a:moveTo>
                <a:lnTo>
                  <a:pt x="0" y="11910200"/>
                </a:lnTo>
                <a:lnTo>
                  <a:pt x="0" y="11946014"/>
                </a:lnTo>
                <a:lnTo>
                  <a:pt x="35826" y="11946014"/>
                </a:lnTo>
                <a:lnTo>
                  <a:pt x="35826" y="11910200"/>
                </a:lnTo>
                <a:close/>
              </a:path>
              <a:path w="12736830" h="13132435">
                <a:moveTo>
                  <a:pt x="35826" y="11838559"/>
                </a:moveTo>
                <a:lnTo>
                  <a:pt x="0" y="11838559"/>
                </a:lnTo>
                <a:lnTo>
                  <a:pt x="0" y="11874373"/>
                </a:lnTo>
                <a:lnTo>
                  <a:pt x="35826" y="11874373"/>
                </a:lnTo>
                <a:lnTo>
                  <a:pt x="35826" y="11838559"/>
                </a:lnTo>
                <a:close/>
              </a:path>
              <a:path w="12736830" h="13132435">
                <a:moveTo>
                  <a:pt x="35826" y="11766918"/>
                </a:moveTo>
                <a:lnTo>
                  <a:pt x="0" y="11766918"/>
                </a:lnTo>
                <a:lnTo>
                  <a:pt x="0" y="11802732"/>
                </a:lnTo>
                <a:lnTo>
                  <a:pt x="35826" y="11802732"/>
                </a:lnTo>
                <a:lnTo>
                  <a:pt x="35826" y="11766918"/>
                </a:lnTo>
                <a:close/>
              </a:path>
              <a:path w="12736830" h="13132435">
                <a:moveTo>
                  <a:pt x="35826" y="11695278"/>
                </a:moveTo>
                <a:lnTo>
                  <a:pt x="0" y="11695278"/>
                </a:lnTo>
                <a:lnTo>
                  <a:pt x="0" y="11731092"/>
                </a:lnTo>
                <a:lnTo>
                  <a:pt x="35826" y="11731092"/>
                </a:lnTo>
                <a:lnTo>
                  <a:pt x="35826" y="11695278"/>
                </a:lnTo>
                <a:close/>
              </a:path>
              <a:path w="12736830" h="13132435">
                <a:moveTo>
                  <a:pt x="35826" y="11623637"/>
                </a:moveTo>
                <a:lnTo>
                  <a:pt x="0" y="11623637"/>
                </a:lnTo>
                <a:lnTo>
                  <a:pt x="0" y="11659451"/>
                </a:lnTo>
                <a:lnTo>
                  <a:pt x="35826" y="11659451"/>
                </a:lnTo>
                <a:lnTo>
                  <a:pt x="35826" y="11623637"/>
                </a:lnTo>
                <a:close/>
              </a:path>
              <a:path w="12736830" h="13132435">
                <a:moveTo>
                  <a:pt x="35826" y="11551996"/>
                </a:moveTo>
                <a:lnTo>
                  <a:pt x="0" y="11551996"/>
                </a:lnTo>
                <a:lnTo>
                  <a:pt x="0" y="11587810"/>
                </a:lnTo>
                <a:lnTo>
                  <a:pt x="35826" y="11587810"/>
                </a:lnTo>
                <a:lnTo>
                  <a:pt x="35826" y="11551996"/>
                </a:lnTo>
                <a:close/>
              </a:path>
              <a:path w="12736830" h="13132435">
                <a:moveTo>
                  <a:pt x="35826" y="11480356"/>
                </a:moveTo>
                <a:lnTo>
                  <a:pt x="0" y="11480356"/>
                </a:lnTo>
                <a:lnTo>
                  <a:pt x="0" y="11516170"/>
                </a:lnTo>
                <a:lnTo>
                  <a:pt x="35826" y="11516170"/>
                </a:lnTo>
                <a:lnTo>
                  <a:pt x="35826" y="11480356"/>
                </a:lnTo>
                <a:close/>
              </a:path>
              <a:path w="12736830" h="13132435">
                <a:moveTo>
                  <a:pt x="35826" y="11408715"/>
                </a:moveTo>
                <a:lnTo>
                  <a:pt x="0" y="11408715"/>
                </a:lnTo>
                <a:lnTo>
                  <a:pt x="0" y="11444529"/>
                </a:lnTo>
                <a:lnTo>
                  <a:pt x="35826" y="11444529"/>
                </a:lnTo>
                <a:lnTo>
                  <a:pt x="35826" y="11408715"/>
                </a:lnTo>
                <a:close/>
              </a:path>
              <a:path w="12736830" h="13132435">
                <a:moveTo>
                  <a:pt x="35826" y="11337074"/>
                </a:moveTo>
                <a:lnTo>
                  <a:pt x="0" y="11337074"/>
                </a:lnTo>
                <a:lnTo>
                  <a:pt x="0" y="11372888"/>
                </a:lnTo>
                <a:lnTo>
                  <a:pt x="35826" y="11372888"/>
                </a:lnTo>
                <a:lnTo>
                  <a:pt x="35826" y="11337074"/>
                </a:lnTo>
                <a:close/>
              </a:path>
              <a:path w="12736830" h="13132435">
                <a:moveTo>
                  <a:pt x="35826" y="11265433"/>
                </a:moveTo>
                <a:lnTo>
                  <a:pt x="0" y="11265433"/>
                </a:lnTo>
                <a:lnTo>
                  <a:pt x="0" y="11301247"/>
                </a:lnTo>
                <a:lnTo>
                  <a:pt x="35826" y="11301247"/>
                </a:lnTo>
                <a:lnTo>
                  <a:pt x="35826" y="11265433"/>
                </a:lnTo>
                <a:close/>
              </a:path>
              <a:path w="12736830" h="13132435">
                <a:moveTo>
                  <a:pt x="35826" y="11193793"/>
                </a:moveTo>
                <a:lnTo>
                  <a:pt x="0" y="11193793"/>
                </a:lnTo>
                <a:lnTo>
                  <a:pt x="0" y="11229607"/>
                </a:lnTo>
                <a:lnTo>
                  <a:pt x="35826" y="11229607"/>
                </a:lnTo>
                <a:lnTo>
                  <a:pt x="35826" y="11193793"/>
                </a:lnTo>
                <a:close/>
              </a:path>
              <a:path w="12736830" h="13132435">
                <a:moveTo>
                  <a:pt x="35826" y="11122152"/>
                </a:moveTo>
                <a:lnTo>
                  <a:pt x="0" y="11122152"/>
                </a:lnTo>
                <a:lnTo>
                  <a:pt x="0" y="11157966"/>
                </a:lnTo>
                <a:lnTo>
                  <a:pt x="35826" y="11157966"/>
                </a:lnTo>
                <a:lnTo>
                  <a:pt x="35826" y="11122152"/>
                </a:lnTo>
                <a:close/>
              </a:path>
              <a:path w="12736830" h="13132435">
                <a:moveTo>
                  <a:pt x="35826" y="11050511"/>
                </a:moveTo>
                <a:lnTo>
                  <a:pt x="0" y="11050511"/>
                </a:lnTo>
                <a:lnTo>
                  <a:pt x="0" y="11086325"/>
                </a:lnTo>
                <a:lnTo>
                  <a:pt x="35826" y="11086325"/>
                </a:lnTo>
                <a:lnTo>
                  <a:pt x="35826" y="11050511"/>
                </a:lnTo>
                <a:close/>
              </a:path>
              <a:path w="12736830" h="13132435">
                <a:moveTo>
                  <a:pt x="35826" y="10978871"/>
                </a:moveTo>
                <a:lnTo>
                  <a:pt x="0" y="10978871"/>
                </a:lnTo>
                <a:lnTo>
                  <a:pt x="0" y="11014685"/>
                </a:lnTo>
                <a:lnTo>
                  <a:pt x="35826" y="11014685"/>
                </a:lnTo>
                <a:lnTo>
                  <a:pt x="35826" y="10978871"/>
                </a:lnTo>
                <a:close/>
              </a:path>
              <a:path w="12736830" h="13132435">
                <a:moveTo>
                  <a:pt x="35826" y="10907230"/>
                </a:moveTo>
                <a:lnTo>
                  <a:pt x="0" y="10907230"/>
                </a:lnTo>
                <a:lnTo>
                  <a:pt x="0" y="10943044"/>
                </a:lnTo>
                <a:lnTo>
                  <a:pt x="35826" y="10943044"/>
                </a:lnTo>
                <a:lnTo>
                  <a:pt x="35826" y="10907230"/>
                </a:lnTo>
                <a:close/>
              </a:path>
              <a:path w="12736830" h="13132435">
                <a:moveTo>
                  <a:pt x="35826" y="10835589"/>
                </a:moveTo>
                <a:lnTo>
                  <a:pt x="0" y="10835589"/>
                </a:lnTo>
                <a:lnTo>
                  <a:pt x="0" y="10871403"/>
                </a:lnTo>
                <a:lnTo>
                  <a:pt x="35826" y="10871403"/>
                </a:lnTo>
                <a:lnTo>
                  <a:pt x="35826" y="10835589"/>
                </a:lnTo>
                <a:close/>
              </a:path>
              <a:path w="12736830" h="13132435">
                <a:moveTo>
                  <a:pt x="35826" y="10763949"/>
                </a:moveTo>
                <a:lnTo>
                  <a:pt x="0" y="10763949"/>
                </a:lnTo>
                <a:lnTo>
                  <a:pt x="0" y="10799763"/>
                </a:lnTo>
                <a:lnTo>
                  <a:pt x="35826" y="10799763"/>
                </a:lnTo>
                <a:lnTo>
                  <a:pt x="35826" y="10763949"/>
                </a:lnTo>
                <a:close/>
              </a:path>
              <a:path w="12736830" h="13132435">
                <a:moveTo>
                  <a:pt x="35826" y="10692308"/>
                </a:moveTo>
                <a:lnTo>
                  <a:pt x="0" y="10692308"/>
                </a:lnTo>
                <a:lnTo>
                  <a:pt x="0" y="10728122"/>
                </a:lnTo>
                <a:lnTo>
                  <a:pt x="35826" y="10728122"/>
                </a:lnTo>
                <a:lnTo>
                  <a:pt x="35826" y="10692308"/>
                </a:lnTo>
                <a:close/>
              </a:path>
              <a:path w="12736830" h="13132435">
                <a:moveTo>
                  <a:pt x="35826" y="10620667"/>
                </a:moveTo>
                <a:lnTo>
                  <a:pt x="0" y="10620667"/>
                </a:lnTo>
                <a:lnTo>
                  <a:pt x="0" y="10656481"/>
                </a:lnTo>
                <a:lnTo>
                  <a:pt x="35826" y="10656481"/>
                </a:lnTo>
                <a:lnTo>
                  <a:pt x="35826" y="10620667"/>
                </a:lnTo>
                <a:close/>
              </a:path>
              <a:path w="12736830" h="13132435">
                <a:moveTo>
                  <a:pt x="35826" y="10549026"/>
                </a:moveTo>
                <a:lnTo>
                  <a:pt x="0" y="10549026"/>
                </a:lnTo>
                <a:lnTo>
                  <a:pt x="0" y="10584840"/>
                </a:lnTo>
                <a:lnTo>
                  <a:pt x="35826" y="10584840"/>
                </a:lnTo>
                <a:lnTo>
                  <a:pt x="35826" y="10549026"/>
                </a:lnTo>
                <a:close/>
              </a:path>
              <a:path w="12736830" h="13132435">
                <a:moveTo>
                  <a:pt x="35826" y="10477386"/>
                </a:moveTo>
                <a:lnTo>
                  <a:pt x="0" y="10477386"/>
                </a:lnTo>
                <a:lnTo>
                  <a:pt x="0" y="10513200"/>
                </a:lnTo>
                <a:lnTo>
                  <a:pt x="35826" y="10513200"/>
                </a:lnTo>
                <a:lnTo>
                  <a:pt x="35826" y="10477386"/>
                </a:lnTo>
                <a:close/>
              </a:path>
              <a:path w="12736830" h="13132435">
                <a:moveTo>
                  <a:pt x="35826" y="10405745"/>
                </a:moveTo>
                <a:lnTo>
                  <a:pt x="0" y="10405745"/>
                </a:lnTo>
                <a:lnTo>
                  <a:pt x="0" y="10441559"/>
                </a:lnTo>
                <a:lnTo>
                  <a:pt x="35826" y="10441559"/>
                </a:lnTo>
                <a:lnTo>
                  <a:pt x="35826" y="10405745"/>
                </a:lnTo>
                <a:close/>
              </a:path>
              <a:path w="12736830" h="13132435">
                <a:moveTo>
                  <a:pt x="35826" y="10334104"/>
                </a:moveTo>
                <a:lnTo>
                  <a:pt x="0" y="10334104"/>
                </a:lnTo>
                <a:lnTo>
                  <a:pt x="0" y="10369918"/>
                </a:lnTo>
                <a:lnTo>
                  <a:pt x="35826" y="10369918"/>
                </a:lnTo>
                <a:lnTo>
                  <a:pt x="35826" y="10334104"/>
                </a:lnTo>
                <a:close/>
              </a:path>
              <a:path w="12736830" h="13132435">
                <a:moveTo>
                  <a:pt x="35826" y="10262464"/>
                </a:moveTo>
                <a:lnTo>
                  <a:pt x="0" y="10262464"/>
                </a:lnTo>
                <a:lnTo>
                  <a:pt x="0" y="10298290"/>
                </a:lnTo>
                <a:lnTo>
                  <a:pt x="35826" y="10298290"/>
                </a:lnTo>
                <a:lnTo>
                  <a:pt x="35826" y="10262464"/>
                </a:lnTo>
                <a:close/>
              </a:path>
              <a:path w="12736830" h="13132435">
                <a:moveTo>
                  <a:pt x="35826" y="10190823"/>
                </a:moveTo>
                <a:lnTo>
                  <a:pt x="0" y="10190823"/>
                </a:lnTo>
                <a:lnTo>
                  <a:pt x="0" y="10226650"/>
                </a:lnTo>
                <a:lnTo>
                  <a:pt x="35826" y="10226650"/>
                </a:lnTo>
                <a:lnTo>
                  <a:pt x="35826" y="10190823"/>
                </a:lnTo>
                <a:close/>
              </a:path>
              <a:path w="12736830" h="13132435">
                <a:moveTo>
                  <a:pt x="35826" y="10119182"/>
                </a:moveTo>
                <a:lnTo>
                  <a:pt x="0" y="10119182"/>
                </a:lnTo>
                <a:lnTo>
                  <a:pt x="0" y="10155009"/>
                </a:lnTo>
                <a:lnTo>
                  <a:pt x="35826" y="10155009"/>
                </a:lnTo>
                <a:lnTo>
                  <a:pt x="35826" y="10119182"/>
                </a:lnTo>
                <a:close/>
              </a:path>
              <a:path w="12736830" h="13132435">
                <a:moveTo>
                  <a:pt x="35826" y="10047541"/>
                </a:moveTo>
                <a:lnTo>
                  <a:pt x="0" y="10047541"/>
                </a:lnTo>
                <a:lnTo>
                  <a:pt x="0" y="10083368"/>
                </a:lnTo>
                <a:lnTo>
                  <a:pt x="35826" y="10083368"/>
                </a:lnTo>
                <a:lnTo>
                  <a:pt x="35826" y="10047541"/>
                </a:lnTo>
                <a:close/>
              </a:path>
              <a:path w="12736830" h="13132435">
                <a:moveTo>
                  <a:pt x="35826" y="9975901"/>
                </a:moveTo>
                <a:lnTo>
                  <a:pt x="0" y="9975901"/>
                </a:lnTo>
                <a:lnTo>
                  <a:pt x="0" y="10011727"/>
                </a:lnTo>
                <a:lnTo>
                  <a:pt x="35826" y="10011727"/>
                </a:lnTo>
                <a:lnTo>
                  <a:pt x="35826" y="9975901"/>
                </a:lnTo>
                <a:close/>
              </a:path>
              <a:path w="12736830" h="13132435">
                <a:moveTo>
                  <a:pt x="35826" y="9904260"/>
                </a:moveTo>
                <a:lnTo>
                  <a:pt x="0" y="9904260"/>
                </a:lnTo>
                <a:lnTo>
                  <a:pt x="0" y="9940087"/>
                </a:lnTo>
                <a:lnTo>
                  <a:pt x="35826" y="9940087"/>
                </a:lnTo>
                <a:lnTo>
                  <a:pt x="35826" y="9904260"/>
                </a:lnTo>
                <a:close/>
              </a:path>
              <a:path w="12736830" h="13132435">
                <a:moveTo>
                  <a:pt x="35826" y="9832619"/>
                </a:moveTo>
                <a:lnTo>
                  <a:pt x="0" y="9832619"/>
                </a:lnTo>
                <a:lnTo>
                  <a:pt x="0" y="9868446"/>
                </a:lnTo>
                <a:lnTo>
                  <a:pt x="35826" y="9868446"/>
                </a:lnTo>
                <a:lnTo>
                  <a:pt x="35826" y="9832619"/>
                </a:lnTo>
                <a:close/>
              </a:path>
              <a:path w="12736830" h="13132435">
                <a:moveTo>
                  <a:pt x="35826" y="9760979"/>
                </a:moveTo>
                <a:lnTo>
                  <a:pt x="0" y="9760979"/>
                </a:lnTo>
                <a:lnTo>
                  <a:pt x="0" y="9796805"/>
                </a:lnTo>
                <a:lnTo>
                  <a:pt x="35826" y="9796805"/>
                </a:lnTo>
                <a:lnTo>
                  <a:pt x="35826" y="9760979"/>
                </a:lnTo>
                <a:close/>
              </a:path>
              <a:path w="12736830" h="13132435">
                <a:moveTo>
                  <a:pt x="35826" y="9689338"/>
                </a:moveTo>
                <a:lnTo>
                  <a:pt x="0" y="9689338"/>
                </a:lnTo>
                <a:lnTo>
                  <a:pt x="0" y="9725165"/>
                </a:lnTo>
                <a:lnTo>
                  <a:pt x="35826" y="9725165"/>
                </a:lnTo>
                <a:lnTo>
                  <a:pt x="35826" y="9689338"/>
                </a:lnTo>
                <a:close/>
              </a:path>
              <a:path w="12736830" h="13132435">
                <a:moveTo>
                  <a:pt x="35826" y="9617697"/>
                </a:moveTo>
                <a:lnTo>
                  <a:pt x="0" y="9617697"/>
                </a:lnTo>
                <a:lnTo>
                  <a:pt x="0" y="9653524"/>
                </a:lnTo>
                <a:lnTo>
                  <a:pt x="35826" y="9653524"/>
                </a:lnTo>
                <a:lnTo>
                  <a:pt x="35826" y="9617697"/>
                </a:lnTo>
                <a:close/>
              </a:path>
              <a:path w="12736830" h="13132435">
                <a:moveTo>
                  <a:pt x="35826" y="9546057"/>
                </a:moveTo>
                <a:lnTo>
                  <a:pt x="0" y="9546057"/>
                </a:lnTo>
                <a:lnTo>
                  <a:pt x="0" y="9581883"/>
                </a:lnTo>
                <a:lnTo>
                  <a:pt x="35826" y="9581883"/>
                </a:lnTo>
                <a:lnTo>
                  <a:pt x="35826" y="9546057"/>
                </a:lnTo>
                <a:close/>
              </a:path>
              <a:path w="12736830" h="13132435">
                <a:moveTo>
                  <a:pt x="35826" y="9474416"/>
                </a:moveTo>
                <a:lnTo>
                  <a:pt x="0" y="9474416"/>
                </a:lnTo>
                <a:lnTo>
                  <a:pt x="0" y="9510243"/>
                </a:lnTo>
                <a:lnTo>
                  <a:pt x="35826" y="9510243"/>
                </a:lnTo>
                <a:lnTo>
                  <a:pt x="35826" y="9474416"/>
                </a:lnTo>
                <a:close/>
              </a:path>
              <a:path w="12736830" h="13132435">
                <a:moveTo>
                  <a:pt x="35826" y="9402775"/>
                </a:moveTo>
                <a:lnTo>
                  <a:pt x="0" y="9402775"/>
                </a:lnTo>
                <a:lnTo>
                  <a:pt x="0" y="9438602"/>
                </a:lnTo>
                <a:lnTo>
                  <a:pt x="35826" y="9438602"/>
                </a:lnTo>
                <a:lnTo>
                  <a:pt x="35826" y="9402775"/>
                </a:lnTo>
                <a:close/>
              </a:path>
              <a:path w="12736830" h="13132435">
                <a:moveTo>
                  <a:pt x="35826" y="9331134"/>
                </a:moveTo>
                <a:lnTo>
                  <a:pt x="0" y="9331134"/>
                </a:lnTo>
                <a:lnTo>
                  <a:pt x="0" y="9366961"/>
                </a:lnTo>
                <a:lnTo>
                  <a:pt x="35826" y="9366961"/>
                </a:lnTo>
                <a:lnTo>
                  <a:pt x="35826" y="9331134"/>
                </a:lnTo>
                <a:close/>
              </a:path>
              <a:path w="12736830" h="13132435">
                <a:moveTo>
                  <a:pt x="35826" y="9259494"/>
                </a:moveTo>
                <a:lnTo>
                  <a:pt x="0" y="9259494"/>
                </a:lnTo>
                <a:lnTo>
                  <a:pt x="0" y="9295320"/>
                </a:lnTo>
                <a:lnTo>
                  <a:pt x="35826" y="9295320"/>
                </a:lnTo>
                <a:lnTo>
                  <a:pt x="35826" y="9259494"/>
                </a:lnTo>
                <a:close/>
              </a:path>
              <a:path w="12736830" h="13132435">
                <a:moveTo>
                  <a:pt x="35826" y="9187853"/>
                </a:moveTo>
                <a:lnTo>
                  <a:pt x="0" y="9187853"/>
                </a:lnTo>
                <a:lnTo>
                  <a:pt x="0" y="9223680"/>
                </a:lnTo>
                <a:lnTo>
                  <a:pt x="35826" y="9223680"/>
                </a:lnTo>
                <a:lnTo>
                  <a:pt x="35826" y="9187853"/>
                </a:lnTo>
                <a:close/>
              </a:path>
              <a:path w="12736830" h="13132435">
                <a:moveTo>
                  <a:pt x="35826" y="9116212"/>
                </a:moveTo>
                <a:lnTo>
                  <a:pt x="0" y="9116212"/>
                </a:lnTo>
                <a:lnTo>
                  <a:pt x="0" y="9152039"/>
                </a:lnTo>
                <a:lnTo>
                  <a:pt x="35826" y="9152039"/>
                </a:lnTo>
                <a:lnTo>
                  <a:pt x="35826" y="9116212"/>
                </a:lnTo>
                <a:close/>
              </a:path>
              <a:path w="12736830" h="13132435">
                <a:moveTo>
                  <a:pt x="35826" y="9044572"/>
                </a:moveTo>
                <a:lnTo>
                  <a:pt x="0" y="9044572"/>
                </a:lnTo>
                <a:lnTo>
                  <a:pt x="0" y="9080398"/>
                </a:lnTo>
                <a:lnTo>
                  <a:pt x="35826" y="9080398"/>
                </a:lnTo>
                <a:lnTo>
                  <a:pt x="35826" y="9044572"/>
                </a:lnTo>
                <a:close/>
              </a:path>
              <a:path w="12736830" h="13132435">
                <a:moveTo>
                  <a:pt x="35826" y="8972931"/>
                </a:moveTo>
                <a:lnTo>
                  <a:pt x="0" y="8972931"/>
                </a:lnTo>
                <a:lnTo>
                  <a:pt x="0" y="9008758"/>
                </a:lnTo>
                <a:lnTo>
                  <a:pt x="35826" y="9008758"/>
                </a:lnTo>
                <a:lnTo>
                  <a:pt x="35826" y="8972931"/>
                </a:lnTo>
                <a:close/>
              </a:path>
              <a:path w="12736830" h="13132435">
                <a:moveTo>
                  <a:pt x="35826" y="8901290"/>
                </a:moveTo>
                <a:lnTo>
                  <a:pt x="0" y="8901290"/>
                </a:lnTo>
                <a:lnTo>
                  <a:pt x="0" y="8937117"/>
                </a:lnTo>
                <a:lnTo>
                  <a:pt x="35826" y="8937117"/>
                </a:lnTo>
                <a:lnTo>
                  <a:pt x="35826" y="8901290"/>
                </a:lnTo>
                <a:close/>
              </a:path>
              <a:path w="12736830" h="13132435">
                <a:moveTo>
                  <a:pt x="35826" y="8829650"/>
                </a:moveTo>
                <a:lnTo>
                  <a:pt x="0" y="8829650"/>
                </a:lnTo>
                <a:lnTo>
                  <a:pt x="0" y="8865476"/>
                </a:lnTo>
                <a:lnTo>
                  <a:pt x="35826" y="8865476"/>
                </a:lnTo>
                <a:lnTo>
                  <a:pt x="35826" y="8829650"/>
                </a:lnTo>
                <a:close/>
              </a:path>
              <a:path w="12736830" h="13132435">
                <a:moveTo>
                  <a:pt x="35826" y="8758009"/>
                </a:moveTo>
                <a:lnTo>
                  <a:pt x="0" y="8758009"/>
                </a:lnTo>
                <a:lnTo>
                  <a:pt x="0" y="8793836"/>
                </a:lnTo>
                <a:lnTo>
                  <a:pt x="35826" y="8793836"/>
                </a:lnTo>
                <a:lnTo>
                  <a:pt x="35826" y="8758009"/>
                </a:lnTo>
                <a:close/>
              </a:path>
              <a:path w="12736830" h="13132435">
                <a:moveTo>
                  <a:pt x="35826" y="8686368"/>
                </a:moveTo>
                <a:lnTo>
                  <a:pt x="0" y="8686368"/>
                </a:lnTo>
                <a:lnTo>
                  <a:pt x="0" y="8722195"/>
                </a:lnTo>
                <a:lnTo>
                  <a:pt x="35826" y="8722195"/>
                </a:lnTo>
                <a:lnTo>
                  <a:pt x="35826" y="8686368"/>
                </a:lnTo>
                <a:close/>
              </a:path>
              <a:path w="12736830" h="13132435">
                <a:moveTo>
                  <a:pt x="35826" y="8614727"/>
                </a:moveTo>
                <a:lnTo>
                  <a:pt x="0" y="8614727"/>
                </a:lnTo>
                <a:lnTo>
                  <a:pt x="0" y="8650554"/>
                </a:lnTo>
                <a:lnTo>
                  <a:pt x="35826" y="8650554"/>
                </a:lnTo>
                <a:lnTo>
                  <a:pt x="35826" y="8614727"/>
                </a:lnTo>
                <a:close/>
              </a:path>
              <a:path w="12736830" h="13132435">
                <a:moveTo>
                  <a:pt x="35826" y="8543087"/>
                </a:moveTo>
                <a:lnTo>
                  <a:pt x="0" y="8543087"/>
                </a:lnTo>
                <a:lnTo>
                  <a:pt x="0" y="8578913"/>
                </a:lnTo>
                <a:lnTo>
                  <a:pt x="35826" y="8578913"/>
                </a:lnTo>
                <a:lnTo>
                  <a:pt x="35826" y="8543087"/>
                </a:lnTo>
                <a:close/>
              </a:path>
              <a:path w="12736830" h="13132435">
                <a:moveTo>
                  <a:pt x="35826" y="8471446"/>
                </a:moveTo>
                <a:lnTo>
                  <a:pt x="0" y="8471446"/>
                </a:lnTo>
                <a:lnTo>
                  <a:pt x="0" y="8507273"/>
                </a:lnTo>
                <a:lnTo>
                  <a:pt x="35826" y="8507273"/>
                </a:lnTo>
                <a:lnTo>
                  <a:pt x="35826" y="8471446"/>
                </a:lnTo>
                <a:close/>
              </a:path>
              <a:path w="12736830" h="13132435">
                <a:moveTo>
                  <a:pt x="35826" y="8399818"/>
                </a:moveTo>
                <a:lnTo>
                  <a:pt x="0" y="8399818"/>
                </a:lnTo>
                <a:lnTo>
                  <a:pt x="0" y="8435632"/>
                </a:lnTo>
                <a:lnTo>
                  <a:pt x="35826" y="8435632"/>
                </a:lnTo>
                <a:lnTo>
                  <a:pt x="35826" y="8399818"/>
                </a:lnTo>
                <a:close/>
              </a:path>
              <a:path w="12736830" h="13132435">
                <a:moveTo>
                  <a:pt x="35826" y="8328177"/>
                </a:moveTo>
                <a:lnTo>
                  <a:pt x="0" y="8328177"/>
                </a:lnTo>
                <a:lnTo>
                  <a:pt x="0" y="8363991"/>
                </a:lnTo>
                <a:lnTo>
                  <a:pt x="35826" y="8363991"/>
                </a:lnTo>
                <a:lnTo>
                  <a:pt x="35826" y="8328177"/>
                </a:lnTo>
                <a:close/>
              </a:path>
              <a:path w="12736830" h="13132435">
                <a:moveTo>
                  <a:pt x="35826" y="8256537"/>
                </a:moveTo>
                <a:lnTo>
                  <a:pt x="0" y="8256537"/>
                </a:lnTo>
                <a:lnTo>
                  <a:pt x="0" y="8292351"/>
                </a:lnTo>
                <a:lnTo>
                  <a:pt x="35826" y="8292351"/>
                </a:lnTo>
                <a:lnTo>
                  <a:pt x="35826" y="8256537"/>
                </a:lnTo>
                <a:close/>
              </a:path>
              <a:path w="12736830" h="13132435">
                <a:moveTo>
                  <a:pt x="35826" y="8184896"/>
                </a:moveTo>
                <a:lnTo>
                  <a:pt x="0" y="8184896"/>
                </a:lnTo>
                <a:lnTo>
                  <a:pt x="0" y="8220710"/>
                </a:lnTo>
                <a:lnTo>
                  <a:pt x="35826" y="8220710"/>
                </a:lnTo>
                <a:lnTo>
                  <a:pt x="35826" y="8184896"/>
                </a:lnTo>
                <a:close/>
              </a:path>
              <a:path w="12736830" h="13132435">
                <a:moveTo>
                  <a:pt x="35826" y="8113255"/>
                </a:moveTo>
                <a:lnTo>
                  <a:pt x="0" y="8113255"/>
                </a:lnTo>
                <a:lnTo>
                  <a:pt x="0" y="8149069"/>
                </a:lnTo>
                <a:lnTo>
                  <a:pt x="35826" y="8149069"/>
                </a:lnTo>
                <a:lnTo>
                  <a:pt x="35826" y="8113255"/>
                </a:lnTo>
                <a:close/>
              </a:path>
              <a:path w="12736830" h="13132435">
                <a:moveTo>
                  <a:pt x="35826" y="8041614"/>
                </a:moveTo>
                <a:lnTo>
                  <a:pt x="0" y="8041614"/>
                </a:lnTo>
                <a:lnTo>
                  <a:pt x="0" y="8077428"/>
                </a:lnTo>
                <a:lnTo>
                  <a:pt x="35826" y="8077428"/>
                </a:lnTo>
                <a:lnTo>
                  <a:pt x="35826" y="8041614"/>
                </a:lnTo>
                <a:close/>
              </a:path>
              <a:path w="12736830" h="13132435">
                <a:moveTo>
                  <a:pt x="35826" y="7969974"/>
                </a:moveTo>
                <a:lnTo>
                  <a:pt x="0" y="7969974"/>
                </a:lnTo>
                <a:lnTo>
                  <a:pt x="0" y="8005788"/>
                </a:lnTo>
                <a:lnTo>
                  <a:pt x="35826" y="8005788"/>
                </a:lnTo>
                <a:lnTo>
                  <a:pt x="35826" y="7969974"/>
                </a:lnTo>
                <a:close/>
              </a:path>
              <a:path w="12736830" h="13132435">
                <a:moveTo>
                  <a:pt x="35826" y="7898333"/>
                </a:moveTo>
                <a:lnTo>
                  <a:pt x="0" y="7898333"/>
                </a:lnTo>
                <a:lnTo>
                  <a:pt x="0" y="7934147"/>
                </a:lnTo>
                <a:lnTo>
                  <a:pt x="35826" y="7934147"/>
                </a:lnTo>
                <a:lnTo>
                  <a:pt x="35826" y="7898333"/>
                </a:lnTo>
                <a:close/>
              </a:path>
              <a:path w="12736830" h="13132435">
                <a:moveTo>
                  <a:pt x="35852" y="7028866"/>
                </a:moveTo>
                <a:lnTo>
                  <a:pt x="25" y="7028866"/>
                </a:lnTo>
                <a:lnTo>
                  <a:pt x="25" y="7064680"/>
                </a:lnTo>
                <a:lnTo>
                  <a:pt x="35852" y="7064680"/>
                </a:lnTo>
                <a:lnTo>
                  <a:pt x="35852" y="7028866"/>
                </a:lnTo>
                <a:close/>
              </a:path>
              <a:path w="12736830" h="13132435">
                <a:moveTo>
                  <a:pt x="35852" y="6957225"/>
                </a:moveTo>
                <a:lnTo>
                  <a:pt x="25" y="6957225"/>
                </a:lnTo>
                <a:lnTo>
                  <a:pt x="25" y="6993039"/>
                </a:lnTo>
                <a:lnTo>
                  <a:pt x="35852" y="6993039"/>
                </a:lnTo>
                <a:lnTo>
                  <a:pt x="35852" y="6957225"/>
                </a:lnTo>
                <a:close/>
              </a:path>
              <a:path w="12736830" h="13132435">
                <a:moveTo>
                  <a:pt x="35852" y="6885584"/>
                </a:moveTo>
                <a:lnTo>
                  <a:pt x="25" y="6885584"/>
                </a:lnTo>
                <a:lnTo>
                  <a:pt x="25" y="6921398"/>
                </a:lnTo>
                <a:lnTo>
                  <a:pt x="35852" y="6921398"/>
                </a:lnTo>
                <a:lnTo>
                  <a:pt x="35852" y="6885584"/>
                </a:lnTo>
                <a:close/>
              </a:path>
              <a:path w="12736830" h="13132435">
                <a:moveTo>
                  <a:pt x="35852" y="6813944"/>
                </a:moveTo>
                <a:lnTo>
                  <a:pt x="25" y="6813944"/>
                </a:lnTo>
                <a:lnTo>
                  <a:pt x="25" y="6849758"/>
                </a:lnTo>
                <a:lnTo>
                  <a:pt x="35852" y="6849758"/>
                </a:lnTo>
                <a:lnTo>
                  <a:pt x="35852" y="6813944"/>
                </a:lnTo>
                <a:close/>
              </a:path>
              <a:path w="12736830" h="13132435">
                <a:moveTo>
                  <a:pt x="35852" y="6742303"/>
                </a:moveTo>
                <a:lnTo>
                  <a:pt x="25" y="6742303"/>
                </a:lnTo>
                <a:lnTo>
                  <a:pt x="25" y="6778117"/>
                </a:lnTo>
                <a:lnTo>
                  <a:pt x="35852" y="6778117"/>
                </a:lnTo>
                <a:lnTo>
                  <a:pt x="35852" y="6742303"/>
                </a:lnTo>
                <a:close/>
              </a:path>
              <a:path w="12736830" h="13132435">
                <a:moveTo>
                  <a:pt x="35852" y="6670662"/>
                </a:moveTo>
                <a:lnTo>
                  <a:pt x="25" y="6670662"/>
                </a:lnTo>
                <a:lnTo>
                  <a:pt x="25" y="6706476"/>
                </a:lnTo>
                <a:lnTo>
                  <a:pt x="35852" y="6706476"/>
                </a:lnTo>
                <a:lnTo>
                  <a:pt x="35852" y="6670662"/>
                </a:lnTo>
                <a:close/>
              </a:path>
              <a:path w="12736830" h="13132435">
                <a:moveTo>
                  <a:pt x="35852" y="6599021"/>
                </a:moveTo>
                <a:lnTo>
                  <a:pt x="25" y="6599021"/>
                </a:lnTo>
                <a:lnTo>
                  <a:pt x="25" y="6634835"/>
                </a:lnTo>
                <a:lnTo>
                  <a:pt x="35852" y="6634835"/>
                </a:lnTo>
                <a:lnTo>
                  <a:pt x="35852" y="6599021"/>
                </a:lnTo>
                <a:close/>
              </a:path>
              <a:path w="12736830" h="13132435">
                <a:moveTo>
                  <a:pt x="35852" y="6527381"/>
                </a:moveTo>
                <a:lnTo>
                  <a:pt x="25" y="6527381"/>
                </a:lnTo>
                <a:lnTo>
                  <a:pt x="25" y="6563195"/>
                </a:lnTo>
                <a:lnTo>
                  <a:pt x="35852" y="6563195"/>
                </a:lnTo>
                <a:lnTo>
                  <a:pt x="35852" y="6527381"/>
                </a:lnTo>
                <a:close/>
              </a:path>
              <a:path w="12736830" h="13132435">
                <a:moveTo>
                  <a:pt x="35852" y="6455740"/>
                </a:moveTo>
                <a:lnTo>
                  <a:pt x="25" y="6455740"/>
                </a:lnTo>
                <a:lnTo>
                  <a:pt x="25" y="6491554"/>
                </a:lnTo>
                <a:lnTo>
                  <a:pt x="35852" y="6491554"/>
                </a:lnTo>
                <a:lnTo>
                  <a:pt x="35852" y="6455740"/>
                </a:lnTo>
                <a:close/>
              </a:path>
              <a:path w="12736830" h="13132435">
                <a:moveTo>
                  <a:pt x="35852" y="6384099"/>
                </a:moveTo>
                <a:lnTo>
                  <a:pt x="25" y="6384099"/>
                </a:lnTo>
                <a:lnTo>
                  <a:pt x="25" y="6419913"/>
                </a:lnTo>
                <a:lnTo>
                  <a:pt x="35852" y="6419913"/>
                </a:lnTo>
                <a:lnTo>
                  <a:pt x="35852" y="6384099"/>
                </a:lnTo>
                <a:close/>
              </a:path>
              <a:path w="12736830" h="13132435">
                <a:moveTo>
                  <a:pt x="35852" y="6312459"/>
                </a:moveTo>
                <a:lnTo>
                  <a:pt x="25" y="6312459"/>
                </a:lnTo>
                <a:lnTo>
                  <a:pt x="25" y="6348273"/>
                </a:lnTo>
                <a:lnTo>
                  <a:pt x="35852" y="6348273"/>
                </a:lnTo>
                <a:lnTo>
                  <a:pt x="35852" y="6312459"/>
                </a:lnTo>
                <a:close/>
              </a:path>
              <a:path w="12736830" h="13132435">
                <a:moveTo>
                  <a:pt x="35852" y="6240818"/>
                </a:moveTo>
                <a:lnTo>
                  <a:pt x="25" y="6240818"/>
                </a:lnTo>
                <a:lnTo>
                  <a:pt x="25" y="6276632"/>
                </a:lnTo>
                <a:lnTo>
                  <a:pt x="35852" y="6276632"/>
                </a:lnTo>
                <a:lnTo>
                  <a:pt x="35852" y="6240818"/>
                </a:lnTo>
                <a:close/>
              </a:path>
              <a:path w="12736830" h="13132435">
                <a:moveTo>
                  <a:pt x="35852" y="6169177"/>
                </a:moveTo>
                <a:lnTo>
                  <a:pt x="25" y="6169177"/>
                </a:lnTo>
                <a:lnTo>
                  <a:pt x="25" y="6204991"/>
                </a:lnTo>
                <a:lnTo>
                  <a:pt x="35852" y="6204991"/>
                </a:lnTo>
                <a:lnTo>
                  <a:pt x="35852" y="6169177"/>
                </a:lnTo>
                <a:close/>
              </a:path>
              <a:path w="12736830" h="13132435">
                <a:moveTo>
                  <a:pt x="35852" y="6097536"/>
                </a:moveTo>
                <a:lnTo>
                  <a:pt x="25" y="6097536"/>
                </a:lnTo>
                <a:lnTo>
                  <a:pt x="25" y="6133350"/>
                </a:lnTo>
                <a:lnTo>
                  <a:pt x="35852" y="6133350"/>
                </a:lnTo>
                <a:lnTo>
                  <a:pt x="35852" y="6097536"/>
                </a:lnTo>
                <a:close/>
              </a:path>
              <a:path w="12736830" h="13132435">
                <a:moveTo>
                  <a:pt x="35852" y="6025896"/>
                </a:moveTo>
                <a:lnTo>
                  <a:pt x="25" y="6025896"/>
                </a:lnTo>
                <a:lnTo>
                  <a:pt x="25" y="6061710"/>
                </a:lnTo>
                <a:lnTo>
                  <a:pt x="35852" y="6061710"/>
                </a:lnTo>
                <a:lnTo>
                  <a:pt x="35852" y="6025896"/>
                </a:lnTo>
                <a:close/>
              </a:path>
              <a:path w="12736830" h="13132435">
                <a:moveTo>
                  <a:pt x="35852" y="5954255"/>
                </a:moveTo>
                <a:lnTo>
                  <a:pt x="25" y="5954255"/>
                </a:lnTo>
                <a:lnTo>
                  <a:pt x="25" y="5990069"/>
                </a:lnTo>
                <a:lnTo>
                  <a:pt x="35852" y="5990069"/>
                </a:lnTo>
                <a:lnTo>
                  <a:pt x="35852" y="5954255"/>
                </a:lnTo>
                <a:close/>
              </a:path>
              <a:path w="12736830" h="13132435">
                <a:moveTo>
                  <a:pt x="35852" y="5882614"/>
                </a:moveTo>
                <a:lnTo>
                  <a:pt x="25" y="5882614"/>
                </a:lnTo>
                <a:lnTo>
                  <a:pt x="25" y="5918428"/>
                </a:lnTo>
                <a:lnTo>
                  <a:pt x="35852" y="5918428"/>
                </a:lnTo>
                <a:lnTo>
                  <a:pt x="35852" y="5882614"/>
                </a:lnTo>
                <a:close/>
              </a:path>
              <a:path w="12736830" h="13132435">
                <a:moveTo>
                  <a:pt x="35852" y="5810974"/>
                </a:moveTo>
                <a:lnTo>
                  <a:pt x="25" y="5810974"/>
                </a:lnTo>
                <a:lnTo>
                  <a:pt x="25" y="5846788"/>
                </a:lnTo>
                <a:lnTo>
                  <a:pt x="35852" y="5846788"/>
                </a:lnTo>
                <a:lnTo>
                  <a:pt x="35852" y="5810974"/>
                </a:lnTo>
                <a:close/>
              </a:path>
              <a:path w="12736830" h="13132435">
                <a:moveTo>
                  <a:pt x="35852" y="5739333"/>
                </a:moveTo>
                <a:lnTo>
                  <a:pt x="25" y="5739333"/>
                </a:lnTo>
                <a:lnTo>
                  <a:pt x="25" y="5775147"/>
                </a:lnTo>
                <a:lnTo>
                  <a:pt x="35852" y="5775147"/>
                </a:lnTo>
                <a:lnTo>
                  <a:pt x="35852" y="5739333"/>
                </a:lnTo>
                <a:close/>
              </a:path>
              <a:path w="12736830" h="13132435">
                <a:moveTo>
                  <a:pt x="35852" y="5667692"/>
                </a:moveTo>
                <a:lnTo>
                  <a:pt x="25" y="5667692"/>
                </a:lnTo>
                <a:lnTo>
                  <a:pt x="25" y="5703519"/>
                </a:lnTo>
                <a:lnTo>
                  <a:pt x="35852" y="5703519"/>
                </a:lnTo>
                <a:lnTo>
                  <a:pt x="35852" y="5667692"/>
                </a:lnTo>
                <a:close/>
              </a:path>
              <a:path w="12736830" h="13132435">
                <a:moveTo>
                  <a:pt x="35852" y="5596052"/>
                </a:moveTo>
                <a:lnTo>
                  <a:pt x="25" y="5596052"/>
                </a:lnTo>
                <a:lnTo>
                  <a:pt x="25" y="5631878"/>
                </a:lnTo>
                <a:lnTo>
                  <a:pt x="35852" y="5631878"/>
                </a:lnTo>
                <a:lnTo>
                  <a:pt x="35852" y="5596052"/>
                </a:lnTo>
                <a:close/>
              </a:path>
              <a:path w="12736830" h="13132435">
                <a:moveTo>
                  <a:pt x="35852" y="5524411"/>
                </a:moveTo>
                <a:lnTo>
                  <a:pt x="25" y="5524411"/>
                </a:lnTo>
                <a:lnTo>
                  <a:pt x="25" y="5560238"/>
                </a:lnTo>
                <a:lnTo>
                  <a:pt x="35852" y="5560238"/>
                </a:lnTo>
                <a:lnTo>
                  <a:pt x="35852" y="5524411"/>
                </a:lnTo>
                <a:close/>
              </a:path>
              <a:path w="12736830" h="13132435">
                <a:moveTo>
                  <a:pt x="35852" y="5452770"/>
                </a:moveTo>
                <a:lnTo>
                  <a:pt x="25" y="5452770"/>
                </a:lnTo>
                <a:lnTo>
                  <a:pt x="25" y="5488597"/>
                </a:lnTo>
                <a:lnTo>
                  <a:pt x="35852" y="5488597"/>
                </a:lnTo>
                <a:lnTo>
                  <a:pt x="35852" y="5452770"/>
                </a:lnTo>
                <a:close/>
              </a:path>
              <a:path w="12736830" h="13132435">
                <a:moveTo>
                  <a:pt x="35852" y="5381129"/>
                </a:moveTo>
                <a:lnTo>
                  <a:pt x="25" y="5381129"/>
                </a:lnTo>
                <a:lnTo>
                  <a:pt x="25" y="5416956"/>
                </a:lnTo>
                <a:lnTo>
                  <a:pt x="35852" y="5416956"/>
                </a:lnTo>
                <a:lnTo>
                  <a:pt x="35852" y="5381129"/>
                </a:lnTo>
                <a:close/>
              </a:path>
              <a:path w="12736830" h="13132435">
                <a:moveTo>
                  <a:pt x="35852" y="5309489"/>
                </a:moveTo>
                <a:lnTo>
                  <a:pt x="25" y="5309489"/>
                </a:lnTo>
                <a:lnTo>
                  <a:pt x="25" y="5345315"/>
                </a:lnTo>
                <a:lnTo>
                  <a:pt x="35852" y="5345315"/>
                </a:lnTo>
                <a:lnTo>
                  <a:pt x="35852" y="5309489"/>
                </a:lnTo>
                <a:close/>
              </a:path>
              <a:path w="12736830" h="13132435">
                <a:moveTo>
                  <a:pt x="35852" y="5237848"/>
                </a:moveTo>
                <a:lnTo>
                  <a:pt x="25" y="5237848"/>
                </a:lnTo>
                <a:lnTo>
                  <a:pt x="25" y="5273675"/>
                </a:lnTo>
                <a:lnTo>
                  <a:pt x="35852" y="5273675"/>
                </a:lnTo>
                <a:lnTo>
                  <a:pt x="35852" y="5237848"/>
                </a:lnTo>
                <a:close/>
              </a:path>
              <a:path w="12736830" h="13132435">
                <a:moveTo>
                  <a:pt x="35852" y="5166207"/>
                </a:moveTo>
                <a:lnTo>
                  <a:pt x="25" y="5166207"/>
                </a:lnTo>
                <a:lnTo>
                  <a:pt x="25" y="5202034"/>
                </a:lnTo>
                <a:lnTo>
                  <a:pt x="35852" y="5202034"/>
                </a:lnTo>
                <a:lnTo>
                  <a:pt x="35852" y="5166207"/>
                </a:lnTo>
                <a:close/>
              </a:path>
              <a:path w="12736830" h="13132435">
                <a:moveTo>
                  <a:pt x="35852" y="5094567"/>
                </a:moveTo>
                <a:lnTo>
                  <a:pt x="25" y="5094567"/>
                </a:lnTo>
                <a:lnTo>
                  <a:pt x="25" y="5130393"/>
                </a:lnTo>
                <a:lnTo>
                  <a:pt x="35852" y="5130393"/>
                </a:lnTo>
                <a:lnTo>
                  <a:pt x="35852" y="5094567"/>
                </a:lnTo>
                <a:close/>
              </a:path>
              <a:path w="12736830" h="13132435">
                <a:moveTo>
                  <a:pt x="35852" y="5022926"/>
                </a:moveTo>
                <a:lnTo>
                  <a:pt x="25" y="5022926"/>
                </a:lnTo>
                <a:lnTo>
                  <a:pt x="25" y="5058753"/>
                </a:lnTo>
                <a:lnTo>
                  <a:pt x="35852" y="5058753"/>
                </a:lnTo>
                <a:lnTo>
                  <a:pt x="35852" y="5022926"/>
                </a:lnTo>
                <a:close/>
              </a:path>
              <a:path w="12736830" h="13132435">
                <a:moveTo>
                  <a:pt x="35852" y="4951285"/>
                </a:moveTo>
                <a:lnTo>
                  <a:pt x="25" y="4951285"/>
                </a:lnTo>
                <a:lnTo>
                  <a:pt x="25" y="4987112"/>
                </a:lnTo>
                <a:lnTo>
                  <a:pt x="35852" y="4987112"/>
                </a:lnTo>
                <a:lnTo>
                  <a:pt x="35852" y="4951285"/>
                </a:lnTo>
                <a:close/>
              </a:path>
              <a:path w="12736830" h="13132435">
                <a:moveTo>
                  <a:pt x="35852" y="4879645"/>
                </a:moveTo>
                <a:lnTo>
                  <a:pt x="25" y="4879645"/>
                </a:lnTo>
                <a:lnTo>
                  <a:pt x="25" y="4915471"/>
                </a:lnTo>
                <a:lnTo>
                  <a:pt x="35852" y="4915471"/>
                </a:lnTo>
                <a:lnTo>
                  <a:pt x="35852" y="4879645"/>
                </a:lnTo>
                <a:close/>
              </a:path>
              <a:path w="12736830" h="13132435">
                <a:moveTo>
                  <a:pt x="35852" y="4808004"/>
                </a:moveTo>
                <a:lnTo>
                  <a:pt x="25" y="4808004"/>
                </a:lnTo>
                <a:lnTo>
                  <a:pt x="25" y="4843831"/>
                </a:lnTo>
                <a:lnTo>
                  <a:pt x="35852" y="4843831"/>
                </a:lnTo>
                <a:lnTo>
                  <a:pt x="35852" y="4808004"/>
                </a:lnTo>
                <a:close/>
              </a:path>
              <a:path w="12736830" h="13132435">
                <a:moveTo>
                  <a:pt x="35852" y="4736363"/>
                </a:moveTo>
                <a:lnTo>
                  <a:pt x="25" y="4736363"/>
                </a:lnTo>
                <a:lnTo>
                  <a:pt x="25" y="4772190"/>
                </a:lnTo>
                <a:lnTo>
                  <a:pt x="35852" y="4772190"/>
                </a:lnTo>
                <a:lnTo>
                  <a:pt x="35852" y="4736363"/>
                </a:lnTo>
                <a:close/>
              </a:path>
              <a:path w="12736830" h="13132435">
                <a:moveTo>
                  <a:pt x="35852" y="4664722"/>
                </a:moveTo>
                <a:lnTo>
                  <a:pt x="25" y="4664722"/>
                </a:lnTo>
                <a:lnTo>
                  <a:pt x="25" y="4700549"/>
                </a:lnTo>
                <a:lnTo>
                  <a:pt x="35852" y="4700549"/>
                </a:lnTo>
                <a:lnTo>
                  <a:pt x="35852" y="4664722"/>
                </a:lnTo>
                <a:close/>
              </a:path>
              <a:path w="12736830" h="13132435">
                <a:moveTo>
                  <a:pt x="35852" y="4593082"/>
                </a:moveTo>
                <a:lnTo>
                  <a:pt x="25" y="4593082"/>
                </a:lnTo>
                <a:lnTo>
                  <a:pt x="25" y="4628908"/>
                </a:lnTo>
                <a:lnTo>
                  <a:pt x="35852" y="4628908"/>
                </a:lnTo>
                <a:lnTo>
                  <a:pt x="35852" y="4593082"/>
                </a:lnTo>
                <a:close/>
              </a:path>
              <a:path w="12736830" h="13132435">
                <a:moveTo>
                  <a:pt x="35852" y="4521441"/>
                </a:moveTo>
                <a:lnTo>
                  <a:pt x="25" y="4521441"/>
                </a:lnTo>
                <a:lnTo>
                  <a:pt x="25" y="4557268"/>
                </a:lnTo>
                <a:lnTo>
                  <a:pt x="35852" y="4557268"/>
                </a:lnTo>
                <a:lnTo>
                  <a:pt x="35852" y="4521441"/>
                </a:lnTo>
                <a:close/>
              </a:path>
              <a:path w="12736830" h="13132435">
                <a:moveTo>
                  <a:pt x="35852" y="4449800"/>
                </a:moveTo>
                <a:lnTo>
                  <a:pt x="25" y="4449800"/>
                </a:lnTo>
                <a:lnTo>
                  <a:pt x="25" y="4485627"/>
                </a:lnTo>
                <a:lnTo>
                  <a:pt x="35852" y="4485627"/>
                </a:lnTo>
                <a:lnTo>
                  <a:pt x="35852" y="4449800"/>
                </a:lnTo>
                <a:close/>
              </a:path>
              <a:path w="12736830" h="13132435">
                <a:moveTo>
                  <a:pt x="35852" y="4378160"/>
                </a:moveTo>
                <a:lnTo>
                  <a:pt x="25" y="4378160"/>
                </a:lnTo>
                <a:lnTo>
                  <a:pt x="25" y="4413986"/>
                </a:lnTo>
                <a:lnTo>
                  <a:pt x="35852" y="4413986"/>
                </a:lnTo>
                <a:lnTo>
                  <a:pt x="35852" y="4378160"/>
                </a:lnTo>
                <a:close/>
              </a:path>
              <a:path w="12736830" h="13132435">
                <a:moveTo>
                  <a:pt x="35890" y="4306684"/>
                </a:moveTo>
                <a:lnTo>
                  <a:pt x="406" y="4306417"/>
                </a:lnTo>
                <a:lnTo>
                  <a:pt x="25" y="4311942"/>
                </a:lnTo>
                <a:lnTo>
                  <a:pt x="25" y="4342346"/>
                </a:lnTo>
                <a:lnTo>
                  <a:pt x="35852" y="4342346"/>
                </a:lnTo>
                <a:lnTo>
                  <a:pt x="35890" y="4306684"/>
                </a:lnTo>
                <a:close/>
              </a:path>
              <a:path w="12736830" h="13132435">
                <a:moveTo>
                  <a:pt x="36042" y="7827759"/>
                </a:moveTo>
                <a:lnTo>
                  <a:pt x="889" y="7826476"/>
                </a:lnTo>
                <a:lnTo>
                  <a:pt x="0" y="7839735"/>
                </a:lnTo>
                <a:lnTo>
                  <a:pt x="0" y="7862506"/>
                </a:lnTo>
                <a:lnTo>
                  <a:pt x="35826" y="7862506"/>
                </a:lnTo>
                <a:lnTo>
                  <a:pt x="35890" y="7831747"/>
                </a:lnTo>
                <a:lnTo>
                  <a:pt x="36042" y="7827759"/>
                </a:lnTo>
                <a:close/>
              </a:path>
              <a:path w="12736830" h="13132435">
                <a:moveTo>
                  <a:pt x="37033" y="12802984"/>
                </a:moveTo>
                <a:lnTo>
                  <a:pt x="36499" y="12795974"/>
                </a:lnTo>
                <a:lnTo>
                  <a:pt x="36118" y="12788951"/>
                </a:lnTo>
                <a:lnTo>
                  <a:pt x="35902" y="12781915"/>
                </a:lnTo>
                <a:lnTo>
                  <a:pt x="35826" y="12769876"/>
                </a:lnTo>
                <a:lnTo>
                  <a:pt x="0" y="12769876"/>
                </a:lnTo>
                <a:lnTo>
                  <a:pt x="0" y="12774867"/>
                </a:lnTo>
                <a:lnTo>
                  <a:pt x="2095" y="12805994"/>
                </a:lnTo>
                <a:lnTo>
                  <a:pt x="37033" y="12802984"/>
                </a:lnTo>
                <a:close/>
              </a:path>
              <a:path w="12736830" h="13132435">
                <a:moveTo>
                  <a:pt x="42100" y="7129005"/>
                </a:moveTo>
                <a:lnTo>
                  <a:pt x="40627" y="7121144"/>
                </a:lnTo>
                <a:lnTo>
                  <a:pt x="39357" y="7113257"/>
                </a:lnTo>
                <a:lnTo>
                  <a:pt x="38290" y="7105320"/>
                </a:lnTo>
                <a:lnTo>
                  <a:pt x="37401" y="7097357"/>
                </a:lnTo>
                <a:lnTo>
                  <a:pt x="2400" y="7100786"/>
                </a:lnTo>
                <a:lnTo>
                  <a:pt x="3302" y="7114095"/>
                </a:lnTo>
                <a:lnTo>
                  <a:pt x="7747" y="7135863"/>
                </a:lnTo>
                <a:lnTo>
                  <a:pt x="42100" y="7129005"/>
                </a:lnTo>
                <a:close/>
              </a:path>
              <a:path w="12736830" h="13132435">
                <a:moveTo>
                  <a:pt x="43256" y="4242917"/>
                </a:moveTo>
                <a:lnTo>
                  <a:pt x="9004" y="4235450"/>
                </a:lnTo>
                <a:lnTo>
                  <a:pt x="3302" y="4263339"/>
                </a:lnTo>
                <a:lnTo>
                  <a:pt x="2819" y="4270438"/>
                </a:lnTo>
                <a:lnTo>
                  <a:pt x="37998" y="4274502"/>
                </a:lnTo>
                <a:lnTo>
                  <a:pt x="39014" y="4266552"/>
                </a:lnTo>
                <a:lnTo>
                  <a:pt x="40233" y="4258627"/>
                </a:lnTo>
                <a:lnTo>
                  <a:pt x="41643" y="4250753"/>
                </a:lnTo>
                <a:lnTo>
                  <a:pt x="43256" y="4242917"/>
                </a:lnTo>
                <a:close/>
              </a:path>
              <a:path w="12736830" h="13132435">
                <a:moveTo>
                  <a:pt x="44767" y="7763954"/>
                </a:moveTo>
                <a:lnTo>
                  <a:pt x="10502" y="7755699"/>
                </a:lnTo>
                <a:lnTo>
                  <a:pt x="3365" y="7790650"/>
                </a:lnTo>
                <a:lnTo>
                  <a:pt x="38823" y="7795501"/>
                </a:lnTo>
                <a:lnTo>
                  <a:pt x="40017" y="7787551"/>
                </a:lnTo>
                <a:lnTo>
                  <a:pt x="41402" y="7779639"/>
                </a:lnTo>
                <a:lnTo>
                  <a:pt x="42989" y="7771778"/>
                </a:lnTo>
                <a:lnTo>
                  <a:pt x="44767" y="7763954"/>
                </a:lnTo>
                <a:close/>
              </a:path>
              <a:path w="12736830" h="13132435">
                <a:moveTo>
                  <a:pt x="48933" y="12866192"/>
                </a:moveTo>
                <a:lnTo>
                  <a:pt x="46736" y="12858407"/>
                </a:lnTo>
                <a:lnTo>
                  <a:pt x="44754" y="12850571"/>
                </a:lnTo>
                <a:lnTo>
                  <a:pt x="42964" y="12842685"/>
                </a:lnTo>
                <a:lnTo>
                  <a:pt x="41363" y="12834747"/>
                </a:lnTo>
                <a:lnTo>
                  <a:pt x="6896" y="12841211"/>
                </a:lnTo>
                <a:lnTo>
                  <a:pt x="12801" y="12870091"/>
                </a:lnTo>
                <a:lnTo>
                  <a:pt x="14922" y="12876213"/>
                </a:lnTo>
                <a:lnTo>
                  <a:pt x="48933" y="12866192"/>
                </a:lnTo>
                <a:close/>
              </a:path>
              <a:path w="12736830" h="13132435">
                <a:moveTo>
                  <a:pt x="60998" y="7190562"/>
                </a:moveTo>
                <a:lnTo>
                  <a:pt x="57975" y="7183133"/>
                </a:lnTo>
                <a:lnTo>
                  <a:pt x="55143" y="7175627"/>
                </a:lnTo>
                <a:lnTo>
                  <a:pt x="52501" y="7168058"/>
                </a:lnTo>
                <a:lnTo>
                  <a:pt x="50050" y="7160412"/>
                </a:lnTo>
                <a:lnTo>
                  <a:pt x="16332" y="7170788"/>
                </a:lnTo>
                <a:lnTo>
                  <a:pt x="28016" y="7204456"/>
                </a:lnTo>
                <a:lnTo>
                  <a:pt x="60998" y="7190562"/>
                </a:lnTo>
                <a:close/>
              </a:path>
              <a:path w="12736830" h="13132435">
                <a:moveTo>
                  <a:pt x="63233" y="4181691"/>
                </a:moveTo>
                <a:lnTo>
                  <a:pt x="30772" y="4167340"/>
                </a:lnTo>
                <a:lnTo>
                  <a:pt x="28181" y="4172521"/>
                </a:lnTo>
                <a:lnTo>
                  <a:pt x="18364" y="4200766"/>
                </a:lnTo>
                <a:lnTo>
                  <a:pt x="51739" y="4211675"/>
                </a:lnTo>
                <a:lnTo>
                  <a:pt x="54330" y="4204081"/>
                </a:lnTo>
                <a:lnTo>
                  <a:pt x="57111" y="4196550"/>
                </a:lnTo>
                <a:lnTo>
                  <a:pt x="60083" y="4189082"/>
                </a:lnTo>
                <a:lnTo>
                  <a:pt x="63233" y="4181691"/>
                </a:lnTo>
                <a:close/>
              </a:path>
              <a:path w="12736830" h="13132435">
                <a:moveTo>
                  <a:pt x="66065" y="7703210"/>
                </a:moveTo>
                <a:lnTo>
                  <a:pt x="34188" y="7688275"/>
                </a:lnTo>
                <a:lnTo>
                  <a:pt x="28155" y="7700302"/>
                </a:lnTo>
                <a:lnTo>
                  <a:pt x="20828" y="7721384"/>
                </a:lnTo>
                <a:lnTo>
                  <a:pt x="53911" y="7732979"/>
                </a:lnTo>
                <a:lnTo>
                  <a:pt x="56667" y="7725423"/>
                </a:lnTo>
                <a:lnTo>
                  <a:pt x="59613" y="7717942"/>
                </a:lnTo>
                <a:lnTo>
                  <a:pt x="62738" y="7710538"/>
                </a:lnTo>
                <a:lnTo>
                  <a:pt x="66065" y="7703210"/>
                </a:lnTo>
                <a:close/>
              </a:path>
              <a:path w="12736830" h="13132435">
                <a:moveTo>
                  <a:pt x="73240" y="12925755"/>
                </a:moveTo>
                <a:lnTo>
                  <a:pt x="69532" y="12918567"/>
                </a:lnTo>
                <a:lnTo>
                  <a:pt x="66014" y="12911290"/>
                </a:lnTo>
                <a:lnTo>
                  <a:pt x="62687" y="12903937"/>
                </a:lnTo>
                <a:lnTo>
                  <a:pt x="59550" y="12896495"/>
                </a:lnTo>
                <a:lnTo>
                  <a:pt x="26631" y="12909918"/>
                </a:lnTo>
                <a:lnTo>
                  <a:pt x="28155" y="12914287"/>
                </a:lnTo>
                <a:lnTo>
                  <a:pt x="42176" y="12942240"/>
                </a:lnTo>
                <a:lnTo>
                  <a:pt x="73240" y="12925755"/>
                </a:lnTo>
                <a:close/>
              </a:path>
              <a:path w="12736830" h="13132435">
                <a:moveTo>
                  <a:pt x="91859" y="7247141"/>
                </a:moveTo>
                <a:lnTo>
                  <a:pt x="87401" y="7240435"/>
                </a:lnTo>
                <a:lnTo>
                  <a:pt x="83108" y="7233628"/>
                </a:lnTo>
                <a:lnTo>
                  <a:pt x="78994" y="7226719"/>
                </a:lnTo>
                <a:lnTo>
                  <a:pt x="75044" y="7219696"/>
                </a:lnTo>
                <a:lnTo>
                  <a:pt x="44081" y="7236600"/>
                </a:lnTo>
                <a:lnTo>
                  <a:pt x="48933" y="7246277"/>
                </a:lnTo>
                <a:lnTo>
                  <a:pt x="62890" y="7266940"/>
                </a:lnTo>
                <a:lnTo>
                  <a:pt x="91859" y="7247141"/>
                </a:lnTo>
                <a:close/>
              </a:path>
              <a:path w="12736830" h="13132435">
                <a:moveTo>
                  <a:pt x="95084" y="4125671"/>
                </a:moveTo>
                <a:lnTo>
                  <a:pt x="66382" y="4105325"/>
                </a:lnTo>
                <a:lnTo>
                  <a:pt x="48933" y="4131157"/>
                </a:lnTo>
                <a:lnTo>
                  <a:pt x="46875" y="4135259"/>
                </a:lnTo>
                <a:lnTo>
                  <a:pt x="77774" y="4152836"/>
                </a:lnTo>
                <a:lnTo>
                  <a:pt x="81851" y="4145889"/>
                </a:lnTo>
                <a:lnTo>
                  <a:pt x="86080" y="4139044"/>
                </a:lnTo>
                <a:lnTo>
                  <a:pt x="90500" y="4132300"/>
                </a:lnTo>
                <a:lnTo>
                  <a:pt x="95084" y="4125671"/>
                </a:lnTo>
                <a:close/>
              </a:path>
              <a:path w="12736830" h="13132435">
                <a:moveTo>
                  <a:pt x="99085" y="7647889"/>
                </a:moveTo>
                <a:lnTo>
                  <a:pt x="70637" y="7626782"/>
                </a:lnTo>
                <a:lnTo>
                  <a:pt x="50609" y="7656423"/>
                </a:lnTo>
                <a:lnTo>
                  <a:pt x="81203" y="7674699"/>
                </a:lnTo>
                <a:lnTo>
                  <a:pt x="85420" y="7667828"/>
                </a:lnTo>
                <a:lnTo>
                  <a:pt x="89814" y="7661072"/>
                </a:lnTo>
                <a:lnTo>
                  <a:pt x="94361" y="7654430"/>
                </a:lnTo>
                <a:lnTo>
                  <a:pt x="99085" y="7647889"/>
                </a:lnTo>
                <a:close/>
              </a:path>
              <a:path w="12736830" h="13132435">
                <a:moveTo>
                  <a:pt x="108966" y="12979362"/>
                </a:moveTo>
                <a:lnTo>
                  <a:pt x="103911" y="12973050"/>
                </a:lnTo>
                <a:lnTo>
                  <a:pt x="99021" y="12966624"/>
                </a:lnTo>
                <a:lnTo>
                  <a:pt x="94297" y="12960071"/>
                </a:lnTo>
                <a:lnTo>
                  <a:pt x="89738" y="12953403"/>
                </a:lnTo>
                <a:lnTo>
                  <a:pt x="60528" y="12972872"/>
                </a:lnTo>
                <a:lnTo>
                  <a:pt x="74637" y="12993751"/>
                </a:lnTo>
                <a:lnTo>
                  <a:pt x="81699" y="13001765"/>
                </a:lnTo>
                <a:lnTo>
                  <a:pt x="108966" y="12979362"/>
                </a:lnTo>
                <a:close/>
              </a:path>
              <a:path w="12736830" h="13132435">
                <a:moveTo>
                  <a:pt x="133375" y="7296505"/>
                </a:moveTo>
                <a:lnTo>
                  <a:pt x="127660" y="7290803"/>
                </a:lnTo>
                <a:lnTo>
                  <a:pt x="122097" y="7284961"/>
                </a:lnTo>
                <a:lnTo>
                  <a:pt x="116674" y="7278992"/>
                </a:lnTo>
                <a:lnTo>
                  <a:pt x="111404" y="7272883"/>
                </a:lnTo>
                <a:lnTo>
                  <a:pt x="84480" y="7295528"/>
                </a:lnTo>
                <a:lnTo>
                  <a:pt x="104940" y="7318781"/>
                </a:lnTo>
                <a:lnTo>
                  <a:pt x="108585" y="7321969"/>
                </a:lnTo>
                <a:lnTo>
                  <a:pt x="133375" y="7296505"/>
                </a:lnTo>
                <a:close/>
              </a:path>
              <a:path w="12736830" h="13132435">
                <a:moveTo>
                  <a:pt x="137426" y="4077055"/>
                </a:moveTo>
                <a:lnTo>
                  <a:pt x="113258" y="4051350"/>
                </a:lnTo>
                <a:lnTo>
                  <a:pt x="104940" y="4058653"/>
                </a:lnTo>
                <a:lnTo>
                  <a:pt x="88595" y="4077233"/>
                </a:lnTo>
                <a:lnTo>
                  <a:pt x="115049" y="4100296"/>
                </a:lnTo>
                <a:lnTo>
                  <a:pt x="120434" y="4094276"/>
                </a:lnTo>
                <a:lnTo>
                  <a:pt x="125945" y="4088396"/>
                </a:lnTo>
                <a:lnTo>
                  <a:pt x="131622" y="4082656"/>
                </a:lnTo>
                <a:lnTo>
                  <a:pt x="137426" y="4077055"/>
                </a:lnTo>
                <a:close/>
              </a:path>
              <a:path w="12736830" h="13132435">
                <a:moveTo>
                  <a:pt x="142455" y="7600188"/>
                </a:moveTo>
                <a:lnTo>
                  <a:pt x="118948" y="7574102"/>
                </a:lnTo>
                <a:lnTo>
                  <a:pt x="104914" y="7586446"/>
                </a:lnTo>
                <a:lnTo>
                  <a:pt x="93599" y="7599312"/>
                </a:lnTo>
                <a:lnTo>
                  <a:pt x="119595" y="7622946"/>
                </a:lnTo>
                <a:lnTo>
                  <a:pt x="125095" y="7617041"/>
                </a:lnTo>
                <a:lnTo>
                  <a:pt x="130746" y="7611275"/>
                </a:lnTo>
                <a:lnTo>
                  <a:pt x="136525" y="7605662"/>
                </a:lnTo>
                <a:lnTo>
                  <a:pt x="142455" y="7600188"/>
                </a:lnTo>
                <a:close/>
              </a:path>
              <a:path w="12736830" h="13132435">
                <a:moveTo>
                  <a:pt x="146621" y="3389744"/>
                </a:moveTo>
                <a:lnTo>
                  <a:pt x="110807" y="3389744"/>
                </a:lnTo>
                <a:lnTo>
                  <a:pt x="110807" y="3425558"/>
                </a:lnTo>
                <a:lnTo>
                  <a:pt x="146621" y="3425558"/>
                </a:lnTo>
                <a:lnTo>
                  <a:pt x="146621" y="3389744"/>
                </a:lnTo>
                <a:close/>
              </a:path>
              <a:path w="12736830" h="13132435">
                <a:moveTo>
                  <a:pt x="146621" y="3318103"/>
                </a:moveTo>
                <a:lnTo>
                  <a:pt x="110807" y="3318103"/>
                </a:lnTo>
                <a:lnTo>
                  <a:pt x="110807" y="3353917"/>
                </a:lnTo>
                <a:lnTo>
                  <a:pt x="146621" y="3353917"/>
                </a:lnTo>
                <a:lnTo>
                  <a:pt x="146621" y="3318103"/>
                </a:lnTo>
                <a:close/>
              </a:path>
              <a:path w="12736830" h="13132435">
                <a:moveTo>
                  <a:pt x="146621" y="3246463"/>
                </a:moveTo>
                <a:lnTo>
                  <a:pt x="110807" y="3246463"/>
                </a:lnTo>
                <a:lnTo>
                  <a:pt x="110807" y="3282277"/>
                </a:lnTo>
                <a:lnTo>
                  <a:pt x="146621" y="3282277"/>
                </a:lnTo>
                <a:lnTo>
                  <a:pt x="146621" y="3246463"/>
                </a:lnTo>
                <a:close/>
              </a:path>
              <a:path w="12736830" h="13132435">
                <a:moveTo>
                  <a:pt x="146621" y="3174822"/>
                </a:moveTo>
                <a:lnTo>
                  <a:pt x="110807" y="3174822"/>
                </a:lnTo>
                <a:lnTo>
                  <a:pt x="110807" y="3210636"/>
                </a:lnTo>
                <a:lnTo>
                  <a:pt x="146621" y="3210636"/>
                </a:lnTo>
                <a:lnTo>
                  <a:pt x="146621" y="3174822"/>
                </a:lnTo>
                <a:close/>
              </a:path>
              <a:path w="12736830" h="13132435">
                <a:moveTo>
                  <a:pt x="146621" y="3103181"/>
                </a:moveTo>
                <a:lnTo>
                  <a:pt x="110807" y="3103181"/>
                </a:lnTo>
                <a:lnTo>
                  <a:pt x="110807" y="3138995"/>
                </a:lnTo>
                <a:lnTo>
                  <a:pt x="146621" y="3138995"/>
                </a:lnTo>
                <a:lnTo>
                  <a:pt x="146621" y="3103181"/>
                </a:lnTo>
                <a:close/>
              </a:path>
              <a:path w="12736830" h="13132435">
                <a:moveTo>
                  <a:pt x="146621" y="3031540"/>
                </a:moveTo>
                <a:lnTo>
                  <a:pt x="110807" y="3031540"/>
                </a:lnTo>
                <a:lnTo>
                  <a:pt x="110807" y="3067354"/>
                </a:lnTo>
                <a:lnTo>
                  <a:pt x="146621" y="3067354"/>
                </a:lnTo>
                <a:lnTo>
                  <a:pt x="146621" y="3031540"/>
                </a:lnTo>
                <a:close/>
              </a:path>
              <a:path w="12736830" h="13132435">
                <a:moveTo>
                  <a:pt x="146621" y="2959900"/>
                </a:moveTo>
                <a:lnTo>
                  <a:pt x="110807" y="2959900"/>
                </a:lnTo>
                <a:lnTo>
                  <a:pt x="110807" y="2995714"/>
                </a:lnTo>
                <a:lnTo>
                  <a:pt x="146621" y="2995714"/>
                </a:lnTo>
                <a:lnTo>
                  <a:pt x="146621" y="2959900"/>
                </a:lnTo>
                <a:close/>
              </a:path>
              <a:path w="12736830" h="13132435">
                <a:moveTo>
                  <a:pt x="146621" y="2888259"/>
                </a:moveTo>
                <a:lnTo>
                  <a:pt x="110807" y="2888259"/>
                </a:lnTo>
                <a:lnTo>
                  <a:pt x="110807" y="2924073"/>
                </a:lnTo>
                <a:lnTo>
                  <a:pt x="146621" y="2924073"/>
                </a:lnTo>
                <a:lnTo>
                  <a:pt x="146621" y="2888259"/>
                </a:lnTo>
                <a:close/>
              </a:path>
              <a:path w="12736830" h="13132435">
                <a:moveTo>
                  <a:pt x="146621" y="2816618"/>
                </a:moveTo>
                <a:lnTo>
                  <a:pt x="110807" y="2816618"/>
                </a:lnTo>
                <a:lnTo>
                  <a:pt x="110807" y="2852432"/>
                </a:lnTo>
                <a:lnTo>
                  <a:pt x="146621" y="2852432"/>
                </a:lnTo>
                <a:lnTo>
                  <a:pt x="146621" y="2816618"/>
                </a:lnTo>
                <a:close/>
              </a:path>
              <a:path w="12736830" h="13132435">
                <a:moveTo>
                  <a:pt x="146621" y="2744978"/>
                </a:moveTo>
                <a:lnTo>
                  <a:pt x="110807" y="2744978"/>
                </a:lnTo>
                <a:lnTo>
                  <a:pt x="110807" y="2780792"/>
                </a:lnTo>
                <a:lnTo>
                  <a:pt x="146621" y="2780792"/>
                </a:lnTo>
                <a:lnTo>
                  <a:pt x="146621" y="2744978"/>
                </a:lnTo>
                <a:close/>
              </a:path>
              <a:path w="12736830" h="13132435">
                <a:moveTo>
                  <a:pt x="146621" y="2673337"/>
                </a:moveTo>
                <a:lnTo>
                  <a:pt x="110807" y="2673337"/>
                </a:lnTo>
                <a:lnTo>
                  <a:pt x="110807" y="2709151"/>
                </a:lnTo>
                <a:lnTo>
                  <a:pt x="146621" y="2709151"/>
                </a:lnTo>
                <a:lnTo>
                  <a:pt x="146621" y="2673337"/>
                </a:lnTo>
                <a:close/>
              </a:path>
              <a:path w="12736830" h="13132435">
                <a:moveTo>
                  <a:pt x="146621" y="2601696"/>
                </a:moveTo>
                <a:lnTo>
                  <a:pt x="110807" y="2601696"/>
                </a:lnTo>
                <a:lnTo>
                  <a:pt x="110807" y="2637510"/>
                </a:lnTo>
                <a:lnTo>
                  <a:pt x="146621" y="2637510"/>
                </a:lnTo>
                <a:lnTo>
                  <a:pt x="146621" y="2601696"/>
                </a:lnTo>
                <a:close/>
              </a:path>
              <a:path w="12736830" h="13132435">
                <a:moveTo>
                  <a:pt x="146621" y="2530056"/>
                </a:moveTo>
                <a:lnTo>
                  <a:pt x="110807" y="2530056"/>
                </a:lnTo>
                <a:lnTo>
                  <a:pt x="110807" y="2565870"/>
                </a:lnTo>
                <a:lnTo>
                  <a:pt x="146621" y="2565870"/>
                </a:lnTo>
                <a:lnTo>
                  <a:pt x="146621" y="2530056"/>
                </a:lnTo>
                <a:close/>
              </a:path>
              <a:path w="12736830" h="13132435">
                <a:moveTo>
                  <a:pt x="146621" y="2458415"/>
                </a:moveTo>
                <a:lnTo>
                  <a:pt x="110807" y="2458415"/>
                </a:lnTo>
                <a:lnTo>
                  <a:pt x="110807" y="2494242"/>
                </a:lnTo>
                <a:lnTo>
                  <a:pt x="146621" y="2494242"/>
                </a:lnTo>
                <a:lnTo>
                  <a:pt x="146621" y="2458415"/>
                </a:lnTo>
                <a:close/>
              </a:path>
              <a:path w="12736830" h="13132435">
                <a:moveTo>
                  <a:pt x="146621" y="2386774"/>
                </a:moveTo>
                <a:lnTo>
                  <a:pt x="110807" y="2386774"/>
                </a:lnTo>
                <a:lnTo>
                  <a:pt x="110807" y="2422601"/>
                </a:lnTo>
                <a:lnTo>
                  <a:pt x="146621" y="2422601"/>
                </a:lnTo>
                <a:lnTo>
                  <a:pt x="146621" y="2386774"/>
                </a:lnTo>
                <a:close/>
              </a:path>
              <a:path w="12736830" h="13132435">
                <a:moveTo>
                  <a:pt x="146621" y="2315133"/>
                </a:moveTo>
                <a:lnTo>
                  <a:pt x="110807" y="2315133"/>
                </a:lnTo>
                <a:lnTo>
                  <a:pt x="110807" y="2350960"/>
                </a:lnTo>
                <a:lnTo>
                  <a:pt x="146621" y="2350960"/>
                </a:lnTo>
                <a:lnTo>
                  <a:pt x="146621" y="2315133"/>
                </a:lnTo>
                <a:close/>
              </a:path>
              <a:path w="12736830" h="13132435">
                <a:moveTo>
                  <a:pt x="146621" y="2243493"/>
                </a:moveTo>
                <a:lnTo>
                  <a:pt x="110807" y="2243493"/>
                </a:lnTo>
                <a:lnTo>
                  <a:pt x="110807" y="2279319"/>
                </a:lnTo>
                <a:lnTo>
                  <a:pt x="146621" y="2279319"/>
                </a:lnTo>
                <a:lnTo>
                  <a:pt x="146621" y="2243493"/>
                </a:lnTo>
                <a:close/>
              </a:path>
              <a:path w="12736830" h="13132435">
                <a:moveTo>
                  <a:pt x="146621" y="2171852"/>
                </a:moveTo>
                <a:lnTo>
                  <a:pt x="110807" y="2171852"/>
                </a:lnTo>
                <a:lnTo>
                  <a:pt x="110807" y="2207679"/>
                </a:lnTo>
                <a:lnTo>
                  <a:pt x="146621" y="2207679"/>
                </a:lnTo>
                <a:lnTo>
                  <a:pt x="146621" y="2171852"/>
                </a:lnTo>
                <a:close/>
              </a:path>
              <a:path w="12736830" h="13132435">
                <a:moveTo>
                  <a:pt x="146621" y="2100211"/>
                </a:moveTo>
                <a:lnTo>
                  <a:pt x="110807" y="2100211"/>
                </a:lnTo>
                <a:lnTo>
                  <a:pt x="110807" y="2136038"/>
                </a:lnTo>
                <a:lnTo>
                  <a:pt x="146621" y="2136038"/>
                </a:lnTo>
                <a:lnTo>
                  <a:pt x="146621" y="2100211"/>
                </a:lnTo>
                <a:close/>
              </a:path>
              <a:path w="12736830" h="13132435">
                <a:moveTo>
                  <a:pt x="146621" y="2028571"/>
                </a:moveTo>
                <a:lnTo>
                  <a:pt x="110807" y="2028571"/>
                </a:lnTo>
                <a:lnTo>
                  <a:pt x="110807" y="2064397"/>
                </a:lnTo>
                <a:lnTo>
                  <a:pt x="146621" y="2064397"/>
                </a:lnTo>
                <a:lnTo>
                  <a:pt x="146621" y="2028571"/>
                </a:lnTo>
                <a:close/>
              </a:path>
              <a:path w="12736830" h="13132435">
                <a:moveTo>
                  <a:pt x="146621" y="1956930"/>
                </a:moveTo>
                <a:lnTo>
                  <a:pt x="110807" y="1956930"/>
                </a:lnTo>
                <a:lnTo>
                  <a:pt x="110807" y="1992757"/>
                </a:lnTo>
                <a:lnTo>
                  <a:pt x="146621" y="1992757"/>
                </a:lnTo>
                <a:lnTo>
                  <a:pt x="146621" y="1956930"/>
                </a:lnTo>
                <a:close/>
              </a:path>
              <a:path w="12736830" h="13132435">
                <a:moveTo>
                  <a:pt x="146621" y="1885289"/>
                </a:moveTo>
                <a:lnTo>
                  <a:pt x="110807" y="1885289"/>
                </a:lnTo>
                <a:lnTo>
                  <a:pt x="110807" y="1921116"/>
                </a:lnTo>
                <a:lnTo>
                  <a:pt x="146621" y="1921116"/>
                </a:lnTo>
                <a:lnTo>
                  <a:pt x="146621" y="1885289"/>
                </a:lnTo>
                <a:close/>
              </a:path>
              <a:path w="12736830" h="13132435">
                <a:moveTo>
                  <a:pt x="146621" y="1813648"/>
                </a:moveTo>
                <a:lnTo>
                  <a:pt x="110807" y="1813648"/>
                </a:lnTo>
                <a:lnTo>
                  <a:pt x="110807" y="1849475"/>
                </a:lnTo>
                <a:lnTo>
                  <a:pt x="146621" y="1849475"/>
                </a:lnTo>
                <a:lnTo>
                  <a:pt x="146621" y="1813648"/>
                </a:lnTo>
                <a:close/>
              </a:path>
              <a:path w="12736830" h="13132435">
                <a:moveTo>
                  <a:pt x="146621" y="1742008"/>
                </a:moveTo>
                <a:lnTo>
                  <a:pt x="110807" y="1742008"/>
                </a:lnTo>
                <a:lnTo>
                  <a:pt x="110807" y="1777834"/>
                </a:lnTo>
                <a:lnTo>
                  <a:pt x="146621" y="1777834"/>
                </a:lnTo>
                <a:lnTo>
                  <a:pt x="146621" y="1742008"/>
                </a:lnTo>
                <a:close/>
              </a:path>
              <a:path w="12736830" h="13132435">
                <a:moveTo>
                  <a:pt x="146621" y="1670367"/>
                </a:moveTo>
                <a:lnTo>
                  <a:pt x="110807" y="1670367"/>
                </a:lnTo>
                <a:lnTo>
                  <a:pt x="110807" y="1706194"/>
                </a:lnTo>
                <a:lnTo>
                  <a:pt x="146621" y="1706194"/>
                </a:lnTo>
                <a:lnTo>
                  <a:pt x="146621" y="1670367"/>
                </a:lnTo>
                <a:close/>
              </a:path>
              <a:path w="12736830" h="13132435">
                <a:moveTo>
                  <a:pt x="146621" y="1598726"/>
                </a:moveTo>
                <a:lnTo>
                  <a:pt x="110807" y="1598726"/>
                </a:lnTo>
                <a:lnTo>
                  <a:pt x="110807" y="1634553"/>
                </a:lnTo>
                <a:lnTo>
                  <a:pt x="146621" y="1634553"/>
                </a:lnTo>
                <a:lnTo>
                  <a:pt x="146621" y="1598726"/>
                </a:lnTo>
                <a:close/>
              </a:path>
              <a:path w="12736830" h="13132435">
                <a:moveTo>
                  <a:pt x="146621" y="1527086"/>
                </a:moveTo>
                <a:lnTo>
                  <a:pt x="110807" y="1527086"/>
                </a:lnTo>
                <a:lnTo>
                  <a:pt x="110807" y="1562912"/>
                </a:lnTo>
                <a:lnTo>
                  <a:pt x="146621" y="1562912"/>
                </a:lnTo>
                <a:lnTo>
                  <a:pt x="146621" y="1527086"/>
                </a:lnTo>
                <a:close/>
              </a:path>
              <a:path w="12736830" h="13132435">
                <a:moveTo>
                  <a:pt x="146621" y="1455445"/>
                </a:moveTo>
                <a:lnTo>
                  <a:pt x="110807" y="1455445"/>
                </a:lnTo>
                <a:lnTo>
                  <a:pt x="110807" y="1491272"/>
                </a:lnTo>
                <a:lnTo>
                  <a:pt x="146621" y="1491272"/>
                </a:lnTo>
                <a:lnTo>
                  <a:pt x="146621" y="1455445"/>
                </a:lnTo>
                <a:close/>
              </a:path>
              <a:path w="12736830" h="13132435">
                <a:moveTo>
                  <a:pt x="146621" y="1383804"/>
                </a:moveTo>
                <a:lnTo>
                  <a:pt x="110807" y="1383804"/>
                </a:lnTo>
                <a:lnTo>
                  <a:pt x="110807" y="1419631"/>
                </a:lnTo>
                <a:lnTo>
                  <a:pt x="146621" y="1419631"/>
                </a:lnTo>
                <a:lnTo>
                  <a:pt x="146621" y="1383804"/>
                </a:lnTo>
                <a:close/>
              </a:path>
              <a:path w="12736830" h="13132435">
                <a:moveTo>
                  <a:pt x="146621" y="1312164"/>
                </a:moveTo>
                <a:lnTo>
                  <a:pt x="110807" y="1312164"/>
                </a:lnTo>
                <a:lnTo>
                  <a:pt x="110807" y="1347990"/>
                </a:lnTo>
                <a:lnTo>
                  <a:pt x="146621" y="1347990"/>
                </a:lnTo>
                <a:lnTo>
                  <a:pt x="146621" y="1312164"/>
                </a:lnTo>
                <a:close/>
              </a:path>
              <a:path w="12736830" h="13132435">
                <a:moveTo>
                  <a:pt x="146621" y="1240523"/>
                </a:moveTo>
                <a:lnTo>
                  <a:pt x="110807" y="1240523"/>
                </a:lnTo>
                <a:lnTo>
                  <a:pt x="110807" y="1276350"/>
                </a:lnTo>
                <a:lnTo>
                  <a:pt x="146621" y="1276350"/>
                </a:lnTo>
                <a:lnTo>
                  <a:pt x="146621" y="1240523"/>
                </a:lnTo>
                <a:close/>
              </a:path>
              <a:path w="12736830" h="13132435">
                <a:moveTo>
                  <a:pt x="146621" y="1168882"/>
                </a:moveTo>
                <a:lnTo>
                  <a:pt x="110807" y="1168882"/>
                </a:lnTo>
                <a:lnTo>
                  <a:pt x="110807" y="1204709"/>
                </a:lnTo>
                <a:lnTo>
                  <a:pt x="146621" y="1204709"/>
                </a:lnTo>
                <a:lnTo>
                  <a:pt x="146621" y="1168882"/>
                </a:lnTo>
                <a:close/>
              </a:path>
              <a:path w="12736830" h="13132435">
                <a:moveTo>
                  <a:pt x="146621" y="1097241"/>
                </a:moveTo>
                <a:lnTo>
                  <a:pt x="110807" y="1097241"/>
                </a:lnTo>
                <a:lnTo>
                  <a:pt x="110807" y="1133068"/>
                </a:lnTo>
                <a:lnTo>
                  <a:pt x="146621" y="1133068"/>
                </a:lnTo>
                <a:lnTo>
                  <a:pt x="146621" y="1097241"/>
                </a:lnTo>
                <a:close/>
              </a:path>
              <a:path w="12736830" h="13132435">
                <a:moveTo>
                  <a:pt x="146621" y="1025601"/>
                </a:moveTo>
                <a:lnTo>
                  <a:pt x="110807" y="1025601"/>
                </a:lnTo>
                <a:lnTo>
                  <a:pt x="110807" y="1061427"/>
                </a:lnTo>
                <a:lnTo>
                  <a:pt x="146621" y="1061427"/>
                </a:lnTo>
                <a:lnTo>
                  <a:pt x="146621" y="1025601"/>
                </a:lnTo>
                <a:close/>
              </a:path>
              <a:path w="12736830" h="13132435">
                <a:moveTo>
                  <a:pt x="146621" y="953960"/>
                </a:moveTo>
                <a:lnTo>
                  <a:pt x="110807" y="953960"/>
                </a:lnTo>
                <a:lnTo>
                  <a:pt x="110807" y="989787"/>
                </a:lnTo>
                <a:lnTo>
                  <a:pt x="146621" y="989787"/>
                </a:lnTo>
                <a:lnTo>
                  <a:pt x="146621" y="953960"/>
                </a:lnTo>
                <a:close/>
              </a:path>
              <a:path w="12736830" h="13132435">
                <a:moveTo>
                  <a:pt x="146621" y="882319"/>
                </a:moveTo>
                <a:lnTo>
                  <a:pt x="110807" y="882319"/>
                </a:lnTo>
                <a:lnTo>
                  <a:pt x="110807" y="918146"/>
                </a:lnTo>
                <a:lnTo>
                  <a:pt x="146621" y="918146"/>
                </a:lnTo>
                <a:lnTo>
                  <a:pt x="146621" y="882319"/>
                </a:lnTo>
                <a:close/>
              </a:path>
              <a:path w="12736830" h="13132435">
                <a:moveTo>
                  <a:pt x="146621" y="810679"/>
                </a:moveTo>
                <a:lnTo>
                  <a:pt x="110807" y="810679"/>
                </a:lnTo>
                <a:lnTo>
                  <a:pt x="110807" y="846505"/>
                </a:lnTo>
                <a:lnTo>
                  <a:pt x="146621" y="846505"/>
                </a:lnTo>
                <a:lnTo>
                  <a:pt x="146621" y="810679"/>
                </a:lnTo>
                <a:close/>
              </a:path>
              <a:path w="12736830" h="13132435">
                <a:moveTo>
                  <a:pt x="146621" y="739051"/>
                </a:moveTo>
                <a:lnTo>
                  <a:pt x="110807" y="739051"/>
                </a:lnTo>
                <a:lnTo>
                  <a:pt x="110807" y="774865"/>
                </a:lnTo>
                <a:lnTo>
                  <a:pt x="146621" y="774865"/>
                </a:lnTo>
                <a:lnTo>
                  <a:pt x="146621" y="739051"/>
                </a:lnTo>
                <a:close/>
              </a:path>
              <a:path w="12736830" h="13132435">
                <a:moveTo>
                  <a:pt x="146621" y="667410"/>
                </a:moveTo>
                <a:lnTo>
                  <a:pt x="110807" y="667410"/>
                </a:lnTo>
                <a:lnTo>
                  <a:pt x="110807" y="703224"/>
                </a:lnTo>
                <a:lnTo>
                  <a:pt x="146621" y="703224"/>
                </a:lnTo>
                <a:lnTo>
                  <a:pt x="146621" y="667410"/>
                </a:lnTo>
                <a:close/>
              </a:path>
              <a:path w="12736830" h="13132435">
                <a:moveTo>
                  <a:pt x="146621" y="595769"/>
                </a:moveTo>
                <a:lnTo>
                  <a:pt x="110807" y="595769"/>
                </a:lnTo>
                <a:lnTo>
                  <a:pt x="110807" y="631583"/>
                </a:lnTo>
                <a:lnTo>
                  <a:pt x="146621" y="631583"/>
                </a:lnTo>
                <a:lnTo>
                  <a:pt x="146621" y="595769"/>
                </a:lnTo>
                <a:close/>
              </a:path>
              <a:path w="12736830" h="13132435">
                <a:moveTo>
                  <a:pt x="146621" y="524129"/>
                </a:moveTo>
                <a:lnTo>
                  <a:pt x="110807" y="524129"/>
                </a:lnTo>
                <a:lnTo>
                  <a:pt x="110807" y="559943"/>
                </a:lnTo>
                <a:lnTo>
                  <a:pt x="146621" y="559943"/>
                </a:lnTo>
                <a:lnTo>
                  <a:pt x="146621" y="524129"/>
                </a:lnTo>
                <a:close/>
              </a:path>
              <a:path w="12736830" h="13132435">
                <a:moveTo>
                  <a:pt x="146621" y="452488"/>
                </a:moveTo>
                <a:lnTo>
                  <a:pt x="110807" y="452488"/>
                </a:lnTo>
                <a:lnTo>
                  <a:pt x="110807" y="488302"/>
                </a:lnTo>
                <a:lnTo>
                  <a:pt x="146621" y="488302"/>
                </a:lnTo>
                <a:lnTo>
                  <a:pt x="146621" y="452488"/>
                </a:lnTo>
                <a:close/>
              </a:path>
              <a:path w="12736830" h="13132435">
                <a:moveTo>
                  <a:pt x="146621" y="380847"/>
                </a:moveTo>
                <a:lnTo>
                  <a:pt x="110807" y="380847"/>
                </a:lnTo>
                <a:lnTo>
                  <a:pt x="110807" y="416661"/>
                </a:lnTo>
                <a:lnTo>
                  <a:pt x="146621" y="416661"/>
                </a:lnTo>
                <a:lnTo>
                  <a:pt x="146621" y="380847"/>
                </a:lnTo>
                <a:close/>
              </a:path>
              <a:path w="12736830" h="13132435">
                <a:moveTo>
                  <a:pt x="149606" y="3492589"/>
                </a:moveTo>
                <a:lnTo>
                  <a:pt x="148615" y="3484562"/>
                </a:lnTo>
                <a:lnTo>
                  <a:pt x="147815" y="3476510"/>
                </a:lnTo>
                <a:lnTo>
                  <a:pt x="147231" y="3468433"/>
                </a:lnTo>
                <a:lnTo>
                  <a:pt x="146837" y="3460331"/>
                </a:lnTo>
                <a:lnTo>
                  <a:pt x="111683" y="3461588"/>
                </a:lnTo>
                <a:lnTo>
                  <a:pt x="114071" y="3497122"/>
                </a:lnTo>
                <a:lnTo>
                  <a:pt x="114134" y="3497427"/>
                </a:lnTo>
                <a:lnTo>
                  <a:pt x="149606" y="3492589"/>
                </a:lnTo>
                <a:close/>
              </a:path>
              <a:path w="12736830" h="13132435">
                <a:moveTo>
                  <a:pt x="149644" y="313855"/>
                </a:moveTo>
                <a:lnTo>
                  <a:pt x="114198" y="308978"/>
                </a:lnTo>
                <a:lnTo>
                  <a:pt x="114071" y="309600"/>
                </a:lnTo>
                <a:lnTo>
                  <a:pt x="111709" y="344805"/>
                </a:lnTo>
                <a:lnTo>
                  <a:pt x="146850" y="346100"/>
                </a:lnTo>
                <a:lnTo>
                  <a:pt x="147243" y="337997"/>
                </a:lnTo>
                <a:lnTo>
                  <a:pt x="147840" y="329920"/>
                </a:lnTo>
                <a:lnTo>
                  <a:pt x="148640" y="321868"/>
                </a:lnTo>
                <a:lnTo>
                  <a:pt x="149644" y="313855"/>
                </a:lnTo>
                <a:close/>
              </a:path>
              <a:path w="12736830" h="13132435">
                <a:moveTo>
                  <a:pt x="154635" y="13024853"/>
                </a:moveTo>
                <a:lnTo>
                  <a:pt x="148437" y="13019672"/>
                </a:lnTo>
                <a:lnTo>
                  <a:pt x="142379" y="13014351"/>
                </a:lnTo>
                <a:lnTo>
                  <a:pt x="136461" y="13008864"/>
                </a:lnTo>
                <a:lnTo>
                  <a:pt x="130670" y="13003238"/>
                </a:lnTo>
                <a:lnTo>
                  <a:pt x="105410" y="13028587"/>
                </a:lnTo>
                <a:lnTo>
                  <a:pt x="132295" y="13052247"/>
                </a:lnTo>
                <a:lnTo>
                  <a:pt x="154635" y="13024853"/>
                </a:lnTo>
                <a:close/>
              </a:path>
              <a:path w="12736830" h="13132435">
                <a:moveTo>
                  <a:pt x="164655" y="3555123"/>
                </a:moveTo>
                <a:lnTo>
                  <a:pt x="162077" y="3547465"/>
                </a:lnTo>
                <a:lnTo>
                  <a:pt x="159702" y="3539744"/>
                </a:lnTo>
                <a:lnTo>
                  <a:pt x="157632" y="3532365"/>
                </a:lnTo>
                <a:lnTo>
                  <a:pt x="155536" y="3524135"/>
                </a:lnTo>
                <a:lnTo>
                  <a:pt x="121272" y="3532365"/>
                </a:lnTo>
                <a:lnTo>
                  <a:pt x="123596" y="3543744"/>
                </a:lnTo>
                <a:lnTo>
                  <a:pt x="131572" y="3566706"/>
                </a:lnTo>
                <a:lnTo>
                  <a:pt x="164655" y="3555123"/>
                </a:lnTo>
                <a:close/>
              </a:path>
              <a:path w="12736830" h="13132435">
                <a:moveTo>
                  <a:pt x="164744" y="251333"/>
                </a:moveTo>
                <a:lnTo>
                  <a:pt x="131673" y="239725"/>
                </a:lnTo>
                <a:lnTo>
                  <a:pt x="123596" y="262978"/>
                </a:lnTo>
                <a:lnTo>
                  <a:pt x="121335" y="274040"/>
                </a:lnTo>
                <a:lnTo>
                  <a:pt x="155600" y="282295"/>
                </a:lnTo>
                <a:lnTo>
                  <a:pt x="157594" y="274472"/>
                </a:lnTo>
                <a:lnTo>
                  <a:pt x="159778" y="266700"/>
                </a:lnTo>
                <a:lnTo>
                  <a:pt x="162166" y="258991"/>
                </a:lnTo>
                <a:lnTo>
                  <a:pt x="164744" y="251333"/>
                </a:lnTo>
                <a:close/>
              </a:path>
              <a:path w="12736830" h="13132435">
                <a:moveTo>
                  <a:pt x="183807" y="7336663"/>
                </a:moveTo>
                <a:lnTo>
                  <a:pt x="177088" y="7332205"/>
                </a:lnTo>
                <a:lnTo>
                  <a:pt x="170472" y="7327582"/>
                </a:lnTo>
                <a:lnTo>
                  <a:pt x="163969" y="7322794"/>
                </a:lnTo>
                <a:lnTo>
                  <a:pt x="157594" y="7317841"/>
                </a:lnTo>
                <a:lnTo>
                  <a:pt x="135458" y="7345629"/>
                </a:lnTo>
                <a:lnTo>
                  <a:pt x="139344" y="7349058"/>
                </a:lnTo>
                <a:lnTo>
                  <a:pt x="164757" y="7366216"/>
                </a:lnTo>
                <a:lnTo>
                  <a:pt x="183807" y="7336663"/>
                </a:lnTo>
                <a:close/>
              </a:path>
              <a:path w="12736830" h="13132435">
                <a:moveTo>
                  <a:pt x="188544" y="4037787"/>
                </a:moveTo>
                <a:lnTo>
                  <a:pt x="169900" y="4007739"/>
                </a:lnTo>
                <a:lnTo>
                  <a:pt x="140233" y="4027779"/>
                </a:lnTo>
                <a:lnTo>
                  <a:pt x="162013" y="4056138"/>
                </a:lnTo>
                <a:lnTo>
                  <a:pt x="168478" y="4051300"/>
                </a:lnTo>
                <a:lnTo>
                  <a:pt x="175056" y="4046626"/>
                </a:lnTo>
                <a:lnTo>
                  <a:pt x="181737" y="4042118"/>
                </a:lnTo>
                <a:lnTo>
                  <a:pt x="188544" y="4037787"/>
                </a:lnTo>
                <a:close/>
              </a:path>
              <a:path w="12736830" h="13132435">
                <a:moveTo>
                  <a:pt x="191922" y="3613416"/>
                </a:moveTo>
                <a:lnTo>
                  <a:pt x="187871" y="3606419"/>
                </a:lnTo>
                <a:lnTo>
                  <a:pt x="183997" y="3599345"/>
                </a:lnTo>
                <a:lnTo>
                  <a:pt x="180301" y="3592169"/>
                </a:lnTo>
                <a:lnTo>
                  <a:pt x="176796" y="3584905"/>
                </a:lnTo>
                <a:lnTo>
                  <a:pt x="144907" y="3599815"/>
                </a:lnTo>
                <a:lnTo>
                  <a:pt x="159702" y="3629317"/>
                </a:lnTo>
                <a:lnTo>
                  <a:pt x="161302" y="3631679"/>
                </a:lnTo>
                <a:lnTo>
                  <a:pt x="191922" y="3613416"/>
                </a:lnTo>
                <a:close/>
              </a:path>
              <a:path w="12736830" h="13132435">
                <a:moveTo>
                  <a:pt x="192062" y="193065"/>
                </a:moveTo>
                <a:lnTo>
                  <a:pt x="161480" y="174790"/>
                </a:lnTo>
                <a:lnTo>
                  <a:pt x="159702" y="177406"/>
                </a:lnTo>
                <a:lnTo>
                  <a:pt x="145046" y="206629"/>
                </a:lnTo>
                <a:lnTo>
                  <a:pt x="176911" y="221564"/>
                </a:lnTo>
                <a:lnTo>
                  <a:pt x="180428" y="214299"/>
                </a:lnTo>
                <a:lnTo>
                  <a:pt x="184124" y="207124"/>
                </a:lnTo>
                <a:lnTo>
                  <a:pt x="188010" y="200050"/>
                </a:lnTo>
                <a:lnTo>
                  <a:pt x="192062" y="193065"/>
                </a:lnTo>
                <a:close/>
              </a:path>
              <a:path w="12736830" h="13132435">
                <a:moveTo>
                  <a:pt x="194373" y="7562012"/>
                </a:moveTo>
                <a:lnTo>
                  <a:pt x="176187" y="7531265"/>
                </a:lnTo>
                <a:lnTo>
                  <a:pt x="146545" y="7551293"/>
                </a:lnTo>
                <a:lnTo>
                  <a:pt x="167487" y="7579792"/>
                </a:lnTo>
                <a:lnTo>
                  <a:pt x="174040" y="7575093"/>
                </a:lnTo>
                <a:lnTo>
                  <a:pt x="180708" y="7570559"/>
                </a:lnTo>
                <a:lnTo>
                  <a:pt x="187490" y="7566203"/>
                </a:lnTo>
                <a:lnTo>
                  <a:pt x="194373" y="7562012"/>
                </a:lnTo>
                <a:close/>
              </a:path>
              <a:path w="12736830" h="13132435">
                <a:moveTo>
                  <a:pt x="208356" y="13060388"/>
                </a:moveTo>
                <a:lnTo>
                  <a:pt x="201282" y="13056540"/>
                </a:lnTo>
                <a:lnTo>
                  <a:pt x="194297" y="13052539"/>
                </a:lnTo>
                <a:lnTo>
                  <a:pt x="187426" y="13048348"/>
                </a:lnTo>
                <a:lnTo>
                  <a:pt x="180644" y="13043992"/>
                </a:lnTo>
                <a:lnTo>
                  <a:pt x="161290" y="13073266"/>
                </a:lnTo>
                <a:lnTo>
                  <a:pt x="177406" y="13084150"/>
                </a:lnTo>
                <a:lnTo>
                  <a:pt x="191998" y="13091478"/>
                </a:lnTo>
                <a:lnTo>
                  <a:pt x="208356" y="13060388"/>
                </a:lnTo>
                <a:close/>
              </a:path>
              <a:path w="12736830" h="13132435">
                <a:moveTo>
                  <a:pt x="230289" y="3665182"/>
                </a:moveTo>
                <a:lnTo>
                  <a:pt x="224929" y="3659136"/>
                </a:lnTo>
                <a:lnTo>
                  <a:pt x="219722" y="3652964"/>
                </a:lnTo>
                <a:lnTo>
                  <a:pt x="214680" y="3646665"/>
                </a:lnTo>
                <a:lnTo>
                  <a:pt x="209791" y="3640239"/>
                </a:lnTo>
                <a:lnTo>
                  <a:pt x="181330" y="3661321"/>
                </a:lnTo>
                <a:lnTo>
                  <a:pt x="185432" y="3667404"/>
                </a:lnTo>
                <a:lnTo>
                  <a:pt x="204279" y="3688804"/>
                </a:lnTo>
                <a:lnTo>
                  <a:pt x="230289" y="3665182"/>
                </a:lnTo>
                <a:close/>
              </a:path>
              <a:path w="12736830" h="13132435">
                <a:moveTo>
                  <a:pt x="230479" y="141325"/>
                </a:moveTo>
                <a:lnTo>
                  <a:pt x="204482" y="117678"/>
                </a:lnTo>
                <a:lnTo>
                  <a:pt x="185432" y="139319"/>
                </a:lnTo>
                <a:lnTo>
                  <a:pt x="181508" y="145135"/>
                </a:lnTo>
                <a:lnTo>
                  <a:pt x="209969" y="166255"/>
                </a:lnTo>
                <a:lnTo>
                  <a:pt x="214858" y="159829"/>
                </a:lnTo>
                <a:lnTo>
                  <a:pt x="219913" y="153543"/>
                </a:lnTo>
                <a:lnTo>
                  <a:pt x="225120" y="147370"/>
                </a:lnTo>
                <a:lnTo>
                  <a:pt x="230479" y="141325"/>
                </a:lnTo>
                <a:close/>
              </a:path>
              <a:path w="12736830" h="13132435">
                <a:moveTo>
                  <a:pt x="241160" y="7365962"/>
                </a:moveTo>
                <a:lnTo>
                  <a:pt x="233680" y="7362939"/>
                </a:lnTo>
                <a:lnTo>
                  <a:pt x="226275" y="7359726"/>
                </a:lnTo>
                <a:lnTo>
                  <a:pt x="218960" y="7356322"/>
                </a:lnTo>
                <a:lnTo>
                  <a:pt x="211721" y="7352741"/>
                </a:lnTo>
                <a:lnTo>
                  <a:pt x="195757" y="7383983"/>
                </a:lnTo>
                <a:lnTo>
                  <a:pt x="218808" y="7395540"/>
                </a:lnTo>
                <a:lnTo>
                  <a:pt x="228333" y="7398855"/>
                </a:lnTo>
                <a:lnTo>
                  <a:pt x="241160" y="7365962"/>
                </a:lnTo>
                <a:close/>
              </a:path>
              <a:path w="12736830" h="13132435">
                <a:moveTo>
                  <a:pt x="246367" y="4009491"/>
                </a:moveTo>
                <a:lnTo>
                  <a:pt x="234175" y="3976560"/>
                </a:lnTo>
                <a:lnTo>
                  <a:pt x="218808" y="3981894"/>
                </a:lnTo>
                <a:lnTo>
                  <a:pt x="201333" y="3990657"/>
                </a:lnTo>
                <a:lnTo>
                  <a:pt x="216750" y="4022179"/>
                </a:lnTo>
                <a:lnTo>
                  <a:pt x="224040" y="4018724"/>
                </a:lnTo>
                <a:lnTo>
                  <a:pt x="231406" y="4015460"/>
                </a:lnTo>
                <a:lnTo>
                  <a:pt x="238848" y="4012387"/>
                </a:lnTo>
                <a:lnTo>
                  <a:pt x="246367" y="4009491"/>
                </a:lnTo>
                <a:close/>
              </a:path>
              <a:path w="12736830" h="13132435">
                <a:moveTo>
                  <a:pt x="252768" y="7534973"/>
                </a:moveTo>
                <a:lnTo>
                  <a:pt x="241312" y="7501852"/>
                </a:lnTo>
                <a:lnTo>
                  <a:pt x="218770" y="7509688"/>
                </a:lnTo>
                <a:lnTo>
                  <a:pt x="208153" y="7515009"/>
                </a:lnTo>
                <a:lnTo>
                  <a:pt x="222948" y="7547000"/>
                </a:lnTo>
                <a:lnTo>
                  <a:pt x="230301" y="7543711"/>
                </a:lnTo>
                <a:lnTo>
                  <a:pt x="237718" y="7540612"/>
                </a:lnTo>
                <a:lnTo>
                  <a:pt x="245211" y="7537704"/>
                </a:lnTo>
                <a:lnTo>
                  <a:pt x="252768" y="7534973"/>
                </a:lnTo>
                <a:close/>
              </a:path>
              <a:path w="12736830" h="13132435">
                <a:moveTo>
                  <a:pt x="268020" y="13084467"/>
                </a:moveTo>
                <a:lnTo>
                  <a:pt x="260337" y="13082130"/>
                </a:lnTo>
                <a:lnTo>
                  <a:pt x="252717" y="13079590"/>
                </a:lnTo>
                <a:lnTo>
                  <a:pt x="245160" y="13076873"/>
                </a:lnTo>
                <a:lnTo>
                  <a:pt x="237667" y="13073964"/>
                </a:lnTo>
                <a:lnTo>
                  <a:pt x="224383" y="13106857"/>
                </a:lnTo>
                <a:lnTo>
                  <a:pt x="258102" y="13118567"/>
                </a:lnTo>
                <a:lnTo>
                  <a:pt x="268020" y="13084467"/>
                </a:lnTo>
                <a:close/>
              </a:path>
              <a:path w="12736830" h="13132435">
                <a:moveTo>
                  <a:pt x="278155" y="3708362"/>
                </a:moveTo>
                <a:lnTo>
                  <a:pt x="271716" y="3703497"/>
                </a:lnTo>
                <a:lnTo>
                  <a:pt x="265391" y="3698481"/>
                </a:lnTo>
                <a:lnTo>
                  <a:pt x="259207" y="3693299"/>
                </a:lnTo>
                <a:lnTo>
                  <a:pt x="253136" y="3687965"/>
                </a:lnTo>
                <a:lnTo>
                  <a:pt x="229616" y="3714038"/>
                </a:lnTo>
                <a:lnTo>
                  <a:pt x="250113" y="3732085"/>
                </a:lnTo>
                <a:lnTo>
                  <a:pt x="257187" y="3736860"/>
                </a:lnTo>
                <a:lnTo>
                  <a:pt x="278155" y="3708362"/>
                </a:lnTo>
                <a:close/>
              </a:path>
              <a:path w="12736830" h="13132435">
                <a:moveTo>
                  <a:pt x="278384" y="98183"/>
                </a:moveTo>
                <a:lnTo>
                  <a:pt x="257454" y="69684"/>
                </a:lnTo>
                <a:lnTo>
                  <a:pt x="250113" y="74637"/>
                </a:lnTo>
                <a:lnTo>
                  <a:pt x="229844" y="92481"/>
                </a:lnTo>
                <a:lnTo>
                  <a:pt x="253352" y="118567"/>
                </a:lnTo>
                <a:lnTo>
                  <a:pt x="259422" y="113233"/>
                </a:lnTo>
                <a:lnTo>
                  <a:pt x="265620" y="108064"/>
                </a:lnTo>
                <a:lnTo>
                  <a:pt x="271932" y="103047"/>
                </a:lnTo>
                <a:lnTo>
                  <a:pt x="278384" y="98183"/>
                </a:lnTo>
                <a:close/>
              </a:path>
              <a:path w="12736830" h="13132435">
                <a:moveTo>
                  <a:pt x="303161" y="7383183"/>
                </a:moveTo>
                <a:lnTo>
                  <a:pt x="295211" y="7381722"/>
                </a:lnTo>
                <a:lnTo>
                  <a:pt x="287312" y="7380059"/>
                </a:lnTo>
                <a:lnTo>
                  <a:pt x="279476" y="7378192"/>
                </a:lnTo>
                <a:lnTo>
                  <a:pt x="271665" y="7376122"/>
                </a:lnTo>
                <a:lnTo>
                  <a:pt x="262089" y="7410577"/>
                </a:lnTo>
                <a:lnTo>
                  <a:pt x="263004" y="7410894"/>
                </a:lnTo>
                <a:lnTo>
                  <a:pt x="297192" y="7417879"/>
                </a:lnTo>
                <a:lnTo>
                  <a:pt x="303161" y="7383183"/>
                </a:lnTo>
                <a:close/>
              </a:path>
              <a:path w="12736830" h="13132435">
                <a:moveTo>
                  <a:pt x="308635" y="3993350"/>
                </a:moveTo>
                <a:lnTo>
                  <a:pt x="303225" y="3958323"/>
                </a:lnTo>
                <a:lnTo>
                  <a:pt x="268211" y="3965473"/>
                </a:lnTo>
                <a:lnTo>
                  <a:pt x="277114" y="3999852"/>
                </a:lnTo>
                <a:lnTo>
                  <a:pt x="284924" y="3997922"/>
                </a:lnTo>
                <a:lnTo>
                  <a:pt x="292785" y="3996207"/>
                </a:lnTo>
                <a:lnTo>
                  <a:pt x="300685" y="3994683"/>
                </a:lnTo>
                <a:lnTo>
                  <a:pt x="308635" y="3993350"/>
                </a:lnTo>
                <a:close/>
              </a:path>
              <a:path w="12736830" h="13132435">
                <a:moveTo>
                  <a:pt x="315353" y="7520178"/>
                </a:moveTo>
                <a:lnTo>
                  <a:pt x="310654" y="7484732"/>
                </a:lnTo>
                <a:lnTo>
                  <a:pt x="309587" y="7484808"/>
                </a:lnTo>
                <a:lnTo>
                  <a:pt x="275717" y="7491730"/>
                </a:lnTo>
                <a:lnTo>
                  <a:pt x="283794" y="7525969"/>
                </a:lnTo>
                <a:lnTo>
                  <a:pt x="291630" y="7524229"/>
                </a:lnTo>
                <a:lnTo>
                  <a:pt x="299491" y="7522680"/>
                </a:lnTo>
                <a:lnTo>
                  <a:pt x="307403" y="7521334"/>
                </a:lnTo>
                <a:lnTo>
                  <a:pt x="315353" y="7520178"/>
                </a:lnTo>
                <a:close/>
              </a:path>
              <a:path w="12736830" h="13132435">
                <a:moveTo>
                  <a:pt x="331279" y="13096139"/>
                </a:moveTo>
                <a:lnTo>
                  <a:pt x="323278" y="13095377"/>
                </a:lnTo>
                <a:lnTo>
                  <a:pt x="315302" y="13094411"/>
                </a:lnTo>
                <a:lnTo>
                  <a:pt x="307378" y="13093256"/>
                </a:lnTo>
                <a:lnTo>
                  <a:pt x="299478" y="13091909"/>
                </a:lnTo>
                <a:lnTo>
                  <a:pt x="293128" y="13126428"/>
                </a:lnTo>
                <a:lnTo>
                  <a:pt x="309587" y="13129794"/>
                </a:lnTo>
                <a:lnTo>
                  <a:pt x="328396" y="13131051"/>
                </a:lnTo>
                <a:lnTo>
                  <a:pt x="331279" y="13096139"/>
                </a:lnTo>
                <a:close/>
              </a:path>
              <a:path w="12736830" h="13132435">
                <a:moveTo>
                  <a:pt x="333603" y="3741178"/>
                </a:moveTo>
                <a:lnTo>
                  <a:pt x="326326" y="3737699"/>
                </a:lnTo>
                <a:lnTo>
                  <a:pt x="319138" y="3734028"/>
                </a:lnTo>
                <a:lnTo>
                  <a:pt x="312039" y="3730180"/>
                </a:lnTo>
                <a:lnTo>
                  <a:pt x="305028" y="3726154"/>
                </a:lnTo>
                <a:lnTo>
                  <a:pt x="286842" y="3756888"/>
                </a:lnTo>
                <a:lnTo>
                  <a:pt x="288213" y="3757815"/>
                </a:lnTo>
                <a:lnTo>
                  <a:pt x="318782" y="3773157"/>
                </a:lnTo>
                <a:lnTo>
                  <a:pt x="333603" y="3741178"/>
                </a:lnTo>
                <a:close/>
              </a:path>
              <a:path w="12736830" h="13132435">
                <a:moveTo>
                  <a:pt x="333870" y="65417"/>
                </a:moveTo>
                <a:lnTo>
                  <a:pt x="319074" y="33426"/>
                </a:lnTo>
                <a:lnTo>
                  <a:pt x="288213" y="48907"/>
                </a:lnTo>
                <a:lnTo>
                  <a:pt x="287096" y="49657"/>
                </a:lnTo>
                <a:lnTo>
                  <a:pt x="305282" y="80429"/>
                </a:lnTo>
                <a:lnTo>
                  <a:pt x="312293" y="76403"/>
                </a:lnTo>
                <a:lnTo>
                  <a:pt x="319392" y="72555"/>
                </a:lnTo>
                <a:lnTo>
                  <a:pt x="326580" y="68897"/>
                </a:lnTo>
                <a:lnTo>
                  <a:pt x="333870" y="65417"/>
                </a:lnTo>
                <a:close/>
              </a:path>
              <a:path w="12736830" h="13132435">
                <a:moveTo>
                  <a:pt x="368706" y="7387869"/>
                </a:moveTo>
                <a:lnTo>
                  <a:pt x="350481" y="7387869"/>
                </a:lnTo>
                <a:lnTo>
                  <a:pt x="342760" y="7387603"/>
                </a:lnTo>
                <a:lnTo>
                  <a:pt x="335076" y="7387056"/>
                </a:lnTo>
                <a:lnTo>
                  <a:pt x="332790" y="7419353"/>
                </a:lnTo>
                <a:lnTo>
                  <a:pt x="368706" y="7419353"/>
                </a:lnTo>
                <a:lnTo>
                  <a:pt x="368706" y="7387869"/>
                </a:lnTo>
                <a:close/>
              </a:path>
              <a:path w="12736830" h="13132435">
                <a:moveTo>
                  <a:pt x="394017" y="7481532"/>
                </a:moveTo>
                <a:lnTo>
                  <a:pt x="358190" y="7481532"/>
                </a:lnTo>
                <a:lnTo>
                  <a:pt x="346519" y="7482319"/>
                </a:lnTo>
                <a:lnTo>
                  <a:pt x="347649" y="7517524"/>
                </a:lnTo>
                <a:lnTo>
                  <a:pt x="351167" y="7517409"/>
                </a:lnTo>
                <a:lnTo>
                  <a:pt x="354672" y="7517358"/>
                </a:lnTo>
                <a:lnTo>
                  <a:pt x="394017" y="7517358"/>
                </a:lnTo>
                <a:lnTo>
                  <a:pt x="394017" y="7481532"/>
                </a:lnTo>
                <a:close/>
              </a:path>
              <a:path w="12736830" h="13132435">
                <a:moveTo>
                  <a:pt x="394055" y="3953751"/>
                </a:moveTo>
                <a:lnTo>
                  <a:pt x="358228" y="3953751"/>
                </a:lnTo>
                <a:lnTo>
                  <a:pt x="338861" y="3955046"/>
                </a:lnTo>
                <a:lnTo>
                  <a:pt x="340728" y="3990035"/>
                </a:lnTo>
                <a:lnTo>
                  <a:pt x="346544" y="3989717"/>
                </a:lnTo>
                <a:lnTo>
                  <a:pt x="352374" y="3989565"/>
                </a:lnTo>
                <a:lnTo>
                  <a:pt x="394055" y="3989565"/>
                </a:lnTo>
                <a:lnTo>
                  <a:pt x="394055" y="3953751"/>
                </a:lnTo>
                <a:close/>
              </a:path>
              <a:path w="12736830" h="13132435">
                <a:moveTo>
                  <a:pt x="394436" y="3762235"/>
                </a:moveTo>
                <a:lnTo>
                  <a:pt x="386600" y="3760279"/>
                </a:lnTo>
                <a:lnTo>
                  <a:pt x="378815" y="3758120"/>
                </a:lnTo>
                <a:lnTo>
                  <a:pt x="371081" y="3755771"/>
                </a:lnTo>
                <a:lnTo>
                  <a:pt x="363410" y="3753218"/>
                </a:lnTo>
                <a:lnTo>
                  <a:pt x="351942" y="3786340"/>
                </a:lnTo>
                <a:lnTo>
                  <a:pt x="373773" y="3793921"/>
                </a:lnTo>
                <a:lnTo>
                  <a:pt x="386334" y="3796487"/>
                </a:lnTo>
                <a:lnTo>
                  <a:pt x="394436" y="3762235"/>
                </a:lnTo>
                <a:close/>
              </a:path>
              <a:path w="12736830" h="13132435">
                <a:moveTo>
                  <a:pt x="394716" y="44411"/>
                </a:moveTo>
                <a:lnTo>
                  <a:pt x="386651" y="10172"/>
                </a:lnTo>
                <a:lnTo>
                  <a:pt x="373773" y="12801"/>
                </a:lnTo>
                <a:lnTo>
                  <a:pt x="352247" y="20281"/>
                </a:lnTo>
                <a:lnTo>
                  <a:pt x="363689" y="53403"/>
                </a:lnTo>
                <a:lnTo>
                  <a:pt x="371360" y="50863"/>
                </a:lnTo>
                <a:lnTo>
                  <a:pt x="379082" y="48514"/>
                </a:lnTo>
                <a:lnTo>
                  <a:pt x="386880" y="46367"/>
                </a:lnTo>
                <a:lnTo>
                  <a:pt x="394716" y="44411"/>
                </a:lnTo>
                <a:close/>
              </a:path>
              <a:path w="12736830" h="13132435">
                <a:moveTo>
                  <a:pt x="400329" y="13097243"/>
                </a:moveTo>
                <a:lnTo>
                  <a:pt x="364502" y="13097243"/>
                </a:lnTo>
                <a:lnTo>
                  <a:pt x="364502" y="13132130"/>
                </a:lnTo>
                <a:lnTo>
                  <a:pt x="400329" y="13132130"/>
                </a:lnTo>
                <a:lnTo>
                  <a:pt x="400329" y="13097243"/>
                </a:lnTo>
                <a:close/>
              </a:path>
              <a:path w="12736830" h="13132435">
                <a:moveTo>
                  <a:pt x="440347" y="7387869"/>
                </a:moveTo>
                <a:lnTo>
                  <a:pt x="404533" y="7387869"/>
                </a:lnTo>
                <a:lnTo>
                  <a:pt x="404533" y="7419353"/>
                </a:lnTo>
                <a:lnTo>
                  <a:pt x="440347" y="7419353"/>
                </a:lnTo>
                <a:lnTo>
                  <a:pt x="440347" y="7387869"/>
                </a:lnTo>
                <a:close/>
              </a:path>
              <a:path w="12736830" h="13132435">
                <a:moveTo>
                  <a:pt x="458279" y="3770719"/>
                </a:moveTo>
                <a:lnTo>
                  <a:pt x="450176" y="3770363"/>
                </a:lnTo>
                <a:lnTo>
                  <a:pt x="442087" y="3769791"/>
                </a:lnTo>
                <a:lnTo>
                  <a:pt x="434022" y="3769029"/>
                </a:lnTo>
                <a:lnTo>
                  <a:pt x="425996" y="3768064"/>
                </a:lnTo>
                <a:lnTo>
                  <a:pt x="421271" y="3803510"/>
                </a:lnTo>
                <a:lnTo>
                  <a:pt x="456692" y="3805885"/>
                </a:lnTo>
                <a:lnTo>
                  <a:pt x="457136" y="3805885"/>
                </a:lnTo>
                <a:lnTo>
                  <a:pt x="458279" y="3770719"/>
                </a:lnTo>
                <a:close/>
              </a:path>
              <a:path w="12736830" h="13132435">
                <a:moveTo>
                  <a:pt x="458571" y="35991"/>
                </a:moveTo>
                <a:lnTo>
                  <a:pt x="457466" y="774"/>
                </a:lnTo>
                <a:lnTo>
                  <a:pt x="421589" y="3187"/>
                </a:lnTo>
                <a:lnTo>
                  <a:pt x="426275" y="38620"/>
                </a:lnTo>
                <a:lnTo>
                  <a:pt x="434314" y="37668"/>
                </a:lnTo>
                <a:lnTo>
                  <a:pt x="442379" y="36906"/>
                </a:lnTo>
                <a:lnTo>
                  <a:pt x="450456" y="36347"/>
                </a:lnTo>
                <a:lnTo>
                  <a:pt x="458571" y="35991"/>
                </a:lnTo>
                <a:close/>
              </a:path>
              <a:path w="12736830" h="13132435">
                <a:moveTo>
                  <a:pt x="465658" y="7481532"/>
                </a:moveTo>
                <a:lnTo>
                  <a:pt x="429831" y="7481532"/>
                </a:lnTo>
                <a:lnTo>
                  <a:pt x="429831" y="7517358"/>
                </a:lnTo>
                <a:lnTo>
                  <a:pt x="465658" y="7517358"/>
                </a:lnTo>
                <a:lnTo>
                  <a:pt x="465658" y="7481532"/>
                </a:lnTo>
                <a:close/>
              </a:path>
              <a:path w="12736830" h="13132435">
                <a:moveTo>
                  <a:pt x="465696" y="3953751"/>
                </a:moveTo>
                <a:lnTo>
                  <a:pt x="429869" y="3953751"/>
                </a:lnTo>
                <a:lnTo>
                  <a:pt x="429869" y="3989565"/>
                </a:lnTo>
                <a:lnTo>
                  <a:pt x="465696" y="3989565"/>
                </a:lnTo>
                <a:lnTo>
                  <a:pt x="465696" y="3953751"/>
                </a:lnTo>
                <a:close/>
              </a:path>
              <a:path w="12736830" h="13132435">
                <a:moveTo>
                  <a:pt x="471970" y="13097243"/>
                </a:moveTo>
                <a:lnTo>
                  <a:pt x="436143" y="13097243"/>
                </a:lnTo>
                <a:lnTo>
                  <a:pt x="436143" y="13132130"/>
                </a:lnTo>
                <a:lnTo>
                  <a:pt x="471970" y="13132130"/>
                </a:lnTo>
                <a:lnTo>
                  <a:pt x="471970" y="13097243"/>
                </a:lnTo>
                <a:close/>
              </a:path>
              <a:path w="12736830" h="13132435">
                <a:moveTo>
                  <a:pt x="504825" y="0"/>
                </a:moveTo>
                <a:lnTo>
                  <a:pt x="468998" y="0"/>
                </a:lnTo>
                <a:lnTo>
                  <a:pt x="468998" y="35826"/>
                </a:lnTo>
                <a:lnTo>
                  <a:pt x="504825" y="35826"/>
                </a:lnTo>
                <a:lnTo>
                  <a:pt x="504825" y="0"/>
                </a:lnTo>
                <a:close/>
              </a:path>
              <a:path w="12736830" h="13132435">
                <a:moveTo>
                  <a:pt x="511987" y="7387869"/>
                </a:moveTo>
                <a:lnTo>
                  <a:pt x="476173" y="7387869"/>
                </a:lnTo>
                <a:lnTo>
                  <a:pt x="476173" y="7419353"/>
                </a:lnTo>
                <a:lnTo>
                  <a:pt x="511987" y="7419353"/>
                </a:lnTo>
                <a:lnTo>
                  <a:pt x="511987" y="7387869"/>
                </a:lnTo>
                <a:close/>
              </a:path>
              <a:path w="12736830" h="13132435">
                <a:moveTo>
                  <a:pt x="528980" y="3770896"/>
                </a:moveTo>
                <a:lnTo>
                  <a:pt x="493153" y="3770896"/>
                </a:lnTo>
                <a:lnTo>
                  <a:pt x="493153" y="3805885"/>
                </a:lnTo>
                <a:lnTo>
                  <a:pt x="528980" y="3805885"/>
                </a:lnTo>
                <a:lnTo>
                  <a:pt x="528980" y="3770896"/>
                </a:lnTo>
                <a:close/>
              </a:path>
              <a:path w="12736830" h="13132435">
                <a:moveTo>
                  <a:pt x="537298" y="7481532"/>
                </a:moveTo>
                <a:lnTo>
                  <a:pt x="501472" y="7481532"/>
                </a:lnTo>
                <a:lnTo>
                  <a:pt x="501472" y="7517358"/>
                </a:lnTo>
                <a:lnTo>
                  <a:pt x="537298" y="7517358"/>
                </a:lnTo>
                <a:lnTo>
                  <a:pt x="537298" y="7481532"/>
                </a:lnTo>
                <a:close/>
              </a:path>
              <a:path w="12736830" h="13132435">
                <a:moveTo>
                  <a:pt x="537337" y="3953751"/>
                </a:moveTo>
                <a:lnTo>
                  <a:pt x="501510" y="3953751"/>
                </a:lnTo>
                <a:lnTo>
                  <a:pt x="501510" y="3989565"/>
                </a:lnTo>
                <a:lnTo>
                  <a:pt x="537337" y="3989565"/>
                </a:lnTo>
                <a:lnTo>
                  <a:pt x="537337" y="3953751"/>
                </a:lnTo>
                <a:close/>
              </a:path>
              <a:path w="12736830" h="13132435">
                <a:moveTo>
                  <a:pt x="543610" y="13097243"/>
                </a:moveTo>
                <a:lnTo>
                  <a:pt x="507784" y="13097243"/>
                </a:lnTo>
                <a:lnTo>
                  <a:pt x="507784" y="13132130"/>
                </a:lnTo>
                <a:lnTo>
                  <a:pt x="543610" y="13132130"/>
                </a:lnTo>
                <a:lnTo>
                  <a:pt x="543610" y="13097243"/>
                </a:lnTo>
                <a:close/>
              </a:path>
              <a:path w="12736830" h="13132435">
                <a:moveTo>
                  <a:pt x="576465" y="0"/>
                </a:moveTo>
                <a:lnTo>
                  <a:pt x="540639" y="0"/>
                </a:lnTo>
                <a:lnTo>
                  <a:pt x="540639" y="35826"/>
                </a:lnTo>
                <a:lnTo>
                  <a:pt x="576465" y="35826"/>
                </a:lnTo>
                <a:lnTo>
                  <a:pt x="576465" y="0"/>
                </a:lnTo>
                <a:close/>
              </a:path>
              <a:path w="12736830" h="13132435">
                <a:moveTo>
                  <a:pt x="583628" y="7387869"/>
                </a:moveTo>
                <a:lnTo>
                  <a:pt x="547814" y="7387869"/>
                </a:lnTo>
                <a:lnTo>
                  <a:pt x="547814" y="7419353"/>
                </a:lnTo>
                <a:lnTo>
                  <a:pt x="583628" y="7419353"/>
                </a:lnTo>
                <a:lnTo>
                  <a:pt x="583628" y="7387869"/>
                </a:lnTo>
                <a:close/>
              </a:path>
              <a:path w="12736830" h="13132435">
                <a:moveTo>
                  <a:pt x="600621" y="3770896"/>
                </a:moveTo>
                <a:lnTo>
                  <a:pt x="564794" y="3770896"/>
                </a:lnTo>
                <a:lnTo>
                  <a:pt x="564794" y="3805885"/>
                </a:lnTo>
                <a:lnTo>
                  <a:pt x="600621" y="3805885"/>
                </a:lnTo>
                <a:lnTo>
                  <a:pt x="600621" y="3770896"/>
                </a:lnTo>
                <a:close/>
              </a:path>
              <a:path w="12736830" h="13132435">
                <a:moveTo>
                  <a:pt x="608939" y="7481532"/>
                </a:moveTo>
                <a:lnTo>
                  <a:pt x="573112" y="7481532"/>
                </a:lnTo>
                <a:lnTo>
                  <a:pt x="573112" y="7517358"/>
                </a:lnTo>
                <a:lnTo>
                  <a:pt x="608939" y="7517358"/>
                </a:lnTo>
                <a:lnTo>
                  <a:pt x="608939" y="7481532"/>
                </a:lnTo>
                <a:close/>
              </a:path>
              <a:path w="12736830" h="13132435">
                <a:moveTo>
                  <a:pt x="608977" y="3953751"/>
                </a:moveTo>
                <a:lnTo>
                  <a:pt x="573151" y="3953751"/>
                </a:lnTo>
                <a:lnTo>
                  <a:pt x="573151" y="3989565"/>
                </a:lnTo>
                <a:lnTo>
                  <a:pt x="608977" y="3989565"/>
                </a:lnTo>
                <a:lnTo>
                  <a:pt x="608977" y="3953751"/>
                </a:lnTo>
                <a:close/>
              </a:path>
              <a:path w="12736830" h="13132435">
                <a:moveTo>
                  <a:pt x="615251" y="13097243"/>
                </a:moveTo>
                <a:lnTo>
                  <a:pt x="579424" y="13097243"/>
                </a:lnTo>
                <a:lnTo>
                  <a:pt x="579424" y="13132130"/>
                </a:lnTo>
                <a:lnTo>
                  <a:pt x="615251" y="13132130"/>
                </a:lnTo>
                <a:lnTo>
                  <a:pt x="615251" y="13097243"/>
                </a:lnTo>
                <a:close/>
              </a:path>
              <a:path w="12736830" h="13132435">
                <a:moveTo>
                  <a:pt x="648093" y="0"/>
                </a:moveTo>
                <a:lnTo>
                  <a:pt x="612279" y="0"/>
                </a:lnTo>
                <a:lnTo>
                  <a:pt x="612279" y="35826"/>
                </a:lnTo>
                <a:lnTo>
                  <a:pt x="648093" y="35826"/>
                </a:lnTo>
                <a:lnTo>
                  <a:pt x="648093" y="0"/>
                </a:lnTo>
                <a:close/>
              </a:path>
              <a:path w="12736830" h="13132435">
                <a:moveTo>
                  <a:pt x="655269" y="7387869"/>
                </a:moveTo>
                <a:lnTo>
                  <a:pt x="619442" y="7387869"/>
                </a:lnTo>
                <a:lnTo>
                  <a:pt x="619442" y="7419353"/>
                </a:lnTo>
                <a:lnTo>
                  <a:pt x="655269" y="7419353"/>
                </a:lnTo>
                <a:lnTo>
                  <a:pt x="655269" y="7387869"/>
                </a:lnTo>
                <a:close/>
              </a:path>
              <a:path w="12736830" h="13132435">
                <a:moveTo>
                  <a:pt x="672249" y="3770896"/>
                </a:moveTo>
                <a:lnTo>
                  <a:pt x="636435" y="3770896"/>
                </a:lnTo>
                <a:lnTo>
                  <a:pt x="636435" y="3805885"/>
                </a:lnTo>
                <a:lnTo>
                  <a:pt x="672249" y="3805885"/>
                </a:lnTo>
                <a:lnTo>
                  <a:pt x="672249" y="3770896"/>
                </a:lnTo>
                <a:close/>
              </a:path>
              <a:path w="12736830" h="13132435">
                <a:moveTo>
                  <a:pt x="680580" y="7481532"/>
                </a:moveTo>
                <a:lnTo>
                  <a:pt x="644753" y="7481532"/>
                </a:lnTo>
                <a:lnTo>
                  <a:pt x="644753" y="7517358"/>
                </a:lnTo>
                <a:lnTo>
                  <a:pt x="680580" y="7517358"/>
                </a:lnTo>
                <a:lnTo>
                  <a:pt x="680580" y="7481532"/>
                </a:lnTo>
                <a:close/>
              </a:path>
              <a:path w="12736830" h="13132435">
                <a:moveTo>
                  <a:pt x="680618" y="3953751"/>
                </a:moveTo>
                <a:lnTo>
                  <a:pt x="644791" y="3953751"/>
                </a:lnTo>
                <a:lnTo>
                  <a:pt x="644791" y="3989565"/>
                </a:lnTo>
                <a:lnTo>
                  <a:pt x="680618" y="3989565"/>
                </a:lnTo>
                <a:lnTo>
                  <a:pt x="680618" y="3953751"/>
                </a:lnTo>
                <a:close/>
              </a:path>
              <a:path w="12736830" h="13132435">
                <a:moveTo>
                  <a:pt x="686892" y="13097243"/>
                </a:moveTo>
                <a:lnTo>
                  <a:pt x="651065" y="13097243"/>
                </a:lnTo>
                <a:lnTo>
                  <a:pt x="651065" y="13132130"/>
                </a:lnTo>
                <a:lnTo>
                  <a:pt x="686892" y="13132130"/>
                </a:lnTo>
                <a:lnTo>
                  <a:pt x="686892" y="13097243"/>
                </a:lnTo>
                <a:close/>
              </a:path>
              <a:path w="12736830" h="13132435">
                <a:moveTo>
                  <a:pt x="719734" y="0"/>
                </a:moveTo>
                <a:lnTo>
                  <a:pt x="683920" y="0"/>
                </a:lnTo>
                <a:lnTo>
                  <a:pt x="683920" y="35826"/>
                </a:lnTo>
                <a:lnTo>
                  <a:pt x="719734" y="35826"/>
                </a:lnTo>
                <a:lnTo>
                  <a:pt x="719734" y="0"/>
                </a:lnTo>
                <a:close/>
              </a:path>
              <a:path w="12736830" h="13132435">
                <a:moveTo>
                  <a:pt x="726909" y="7387869"/>
                </a:moveTo>
                <a:lnTo>
                  <a:pt x="691083" y="7387869"/>
                </a:lnTo>
                <a:lnTo>
                  <a:pt x="691083" y="7419353"/>
                </a:lnTo>
                <a:lnTo>
                  <a:pt x="726909" y="7419353"/>
                </a:lnTo>
                <a:lnTo>
                  <a:pt x="726909" y="7387869"/>
                </a:lnTo>
                <a:close/>
              </a:path>
              <a:path w="12736830" h="13132435">
                <a:moveTo>
                  <a:pt x="743889" y="3770896"/>
                </a:moveTo>
                <a:lnTo>
                  <a:pt x="708075" y="3770896"/>
                </a:lnTo>
                <a:lnTo>
                  <a:pt x="708075" y="3805885"/>
                </a:lnTo>
                <a:lnTo>
                  <a:pt x="743889" y="3805885"/>
                </a:lnTo>
                <a:lnTo>
                  <a:pt x="743889" y="3770896"/>
                </a:lnTo>
                <a:close/>
              </a:path>
              <a:path w="12736830" h="13132435">
                <a:moveTo>
                  <a:pt x="752221" y="7481532"/>
                </a:moveTo>
                <a:lnTo>
                  <a:pt x="716394" y="7481532"/>
                </a:lnTo>
                <a:lnTo>
                  <a:pt x="716394" y="7517358"/>
                </a:lnTo>
                <a:lnTo>
                  <a:pt x="752221" y="7517358"/>
                </a:lnTo>
                <a:lnTo>
                  <a:pt x="752221" y="7481532"/>
                </a:lnTo>
                <a:close/>
              </a:path>
              <a:path w="12736830" h="13132435">
                <a:moveTo>
                  <a:pt x="752259" y="3953751"/>
                </a:moveTo>
                <a:lnTo>
                  <a:pt x="716432" y="3953751"/>
                </a:lnTo>
                <a:lnTo>
                  <a:pt x="716432" y="3989565"/>
                </a:lnTo>
                <a:lnTo>
                  <a:pt x="752259" y="3989565"/>
                </a:lnTo>
                <a:lnTo>
                  <a:pt x="752259" y="3953751"/>
                </a:lnTo>
                <a:close/>
              </a:path>
              <a:path w="12736830" h="13132435">
                <a:moveTo>
                  <a:pt x="758532" y="13097243"/>
                </a:moveTo>
                <a:lnTo>
                  <a:pt x="722706" y="13097243"/>
                </a:lnTo>
                <a:lnTo>
                  <a:pt x="722706" y="13132130"/>
                </a:lnTo>
                <a:lnTo>
                  <a:pt x="758532" y="13132130"/>
                </a:lnTo>
                <a:lnTo>
                  <a:pt x="758532" y="13097243"/>
                </a:lnTo>
                <a:close/>
              </a:path>
              <a:path w="12736830" h="13132435">
                <a:moveTo>
                  <a:pt x="791375" y="0"/>
                </a:moveTo>
                <a:lnTo>
                  <a:pt x="755561" y="0"/>
                </a:lnTo>
                <a:lnTo>
                  <a:pt x="755561" y="35826"/>
                </a:lnTo>
                <a:lnTo>
                  <a:pt x="791375" y="35826"/>
                </a:lnTo>
                <a:lnTo>
                  <a:pt x="791375" y="0"/>
                </a:lnTo>
                <a:close/>
              </a:path>
              <a:path w="12736830" h="13132435">
                <a:moveTo>
                  <a:pt x="798550" y="7387869"/>
                </a:moveTo>
                <a:lnTo>
                  <a:pt x="762723" y="7387869"/>
                </a:lnTo>
                <a:lnTo>
                  <a:pt x="762723" y="7419353"/>
                </a:lnTo>
                <a:lnTo>
                  <a:pt x="798550" y="7419353"/>
                </a:lnTo>
                <a:lnTo>
                  <a:pt x="798550" y="7387869"/>
                </a:lnTo>
                <a:close/>
              </a:path>
              <a:path w="12736830" h="13132435">
                <a:moveTo>
                  <a:pt x="815530" y="3770896"/>
                </a:moveTo>
                <a:lnTo>
                  <a:pt x="779716" y="3770896"/>
                </a:lnTo>
                <a:lnTo>
                  <a:pt x="779716" y="3805885"/>
                </a:lnTo>
                <a:lnTo>
                  <a:pt x="815530" y="3805885"/>
                </a:lnTo>
                <a:lnTo>
                  <a:pt x="815530" y="3770896"/>
                </a:lnTo>
                <a:close/>
              </a:path>
              <a:path w="12736830" h="13132435">
                <a:moveTo>
                  <a:pt x="823861" y="7481532"/>
                </a:moveTo>
                <a:lnTo>
                  <a:pt x="788035" y="7481532"/>
                </a:lnTo>
                <a:lnTo>
                  <a:pt x="788035" y="7517358"/>
                </a:lnTo>
                <a:lnTo>
                  <a:pt x="823861" y="7517358"/>
                </a:lnTo>
                <a:lnTo>
                  <a:pt x="823861" y="7481532"/>
                </a:lnTo>
                <a:close/>
              </a:path>
              <a:path w="12736830" h="13132435">
                <a:moveTo>
                  <a:pt x="823899" y="3953751"/>
                </a:moveTo>
                <a:lnTo>
                  <a:pt x="788073" y="3953751"/>
                </a:lnTo>
                <a:lnTo>
                  <a:pt x="788073" y="3989565"/>
                </a:lnTo>
                <a:lnTo>
                  <a:pt x="823899" y="3989565"/>
                </a:lnTo>
                <a:lnTo>
                  <a:pt x="823899" y="3953751"/>
                </a:lnTo>
                <a:close/>
              </a:path>
              <a:path w="12736830" h="13132435">
                <a:moveTo>
                  <a:pt x="830173" y="13097243"/>
                </a:moveTo>
                <a:lnTo>
                  <a:pt x="794346" y="13097243"/>
                </a:lnTo>
                <a:lnTo>
                  <a:pt x="794346" y="13132130"/>
                </a:lnTo>
                <a:lnTo>
                  <a:pt x="830173" y="13132130"/>
                </a:lnTo>
                <a:lnTo>
                  <a:pt x="830173" y="13097243"/>
                </a:lnTo>
                <a:close/>
              </a:path>
              <a:path w="12736830" h="13132435">
                <a:moveTo>
                  <a:pt x="863015" y="0"/>
                </a:moveTo>
                <a:lnTo>
                  <a:pt x="827201" y="0"/>
                </a:lnTo>
                <a:lnTo>
                  <a:pt x="827201" y="35826"/>
                </a:lnTo>
                <a:lnTo>
                  <a:pt x="863015" y="35826"/>
                </a:lnTo>
                <a:lnTo>
                  <a:pt x="863015" y="0"/>
                </a:lnTo>
                <a:close/>
              </a:path>
              <a:path w="12736830" h="13132435">
                <a:moveTo>
                  <a:pt x="870191" y="7387869"/>
                </a:moveTo>
                <a:lnTo>
                  <a:pt x="834364" y="7387869"/>
                </a:lnTo>
                <a:lnTo>
                  <a:pt x="834364" y="7419353"/>
                </a:lnTo>
                <a:lnTo>
                  <a:pt x="870191" y="7419353"/>
                </a:lnTo>
                <a:lnTo>
                  <a:pt x="870191" y="7387869"/>
                </a:lnTo>
                <a:close/>
              </a:path>
              <a:path w="12736830" h="13132435">
                <a:moveTo>
                  <a:pt x="887171" y="3770896"/>
                </a:moveTo>
                <a:lnTo>
                  <a:pt x="851357" y="3770896"/>
                </a:lnTo>
                <a:lnTo>
                  <a:pt x="851357" y="3805885"/>
                </a:lnTo>
                <a:lnTo>
                  <a:pt x="887171" y="3805885"/>
                </a:lnTo>
                <a:lnTo>
                  <a:pt x="887171" y="3770896"/>
                </a:lnTo>
                <a:close/>
              </a:path>
              <a:path w="12736830" h="13132435">
                <a:moveTo>
                  <a:pt x="895502" y="7481532"/>
                </a:moveTo>
                <a:lnTo>
                  <a:pt x="859675" y="7481532"/>
                </a:lnTo>
                <a:lnTo>
                  <a:pt x="859675" y="7517358"/>
                </a:lnTo>
                <a:lnTo>
                  <a:pt x="895502" y="7517358"/>
                </a:lnTo>
                <a:lnTo>
                  <a:pt x="895502" y="7481532"/>
                </a:lnTo>
                <a:close/>
              </a:path>
              <a:path w="12736830" h="13132435">
                <a:moveTo>
                  <a:pt x="895527" y="3953751"/>
                </a:moveTo>
                <a:lnTo>
                  <a:pt x="859713" y="3953751"/>
                </a:lnTo>
                <a:lnTo>
                  <a:pt x="859713" y="3989565"/>
                </a:lnTo>
                <a:lnTo>
                  <a:pt x="895527" y="3989565"/>
                </a:lnTo>
                <a:lnTo>
                  <a:pt x="895527" y="3953751"/>
                </a:lnTo>
                <a:close/>
              </a:path>
              <a:path w="12736830" h="13132435">
                <a:moveTo>
                  <a:pt x="901814" y="13097243"/>
                </a:moveTo>
                <a:lnTo>
                  <a:pt x="865987" y="13097243"/>
                </a:lnTo>
                <a:lnTo>
                  <a:pt x="865987" y="13132130"/>
                </a:lnTo>
                <a:lnTo>
                  <a:pt x="901814" y="13132130"/>
                </a:lnTo>
                <a:lnTo>
                  <a:pt x="901814" y="13097243"/>
                </a:lnTo>
                <a:close/>
              </a:path>
              <a:path w="12736830" h="13132435">
                <a:moveTo>
                  <a:pt x="934656" y="0"/>
                </a:moveTo>
                <a:lnTo>
                  <a:pt x="898842" y="0"/>
                </a:lnTo>
                <a:lnTo>
                  <a:pt x="898842" y="35826"/>
                </a:lnTo>
                <a:lnTo>
                  <a:pt x="934656" y="35826"/>
                </a:lnTo>
                <a:lnTo>
                  <a:pt x="934656" y="0"/>
                </a:lnTo>
                <a:close/>
              </a:path>
              <a:path w="12736830" h="13132435">
                <a:moveTo>
                  <a:pt x="941832" y="7387869"/>
                </a:moveTo>
                <a:lnTo>
                  <a:pt x="906005" y="7387869"/>
                </a:lnTo>
                <a:lnTo>
                  <a:pt x="906005" y="7419353"/>
                </a:lnTo>
                <a:lnTo>
                  <a:pt x="941832" y="7419353"/>
                </a:lnTo>
                <a:lnTo>
                  <a:pt x="941832" y="7387869"/>
                </a:lnTo>
                <a:close/>
              </a:path>
              <a:path w="12736830" h="13132435">
                <a:moveTo>
                  <a:pt x="958811" y="3770896"/>
                </a:moveTo>
                <a:lnTo>
                  <a:pt x="922997" y="3770896"/>
                </a:lnTo>
                <a:lnTo>
                  <a:pt x="922997" y="3805885"/>
                </a:lnTo>
                <a:lnTo>
                  <a:pt x="958811" y="3805885"/>
                </a:lnTo>
                <a:lnTo>
                  <a:pt x="958811" y="3770896"/>
                </a:lnTo>
                <a:close/>
              </a:path>
              <a:path w="12736830" h="13132435">
                <a:moveTo>
                  <a:pt x="967143" y="7481532"/>
                </a:moveTo>
                <a:lnTo>
                  <a:pt x="931316" y="7481532"/>
                </a:lnTo>
                <a:lnTo>
                  <a:pt x="931316" y="7517358"/>
                </a:lnTo>
                <a:lnTo>
                  <a:pt x="967143" y="7517358"/>
                </a:lnTo>
                <a:lnTo>
                  <a:pt x="967143" y="7481532"/>
                </a:lnTo>
                <a:close/>
              </a:path>
              <a:path w="12736830" h="13132435">
                <a:moveTo>
                  <a:pt x="967168" y="3953751"/>
                </a:moveTo>
                <a:lnTo>
                  <a:pt x="931354" y="3953751"/>
                </a:lnTo>
                <a:lnTo>
                  <a:pt x="931354" y="3989565"/>
                </a:lnTo>
                <a:lnTo>
                  <a:pt x="967168" y="3989565"/>
                </a:lnTo>
                <a:lnTo>
                  <a:pt x="967168" y="3953751"/>
                </a:lnTo>
                <a:close/>
              </a:path>
              <a:path w="12736830" h="13132435">
                <a:moveTo>
                  <a:pt x="973455" y="13097243"/>
                </a:moveTo>
                <a:lnTo>
                  <a:pt x="937628" y="13097243"/>
                </a:lnTo>
                <a:lnTo>
                  <a:pt x="937628" y="13132130"/>
                </a:lnTo>
                <a:lnTo>
                  <a:pt x="973455" y="13132130"/>
                </a:lnTo>
                <a:lnTo>
                  <a:pt x="973455" y="13097243"/>
                </a:lnTo>
                <a:close/>
              </a:path>
              <a:path w="12736830" h="13132435">
                <a:moveTo>
                  <a:pt x="1006297" y="0"/>
                </a:moveTo>
                <a:lnTo>
                  <a:pt x="970483" y="0"/>
                </a:lnTo>
                <a:lnTo>
                  <a:pt x="970483" y="35826"/>
                </a:lnTo>
                <a:lnTo>
                  <a:pt x="1006297" y="35826"/>
                </a:lnTo>
                <a:lnTo>
                  <a:pt x="1006297" y="0"/>
                </a:lnTo>
                <a:close/>
              </a:path>
              <a:path w="12736830" h="13132435">
                <a:moveTo>
                  <a:pt x="1013472" y="7387869"/>
                </a:moveTo>
                <a:lnTo>
                  <a:pt x="977646" y="7387869"/>
                </a:lnTo>
                <a:lnTo>
                  <a:pt x="977646" y="7419353"/>
                </a:lnTo>
                <a:lnTo>
                  <a:pt x="1013472" y="7419353"/>
                </a:lnTo>
                <a:lnTo>
                  <a:pt x="1013472" y="7387869"/>
                </a:lnTo>
                <a:close/>
              </a:path>
              <a:path w="12736830" h="13132435">
                <a:moveTo>
                  <a:pt x="1030452" y="3770896"/>
                </a:moveTo>
                <a:lnTo>
                  <a:pt x="994638" y="3770896"/>
                </a:lnTo>
                <a:lnTo>
                  <a:pt x="994638" y="3805885"/>
                </a:lnTo>
                <a:lnTo>
                  <a:pt x="1030452" y="3805885"/>
                </a:lnTo>
                <a:lnTo>
                  <a:pt x="1030452" y="3770896"/>
                </a:lnTo>
                <a:close/>
              </a:path>
              <a:path w="12736830" h="13132435">
                <a:moveTo>
                  <a:pt x="1038783" y="7481532"/>
                </a:moveTo>
                <a:lnTo>
                  <a:pt x="1002957" y="7481532"/>
                </a:lnTo>
                <a:lnTo>
                  <a:pt x="1002957" y="7517358"/>
                </a:lnTo>
                <a:lnTo>
                  <a:pt x="1038783" y="7517358"/>
                </a:lnTo>
                <a:lnTo>
                  <a:pt x="1038783" y="7481532"/>
                </a:lnTo>
                <a:close/>
              </a:path>
              <a:path w="12736830" h="13132435">
                <a:moveTo>
                  <a:pt x="1038809" y="3953751"/>
                </a:moveTo>
                <a:lnTo>
                  <a:pt x="1002995" y="3953751"/>
                </a:lnTo>
                <a:lnTo>
                  <a:pt x="1002995" y="3989565"/>
                </a:lnTo>
                <a:lnTo>
                  <a:pt x="1038809" y="3989565"/>
                </a:lnTo>
                <a:lnTo>
                  <a:pt x="1038809" y="3953751"/>
                </a:lnTo>
                <a:close/>
              </a:path>
              <a:path w="12736830" h="13132435">
                <a:moveTo>
                  <a:pt x="1045095" y="13097243"/>
                </a:moveTo>
                <a:lnTo>
                  <a:pt x="1009269" y="13097243"/>
                </a:lnTo>
                <a:lnTo>
                  <a:pt x="1009269" y="13132130"/>
                </a:lnTo>
                <a:lnTo>
                  <a:pt x="1045095" y="13132130"/>
                </a:lnTo>
                <a:lnTo>
                  <a:pt x="1045095" y="13097243"/>
                </a:lnTo>
                <a:close/>
              </a:path>
              <a:path w="12736830" h="13132435">
                <a:moveTo>
                  <a:pt x="1077937" y="0"/>
                </a:moveTo>
                <a:lnTo>
                  <a:pt x="1042123" y="0"/>
                </a:lnTo>
                <a:lnTo>
                  <a:pt x="1042123" y="35826"/>
                </a:lnTo>
                <a:lnTo>
                  <a:pt x="1077937" y="35826"/>
                </a:lnTo>
                <a:lnTo>
                  <a:pt x="1077937" y="0"/>
                </a:lnTo>
                <a:close/>
              </a:path>
              <a:path w="12736830" h="13132435">
                <a:moveTo>
                  <a:pt x="1085113" y="7387869"/>
                </a:moveTo>
                <a:lnTo>
                  <a:pt x="1049286" y="7387869"/>
                </a:lnTo>
                <a:lnTo>
                  <a:pt x="1049286" y="7419353"/>
                </a:lnTo>
                <a:lnTo>
                  <a:pt x="1085113" y="7419353"/>
                </a:lnTo>
                <a:lnTo>
                  <a:pt x="1085113" y="7387869"/>
                </a:lnTo>
                <a:close/>
              </a:path>
              <a:path w="12736830" h="13132435">
                <a:moveTo>
                  <a:pt x="1102093" y="3770896"/>
                </a:moveTo>
                <a:lnTo>
                  <a:pt x="1066279" y="3770896"/>
                </a:lnTo>
                <a:lnTo>
                  <a:pt x="1066279" y="3805885"/>
                </a:lnTo>
                <a:lnTo>
                  <a:pt x="1102093" y="3805885"/>
                </a:lnTo>
                <a:lnTo>
                  <a:pt x="1102093" y="3770896"/>
                </a:lnTo>
                <a:close/>
              </a:path>
              <a:path w="12736830" h="13132435">
                <a:moveTo>
                  <a:pt x="1110424" y="7481532"/>
                </a:moveTo>
                <a:lnTo>
                  <a:pt x="1074597" y="7481532"/>
                </a:lnTo>
                <a:lnTo>
                  <a:pt x="1074597" y="7517358"/>
                </a:lnTo>
                <a:lnTo>
                  <a:pt x="1110424" y="7517358"/>
                </a:lnTo>
                <a:lnTo>
                  <a:pt x="1110424" y="7481532"/>
                </a:lnTo>
                <a:close/>
              </a:path>
              <a:path w="12736830" h="13132435">
                <a:moveTo>
                  <a:pt x="1110449" y="3953751"/>
                </a:moveTo>
                <a:lnTo>
                  <a:pt x="1074635" y="3953751"/>
                </a:lnTo>
                <a:lnTo>
                  <a:pt x="1074635" y="3989565"/>
                </a:lnTo>
                <a:lnTo>
                  <a:pt x="1110449" y="3989565"/>
                </a:lnTo>
                <a:lnTo>
                  <a:pt x="1110449" y="3953751"/>
                </a:lnTo>
                <a:close/>
              </a:path>
              <a:path w="12736830" h="13132435">
                <a:moveTo>
                  <a:pt x="1116736" y="13097243"/>
                </a:moveTo>
                <a:lnTo>
                  <a:pt x="1080909" y="13097243"/>
                </a:lnTo>
                <a:lnTo>
                  <a:pt x="1080909" y="13132130"/>
                </a:lnTo>
                <a:lnTo>
                  <a:pt x="1116736" y="13132130"/>
                </a:lnTo>
                <a:lnTo>
                  <a:pt x="1116736" y="13097243"/>
                </a:lnTo>
                <a:close/>
              </a:path>
              <a:path w="12736830" h="13132435">
                <a:moveTo>
                  <a:pt x="1149578" y="0"/>
                </a:moveTo>
                <a:lnTo>
                  <a:pt x="1113764" y="0"/>
                </a:lnTo>
                <a:lnTo>
                  <a:pt x="1113764" y="35826"/>
                </a:lnTo>
                <a:lnTo>
                  <a:pt x="1149578" y="35826"/>
                </a:lnTo>
                <a:lnTo>
                  <a:pt x="1149578" y="0"/>
                </a:lnTo>
                <a:close/>
              </a:path>
              <a:path w="12736830" h="13132435">
                <a:moveTo>
                  <a:pt x="1156754" y="7387869"/>
                </a:moveTo>
                <a:lnTo>
                  <a:pt x="1120927" y="7387869"/>
                </a:lnTo>
                <a:lnTo>
                  <a:pt x="1120927" y="7419353"/>
                </a:lnTo>
                <a:lnTo>
                  <a:pt x="1156754" y="7419353"/>
                </a:lnTo>
                <a:lnTo>
                  <a:pt x="1156754" y="7387869"/>
                </a:lnTo>
                <a:close/>
              </a:path>
              <a:path w="12736830" h="13132435">
                <a:moveTo>
                  <a:pt x="1173734" y="3770896"/>
                </a:moveTo>
                <a:lnTo>
                  <a:pt x="1137920" y="3770896"/>
                </a:lnTo>
                <a:lnTo>
                  <a:pt x="1137920" y="3805885"/>
                </a:lnTo>
                <a:lnTo>
                  <a:pt x="1173734" y="3805885"/>
                </a:lnTo>
                <a:lnTo>
                  <a:pt x="1173734" y="3770896"/>
                </a:lnTo>
                <a:close/>
              </a:path>
              <a:path w="12736830" h="13132435">
                <a:moveTo>
                  <a:pt x="1182065" y="7481532"/>
                </a:moveTo>
                <a:lnTo>
                  <a:pt x="1146238" y="7481532"/>
                </a:lnTo>
                <a:lnTo>
                  <a:pt x="1146238" y="7517358"/>
                </a:lnTo>
                <a:lnTo>
                  <a:pt x="1182065" y="7517358"/>
                </a:lnTo>
                <a:lnTo>
                  <a:pt x="1182065" y="7481532"/>
                </a:lnTo>
                <a:close/>
              </a:path>
              <a:path w="12736830" h="13132435">
                <a:moveTo>
                  <a:pt x="1182090" y="3953751"/>
                </a:moveTo>
                <a:lnTo>
                  <a:pt x="1146276" y="3953751"/>
                </a:lnTo>
                <a:lnTo>
                  <a:pt x="1146276" y="3989565"/>
                </a:lnTo>
                <a:lnTo>
                  <a:pt x="1182090" y="3989565"/>
                </a:lnTo>
                <a:lnTo>
                  <a:pt x="1182090" y="3953751"/>
                </a:lnTo>
                <a:close/>
              </a:path>
              <a:path w="12736830" h="13132435">
                <a:moveTo>
                  <a:pt x="1188377" y="13097243"/>
                </a:moveTo>
                <a:lnTo>
                  <a:pt x="1152550" y="13097243"/>
                </a:lnTo>
                <a:lnTo>
                  <a:pt x="1152550" y="13132130"/>
                </a:lnTo>
                <a:lnTo>
                  <a:pt x="1188377" y="13132130"/>
                </a:lnTo>
                <a:lnTo>
                  <a:pt x="1188377" y="13097243"/>
                </a:lnTo>
                <a:close/>
              </a:path>
              <a:path w="12736830" h="13132435">
                <a:moveTo>
                  <a:pt x="1221219" y="0"/>
                </a:moveTo>
                <a:lnTo>
                  <a:pt x="1185405" y="0"/>
                </a:lnTo>
                <a:lnTo>
                  <a:pt x="1185405" y="35826"/>
                </a:lnTo>
                <a:lnTo>
                  <a:pt x="1221219" y="35826"/>
                </a:lnTo>
                <a:lnTo>
                  <a:pt x="1221219" y="0"/>
                </a:lnTo>
                <a:close/>
              </a:path>
              <a:path w="12736830" h="13132435">
                <a:moveTo>
                  <a:pt x="1228394" y="7387869"/>
                </a:moveTo>
                <a:lnTo>
                  <a:pt x="1192568" y="7387869"/>
                </a:lnTo>
                <a:lnTo>
                  <a:pt x="1192568" y="7419353"/>
                </a:lnTo>
                <a:lnTo>
                  <a:pt x="1228394" y="7419353"/>
                </a:lnTo>
                <a:lnTo>
                  <a:pt x="1228394" y="7387869"/>
                </a:lnTo>
                <a:close/>
              </a:path>
              <a:path w="12736830" h="13132435">
                <a:moveTo>
                  <a:pt x="1245374" y="3770896"/>
                </a:moveTo>
                <a:lnTo>
                  <a:pt x="1209560" y="3770896"/>
                </a:lnTo>
                <a:lnTo>
                  <a:pt x="1209560" y="3805885"/>
                </a:lnTo>
                <a:lnTo>
                  <a:pt x="1245374" y="3805885"/>
                </a:lnTo>
                <a:lnTo>
                  <a:pt x="1245374" y="3770896"/>
                </a:lnTo>
                <a:close/>
              </a:path>
              <a:path w="12736830" h="13132435">
                <a:moveTo>
                  <a:pt x="1253705" y="7481532"/>
                </a:moveTo>
                <a:lnTo>
                  <a:pt x="1217879" y="7481532"/>
                </a:lnTo>
                <a:lnTo>
                  <a:pt x="1217879" y="7517358"/>
                </a:lnTo>
                <a:lnTo>
                  <a:pt x="1253705" y="7517358"/>
                </a:lnTo>
                <a:lnTo>
                  <a:pt x="1253705" y="7481532"/>
                </a:lnTo>
                <a:close/>
              </a:path>
              <a:path w="12736830" h="13132435">
                <a:moveTo>
                  <a:pt x="1253731" y="3953751"/>
                </a:moveTo>
                <a:lnTo>
                  <a:pt x="1217917" y="3953751"/>
                </a:lnTo>
                <a:lnTo>
                  <a:pt x="1217917" y="3989565"/>
                </a:lnTo>
                <a:lnTo>
                  <a:pt x="1253731" y="3989565"/>
                </a:lnTo>
                <a:lnTo>
                  <a:pt x="1253731" y="3953751"/>
                </a:lnTo>
                <a:close/>
              </a:path>
              <a:path w="12736830" h="13132435">
                <a:moveTo>
                  <a:pt x="1260017" y="13097243"/>
                </a:moveTo>
                <a:lnTo>
                  <a:pt x="1224191" y="13097243"/>
                </a:lnTo>
                <a:lnTo>
                  <a:pt x="1224191" y="13132130"/>
                </a:lnTo>
                <a:lnTo>
                  <a:pt x="1260017" y="13132130"/>
                </a:lnTo>
                <a:lnTo>
                  <a:pt x="1260017" y="13097243"/>
                </a:lnTo>
                <a:close/>
              </a:path>
              <a:path w="12736830" h="13132435">
                <a:moveTo>
                  <a:pt x="1292860" y="0"/>
                </a:moveTo>
                <a:lnTo>
                  <a:pt x="1257046" y="0"/>
                </a:lnTo>
                <a:lnTo>
                  <a:pt x="1257046" y="35826"/>
                </a:lnTo>
                <a:lnTo>
                  <a:pt x="1292860" y="35826"/>
                </a:lnTo>
                <a:lnTo>
                  <a:pt x="1292860" y="0"/>
                </a:lnTo>
                <a:close/>
              </a:path>
              <a:path w="12736830" h="13132435">
                <a:moveTo>
                  <a:pt x="1300035" y="7387869"/>
                </a:moveTo>
                <a:lnTo>
                  <a:pt x="1264208" y="7387869"/>
                </a:lnTo>
                <a:lnTo>
                  <a:pt x="1264208" y="7419353"/>
                </a:lnTo>
                <a:lnTo>
                  <a:pt x="1300035" y="7419353"/>
                </a:lnTo>
                <a:lnTo>
                  <a:pt x="1300035" y="7387869"/>
                </a:lnTo>
                <a:close/>
              </a:path>
              <a:path w="12736830" h="13132435">
                <a:moveTo>
                  <a:pt x="1317015" y="3770896"/>
                </a:moveTo>
                <a:lnTo>
                  <a:pt x="1281201" y="3770896"/>
                </a:lnTo>
                <a:lnTo>
                  <a:pt x="1281201" y="3805885"/>
                </a:lnTo>
                <a:lnTo>
                  <a:pt x="1317015" y="3805885"/>
                </a:lnTo>
                <a:lnTo>
                  <a:pt x="1317015" y="3770896"/>
                </a:lnTo>
                <a:close/>
              </a:path>
              <a:path w="12736830" h="13132435">
                <a:moveTo>
                  <a:pt x="1325346" y="7481532"/>
                </a:moveTo>
                <a:lnTo>
                  <a:pt x="1289519" y="7481532"/>
                </a:lnTo>
                <a:lnTo>
                  <a:pt x="1289519" y="7517358"/>
                </a:lnTo>
                <a:lnTo>
                  <a:pt x="1325346" y="7517358"/>
                </a:lnTo>
                <a:lnTo>
                  <a:pt x="1325346" y="7481532"/>
                </a:lnTo>
                <a:close/>
              </a:path>
              <a:path w="12736830" h="13132435">
                <a:moveTo>
                  <a:pt x="1325372" y="3953751"/>
                </a:moveTo>
                <a:lnTo>
                  <a:pt x="1289558" y="3953751"/>
                </a:lnTo>
                <a:lnTo>
                  <a:pt x="1289558" y="3989565"/>
                </a:lnTo>
                <a:lnTo>
                  <a:pt x="1325372" y="3989565"/>
                </a:lnTo>
                <a:lnTo>
                  <a:pt x="1325372" y="3953751"/>
                </a:lnTo>
                <a:close/>
              </a:path>
              <a:path w="12736830" h="13132435">
                <a:moveTo>
                  <a:pt x="1331658" y="13097243"/>
                </a:moveTo>
                <a:lnTo>
                  <a:pt x="1295831" y="13097243"/>
                </a:lnTo>
                <a:lnTo>
                  <a:pt x="1295831" y="13132130"/>
                </a:lnTo>
                <a:lnTo>
                  <a:pt x="1331658" y="13132130"/>
                </a:lnTo>
                <a:lnTo>
                  <a:pt x="1331658" y="13097243"/>
                </a:lnTo>
                <a:close/>
              </a:path>
              <a:path w="12736830" h="13132435">
                <a:moveTo>
                  <a:pt x="1364500" y="0"/>
                </a:moveTo>
                <a:lnTo>
                  <a:pt x="1328686" y="0"/>
                </a:lnTo>
                <a:lnTo>
                  <a:pt x="1328686" y="35826"/>
                </a:lnTo>
                <a:lnTo>
                  <a:pt x="1364500" y="35826"/>
                </a:lnTo>
                <a:lnTo>
                  <a:pt x="1364500" y="0"/>
                </a:lnTo>
                <a:close/>
              </a:path>
              <a:path w="12736830" h="13132435">
                <a:moveTo>
                  <a:pt x="1371676" y="7387869"/>
                </a:moveTo>
                <a:lnTo>
                  <a:pt x="1335849" y="7387869"/>
                </a:lnTo>
                <a:lnTo>
                  <a:pt x="1335849" y="7419353"/>
                </a:lnTo>
                <a:lnTo>
                  <a:pt x="1371676" y="7419353"/>
                </a:lnTo>
                <a:lnTo>
                  <a:pt x="1371676" y="7387869"/>
                </a:lnTo>
                <a:close/>
              </a:path>
              <a:path w="12736830" h="13132435">
                <a:moveTo>
                  <a:pt x="1388656" y="3770896"/>
                </a:moveTo>
                <a:lnTo>
                  <a:pt x="1352842" y="3770896"/>
                </a:lnTo>
                <a:lnTo>
                  <a:pt x="1352842" y="3805885"/>
                </a:lnTo>
                <a:lnTo>
                  <a:pt x="1388656" y="3805885"/>
                </a:lnTo>
                <a:lnTo>
                  <a:pt x="1388656" y="3770896"/>
                </a:lnTo>
                <a:close/>
              </a:path>
              <a:path w="12736830" h="13132435">
                <a:moveTo>
                  <a:pt x="1396987" y="7481532"/>
                </a:moveTo>
                <a:lnTo>
                  <a:pt x="1361160" y="7481532"/>
                </a:lnTo>
                <a:lnTo>
                  <a:pt x="1361160" y="7517358"/>
                </a:lnTo>
                <a:lnTo>
                  <a:pt x="1396987" y="7517358"/>
                </a:lnTo>
                <a:lnTo>
                  <a:pt x="1396987" y="7481532"/>
                </a:lnTo>
                <a:close/>
              </a:path>
              <a:path w="12736830" h="13132435">
                <a:moveTo>
                  <a:pt x="1397012" y="3953751"/>
                </a:moveTo>
                <a:lnTo>
                  <a:pt x="1361198" y="3953751"/>
                </a:lnTo>
                <a:lnTo>
                  <a:pt x="1361198" y="3989565"/>
                </a:lnTo>
                <a:lnTo>
                  <a:pt x="1397012" y="3989565"/>
                </a:lnTo>
                <a:lnTo>
                  <a:pt x="1397012" y="3953751"/>
                </a:lnTo>
                <a:close/>
              </a:path>
              <a:path w="12736830" h="13132435">
                <a:moveTo>
                  <a:pt x="1403299" y="13097243"/>
                </a:moveTo>
                <a:lnTo>
                  <a:pt x="1367472" y="13097243"/>
                </a:lnTo>
                <a:lnTo>
                  <a:pt x="1367472" y="13132130"/>
                </a:lnTo>
                <a:lnTo>
                  <a:pt x="1403299" y="13132130"/>
                </a:lnTo>
                <a:lnTo>
                  <a:pt x="1403299" y="13097243"/>
                </a:lnTo>
                <a:close/>
              </a:path>
              <a:path w="12736830" h="13132435">
                <a:moveTo>
                  <a:pt x="1436141" y="0"/>
                </a:moveTo>
                <a:lnTo>
                  <a:pt x="1400327" y="0"/>
                </a:lnTo>
                <a:lnTo>
                  <a:pt x="1400327" y="35826"/>
                </a:lnTo>
                <a:lnTo>
                  <a:pt x="1436141" y="35826"/>
                </a:lnTo>
                <a:lnTo>
                  <a:pt x="1436141" y="0"/>
                </a:lnTo>
                <a:close/>
              </a:path>
              <a:path w="12736830" h="13132435">
                <a:moveTo>
                  <a:pt x="1443316" y="7387869"/>
                </a:moveTo>
                <a:lnTo>
                  <a:pt x="1407490" y="7387869"/>
                </a:lnTo>
                <a:lnTo>
                  <a:pt x="1407490" y="7419353"/>
                </a:lnTo>
                <a:lnTo>
                  <a:pt x="1443316" y="7419353"/>
                </a:lnTo>
                <a:lnTo>
                  <a:pt x="1443316" y="7387869"/>
                </a:lnTo>
                <a:close/>
              </a:path>
              <a:path w="12736830" h="13132435">
                <a:moveTo>
                  <a:pt x="1460296" y="3770896"/>
                </a:moveTo>
                <a:lnTo>
                  <a:pt x="1424482" y="3770896"/>
                </a:lnTo>
                <a:lnTo>
                  <a:pt x="1424482" y="3805885"/>
                </a:lnTo>
                <a:lnTo>
                  <a:pt x="1460296" y="3805885"/>
                </a:lnTo>
                <a:lnTo>
                  <a:pt x="1460296" y="3770896"/>
                </a:lnTo>
                <a:close/>
              </a:path>
              <a:path w="12736830" h="13132435">
                <a:moveTo>
                  <a:pt x="1468628" y="7481532"/>
                </a:moveTo>
                <a:lnTo>
                  <a:pt x="1432801" y="7481532"/>
                </a:lnTo>
                <a:lnTo>
                  <a:pt x="1432801" y="7517358"/>
                </a:lnTo>
                <a:lnTo>
                  <a:pt x="1468628" y="7517358"/>
                </a:lnTo>
                <a:lnTo>
                  <a:pt x="1468628" y="7481532"/>
                </a:lnTo>
                <a:close/>
              </a:path>
              <a:path w="12736830" h="13132435">
                <a:moveTo>
                  <a:pt x="1468653" y="3953751"/>
                </a:moveTo>
                <a:lnTo>
                  <a:pt x="1432839" y="3953751"/>
                </a:lnTo>
                <a:lnTo>
                  <a:pt x="1432839" y="3989565"/>
                </a:lnTo>
                <a:lnTo>
                  <a:pt x="1468653" y="3989565"/>
                </a:lnTo>
                <a:lnTo>
                  <a:pt x="1468653" y="3953751"/>
                </a:lnTo>
                <a:close/>
              </a:path>
              <a:path w="12736830" h="13132435">
                <a:moveTo>
                  <a:pt x="1474939" y="13097243"/>
                </a:moveTo>
                <a:lnTo>
                  <a:pt x="1439113" y="13097243"/>
                </a:lnTo>
                <a:lnTo>
                  <a:pt x="1439113" y="13132130"/>
                </a:lnTo>
                <a:lnTo>
                  <a:pt x="1474939" y="13132130"/>
                </a:lnTo>
                <a:lnTo>
                  <a:pt x="1474939" y="13097243"/>
                </a:lnTo>
                <a:close/>
              </a:path>
              <a:path w="12736830" h="13132435">
                <a:moveTo>
                  <a:pt x="1507782" y="0"/>
                </a:moveTo>
                <a:lnTo>
                  <a:pt x="1471968" y="0"/>
                </a:lnTo>
                <a:lnTo>
                  <a:pt x="1471968" y="35826"/>
                </a:lnTo>
                <a:lnTo>
                  <a:pt x="1507782" y="35826"/>
                </a:lnTo>
                <a:lnTo>
                  <a:pt x="1507782" y="0"/>
                </a:lnTo>
                <a:close/>
              </a:path>
              <a:path w="12736830" h="13132435">
                <a:moveTo>
                  <a:pt x="1514957" y="7387869"/>
                </a:moveTo>
                <a:lnTo>
                  <a:pt x="1479130" y="7387869"/>
                </a:lnTo>
                <a:lnTo>
                  <a:pt x="1479130" y="7419353"/>
                </a:lnTo>
                <a:lnTo>
                  <a:pt x="1514957" y="7419353"/>
                </a:lnTo>
                <a:lnTo>
                  <a:pt x="1514957" y="7387869"/>
                </a:lnTo>
                <a:close/>
              </a:path>
              <a:path w="12736830" h="13132435">
                <a:moveTo>
                  <a:pt x="1531937" y="3770896"/>
                </a:moveTo>
                <a:lnTo>
                  <a:pt x="1496123" y="3770896"/>
                </a:lnTo>
                <a:lnTo>
                  <a:pt x="1496123" y="3805885"/>
                </a:lnTo>
                <a:lnTo>
                  <a:pt x="1531937" y="3805885"/>
                </a:lnTo>
                <a:lnTo>
                  <a:pt x="1531937" y="3770896"/>
                </a:lnTo>
                <a:close/>
              </a:path>
              <a:path w="12736830" h="13132435">
                <a:moveTo>
                  <a:pt x="1540268" y="7481532"/>
                </a:moveTo>
                <a:lnTo>
                  <a:pt x="1504442" y="7481532"/>
                </a:lnTo>
                <a:lnTo>
                  <a:pt x="1504442" y="7517358"/>
                </a:lnTo>
                <a:lnTo>
                  <a:pt x="1540268" y="7517358"/>
                </a:lnTo>
                <a:lnTo>
                  <a:pt x="1540268" y="7481532"/>
                </a:lnTo>
                <a:close/>
              </a:path>
              <a:path w="12736830" h="13132435">
                <a:moveTo>
                  <a:pt x="1540294" y="3953751"/>
                </a:moveTo>
                <a:lnTo>
                  <a:pt x="1504480" y="3953751"/>
                </a:lnTo>
                <a:lnTo>
                  <a:pt x="1504480" y="3989565"/>
                </a:lnTo>
                <a:lnTo>
                  <a:pt x="1540294" y="3989565"/>
                </a:lnTo>
                <a:lnTo>
                  <a:pt x="1540294" y="3953751"/>
                </a:lnTo>
                <a:close/>
              </a:path>
              <a:path w="12736830" h="13132435">
                <a:moveTo>
                  <a:pt x="1546580" y="13097243"/>
                </a:moveTo>
                <a:lnTo>
                  <a:pt x="1510753" y="13097243"/>
                </a:lnTo>
                <a:lnTo>
                  <a:pt x="1510753" y="13132130"/>
                </a:lnTo>
                <a:lnTo>
                  <a:pt x="1546580" y="13132130"/>
                </a:lnTo>
                <a:lnTo>
                  <a:pt x="1546580" y="13097243"/>
                </a:lnTo>
                <a:close/>
              </a:path>
              <a:path w="12736830" h="13132435">
                <a:moveTo>
                  <a:pt x="1579422" y="0"/>
                </a:moveTo>
                <a:lnTo>
                  <a:pt x="1543608" y="0"/>
                </a:lnTo>
                <a:lnTo>
                  <a:pt x="1543608" y="35826"/>
                </a:lnTo>
                <a:lnTo>
                  <a:pt x="1579422" y="35826"/>
                </a:lnTo>
                <a:lnTo>
                  <a:pt x="1579422" y="0"/>
                </a:lnTo>
                <a:close/>
              </a:path>
              <a:path w="12736830" h="13132435">
                <a:moveTo>
                  <a:pt x="1586598" y="7387869"/>
                </a:moveTo>
                <a:lnTo>
                  <a:pt x="1550771" y="7387869"/>
                </a:lnTo>
                <a:lnTo>
                  <a:pt x="1550771" y="7419353"/>
                </a:lnTo>
                <a:lnTo>
                  <a:pt x="1586598" y="7419353"/>
                </a:lnTo>
                <a:lnTo>
                  <a:pt x="1586598" y="7387869"/>
                </a:lnTo>
                <a:close/>
              </a:path>
              <a:path w="12736830" h="13132435">
                <a:moveTo>
                  <a:pt x="1603578" y="3770896"/>
                </a:moveTo>
                <a:lnTo>
                  <a:pt x="1567764" y="3770896"/>
                </a:lnTo>
                <a:lnTo>
                  <a:pt x="1567764" y="3805885"/>
                </a:lnTo>
                <a:lnTo>
                  <a:pt x="1603578" y="3805885"/>
                </a:lnTo>
                <a:lnTo>
                  <a:pt x="1603578" y="3770896"/>
                </a:lnTo>
                <a:close/>
              </a:path>
              <a:path w="12736830" h="13132435">
                <a:moveTo>
                  <a:pt x="1611909" y="7481532"/>
                </a:moveTo>
                <a:lnTo>
                  <a:pt x="1576082" y="7481532"/>
                </a:lnTo>
                <a:lnTo>
                  <a:pt x="1576082" y="7517358"/>
                </a:lnTo>
                <a:lnTo>
                  <a:pt x="1611909" y="7517358"/>
                </a:lnTo>
                <a:lnTo>
                  <a:pt x="1611909" y="7481532"/>
                </a:lnTo>
                <a:close/>
              </a:path>
              <a:path w="12736830" h="13132435">
                <a:moveTo>
                  <a:pt x="1611934" y="3953751"/>
                </a:moveTo>
                <a:lnTo>
                  <a:pt x="1576120" y="3953751"/>
                </a:lnTo>
                <a:lnTo>
                  <a:pt x="1576120" y="3989565"/>
                </a:lnTo>
                <a:lnTo>
                  <a:pt x="1611934" y="3989565"/>
                </a:lnTo>
                <a:lnTo>
                  <a:pt x="1611934" y="3953751"/>
                </a:lnTo>
                <a:close/>
              </a:path>
              <a:path w="12736830" h="13132435">
                <a:moveTo>
                  <a:pt x="1618221" y="13097243"/>
                </a:moveTo>
                <a:lnTo>
                  <a:pt x="1582394" y="13097243"/>
                </a:lnTo>
                <a:lnTo>
                  <a:pt x="1582394" y="13132130"/>
                </a:lnTo>
                <a:lnTo>
                  <a:pt x="1618221" y="13132130"/>
                </a:lnTo>
                <a:lnTo>
                  <a:pt x="1618221" y="13097243"/>
                </a:lnTo>
                <a:close/>
              </a:path>
              <a:path w="12736830" h="13132435">
                <a:moveTo>
                  <a:pt x="1651063" y="0"/>
                </a:moveTo>
                <a:lnTo>
                  <a:pt x="1615249" y="0"/>
                </a:lnTo>
                <a:lnTo>
                  <a:pt x="1615249" y="35826"/>
                </a:lnTo>
                <a:lnTo>
                  <a:pt x="1651063" y="35826"/>
                </a:lnTo>
                <a:lnTo>
                  <a:pt x="1651063" y="0"/>
                </a:lnTo>
                <a:close/>
              </a:path>
              <a:path w="12736830" h="13132435">
                <a:moveTo>
                  <a:pt x="1658239" y="7387869"/>
                </a:moveTo>
                <a:lnTo>
                  <a:pt x="1622412" y="7387869"/>
                </a:lnTo>
                <a:lnTo>
                  <a:pt x="1622412" y="7419353"/>
                </a:lnTo>
                <a:lnTo>
                  <a:pt x="1658239" y="7419353"/>
                </a:lnTo>
                <a:lnTo>
                  <a:pt x="1658239" y="7387869"/>
                </a:lnTo>
                <a:close/>
              </a:path>
              <a:path w="12736830" h="13132435">
                <a:moveTo>
                  <a:pt x="1675218" y="3770896"/>
                </a:moveTo>
                <a:lnTo>
                  <a:pt x="1639404" y="3770896"/>
                </a:lnTo>
                <a:lnTo>
                  <a:pt x="1639404" y="3805885"/>
                </a:lnTo>
                <a:lnTo>
                  <a:pt x="1675218" y="3805885"/>
                </a:lnTo>
                <a:lnTo>
                  <a:pt x="1675218" y="3770896"/>
                </a:lnTo>
                <a:close/>
              </a:path>
              <a:path w="12736830" h="13132435">
                <a:moveTo>
                  <a:pt x="1683550" y="7481532"/>
                </a:moveTo>
                <a:lnTo>
                  <a:pt x="1647723" y="7481532"/>
                </a:lnTo>
                <a:lnTo>
                  <a:pt x="1647723" y="7517358"/>
                </a:lnTo>
                <a:lnTo>
                  <a:pt x="1683550" y="7517358"/>
                </a:lnTo>
                <a:lnTo>
                  <a:pt x="1683550" y="7481532"/>
                </a:lnTo>
                <a:close/>
              </a:path>
              <a:path w="12736830" h="13132435">
                <a:moveTo>
                  <a:pt x="1683575" y="3953751"/>
                </a:moveTo>
                <a:lnTo>
                  <a:pt x="1647761" y="3953751"/>
                </a:lnTo>
                <a:lnTo>
                  <a:pt x="1647761" y="3989565"/>
                </a:lnTo>
                <a:lnTo>
                  <a:pt x="1683575" y="3989565"/>
                </a:lnTo>
                <a:lnTo>
                  <a:pt x="1683575" y="3953751"/>
                </a:lnTo>
                <a:close/>
              </a:path>
              <a:path w="12736830" h="13132435">
                <a:moveTo>
                  <a:pt x="1689862" y="13097243"/>
                </a:moveTo>
                <a:lnTo>
                  <a:pt x="1654035" y="13097243"/>
                </a:lnTo>
                <a:lnTo>
                  <a:pt x="1654035" y="13132130"/>
                </a:lnTo>
                <a:lnTo>
                  <a:pt x="1689862" y="13132130"/>
                </a:lnTo>
                <a:lnTo>
                  <a:pt x="1689862" y="13097243"/>
                </a:lnTo>
                <a:close/>
              </a:path>
              <a:path w="12736830" h="13132435">
                <a:moveTo>
                  <a:pt x="1722704" y="0"/>
                </a:moveTo>
                <a:lnTo>
                  <a:pt x="1686890" y="0"/>
                </a:lnTo>
                <a:lnTo>
                  <a:pt x="1686890" y="35826"/>
                </a:lnTo>
                <a:lnTo>
                  <a:pt x="1722704" y="35826"/>
                </a:lnTo>
                <a:lnTo>
                  <a:pt x="1722704" y="0"/>
                </a:lnTo>
                <a:close/>
              </a:path>
              <a:path w="12736830" h="13132435">
                <a:moveTo>
                  <a:pt x="1729879" y="7387869"/>
                </a:moveTo>
                <a:lnTo>
                  <a:pt x="1694053" y="7387869"/>
                </a:lnTo>
                <a:lnTo>
                  <a:pt x="1694053" y="7419353"/>
                </a:lnTo>
                <a:lnTo>
                  <a:pt x="1729879" y="7419353"/>
                </a:lnTo>
                <a:lnTo>
                  <a:pt x="1729879" y="7387869"/>
                </a:lnTo>
                <a:close/>
              </a:path>
              <a:path w="12736830" h="13132435">
                <a:moveTo>
                  <a:pt x="1746859" y="3770896"/>
                </a:moveTo>
                <a:lnTo>
                  <a:pt x="1711045" y="3770896"/>
                </a:lnTo>
                <a:lnTo>
                  <a:pt x="1711045" y="3805885"/>
                </a:lnTo>
                <a:lnTo>
                  <a:pt x="1746859" y="3805885"/>
                </a:lnTo>
                <a:lnTo>
                  <a:pt x="1746859" y="3770896"/>
                </a:lnTo>
                <a:close/>
              </a:path>
              <a:path w="12736830" h="13132435">
                <a:moveTo>
                  <a:pt x="1755190" y="7481532"/>
                </a:moveTo>
                <a:lnTo>
                  <a:pt x="1719364" y="7481532"/>
                </a:lnTo>
                <a:lnTo>
                  <a:pt x="1719364" y="7517358"/>
                </a:lnTo>
                <a:lnTo>
                  <a:pt x="1755190" y="7517358"/>
                </a:lnTo>
                <a:lnTo>
                  <a:pt x="1755190" y="7481532"/>
                </a:lnTo>
                <a:close/>
              </a:path>
              <a:path w="12736830" h="13132435">
                <a:moveTo>
                  <a:pt x="1755216" y="3953751"/>
                </a:moveTo>
                <a:lnTo>
                  <a:pt x="1719402" y="3953751"/>
                </a:lnTo>
                <a:lnTo>
                  <a:pt x="1719402" y="3989565"/>
                </a:lnTo>
                <a:lnTo>
                  <a:pt x="1755216" y="3989565"/>
                </a:lnTo>
                <a:lnTo>
                  <a:pt x="1755216" y="3953751"/>
                </a:lnTo>
                <a:close/>
              </a:path>
              <a:path w="12736830" h="13132435">
                <a:moveTo>
                  <a:pt x="1761502" y="13097243"/>
                </a:moveTo>
                <a:lnTo>
                  <a:pt x="1725676" y="13097243"/>
                </a:lnTo>
                <a:lnTo>
                  <a:pt x="1725676" y="13132130"/>
                </a:lnTo>
                <a:lnTo>
                  <a:pt x="1761502" y="13132130"/>
                </a:lnTo>
                <a:lnTo>
                  <a:pt x="1761502" y="13097243"/>
                </a:lnTo>
                <a:close/>
              </a:path>
              <a:path w="12736830" h="13132435">
                <a:moveTo>
                  <a:pt x="1794344" y="0"/>
                </a:moveTo>
                <a:lnTo>
                  <a:pt x="1758530" y="0"/>
                </a:lnTo>
                <a:lnTo>
                  <a:pt x="1758530" y="35826"/>
                </a:lnTo>
                <a:lnTo>
                  <a:pt x="1794344" y="35826"/>
                </a:lnTo>
                <a:lnTo>
                  <a:pt x="1794344" y="0"/>
                </a:lnTo>
                <a:close/>
              </a:path>
              <a:path w="12736830" h="13132435">
                <a:moveTo>
                  <a:pt x="1801520" y="7387869"/>
                </a:moveTo>
                <a:lnTo>
                  <a:pt x="1765693" y="7387869"/>
                </a:lnTo>
                <a:lnTo>
                  <a:pt x="1765693" y="7419353"/>
                </a:lnTo>
                <a:lnTo>
                  <a:pt x="1801520" y="7419353"/>
                </a:lnTo>
                <a:lnTo>
                  <a:pt x="1801520" y="7387869"/>
                </a:lnTo>
                <a:close/>
              </a:path>
              <a:path w="12736830" h="13132435">
                <a:moveTo>
                  <a:pt x="1818500" y="3770896"/>
                </a:moveTo>
                <a:lnTo>
                  <a:pt x="1782686" y="3770896"/>
                </a:lnTo>
                <a:lnTo>
                  <a:pt x="1782686" y="3805885"/>
                </a:lnTo>
                <a:lnTo>
                  <a:pt x="1818500" y="3805885"/>
                </a:lnTo>
                <a:lnTo>
                  <a:pt x="1818500" y="3770896"/>
                </a:lnTo>
                <a:close/>
              </a:path>
              <a:path w="12736830" h="13132435">
                <a:moveTo>
                  <a:pt x="1826831" y="7481532"/>
                </a:moveTo>
                <a:lnTo>
                  <a:pt x="1791004" y="7481532"/>
                </a:lnTo>
                <a:lnTo>
                  <a:pt x="1791004" y="7517358"/>
                </a:lnTo>
                <a:lnTo>
                  <a:pt x="1826831" y="7517358"/>
                </a:lnTo>
                <a:lnTo>
                  <a:pt x="1826831" y="7481532"/>
                </a:lnTo>
                <a:close/>
              </a:path>
              <a:path w="12736830" h="13132435">
                <a:moveTo>
                  <a:pt x="1826856" y="3953751"/>
                </a:moveTo>
                <a:lnTo>
                  <a:pt x="1791042" y="3953751"/>
                </a:lnTo>
                <a:lnTo>
                  <a:pt x="1791042" y="3989565"/>
                </a:lnTo>
                <a:lnTo>
                  <a:pt x="1826856" y="3989565"/>
                </a:lnTo>
                <a:lnTo>
                  <a:pt x="1826856" y="3953751"/>
                </a:lnTo>
                <a:close/>
              </a:path>
              <a:path w="12736830" h="13132435">
                <a:moveTo>
                  <a:pt x="1833143" y="13097243"/>
                </a:moveTo>
                <a:lnTo>
                  <a:pt x="1797316" y="13097243"/>
                </a:lnTo>
                <a:lnTo>
                  <a:pt x="1797316" y="13132130"/>
                </a:lnTo>
                <a:lnTo>
                  <a:pt x="1833143" y="13132130"/>
                </a:lnTo>
                <a:lnTo>
                  <a:pt x="1833143" y="13097243"/>
                </a:lnTo>
                <a:close/>
              </a:path>
              <a:path w="12736830" h="13132435">
                <a:moveTo>
                  <a:pt x="1865985" y="0"/>
                </a:moveTo>
                <a:lnTo>
                  <a:pt x="1830171" y="0"/>
                </a:lnTo>
                <a:lnTo>
                  <a:pt x="1830171" y="35826"/>
                </a:lnTo>
                <a:lnTo>
                  <a:pt x="1865985" y="35826"/>
                </a:lnTo>
                <a:lnTo>
                  <a:pt x="1865985" y="0"/>
                </a:lnTo>
                <a:close/>
              </a:path>
              <a:path w="12736830" h="13132435">
                <a:moveTo>
                  <a:pt x="1873161" y="7387869"/>
                </a:moveTo>
                <a:lnTo>
                  <a:pt x="1837334" y="7387869"/>
                </a:lnTo>
                <a:lnTo>
                  <a:pt x="1837334" y="7419353"/>
                </a:lnTo>
                <a:lnTo>
                  <a:pt x="1873161" y="7419353"/>
                </a:lnTo>
                <a:lnTo>
                  <a:pt x="1873161" y="7387869"/>
                </a:lnTo>
                <a:close/>
              </a:path>
              <a:path w="12736830" h="13132435">
                <a:moveTo>
                  <a:pt x="1890141" y="3770896"/>
                </a:moveTo>
                <a:lnTo>
                  <a:pt x="1854327" y="3770896"/>
                </a:lnTo>
                <a:lnTo>
                  <a:pt x="1854327" y="3805885"/>
                </a:lnTo>
                <a:lnTo>
                  <a:pt x="1890141" y="3805885"/>
                </a:lnTo>
                <a:lnTo>
                  <a:pt x="1890141" y="3770896"/>
                </a:lnTo>
                <a:close/>
              </a:path>
              <a:path w="12736830" h="13132435">
                <a:moveTo>
                  <a:pt x="1898472" y="7481532"/>
                </a:moveTo>
                <a:lnTo>
                  <a:pt x="1862645" y="7481532"/>
                </a:lnTo>
                <a:lnTo>
                  <a:pt x="1862645" y="7517358"/>
                </a:lnTo>
                <a:lnTo>
                  <a:pt x="1898472" y="7517358"/>
                </a:lnTo>
                <a:lnTo>
                  <a:pt x="1898472" y="7481532"/>
                </a:lnTo>
                <a:close/>
              </a:path>
              <a:path w="12736830" h="13132435">
                <a:moveTo>
                  <a:pt x="1898497" y="3953751"/>
                </a:moveTo>
                <a:lnTo>
                  <a:pt x="1862683" y="3953751"/>
                </a:lnTo>
                <a:lnTo>
                  <a:pt x="1862683" y="3989565"/>
                </a:lnTo>
                <a:lnTo>
                  <a:pt x="1898497" y="3989565"/>
                </a:lnTo>
                <a:lnTo>
                  <a:pt x="1898497" y="3953751"/>
                </a:lnTo>
                <a:close/>
              </a:path>
              <a:path w="12736830" h="13132435">
                <a:moveTo>
                  <a:pt x="1904784" y="13097243"/>
                </a:moveTo>
                <a:lnTo>
                  <a:pt x="1868957" y="13097243"/>
                </a:lnTo>
                <a:lnTo>
                  <a:pt x="1868957" y="13132130"/>
                </a:lnTo>
                <a:lnTo>
                  <a:pt x="1904784" y="13132130"/>
                </a:lnTo>
                <a:lnTo>
                  <a:pt x="1904784" y="13097243"/>
                </a:lnTo>
                <a:close/>
              </a:path>
              <a:path w="12736830" h="13132435">
                <a:moveTo>
                  <a:pt x="1937626" y="0"/>
                </a:moveTo>
                <a:lnTo>
                  <a:pt x="1901812" y="0"/>
                </a:lnTo>
                <a:lnTo>
                  <a:pt x="1901812" y="35826"/>
                </a:lnTo>
                <a:lnTo>
                  <a:pt x="1937626" y="35826"/>
                </a:lnTo>
                <a:lnTo>
                  <a:pt x="1937626" y="0"/>
                </a:lnTo>
                <a:close/>
              </a:path>
              <a:path w="12736830" h="13132435">
                <a:moveTo>
                  <a:pt x="1944801" y="7387869"/>
                </a:moveTo>
                <a:lnTo>
                  <a:pt x="1908975" y="7387869"/>
                </a:lnTo>
                <a:lnTo>
                  <a:pt x="1908975" y="7419353"/>
                </a:lnTo>
                <a:lnTo>
                  <a:pt x="1944801" y="7419353"/>
                </a:lnTo>
                <a:lnTo>
                  <a:pt x="1944801" y="7387869"/>
                </a:lnTo>
                <a:close/>
              </a:path>
              <a:path w="12736830" h="13132435">
                <a:moveTo>
                  <a:pt x="1961781" y="3770896"/>
                </a:moveTo>
                <a:lnTo>
                  <a:pt x="1925967" y="3770896"/>
                </a:lnTo>
                <a:lnTo>
                  <a:pt x="1925967" y="3805885"/>
                </a:lnTo>
                <a:lnTo>
                  <a:pt x="1961781" y="3805885"/>
                </a:lnTo>
                <a:lnTo>
                  <a:pt x="1961781" y="3770896"/>
                </a:lnTo>
                <a:close/>
              </a:path>
              <a:path w="12736830" h="13132435">
                <a:moveTo>
                  <a:pt x="1970112" y="7481532"/>
                </a:moveTo>
                <a:lnTo>
                  <a:pt x="1934286" y="7481532"/>
                </a:lnTo>
                <a:lnTo>
                  <a:pt x="1934286" y="7517358"/>
                </a:lnTo>
                <a:lnTo>
                  <a:pt x="1970112" y="7517358"/>
                </a:lnTo>
                <a:lnTo>
                  <a:pt x="1970112" y="7481532"/>
                </a:lnTo>
                <a:close/>
              </a:path>
              <a:path w="12736830" h="13132435">
                <a:moveTo>
                  <a:pt x="1970138" y="3953751"/>
                </a:moveTo>
                <a:lnTo>
                  <a:pt x="1934324" y="3953751"/>
                </a:lnTo>
                <a:lnTo>
                  <a:pt x="1934324" y="3989565"/>
                </a:lnTo>
                <a:lnTo>
                  <a:pt x="1970138" y="3989565"/>
                </a:lnTo>
                <a:lnTo>
                  <a:pt x="1970138" y="3953751"/>
                </a:lnTo>
                <a:close/>
              </a:path>
              <a:path w="12736830" h="13132435">
                <a:moveTo>
                  <a:pt x="1976424" y="13097243"/>
                </a:moveTo>
                <a:lnTo>
                  <a:pt x="1940598" y="13097243"/>
                </a:lnTo>
                <a:lnTo>
                  <a:pt x="1940598" y="13132130"/>
                </a:lnTo>
                <a:lnTo>
                  <a:pt x="1976424" y="13132130"/>
                </a:lnTo>
                <a:lnTo>
                  <a:pt x="1976424" y="13097243"/>
                </a:lnTo>
                <a:close/>
              </a:path>
              <a:path w="12736830" h="13132435">
                <a:moveTo>
                  <a:pt x="2009267" y="0"/>
                </a:moveTo>
                <a:lnTo>
                  <a:pt x="1973453" y="0"/>
                </a:lnTo>
                <a:lnTo>
                  <a:pt x="1973453" y="35826"/>
                </a:lnTo>
                <a:lnTo>
                  <a:pt x="2009267" y="35826"/>
                </a:lnTo>
                <a:lnTo>
                  <a:pt x="2009267" y="0"/>
                </a:lnTo>
                <a:close/>
              </a:path>
              <a:path w="12736830" h="13132435">
                <a:moveTo>
                  <a:pt x="2016442" y="7387869"/>
                </a:moveTo>
                <a:lnTo>
                  <a:pt x="1980615" y="7387869"/>
                </a:lnTo>
                <a:lnTo>
                  <a:pt x="1980615" y="7419353"/>
                </a:lnTo>
                <a:lnTo>
                  <a:pt x="2016442" y="7419353"/>
                </a:lnTo>
                <a:lnTo>
                  <a:pt x="2016442" y="7387869"/>
                </a:lnTo>
                <a:close/>
              </a:path>
              <a:path w="12736830" h="13132435">
                <a:moveTo>
                  <a:pt x="2033422" y="3770896"/>
                </a:moveTo>
                <a:lnTo>
                  <a:pt x="1997608" y="3770896"/>
                </a:lnTo>
                <a:lnTo>
                  <a:pt x="1997608" y="3805885"/>
                </a:lnTo>
                <a:lnTo>
                  <a:pt x="2033422" y="3805885"/>
                </a:lnTo>
                <a:lnTo>
                  <a:pt x="2033422" y="3770896"/>
                </a:lnTo>
                <a:close/>
              </a:path>
              <a:path w="12736830" h="13132435">
                <a:moveTo>
                  <a:pt x="2041753" y="7481532"/>
                </a:moveTo>
                <a:lnTo>
                  <a:pt x="2005926" y="7481532"/>
                </a:lnTo>
                <a:lnTo>
                  <a:pt x="2005926" y="7517358"/>
                </a:lnTo>
                <a:lnTo>
                  <a:pt x="2041753" y="7517358"/>
                </a:lnTo>
                <a:lnTo>
                  <a:pt x="2041753" y="7481532"/>
                </a:lnTo>
                <a:close/>
              </a:path>
              <a:path w="12736830" h="13132435">
                <a:moveTo>
                  <a:pt x="2041779" y="3953751"/>
                </a:moveTo>
                <a:lnTo>
                  <a:pt x="2005965" y="3953751"/>
                </a:lnTo>
                <a:lnTo>
                  <a:pt x="2005965" y="3989565"/>
                </a:lnTo>
                <a:lnTo>
                  <a:pt x="2041779" y="3989565"/>
                </a:lnTo>
                <a:lnTo>
                  <a:pt x="2041779" y="3953751"/>
                </a:lnTo>
                <a:close/>
              </a:path>
              <a:path w="12736830" h="13132435">
                <a:moveTo>
                  <a:pt x="2048065" y="13097243"/>
                </a:moveTo>
                <a:lnTo>
                  <a:pt x="2012238" y="13097243"/>
                </a:lnTo>
                <a:lnTo>
                  <a:pt x="2012238" y="13132130"/>
                </a:lnTo>
                <a:lnTo>
                  <a:pt x="2048065" y="13132130"/>
                </a:lnTo>
                <a:lnTo>
                  <a:pt x="2048065" y="13097243"/>
                </a:lnTo>
                <a:close/>
              </a:path>
              <a:path w="12736830" h="13132435">
                <a:moveTo>
                  <a:pt x="2080907" y="0"/>
                </a:moveTo>
                <a:lnTo>
                  <a:pt x="2045093" y="0"/>
                </a:lnTo>
                <a:lnTo>
                  <a:pt x="2045093" y="35826"/>
                </a:lnTo>
                <a:lnTo>
                  <a:pt x="2080907" y="35826"/>
                </a:lnTo>
                <a:lnTo>
                  <a:pt x="2080907" y="0"/>
                </a:lnTo>
                <a:close/>
              </a:path>
              <a:path w="12736830" h="13132435">
                <a:moveTo>
                  <a:pt x="2088083" y="7387869"/>
                </a:moveTo>
                <a:lnTo>
                  <a:pt x="2052256" y="7387869"/>
                </a:lnTo>
                <a:lnTo>
                  <a:pt x="2052256" y="7419353"/>
                </a:lnTo>
                <a:lnTo>
                  <a:pt x="2088083" y="7419353"/>
                </a:lnTo>
                <a:lnTo>
                  <a:pt x="2088083" y="7387869"/>
                </a:lnTo>
                <a:close/>
              </a:path>
              <a:path w="12736830" h="13132435">
                <a:moveTo>
                  <a:pt x="2105063" y="3770896"/>
                </a:moveTo>
                <a:lnTo>
                  <a:pt x="2069249" y="3770896"/>
                </a:lnTo>
                <a:lnTo>
                  <a:pt x="2069249" y="3805885"/>
                </a:lnTo>
                <a:lnTo>
                  <a:pt x="2105063" y="3805885"/>
                </a:lnTo>
                <a:lnTo>
                  <a:pt x="2105063" y="3770896"/>
                </a:lnTo>
                <a:close/>
              </a:path>
              <a:path w="12736830" h="13132435">
                <a:moveTo>
                  <a:pt x="2113381" y="7481532"/>
                </a:moveTo>
                <a:lnTo>
                  <a:pt x="2077567" y="7481532"/>
                </a:lnTo>
                <a:lnTo>
                  <a:pt x="2077567" y="7517358"/>
                </a:lnTo>
                <a:lnTo>
                  <a:pt x="2113381" y="7517358"/>
                </a:lnTo>
                <a:lnTo>
                  <a:pt x="2113381" y="7481532"/>
                </a:lnTo>
                <a:close/>
              </a:path>
              <a:path w="12736830" h="13132435">
                <a:moveTo>
                  <a:pt x="2113419" y="3953751"/>
                </a:moveTo>
                <a:lnTo>
                  <a:pt x="2077605" y="3953751"/>
                </a:lnTo>
                <a:lnTo>
                  <a:pt x="2077605" y="3989565"/>
                </a:lnTo>
                <a:lnTo>
                  <a:pt x="2113419" y="3989565"/>
                </a:lnTo>
                <a:lnTo>
                  <a:pt x="2113419" y="3953751"/>
                </a:lnTo>
                <a:close/>
              </a:path>
              <a:path w="12736830" h="13132435">
                <a:moveTo>
                  <a:pt x="2119706" y="13097243"/>
                </a:moveTo>
                <a:lnTo>
                  <a:pt x="2083879" y="13097243"/>
                </a:lnTo>
                <a:lnTo>
                  <a:pt x="2083879" y="13132130"/>
                </a:lnTo>
                <a:lnTo>
                  <a:pt x="2119706" y="13132130"/>
                </a:lnTo>
                <a:lnTo>
                  <a:pt x="2119706" y="13097243"/>
                </a:lnTo>
                <a:close/>
              </a:path>
              <a:path w="12736830" h="13132435">
                <a:moveTo>
                  <a:pt x="2152548" y="0"/>
                </a:moveTo>
                <a:lnTo>
                  <a:pt x="2116734" y="0"/>
                </a:lnTo>
                <a:lnTo>
                  <a:pt x="2116734" y="35826"/>
                </a:lnTo>
                <a:lnTo>
                  <a:pt x="2152548" y="35826"/>
                </a:lnTo>
                <a:lnTo>
                  <a:pt x="2152548" y="0"/>
                </a:lnTo>
                <a:close/>
              </a:path>
              <a:path w="12736830" h="13132435">
                <a:moveTo>
                  <a:pt x="2159724" y="7387869"/>
                </a:moveTo>
                <a:lnTo>
                  <a:pt x="2123897" y="7387869"/>
                </a:lnTo>
                <a:lnTo>
                  <a:pt x="2123897" y="7419353"/>
                </a:lnTo>
                <a:lnTo>
                  <a:pt x="2159724" y="7419353"/>
                </a:lnTo>
                <a:lnTo>
                  <a:pt x="2159724" y="7387869"/>
                </a:lnTo>
                <a:close/>
              </a:path>
              <a:path w="12736830" h="13132435">
                <a:moveTo>
                  <a:pt x="2176703" y="3770896"/>
                </a:moveTo>
                <a:lnTo>
                  <a:pt x="2140889" y="3770896"/>
                </a:lnTo>
                <a:lnTo>
                  <a:pt x="2140889" y="3805885"/>
                </a:lnTo>
                <a:lnTo>
                  <a:pt x="2176703" y="3805885"/>
                </a:lnTo>
                <a:lnTo>
                  <a:pt x="2176703" y="3770896"/>
                </a:lnTo>
                <a:close/>
              </a:path>
              <a:path w="12736830" h="13132435">
                <a:moveTo>
                  <a:pt x="2185022" y="7481532"/>
                </a:moveTo>
                <a:lnTo>
                  <a:pt x="2149208" y="7481532"/>
                </a:lnTo>
                <a:lnTo>
                  <a:pt x="2149208" y="7517358"/>
                </a:lnTo>
                <a:lnTo>
                  <a:pt x="2185022" y="7517358"/>
                </a:lnTo>
                <a:lnTo>
                  <a:pt x="2185022" y="7481532"/>
                </a:lnTo>
                <a:close/>
              </a:path>
              <a:path w="12736830" h="13132435">
                <a:moveTo>
                  <a:pt x="2185060" y="3953751"/>
                </a:moveTo>
                <a:lnTo>
                  <a:pt x="2149246" y="3953751"/>
                </a:lnTo>
                <a:lnTo>
                  <a:pt x="2149246" y="3989565"/>
                </a:lnTo>
                <a:lnTo>
                  <a:pt x="2185060" y="3989565"/>
                </a:lnTo>
                <a:lnTo>
                  <a:pt x="2185060" y="3953751"/>
                </a:lnTo>
                <a:close/>
              </a:path>
              <a:path w="12736830" h="13132435">
                <a:moveTo>
                  <a:pt x="2191334" y="13097243"/>
                </a:moveTo>
                <a:lnTo>
                  <a:pt x="2155520" y="13097243"/>
                </a:lnTo>
                <a:lnTo>
                  <a:pt x="2155520" y="13132130"/>
                </a:lnTo>
                <a:lnTo>
                  <a:pt x="2191334" y="13132130"/>
                </a:lnTo>
                <a:lnTo>
                  <a:pt x="2191334" y="13097243"/>
                </a:lnTo>
                <a:close/>
              </a:path>
              <a:path w="12736830" h="13132435">
                <a:moveTo>
                  <a:pt x="2224189" y="0"/>
                </a:moveTo>
                <a:lnTo>
                  <a:pt x="2188375" y="0"/>
                </a:lnTo>
                <a:lnTo>
                  <a:pt x="2188375" y="35826"/>
                </a:lnTo>
                <a:lnTo>
                  <a:pt x="2224189" y="35826"/>
                </a:lnTo>
                <a:lnTo>
                  <a:pt x="2224189" y="0"/>
                </a:lnTo>
                <a:close/>
              </a:path>
              <a:path w="12736830" h="13132435">
                <a:moveTo>
                  <a:pt x="2231364" y="7387869"/>
                </a:moveTo>
                <a:lnTo>
                  <a:pt x="2195538" y="7387869"/>
                </a:lnTo>
                <a:lnTo>
                  <a:pt x="2195538" y="7419353"/>
                </a:lnTo>
                <a:lnTo>
                  <a:pt x="2231364" y="7419353"/>
                </a:lnTo>
                <a:lnTo>
                  <a:pt x="2231364" y="7387869"/>
                </a:lnTo>
                <a:close/>
              </a:path>
              <a:path w="12736830" h="13132435">
                <a:moveTo>
                  <a:pt x="2248344" y="3770896"/>
                </a:moveTo>
                <a:lnTo>
                  <a:pt x="2212530" y="3770896"/>
                </a:lnTo>
                <a:lnTo>
                  <a:pt x="2212530" y="3805885"/>
                </a:lnTo>
                <a:lnTo>
                  <a:pt x="2248344" y="3805885"/>
                </a:lnTo>
                <a:lnTo>
                  <a:pt x="2248344" y="3770896"/>
                </a:lnTo>
                <a:close/>
              </a:path>
              <a:path w="12736830" h="13132435">
                <a:moveTo>
                  <a:pt x="2256663" y="7481532"/>
                </a:moveTo>
                <a:lnTo>
                  <a:pt x="2220849" y="7481532"/>
                </a:lnTo>
                <a:lnTo>
                  <a:pt x="2220849" y="7517358"/>
                </a:lnTo>
                <a:lnTo>
                  <a:pt x="2256663" y="7517358"/>
                </a:lnTo>
                <a:lnTo>
                  <a:pt x="2256663" y="7481532"/>
                </a:lnTo>
                <a:close/>
              </a:path>
              <a:path w="12736830" h="13132435">
                <a:moveTo>
                  <a:pt x="2256701" y="3953751"/>
                </a:moveTo>
                <a:lnTo>
                  <a:pt x="2220887" y="3953751"/>
                </a:lnTo>
                <a:lnTo>
                  <a:pt x="2220887" y="3989565"/>
                </a:lnTo>
                <a:lnTo>
                  <a:pt x="2256701" y="3989565"/>
                </a:lnTo>
                <a:lnTo>
                  <a:pt x="2256701" y="3953751"/>
                </a:lnTo>
                <a:close/>
              </a:path>
              <a:path w="12736830" h="13132435">
                <a:moveTo>
                  <a:pt x="2262975" y="13097243"/>
                </a:moveTo>
                <a:lnTo>
                  <a:pt x="2227161" y="13097243"/>
                </a:lnTo>
                <a:lnTo>
                  <a:pt x="2227161" y="13132130"/>
                </a:lnTo>
                <a:lnTo>
                  <a:pt x="2262975" y="13132130"/>
                </a:lnTo>
                <a:lnTo>
                  <a:pt x="2262975" y="13097243"/>
                </a:lnTo>
                <a:close/>
              </a:path>
              <a:path w="12736830" h="13132435">
                <a:moveTo>
                  <a:pt x="2295829" y="0"/>
                </a:moveTo>
                <a:lnTo>
                  <a:pt x="2260015" y="0"/>
                </a:lnTo>
                <a:lnTo>
                  <a:pt x="2260015" y="35826"/>
                </a:lnTo>
                <a:lnTo>
                  <a:pt x="2295829" y="35826"/>
                </a:lnTo>
                <a:lnTo>
                  <a:pt x="2295829" y="0"/>
                </a:lnTo>
                <a:close/>
              </a:path>
              <a:path w="12736830" h="13132435">
                <a:moveTo>
                  <a:pt x="2303005" y="7387869"/>
                </a:moveTo>
                <a:lnTo>
                  <a:pt x="2267178" y="7387869"/>
                </a:lnTo>
                <a:lnTo>
                  <a:pt x="2267178" y="7419353"/>
                </a:lnTo>
                <a:lnTo>
                  <a:pt x="2303005" y="7419353"/>
                </a:lnTo>
                <a:lnTo>
                  <a:pt x="2303005" y="7387869"/>
                </a:lnTo>
                <a:close/>
              </a:path>
              <a:path w="12736830" h="13132435">
                <a:moveTo>
                  <a:pt x="2319985" y="3770896"/>
                </a:moveTo>
                <a:lnTo>
                  <a:pt x="2284171" y="3770896"/>
                </a:lnTo>
                <a:lnTo>
                  <a:pt x="2284171" y="3805885"/>
                </a:lnTo>
                <a:lnTo>
                  <a:pt x="2319985" y="3805885"/>
                </a:lnTo>
                <a:lnTo>
                  <a:pt x="2319985" y="3770896"/>
                </a:lnTo>
                <a:close/>
              </a:path>
              <a:path w="12736830" h="13132435">
                <a:moveTo>
                  <a:pt x="2328303" y="7481532"/>
                </a:moveTo>
                <a:lnTo>
                  <a:pt x="2292489" y="7481532"/>
                </a:lnTo>
                <a:lnTo>
                  <a:pt x="2292489" y="7517358"/>
                </a:lnTo>
                <a:lnTo>
                  <a:pt x="2328303" y="7517358"/>
                </a:lnTo>
                <a:lnTo>
                  <a:pt x="2328303" y="7481532"/>
                </a:lnTo>
                <a:close/>
              </a:path>
              <a:path w="12736830" h="13132435">
                <a:moveTo>
                  <a:pt x="2328341" y="3953751"/>
                </a:moveTo>
                <a:lnTo>
                  <a:pt x="2292527" y="3953751"/>
                </a:lnTo>
                <a:lnTo>
                  <a:pt x="2292527" y="3989565"/>
                </a:lnTo>
                <a:lnTo>
                  <a:pt x="2328341" y="3989565"/>
                </a:lnTo>
                <a:lnTo>
                  <a:pt x="2328341" y="3953751"/>
                </a:lnTo>
                <a:close/>
              </a:path>
              <a:path w="12736830" h="13132435">
                <a:moveTo>
                  <a:pt x="2334615" y="13097243"/>
                </a:moveTo>
                <a:lnTo>
                  <a:pt x="2298801" y="13097243"/>
                </a:lnTo>
                <a:lnTo>
                  <a:pt x="2298801" y="13132130"/>
                </a:lnTo>
                <a:lnTo>
                  <a:pt x="2334615" y="13132130"/>
                </a:lnTo>
                <a:lnTo>
                  <a:pt x="2334615" y="13097243"/>
                </a:lnTo>
                <a:close/>
              </a:path>
              <a:path w="12736830" h="13132435">
                <a:moveTo>
                  <a:pt x="2367470" y="0"/>
                </a:moveTo>
                <a:lnTo>
                  <a:pt x="2331656" y="0"/>
                </a:lnTo>
                <a:lnTo>
                  <a:pt x="2331656" y="35826"/>
                </a:lnTo>
                <a:lnTo>
                  <a:pt x="2367470" y="35826"/>
                </a:lnTo>
                <a:lnTo>
                  <a:pt x="2367470" y="0"/>
                </a:lnTo>
                <a:close/>
              </a:path>
              <a:path w="12736830" h="13132435">
                <a:moveTo>
                  <a:pt x="2374646" y="7387869"/>
                </a:moveTo>
                <a:lnTo>
                  <a:pt x="2338819" y="7387869"/>
                </a:lnTo>
                <a:lnTo>
                  <a:pt x="2338819" y="7419353"/>
                </a:lnTo>
                <a:lnTo>
                  <a:pt x="2374646" y="7419353"/>
                </a:lnTo>
                <a:lnTo>
                  <a:pt x="2374646" y="7387869"/>
                </a:lnTo>
                <a:close/>
              </a:path>
              <a:path w="12736830" h="13132435">
                <a:moveTo>
                  <a:pt x="2391626" y="3770896"/>
                </a:moveTo>
                <a:lnTo>
                  <a:pt x="2355812" y="3770896"/>
                </a:lnTo>
                <a:lnTo>
                  <a:pt x="2355812" y="3805885"/>
                </a:lnTo>
                <a:lnTo>
                  <a:pt x="2391626" y="3805885"/>
                </a:lnTo>
                <a:lnTo>
                  <a:pt x="2391626" y="3770896"/>
                </a:lnTo>
                <a:close/>
              </a:path>
              <a:path w="12736830" h="13132435">
                <a:moveTo>
                  <a:pt x="2399944" y="7481532"/>
                </a:moveTo>
                <a:lnTo>
                  <a:pt x="2364130" y="7481532"/>
                </a:lnTo>
                <a:lnTo>
                  <a:pt x="2364130" y="7517358"/>
                </a:lnTo>
                <a:lnTo>
                  <a:pt x="2399944" y="7517358"/>
                </a:lnTo>
                <a:lnTo>
                  <a:pt x="2399944" y="7481532"/>
                </a:lnTo>
                <a:close/>
              </a:path>
              <a:path w="12736830" h="13132435">
                <a:moveTo>
                  <a:pt x="2399982" y="3953751"/>
                </a:moveTo>
                <a:lnTo>
                  <a:pt x="2364168" y="3953751"/>
                </a:lnTo>
                <a:lnTo>
                  <a:pt x="2364168" y="3989565"/>
                </a:lnTo>
                <a:lnTo>
                  <a:pt x="2399982" y="3989565"/>
                </a:lnTo>
                <a:lnTo>
                  <a:pt x="2399982" y="3953751"/>
                </a:lnTo>
                <a:close/>
              </a:path>
              <a:path w="12736830" h="13132435">
                <a:moveTo>
                  <a:pt x="2406256" y="13097243"/>
                </a:moveTo>
                <a:lnTo>
                  <a:pt x="2370442" y="13097243"/>
                </a:lnTo>
                <a:lnTo>
                  <a:pt x="2370442" y="13132130"/>
                </a:lnTo>
                <a:lnTo>
                  <a:pt x="2406256" y="13132130"/>
                </a:lnTo>
                <a:lnTo>
                  <a:pt x="2406256" y="13097243"/>
                </a:lnTo>
                <a:close/>
              </a:path>
              <a:path w="12736830" h="13132435">
                <a:moveTo>
                  <a:pt x="2439111" y="0"/>
                </a:moveTo>
                <a:lnTo>
                  <a:pt x="2403284" y="0"/>
                </a:lnTo>
                <a:lnTo>
                  <a:pt x="2403284" y="35826"/>
                </a:lnTo>
                <a:lnTo>
                  <a:pt x="2439111" y="35826"/>
                </a:lnTo>
                <a:lnTo>
                  <a:pt x="2439111" y="0"/>
                </a:lnTo>
                <a:close/>
              </a:path>
              <a:path w="12736830" h="13132435">
                <a:moveTo>
                  <a:pt x="2446274" y="7387869"/>
                </a:moveTo>
                <a:lnTo>
                  <a:pt x="2410460" y="7387869"/>
                </a:lnTo>
                <a:lnTo>
                  <a:pt x="2410460" y="7419353"/>
                </a:lnTo>
                <a:lnTo>
                  <a:pt x="2446274" y="7419353"/>
                </a:lnTo>
                <a:lnTo>
                  <a:pt x="2446274" y="7387869"/>
                </a:lnTo>
                <a:close/>
              </a:path>
              <a:path w="12736830" h="13132435">
                <a:moveTo>
                  <a:pt x="2463266" y="3770896"/>
                </a:moveTo>
                <a:lnTo>
                  <a:pt x="2427452" y="3770896"/>
                </a:lnTo>
                <a:lnTo>
                  <a:pt x="2427452" y="3805885"/>
                </a:lnTo>
                <a:lnTo>
                  <a:pt x="2463266" y="3805885"/>
                </a:lnTo>
                <a:lnTo>
                  <a:pt x="2463266" y="3770896"/>
                </a:lnTo>
                <a:close/>
              </a:path>
              <a:path w="12736830" h="13132435">
                <a:moveTo>
                  <a:pt x="2471585" y="7481532"/>
                </a:moveTo>
                <a:lnTo>
                  <a:pt x="2435771" y="7481532"/>
                </a:lnTo>
                <a:lnTo>
                  <a:pt x="2435771" y="7517358"/>
                </a:lnTo>
                <a:lnTo>
                  <a:pt x="2471585" y="7517358"/>
                </a:lnTo>
                <a:lnTo>
                  <a:pt x="2471585" y="7481532"/>
                </a:lnTo>
                <a:close/>
              </a:path>
              <a:path w="12736830" h="13132435">
                <a:moveTo>
                  <a:pt x="2471623" y="3953751"/>
                </a:moveTo>
                <a:lnTo>
                  <a:pt x="2435809" y="3953751"/>
                </a:lnTo>
                <a:lnTo>
                  <a:pt x="2435809" y="3989565"/>
                </a:lnTo>
                <a:lnTo>
                  <a:pt x="2471623" y="3989565"/>
                </a:lnTo>
                <a:lnTo>
                  <a:pt x="2471623" y="3953751"/>
                </a:lnTo>
                <a:close/>
              </a:path>
              <a:path w="12736830" h="13132435">
                <a:moveTo>
                  <a:pt x="2477897" y="13097243"/>
                </a:moveTo>
                <a:lnTo>
                  <a:pt x="2442083" y="13097243"/>
                </a:lnTo>
                <a:lnTo>
                  <a:pt x="2442083" y="13132130"/>
                </a:lnTo>
                <a:lnTo>
                  <a:pt x="2477897" y="13132130"/>
                </a:lnTo>
                <a:lnTo>
                  <a:pt x="2477897" y="13097243"/>
                </a:lnTo>
                <a:close/>
              </a:path>
              <a:path w="12736830" h="13132435">
                <a:moveTo>
                  <a:pt x="2510752" y="0"/>
                </a:moveTo>
                <a:lnTo>
                  <a:pt x="2474925" y="0"/>
                </a:lnTo>
                <a:lnTo>
                  <a:pt x="2474925" y="35826"/>
                </a:lnTo>
                <a:lnTo>
                  <a:pt x="2510752" y="35826"/>
                </a:lnTo>
                <a:lnTo>
                  <a:pt x="2510752" y="0"/>
                </a:lnTo>
                <a:close/>
              </a:path>
              <a:path w="12736830" h="13132435">
                <a:moveTo>
                  <a:pt x="2517914" y="7387869"/>
                </a:moveTo>
                <a:lnTo>
                  <a:pt x="2482100" y="7387869"/>
                </a:lnTo>
                <a:lnTo>
                  <a:pt x="2482100" y="7419353"/>
                </a:lnTo>
                <a:lnTo>
                  <a:pt x="2517914" y="7419353"/>
                </a:lnTo>
                <a:lnTo>
                  <a:pt x="2517914" y="7387869"/>
                </a:lnTo>
                <a:close/>
              </a:path>
              <a:path w="12736830" h="13132435">
                <a:moveTo>
                  <a:pt x="2534907" y="3770896"/>
                </a:moveTo>
                <a:lnTo>
                  <a:pt x="2499080" y="3770896"/>
                </a:lnTo>
                <a:lnTo>
                  <a:pt x="2499080" y="3805885"/>
                </a:lnTo>
                <a:lnTo>
                  <a:pt x="2534907" y="3805885"/>
                </a:lnTo>
                <a:lnTo>
                  <a:pt x="2534907" y="3770896"/>
                </a:lnTo>
                <a:close/>
              </a:path>
              <a:path w="12736830" h="13132435">
                <a:moveTo>
                  <a:pt x="2543225" y="7481532"/>
                </a:moveTo>
                <a:lnTo>
                  <a:pt x="2507411" y="7481532"/>
                </a:lnTo>
                <a:lnTo>
                  <a:pt x="2507411" y="7517358"/>
                </a:lnTo>
                <a:lnTo>
                  <a:pt x="2543225" y="7517358"/>
                </a:lnTo>
                <a:lnTo>
                  <a:pt x="2543225" y="7481532"/>
                </a:lnTo>
                <a:close/>
              </a:path>
              <a:path w="12736830" h="13132435">
                <a:moveTo>
                  <a:pt x="2543264" y="3953751"/>
                </a:moveTo>
                <a:lnTo>
                  <a:pt x="2507450" y="3953751"/>
                </a:lnTo>
                <a:lnTo>
                  <a:pt x="2507450" y="3989565"/>
                </a:lnTo>
                <a:lnTo>
                  <a:pt x="2543264" y="3989565"/>
                </a:lnTo>
                <a:lnTo>
                  <a:pt x="2543264" y="3953751"/>
                </a:lnTo>
                <a:close/>
              </a:path>
              <a:path w="12736830" h="13132435">
                <a:moveTo>
                  <a:pt x="2549537" y="13097243"/>
                </a:moveTo>
                <a:lnTo>
                  <a:pt x="2513723" y="13097243"/>
                </a:lnTo>
                <a:lnTo>
                  <a:pt x="2513723" y="13132130"/>
                </a:lnTo>
                <a:lnTo>
                  <a:pt x="2549537" y="13132130"/>
                </a:lnTo>
                <a:lnTo>
                  <a:pt x="2549537" y="13097243"/>
                </a:lnTo>
                <a:close/>
              </a:path>
              <a:path w="12736830" h="13132435">
                <a:moveTo>
                  <a:pt x="2582392" y="0"/>
                </a:moveTo>
                <a:lnTo>
                  <a:pt x="2546566" y="0"/>
                </a:lnTo>
                <a:lnTo>
                  <a:pt x="2546566" y="35826"/>
                </a:lnTo>
                <a:lnTo>
                  <a:pt x="2582392" y="35826"/>
                </a:lnTo>
                <a:lnTo>
                  <a:pt x="2582392" y="0"/>
                </a:lnTo>
                <a:close/>
              </a:path>
              <a:path w="12736830" h="13132435">
                <a:moveTo>
                  <a:pt x="2589555" y="7387869"/>
                </a:moveTo>
                <a:lnTo>
                  <a:pt x="2553741" y="7387869"/>
                </a:lnTo>
                <a:lnTo>
                  <a:pt x="2553741" y="7419353"/>
                </a:lnTo>
                <a:lnTo>
                  <a:pt x="2589555" y="7419353"/>
                </a:lnTo>
                <a:lnTo>
                  <a:pt x="2589555" y="7387869"/>
                </a:lnTo>
                <a:close/>
              </a:path>
              <a:path w="12736830" h="13132435">
                <a:moveTo>
                  <a:pt x="2606548" y="3770896"/>
                </a:moveTo>
                <a:lnTo>
                  <a:pt x="2570721" y="3770896"/>
                </a:lnTo>
                <a:lnTo>
                  <a:pt x="2570721" y="3805885"/>
                </a:lnTo>
                <a:lnTo>
                  <a:pt x="2606548" y="3805885"/>
                </a:lnTo>
                <a:lnTo>
                  <a:pt x="2606548" y="3770896"/>
                </a:lnTo>
                <a:close/>
              </a:path>
              <a:path w="12736830" h="13132435">
                <a:moveTo>
                  <a:pt x="2614866" y="7481532"/>
                </a:moveTo>
                <a:lnTo>
                  <a:pt x="2579052" y="7481532"/>
                </a:lnTo>
                <a:lnTo>
                  <a:pt x="2579052" y="7517358"/>
                </a:lnTo>
                <a:lnTo>
                  <a:pt x="2614866" y="7517358"/>
                </a:lnTo>
                <a:lnTo>
                  <a:pt x="2614866" y="7481532"/>
                </a:lnTo>
                <a:close/>
              </a:path>
              <a:path w="12736830" h="13132435">
                <a:moveTo>
                  <a:pt x="2614904" y="3953751"/>
                </a:moveTo>
                <a:lnTo>
                  <a:pt x="2579090" y="3953751"/>
                </a:lnTo>
                <a:lnTo>
                  <a:pt x="2579090" y="3989565"/>
                </a:lnTo>
                <a:lnTo>
                  <a:pt x="2614904" y="3989565"/>
                </a:lnTo>
                <a:lnTo>
                  <a:pt x="2614904" y="3953751"/>
                </a:lnTo>
                <a:close/>
              </a:path>
              <a:path w="12736830" h="13132435">
                <a:moveTo>
                  <a:pt x="2621178" y="13097243"/>
                </a:moveTo>
                <a:lnTo>
                  <a:pt x="2585364" y="13097243"/>
                </a:lnTo>
                <a:lnTo>
                  <a:pt x="2585364" y="13132130"/>
                </a:lnTo>
                <a:lnTo>
                  <a:pt x="2621178" y="13132130"/>
                </a:lnTo>
                <a:lnTo>
                  <a:pt x="2621178" y="13097243"/>
                </a:lnTo>
                <a:close/>
              </a:path>
              <a:path w="12736830" h="13132435">
                <a:moveTo>
                  <a:pt x="2654033" y="0"/>
                </a:moveTo>
                <a:lnTo>
                  <a:pt x="2618206" y="0"/>
                </a:lnTo>
                <a:lnTo>
                  <a:pt x="2618206" y="35826"/>
                </a:lnTo>
                <a:lnTo>
                  <a:pt x="2654033" y="35826"/>
                </a:lnTo>
                <a:lnTo>
                  <a:pt x="2654033" y="0"/>
                </a:lnTo>
                <a:close/>
              </a:path>
              <a:path w="12736830" h="13132435">
                <a:moveTo>
                  <a:pt x="2661196" y="7387869"/>
                </a:moveTo>
                <a:lnTo>
                  <a:pt x="2625382" y="7387869"/>
                </a:lnTo>
                <a:lnTo>
                  <a:pt x="2625382" y="7419353"/>
                </a:lnTo>
                <a:lnTo>
                  <a:pt x="2661196" y="7419353"/>
                </a:lnTo>
                <a:lnTo>
                  <a:pt x="2661196" y="7387869"/>
                </a:lnTo>
                <a:close/>
              </a:path>
              <a:path w="12736830" h="13132435">
                <a:moveTo>
                  <a:pt x="2678188" y="3770896"/>
                </a:moveTo>
                <a:lnTo>
                  <a:pt x="2642362" y="3770896"/>
                </a:lnTo>
                <a:lnTo>
                  <a:pt x="2642362" y="3805885"/>
                </a:lnTo>
                <a:lnTo>
                  <a:pt x="2678188" y="3805885"/>
                </a:lnTo>
                <a:lnTo>
                  <a:pt x="2678188" y="3770896"/>
                </a:lnTo>
                <a:close/>
              </a:path>
              <a:path w="12736830" h="13132435">
                <a:moveTo>
                  <a:pt x="2686507" y="7481532"/>
                </a:moveTo>
                <a:lnTo>
                  <a:pt x="2650693" y="7481532"/>
                </a:lnTo>
                <a:lnTo>
                  <a:pt x="2650693" y="7517358"/>
                </a:lnTo>
                <a:lnTo>
                  <a:pt x="2686507" y="7517358"/>
                </a:lnTo>
                <a:lnTo>
                  <a:pt x="2686507" y="7481532"/>
                </a:lnTo>
                <a:close/>
              </a:path>
              <a:path w="12736830" h="13132435">
                <a:moveTo>
                  <a:pt x="2686545" y="3953751"/>
                </a:moveTo>
                <a:lnTo>
                  <a:pt x="2650718" y="3953751"/>
                </a:lnTo>
                <a:lnTo>
                  <a:pt x="2650718" y="3989565"/>
                </a:lnTo>
                <a:lnTo>
                  <a:pt x="2686545" y="3989565"/>
                </a:lnTo>
                <a:lnTo>
                  <a:pt x="2686545" y="3953751"/>
                </a:lnTo>
                <a:close/>
              </a:path>
              <a:path w="12736830" h="13132435">
                <a:moveTo>
                  <a:pt x="2692819" y="13097243"/>
                </a:moveTo>
                <a:lnTo>
                  <a:pt x="2657005" y="13097243"/>
                </a:lnTo>
                <a:lnTo>
                  <a:pt x="2657005" y="13132130"/>
                </a:lnTo>
                <a:lnTo>
                  <a:pt x="2692819" y="13132130"/>
                </a:lnTo>
                <a:lnTo>
                  <a:pt x="2692819" y="13097243"/>
                </a:lnTo>
                <a:close/>
              </a:path>
              <a:path w="12736830" h="13132435">
                <a:moveTo>
                  <a:pt x="2725674" y="0"/>
                </a:moveTo>
                <a:lnTo>
                  <a:pt x="2689847" y="0"/>
                </a:lnTo>
                <a:lnTo>
                  <a:pt x="2689847" y="35826"/>
                </a:lnTo>
                <a:lnTo>
                  <a:pt x="2725674" y="35826"/>
                </a:lnTo>
                <a:lnTo>
                  <a:pt x="2725674" y="0"/>
                </a:lnTo>
                <a:close/>
              </a:path>
              <a:path w="12736830" h="13132435">
                <a:moveTo>
                  <a:pt x="2732836" y="7387869"/>
                </a:moveTo>
                <a:lnTo>
                  <a:pt x="2697022" y="7387869"/>
                </a:lnTo>
                <a:lnTo>
                  <a:pt x="2697022" y="7419353"/>
                </a:lnTo>
                <a:lnTo>
                  <a:pt x="2732836" y="7419353"/>
                </a:lnTo>
                <a:lnTo>
                  <a:pt x="2732836" y="7387869"/>
                </a:lnTo>
                <a:close/>
              </a:path>
              <a:path w="12736830" h="13132435">
                <a:moveTo>
                  <a:pt x="2749829" y="3770896"/>
                </a:moveTo>
                <a:lnTo>
                  <a:pt x="2714002" y="3770896"/>
                </a:lnTo>
                <a:lnTo>
                  <a:pt x="2714002" y="3805885"/>
                </a:lnTo>
                <a:lnTo>
                  <a:pt x="2749829" y="3805885"/>
                </a:lnTo>
                <a:lnTo>
                  <a:pt x="2749829" y="3770896"/>
                </a:lnTo>
                <a:close/>
              </a:path>
              <a:path w="12736830" h="13132435">
                <a:moveTo>
                  <a:pt x="2758148" y="7481532"/>
                </a:moveTo>
                <a:lnTo>
                  <a:pt x="2722334" y="7481532"/>
                </a:lnTo>
                <a:lnTo>
                  <a:pt x="2722334" y="7517358"/>
                </a:lnTo>
                <a:lnTo>
                  <a:pt x="2758148" y="7517358"/>
                </a:lnTo>
                <a:lnTo>
                  <a:pt x="2758148" y="7481532"/>
                </a:lnTo>
                <a:close/>
              </a:path>
              <a:path w="12736830" h="13132435">
                <a:moveTo>
                  <a:pt x="2758186" y="3953751"/>
                </a:moveTo>
                <a:lnTo>
                  <a:pt x="2722359" y="3953751"/>
                </a:lnTo>
                <a:lnTo>
                  <a:pt x="2722359" y="3989565"/>
                </a:lnTo>
                <a:lnTo>
                  <a:pt x="2758186" y="3989565"/>
                </a:lnTo>
                <a:lnTo>
                  <a:pt x="2758186" y="3953751"/>
                </a:lnTo>
                <a:close/>
              </a:path>
              <a:path w="12736830" h="13132435">
                <a:moveTo>
                  <a:pt x="2764459" y="13097243"/>
                </a:moveTo>
                <a:lnTo>
                  <a:pt x="2728645" y="13097243"/>
                </a:lnTo>
                <a:lnTo>
                  <a:pt x="2728645" y="13132130"/>
                </a:lnTo>
                <a:lnTo>
                  <a:pt x="2764459" y="13132130"/>
                </a:lnTo>
                <a:lnTo>
                  <a:pt x="2764459" y="13097243"/>
                </a:lnTo>
                <a:close/>
              </a:path>
              <a:path w="12736830" h="13132435">
                <a:moveTo>
                  <a:pt x="2797314" y="0"/>
                </a:moveTo>
                <a:lnTo>
                  <a:pt x="2761488" y="0"/>
                </a:lnTo>
                <a:lnTo>
                  <a:pt x="2761488" y="35826"/>
                </a:lnTo>
                <a:lnTo>
                  <a:pt x="2797314" y="35826"/>
                </a:lnTo>
                <a:lnTo>
                  <a:pt x="2797314" y="0"/>
                </a:lnTo>
                <a:close/>
              </a:path>
              <a:path w="12736830" h="13132435">
                <a:moveTo>
                  <a:pt x="2804477" y="7387869"/>
                </a:moveTo>
                <a:lnTo>
                  <a:pt x="2768663" y="7387869"/>
                </a:lnTo>
                <a:lnTo>
                  <a:pt x="2768663" y="7419353"/>
                </a:lnTo>
                <a:lnTo>
                  <a:pt x="2804477" y="7419353"/>
                </a:lnTo>
                <a:lnTo>
                  <a:pt x="2804477" y="7387869"/>
                </a:lnTo>
                <a:close/>
              </a:path>
              <a:path w="12736830" h="13132435">
                <a:moveTo>
                  <a:pt x="2821470" y="3770896"/>
                </a:moveTo>
                <a:lnTo>
                  <a:pt x="2785643" y="3770896"/>
                </a:lnTo>
                <a:lnTo>
                  <a:pt x="2785643" y="3805885"/>
                </a:lnTo>
                <a:lnTo>
                  <a:pt x="2821470" y="3805885"/>
                </a:lnTo>
                <a:lnTo>
                  <a:pt x="2821470" y="3770896"/>
                </a:lnTo>
                <a:close/>
              </a:path>
              <a:path w="12736830" h="13132435">
                <a:moveTo>
                  <a:pt x="2829788" y="7481532"/>
                </a:moveTo>
                <a:lnTo>
                  <a:pt x="2793974" y="7481532"/>
                </a:lnTo>
                <a:lnTo>
                  <a:pt x="2793974" y="7517358"/>
                </a:lnTo>
                <a:lnTo>
                  <a:pt x="2829788" y="7517358"/>
                </a:lnTo>
                <a:lnTo>
                  <a:pt x="2829788" y="7481532"/>
                </a:lnTo>
                <a:close/>
              </a:path>
              <a:path w="12736830" h="13132435">
                <a:moveTo>
                  <a:pt x="2829826" y="3953751"/>
                </a:moveTo>
                <a:lnTo>
                  <a:pt x="2794000" y="3953751"/>
                </a:lnTo>
                <a:lnTo>
                  <a:pt x="2794000" y="3989565"/>
                </a:lnTo>
                <a:lnTo>
                  <a:pt x="2829826" y="3989565"/>
                </a:lnTo>
                <a:lnTo>
                  <a:pt x="2829826" y="3953751"/>
                </a:lnTo>
                <a:close/>
              </a:path>
              <a:path w="12736830" h="13132435">
                <a:moveTo>
                  <a:pt x="2836100" y="13097243"/>
                </a:moveTo>
                <a:lnTo>
                  <a:pt x="2800286" y="13097243"/>
                </a:lnTo>
                <a:lnTo>
                  <a:pt x="2800286" y="13132130"/>
                </a:lnTo>
                <a:lnTo>
                  <a:pt x="2836100" y="13132130"/>
                </a:lnTo>
                <a:lnTo>
                  <a:pt x="2836100" y="13097243"/>
                </a:lnTo>
                <a:close/>
              </a:path>
              <a:path w="12736830" h="13132435">
                <a:moveTo>
                  <a:pt x="2868955" y="0"/>
                </a:moveTo>
                <a:lnTo>
                  <a:pt x="2833128" y="0"/>
                </a:lnTo>
                <a:lnTo>
                  <a:pt x="2833128" y="35826"/>
                </a:lnTo>
                <a:lnTo>
                  <a:pt x="2868955" y="35826"/>
                </a:lnTo>
                <a:lnTo>
                  <a:pt x="2868955" y="0"/>
                </a:lnTo>
                <a:close/>
              </a:path>
              <a:path w="12736830" h="13132435">
                <a:moveTo>
                  <a:pt x="2876118" y="7387869"/>
                </a:moveTo>
                <a:lnTo>
                  <a:pt x="2840304" y="7387869"/>
                </a:lnTo>
                <a:lnTo>
                  <a:pt x="2840304" y="7419353"/>
                </a:lnTo>
                <a:lnTo>
                  <a:pt x="2876118" y="7419353"/>
                </a:lnTo>
                <a:lnTo>
                  <a:pt x="2876118" y="7387869"/>
                </a:lnTo>
                <a:close/>
              </a:path>
              <a:path w="12736830" h="13132435">
                <a:moveTo>
                  <a:pt x="2893110" y="3770896"/>
                </a:moveTo>
                <a:lnTo>
                  <a:pt x="2857284" y="3770896"/>
                </a:lnTo>
                <a:lnTo>
                  <a:pt x="2857284" y="3805885"/>
                </a:lnTo>
                <a:lnTo>
                  <a:pt x="2893110" y="3805885"/>
                </a:lnTo>
                <a:lnTo>
                  <a:pt x="2893110" y="3770896"/>
                </a:lnTo>
                <a:close/>
              </a:path>
              <a:path w="12736830" h="13132435">
                <a:moveTo>
                  <a:pt x="2901429" y="7481532"/>
                </a:moveTo>
                <a:lnTo>
                  <a:pt x="2865615" y="7481532"/>
                </a:lnTo>
                <a:lnTo>
                  <a:pt x="2865615" y="7517358"/>
                </a:lnTo>
                <a:lnTo>
                  <a:pt x="2901429" y="7517358"/>
                </a:lnTo>
                <a:lnTo>
                  <a:pt x="2901429" y="7481532"/>
                </a:lnTo>
                <a:close/>
              </a:path>
              <a:path w="12736830" h="13132435">
                <a:moveTo>
                  <a:pt x="2901467" y="3953751"/>
                </a:moveTo>
                <a:lnTo>
                  <a:pt x="2865640" y="3953751"/>
                </a:lnTo>
                <a:lnTo>
                  <a:pt x="2865640" y="3989565"/>
                </a:lnTo>
                <a:lnTo>
                  <a:pt x="2901467" y="3989565"/>
                </a:lnTo>
                <a:lnTo>
                  <a:pt x="2901467" y="3953751"/>
                </a:lnTo>
                <a:close/>
              </a:path>
              <a:path w="12736830" h="13132435">
                <a:moveTo>
                  <a:pt x="2907741" y="13097243"/>
                </a:moveTo>
                <a:lnTo>
                  <a:pt x="2871927" y="13097243"/>
                </a:lnTo>
                <a:lnTo>
                  <a:pt x="2871927" y="13132130"/>
                </a:lnTo>
                <a:lnTo>
                  <a:pt x="2907741" y="13132130"/>
                </a:lnTo>
                <a:lnTo>
                  <a:pt x="2907741" y="13097243"/>
                </a:lnTo>
                <a:close/>
              </a:path>
              <a:path w="12736830" h="13132435">
                <a:moveTo>
                  <a:pt x="2940596" y="0"/>
                </a:moveTo>
                <a:lnTo>
                  <a:pt x="2904769" y="0"/>
                </a:lnTo>
                <a:lnTo>
                  <a:pt x="2904769" y="35826"/>
                </a:lnTo>
                <a:lnTo>
                  <a:pt x="2940596" y="35826"/>
                </a:lnTo>
                <a:lnTo>
                  <a:pt x="2940596" y="0"/>
                </a:lnTo>
                <a:close/>
              </a:path>
              <a:path w="12736830" h="13132435">
                <a:moveTo>
                  <a:pt x="2947759" y="7387869"/>
                </a:moveTo>
                <a:lnTo>
                  <a:pt x="2911945" y="7387869"/>
                </a:lnTo>
                <a:lnTo>
                  <a:pt x="2911945" y="7419353"/>
                </a:lnTo>
                <a:lnTo>
                  <a:pt x="2947759" y="7419353"/>
                </a:lnTo>
                <a:lnTo>
                  <a:pt x="2947759" y="7387869"/>
                </a:lnTo>
                <a:close/>
              </a:path>
              <a:path w="12736830" h="13132435">
                <a:moveTo>
                  <a:pt x="2964751" y="3770896"/>
                </a:moveTo>
                <a:lnTo>
                  <a:pt x="2928924" y="3770896"/>
                </a:lnTo>
                <a:lnTo>
                  <a:pt x="2928924" y="3805885"/>
                </a:lnTo>
                <a:lnTo>
                  <a:pt x="2964751" y="3805885"/>
                </a:lnTo>
                <a:lnTo>
                  <a:pt x="2964751" y="3770896"/>
                </a:lnTo>
                <a:close/>
              </a:path>
              <a:path w="12736830" h="13132435">
                <a:moveTo>
                  <a:pt x="2973070" y="7481532"/>
                </a:moveTo>
                <a:lnTo>
                  <a:pt x="2937256" y="7481532"/>
                </a:lnTo>
                <a:lnTo>
                  <a:pt x="2937256" y="7517358"/>
                </a:lnTo>
                <a:lnTo>
                  <a:pt x="2973070" y="7517358"/>
                </a:lnTo>
                <a:lnTo>
                  <a:pt x="2973070" y="7481532"/>
                </a:lnTo>
                <a:close/>
              </a:path>
              <a:path w="12736830" h="13132435">
                <a:moveTo>
                  <a:pt x="2973108" y="3953751"/>
                </a:moveTo>
                <a:lnTo>
                  <a:pt x="2937281" y="3953751"/>
                </a:lnTo>
                <a:lnTo>
                  <a:pt x="2937281" y="3989565"/>
                </a:lnTo>
                <a:lnTo>
                  <a:pt x="2973108" y="3989565"/>
                </a:lnTo>
                <a:lnTo>
                  <a:pt x="2973108" y="3953751"/>
                </a:lnTo>
                <a:close/>
              </a:path>
              <a:path w="12736830" h="13132435">
                <a:moveTo>
                  <a:pt x="2979382" y="13097243"/>
                </a:moveTo>
                <a:lnTo>
                  <a:pt x="2943568" y="13097243"/>
                </a:lnTo>
                <a:lnTo>
                  <a:pt x="2943568" y="13132130"/>
                </a:lnTo>
                <a:lnTo>
                  <a:pt x="2979382" y="13132130"/>
                </a:lnTo>
                <a:lnTo>
                  <a:pt x="2979382" y="13097243"/>
                </a:lnTo>
                <a:close/>
              </a:path>
              <a:path w="12736830" h="13132435">
                <a:moveTo>
                  <a:pt x="3012236" y="0"/>
                </a:moveTo>
                <a:lnTo>
                  <a:pt x="2976410" y="0"/>
                </a:lnTo>
                <a:lnTo>
                  <a:pt x="2976410" y="35826"/>
                </a:lnTo>
                <a:lnTo>
                  <a:pt x="3012236" y="35826"/>
                </a:lnTo>
                <a:lnTo>
                  <a:pt x="3012236" y="0"/>
                </a:lnTo>
                <a:close/>
              </a:path>
              <a:path w="12736830" h="13132435">
                <a:moveTo>
                  <a:pt x="3019399" y="7387869"/>
                </a:moveTo>
                <a:lnTo>
                  <a:pt x="2983585" y="7387869"/>
                </a:lnTo>
                <a:lnTo>
                  <a:pt x="2983585" y="7419353"/>
                </a:lnTo>
                <a:lnTo>
                  <a:pt x="3019399" y="7419353"/>
                </a:lnTo>
                <a:lnTo>
                  <a:pt x="3019399" y="7387869"/>
                </a:lnTo>
                <a:close/>
              </a:path>
              <a:path w="12736830" h="13132435">
                <a:moveTo>
                  <a:pt x="3036392" y="3770896"/>
                </a:moveTo>
                <a:lnTo>
                  <a:pt x="3000565" y="3770896"/>
                </a:lnTo>
                <a:lnTo>
                  <a:pt x="3000565" y="3805885"/>
                </a:lnTo>
                <a:lnTo>
                  <a:pt x="3036392" y="3805885"/>
                </a:lnTo>
                <a:lnTo>
                  <a:pt x="3036392" y="3770896"/>
                </a:lnTo>
                <a:close/>
              </a:path>
              <a:path w="12736830" h="13132435">
                <a:moveTo>
                  <a:pt x="3044710" y="7481532"/>
                </a:moveTo>
                <a:lnTo>
                  <a:pt x="3008896" y="7481532"/>
                </a:lnTo>
                <a:lnTo>
                  <a:pt x="3008896" y="7517358"/>
                </a:lnTo>
                <a:lnTo>
                  <a:pt x="3044710" y="7517358"/>
                </a:lnTo>
                <a:lnTo>
                  <a:pt x="3044710" y="7481532"/>
                </a:lnTo>
                <a:close/>
              </a:path>
              <a:path w="12736830" h="13132435">
                <a:moveTo>
                  <a:pt x="3044748" y="3953751"/>
                </a:moveTo>
                <a:lnTo>
                  <a:pt x="3008922" y="3953751"/>
                </a:lnTo>
                <a:lnTo>
                  <a:pt x="3008922" y="3989565"/>
                </a:lnTo>
                <a:lnTo>
                  <a:pt x="3044748" y="3989565"/>
                </a:lnTo>
                <a:lnTo>
                  <a:pt x="3044748" y="3953751"/>
                </a:lnTo>
                <a:close/>
              </a:path>
              <a:path w="12736830" h="13132435">
                <a:moveTo>
                  <a:pt x="3051022" y="13097243"/>
                </a:moveTo>
                <a:lnTo>
                  <a:pt x="3015208" y="13097243"/>
                </a:lnTo>
                <a:lnTo>
                  <a:pt x="3015208" y="13132130"/>
                </a:lnTo>
                <a:lnTo>
                  <a:pt x="3051022" y="13132130"/>
                </a:lnTo>
                <a:lnTo>
                  <a:pt x="3051022" y="13097243"/>
                </a:lnTo>
                <a:close/>
              </a:path>
              <a:path w="12736830" h="13132435">
                <a:moveTo>
                  <a:pt x="3083877" y="0"/>
                </a:moveTo>
                <a:lnTo>
                  <a:pt x="3048050" y="0"/>
                </a:lnTo>
                <a:lnTo>
                  <a:pt x="3048050" y="35826"/>
                </a:lnTo>
                <a:lnTo>
                  <a:pt x="3083877" y="35826"/>
                </a:lnTo>
                <a:lnTo>
                  <a:pt x="3083877" y="0"/>
                </a:lnTo>
                <a:close/>
              </a:path>
              <a:path w="12736830" h="13132435">
                <a:moveTo>
                  <a:pt x="3091040" y="7387869"/>
                </a:moveTo>
                <a:lnTo>
                  <a:pt x="3055226" y="7387869"/>
                </a:lnTo>
                <a:lnTo>
                  <a:pt x="3055226" y="7419353"/>
                </a:lnTo>
                <a:lnTo>
                  <a:pt x="3091040" y="7419353"/>
                </a:lnTo>
                <a:lnTo>
                  <a:pt x="3091040" y="7387869"/>
                </a:lnTo>
                <a:close/>
              </a:path>
              <a:path w="12736830" h="13132435">
                <a:moveTo>
                  <a:pt x="3108033" y="3770896"/>
                </a:moveTo>
                <a:lnTo>
                  <a:pt x="3072206" y="3770896"/>
                </a:lnTo>
                <a:lnTo>
                  <a:pt x="3072206" y="3805885"/>
                </a:lnTo>
                <a:lnTo>
                  <a:pt x="3108033" y="3805885"/>
                </a:lnTo>
                <a:lnTo>
                  <a:pt x="3108033" y="3770896"/>
                </a:lnTo>
                <a:close/>
              </a:path>
              <a:path w="12736830" h="13132435">
                <a:moveTo>
                  <a:pt x="3116351" y="7481532"/>
                </a:moveTo>
                <a:lnTo>
                  <a:pt x="3080537" y="7481532"/>
                </a:lnTo>
                <a:lnTo>
                  <a:pt x="3080537" y="7517358"/>
                </a:lnTo>
                <a:lnTo>
                  <a:pt x="3116351" y="7517358"/>
                </a:lnTo>
                <a:lnTo>
                  <a:pt x="3116351" y="7481532"/>
                </a:lnTo>
                <a:close/>
              </a:path>
              <a:path w="12736830" h="13132435">
                <a:moveTo>
                  <a:pt x="3116389" y="3953751"/>
                </a:moveTo>
                <a:lnTo>
                  <a:pt x="3080562" y="3953751"/>
                </a:lnTo>
                <a:lnTo>
                  <a:pt x="3080562" y="3989565"/>
                </a:lnTo>
                <a:lnTo>
                  <a:pt x="3116389" y="3989565"/>
                </a:lnTo>
                <a:lnTo>
                  <a:pt x="3116389" y="3953751"/>
                </a:lnTo>
                <a:close/>
              </a:path>
              <a:path w="12736830" h="13132435">
                <a:moveTo>
                  <a:pt x="3122663" y="13097243"/>
                </a:moveTo>
                <a:lnTo>
                  <a:pt x="3086849" y="13097243"/>
                </a:lnTo>
                <a:lnTo>
                  <a:pt x="3086849" y="13132130"/>
                </a:lnTo>
                <a:lnTo>
                  <a:pt x="3122663" y="13132130"/>
                </a:lnTo>
                <a:lnTo>
                  <a:pt x="3122663" y="13097243"/>
                </a:lnTo>
                <a:close/>
              </a:path>
              <a:path w="12736830" h="13132435">
                <a:moveTo>
                  <a:pt x="3155518" y="0"/>
                </a:moveTo>
                <a:lnTo>
                  <a:pt x="3119691" y="0"/>
                </a:lnTo>
                <a:lnTo>
                  <a:pt x="3119691" y="35826"/>
                </a:lnTo>
                <a:lnTo>
                  <a:pt x="3155518" y="35826"/>
                </a:lnTo>
                <a:lnTo>
                  <a:pt x="3155518" y="0"/>
                </a:lnTo>
                <a:close/>
              </a:path>
              <a:path w="12736830" h="13132435">
                <a:moveTo>
                  <a:pt x="3162681" y="7387869"/>
                </a:moveTo>
                <a:lnTo>
                  <a:pt x="3126867" y="7387869"/>
                </a:lnTo>
                <a:lnTo>
                  <a:pt x="3126867" y="7419353"/>
                </a:lnTo>
                <a:lnTo>
                  <a:pt x="3162681" y="7419353"/>
                </a:lnTo>
                <a:lnTo>
                  <a:pt x="3162681" y="7387869"/>
                </a:lnTo>
                <a:close/>
              </a:path>
              <a:path w="12736830" h="13132435">
                <a:moveTo>
                  <a:pt x="3179673" y="3770896"/>
                </a:moveTo>
                <a:lnTo>
                  <a:pt x="3143847" y="3770896"/>
                </a:lnTo>
                <a:lnTo>
                  <a:pt x="3143847" y="3805885"/>
                </a:lnTo>
                <a:lnTo>
                  <a:pt x="3179673" y="3805885"/>
                </a:lnTo>
                <a:lnTo>
                  <a:pt x="3179673" y="3770896"/>
                </a:lnTo>
                <a:close/>
              </a:path>
              <a:path w="12736830" h="13132435">
                <a:moveTo>
                  <a:pt x="3187992" y="7481532"/>
                </a:moveTo>
                <a:lnTo>
                  <a:pt x="3152178" y="7481532"/>
                </a:lnTo>
                <a:lnTo>
                  <a:pt x="3152178" y="7517358"/>
                </a:lnTo>
                <a:lnTo>
                  <a:pt x="3187992" y="7517358"/>
                </a:lnTo>
                <a:lnTo>
                  <a:pt x="3187992" y="7481532"/>
                </a:lnTo>
                <a:close/>
              </a:path>
              <a:path w="12736830" h="13132435">
                <a:moveTo>
                  <a:pt x="3188030" y="3953751"/>
                </a:moveTo>
                <a:lnTo>
                  <a:pt x="3152203" y="3953751"/>
                </a:lnTo>
                <a:lnTo>
                  <a:pt x="3152203" y="3989565"/>
                </a:lnTo>
                <a:lnTo>
                  <a:pt x="3188030" y="3989565"/>
                </a:lnTo>
                <a:lnTo>
                  <a:pt x="3188030" y="3953751"/>
                </a:lnTo>
                <a:close/>
              </a:path>
              <a:path w="12736830" h="13132435">
                <a:moveTo>
                  <a:pt x="3194304" y="13097243"/>
                </a:moveTo>
                <a:lnTo>
                  <a:pt x="3158490" y="13097243"/>
                </a:lnTo>
                <a:lnTo>
                  <a:pt x="3158490" y="13132130"/>
                </a:lnTo>
                <a:lnTo>
                  <a:pt x="3194304" y="13132130"/>
                </a:lnTo>
                <a:lnTo>
                  <a:pt x="3194304" y="13097243"/>
                </a:lnTo>
                <a:close/>
              </a:path>
              <a:path w="12736830" h="13132435">
                <a:moveTo>
                  <a:pt x="3227159" y="0"/>
                </a:moveTo>
                <a:lnTo>
                  <a:pt x="3191332" y="0"/>
                </a:lnTo>
                <a:lnTo>
                  <a:pt x="3191332" y="35826"/>
                </a:lnTo>
                <a:lnTo>
                  <a:pt x="3227159" y="35826"/>
                </a:lnTo>
                <a:lnTo>
                  <a:pt x="3227159" y="0"/>
                </a:lnTo>
                <a:close/>
              </a:path>
              <a:path w="12736830" h="13132435">
                <a:moveTo>
                  <a:pt x="3234321" y="7387869"/>
                </a:moveTo>
                <a:lnTo>
                  <a:pt x="3198507" y="7387869"/>
                </a:lnTo>
                <a:lnTo>
                  <a:pt x="3198507" y="7419353"/>
                </a:lnTo>
                <a:lnTo>
                  <a:pt x="3234321" y="7419353"/>
                </a:lnTo>
                <a:lnTo>
                  <a:pt x="3234321" y="7387869"/>
                </a:lnTo>
                <a:close/>
              </a:path>
              <a:path w="12736830" h="13132435">
                <a:moveTo>
                  <a:pt x="3251314" y="3770896"/>
                </a:moveTo>
                <a:lnTo>
                  <a:pt x="3215487" y="3770896"/>
                </a:lnTo>
                <a:lnTo>
                  <a:pt x="3215487" y="3805885"/>
                </a:lnTo>
                <a:lnTo>
                  <a:pt x="3251314" y="3805885"/>
                </a:lnTo>
                <a:lnTo>
                  <a:pt x="3251314" y="3770896"/>
                </a:lnTo>
                <a:close/>
              </a:path>
              <a:path w="12736830" h="13132435">
                <a:moveTo>
                  <a:pt x="3259632" y="7481532"/>
                </a:moveTo>
                <a:lnTo>
                  <a:pt x="3223818" y="7481532"/>
                </a:lnTo>
                <a:lnTo>
                  <a:pt x="3223818" y="7517358"/>
                </a:lnTo>
                <a:lnTo>
                  <a:pt x="3259632" y="7517358"/>
                </a:lnTo>
                <a:lnTo>
                  <a:pt x="3259632" y="7481532"/>
                </a:lnTo>
                <a:close/>
              </a:path>
              <a:path w="12736830" h="13132435">
                <a:moveTo>
                  <a:pt x="3259671" y="3953751"/>
                </a:moveTo>
                <a:lnTo>
                  <a:pt x="3223844" y="3953751"/>
                </a:lnTo>
                <a:lnTo>
                  <a:pt x="3223844" y="3989565"/>
                </a:lnTo>
                <a:lnTo>
                  <a:pt x="3259671" y="3989565"/>
                </a:lnTo>
                <a:lnTo>
                  <a:pt x="3259671" y="3953751"/>
                </a:lnTo>
                <a:close/>
              </a:path>
              <a:path w="12736830" h="13132435">
                <a:moveTo>
                  <a:pt x="3265944" y="13097243"/>
                </a:moveTo>
                <a:lnTo>
                  <a:pt x="3230130" y="13097243"/>
                </a:lnTo>
                <a:lnTo>
                  <a:pt x="3230130" y="13132130"/>
                </a:lnTo>
                <a:lnTo>
                  <a:pt x="3265944" y="13132130"/>
                </a:lnTo>
                <a:lnTo>
                  <a:pt x="3265944" y="13097243"/>
                </a:lnTo>
                <a:close/>
              </a:path>
              <a:path w="12736830" h="13132435">
                <a:moveTo>
                  <a:pt x="3298799" y="0"/>
                </a:moveTo>
                <a:lnTo>
                  <a:pt x="3262973" y="0"/>
                </a:lnTo>
                <a:lnTo>
                  <a:pt x="3262973" y="35826"/>
                </a:lnTo>
                <a:lnTo>
                  <a:pt x="3298799" y="35826"/>
                </a:lnTo>
                <a:lnTo>
                  <a:pt x="3298799" y="0"/>
                </a:lnTo>
                <a:close/>
              </a:path>
              <a:path w="12736830" h="13132435">
                <a:moveTo>
                  <a:pt x="3305962" y="7387869"/>
                </a:moveTo>
                <a:lnTo>
                  <a:pt x="3270148" y="7387869"/>
                </a:lnTo>
                <a:lnTo>
                  <a:pt x="3270148" y="7419353"/>
                </a:lnTo>
                <a:lnTo>
                  <a:pt x="3305962" y="7419353"/>
                </a:lnTo>
                <a:lnTo>
                  <a:pt x="3305962" y="7387869"/>
                </a:lnTo>
                <a:close/>
              </a:path>
              <a:path w="12736830" h="13132435">
                <a:moveTo>
                  <a:pt x="3322955" y="3770896"/>
                </a:moveTo>
                <a:lnTo>
                  <a:pt x="3287128" y="3770896"/>
                </a:lnTo>
                <a:lnTo>
                  <a:pt x="3287128" y="3805885"/>
                </a:lnTo>
                <a:lnTo>
                  <a:pt x="3322955" y="3805885"/>
                </a:lnTo>
                <a:lnTo>
                  <a:pt x="3322955" y="3770896"/>
                </a:lnTo>
                <a:close/>
              </a:path>
              <a:path w="12736830" h="13132435">
                <a:moveTo>
                  <a:pt x="3331273" y="7481532"/>
                </a:moveTo>
                <a:lnTo>
                  <a:pt x="3295459" y="7481532"/>
                </a:lnTo>
                <a:lnTo>
                  <a:pt x="3295459" y="7517358"/>
                </a:lnTo>
                <a:lnTo>
                  <a:pt x="3331273" y="7517358"/>
                </a:lnTo>
                <a:lnTo>
                  <a:pt x="3331273" y="7481532"/>
                </a:lnTo>
                <a:close/>
              </a:path>
              <a:path w="12736830" h="13132435">
                <a:moveTo>
                  <a:pt x="3331311" y="3953751"/>
                </a:moveTo>
                <a:lnTo>
                  <a:pt x="3295485" y="3953751"/>
                </a:lnTo>
                <a:lnTo>
                  <a:pt x="3295485" y="3989565"/>
                </a:lnTo>
                <a:lnTo>
                  <a:pt x="3331311" y="3989565"/>
                </a:lnTo>
                <a:lnTo>
                  <a:pt x="3331311" y="3953751"/>
                </a:lnTo>
                <a:close/>
              </a:path>
              <a:path w="12736830" h="13132435">
                <a:moveTo>
                  <a:pt x="3337585" y="13097243"/>
                </a:moveTo>
                <a:lnTo>
                  <a:pt x="3301771" y="13097243"/>
                </a:lnTo>
                <a:lnTo>
                  <a:pt x="3301771" y="13132130"/>
                </a:lnTo>
                <a:lnTo>
                  <a:pt x="3337585" y="13132130"/>
                </a:lnTo>
                <a:lnTo>
                  <a:pt x="3337585" y="13097243"/>
                </a:lnTo>
                <a:close/>
              </a:path>
              <a:path w="12736830" h="13132435">
                <a:moveTo>
                  <a:pt x="3370440" y="0"/>
                </a:moveTo>
                <a:lnTo>
                  <a:pt x="3334613" y="0"/>
                </a:lnTo>
                <a:lnTo>
                  <a:pt x="3334613" y="35826"/>
                </a:lnTo>
                <a:lnTo>
                  <a:pt x="3370440" y="35826"/>
                </a:lnTo>
                <a:lnTo>
                  <a:pt x="3370440" y="0"/>
                </a:lnTo>
                <a:close/>
              </a:path>
              <a:path w="12736830" h="13132435">
                <a:moveTo>
                  <a:pt x="3377603" y="7387869"/>
                </a:moveTo>
                <a:lnTo>
                  <a:pt x="3341789" y="7387869"/>
                </a:lnTo>
                <a:lnTo>
                  <a:pt x="3341789" y="7419353"/>
                </a:lnTo>
                <a:lnTo>
                  <a:pt x="3377603" y="7419353"/>
                </a:lnTo>
                <a:lnTo>
                  <a:pt x="3377603" y="7387869"/>
                </a:lnTo>
                <a:close/>
              </a:path>
              <a:path w="12736830" h="13132435">
                <a:moveTo>
                  <a:pt x="3394595" y="3770896"/>
                </a:moveTo>
                <a:lnTo>
                  <a:pt x="3358769" y="3770896"/>
                </a:lnTo>
                <a:lnTo>
                  <a:pt x="3358769" y="3805885"/>
                </a:lnTo>
                <a:lnTo>
                  <a:pt x="3394595" y="3805885"/>
                </a:lnTo>
                <a:lnTo>
                  <a:pt x="3394595" y="3770896"/>
                </a:lnTo>
                <a:close/>
              </a:path>
              <a:path w="12736830" h="13132435">
                <a:moveTo>
                  <a:pt x="3402914" y="7481532"/>
                </a:moveTo>
                <a:lnTo>
                  <a:pt x="3367100" y="7481532"/>
                </a:lnTo>
                <a:lnTo>
                  <a:pt x="3367100" y="7517358"/>
                </a:lnTo>
                <a:lnTo>
                  <a:pt x="3402914" y="7517358"/>
                </a:lnTo>
                <a:lnTo>
                  <a:pt x="3402914" y="7481532"/>
                </a:lnTo>
                <a:close/>
              </a:path>
              <a:path w="12736830" h="13132435">
                <a:moveTo>
                  <a:pt x="3402952" y="3953751"/>
                </a:moveTo>
                <a:lnTo>
                  <a:pt x="3367125" y="3953751"/>
                </a:lnTo>
                <a:lnTo>
                  <a:pt x="3367125" y="3989565"/>
                </a:lnTo>
                <a:lnTo>
                  <a:pt x="3402952" y="3989565"/>
                </a:lnTo>
                <a:lnTo>
                  <a:pt x="3402952" y="3953751"/>
                </a:lnTo>
                <a:close/>
              </a:path>
              <a:path w="12736830" h="13132435">
                <a:moveTo>
                  <a:pt x="3409226" y="13097243"/>
                </a:moveTo>
                <a:lnTo>
                  <a:pt x="3373412" y="13097243"/>
                </a:lnTo>
                <a:lnTo>
                  <a:pt x="3373412" y="13132130"/>
                </a:lnTo>
                <a:lnTo>
                  <a:pt x="3409226" y="13132130"/>
                </a:lnTo>
                <a:lnTo>
                  <a:pt x="3409226" y="13097243"/>
                </a:lnTo>
                <a:close/>
              </a:path>
              <a:path w="12736830" h="13132435">
                <a:moveTo>
                  <a:pt x="3442081" y="0"/>
                </a:moveTo>
                <a:lnTo>
                  <a:pt x="3406254" y="0"/>
                </a:lnTo>
                <a:lnTo>
                  <a:pt x="3406254" y="35826"/>
                </a:lnTo>
                <a:lnTo>
                  <a:pt x="3442081" y="35826"/>
                </a:lnTo>
                <a:lnTo>
                  <a:pt x="3442081" y="0"/>
                </a:lnTo>
                <a:close/>
              </a:path>
              <a:path w="12736830" h="13132435">
                <a:moveTo>
                  <a:pt x="3449243" y="7387869"/>
                </a:moveTo>
                <a:lnTo>
                  <a:pt x="3413429" y="7387869"/>
                </a:lnTo>
                <a:lnTo>
                  <a:pt x="3413429" y="7419353"/>
                </a:lnTo>
                <a:lnTo>
                  <a:pt x="3449243" y="7419353"/>
                </a:lnTo>
                <a:lnTo>
                  <a:pt x="3449243" y="7387869"/>
                </a:lnTo>
                <a:close/>
              </a:path>
              <a:path w="12736830" h="13132435">
                <a:moveTo>
                  <a:pt x="3466236" y="3770896"/>
                </a:moveTo>
                <a:lnTo>
                  <a:pt x="3430409" y="3770896"/>
                </a:lnTo>
                <a:lnTo>
                  <a:pt x="3430409" y="3805885"/>
                </a:lnTo>
                <a:lnTo>
                  <a:pt x="3466236" y="3805885"/>
                </a:lnTo>
                <a:lnTo>
                  <a:pt x="3466236" y="3770896"/>
                </a:lnTo>
                <a:close/>
              </a:path>
              <a:path w="12736830" h="13132435">
                <a:moveTo>
                  <a:pt x="3474555" y="7481532"/>
                </a:moveTo>
                <a:lnTo>
                  <a:pt x="3438741" y="7481532"/>
                </a:lnTo>
                <a:lnTo>
                  <a:pt x="3438741" y="7517358"/>
                </a:lnTo>
                <a:lnTo>
                  <a:pt x="3474555" y="7517358"/>
                </a:lnTo>
                <a:lnTo>
                  <a:pt x="3474555" y="7481532"/>
                </a:lnTo>
                <a:close/>
              </a:path>
              <a:path w="12736830" h="13132435">
                <a:moveTo>
                  <a:pt x="3474593" y="3953751"/>
                </a:moveTo>
                <a:lnTo>
                  <a:pt x="3438766" y="3953751"/>
                </a:lnTo>
                <a:lnTo>
                  <a:pt x="3438766" y="3989565"/>
                </a:lnTo>
                <a:lnTo>
                  <a:pt x="3474593" y="3989565"/>
                </a:lnTo>
                <a:lnTo>
                  <a:pt x="3474593" y="3953751"/>
                </a:lnTo>
                <a:close/>
              </a:path>
              <a:path w="12736830" h="13132435">
                <a:moveTo>
                  <a:pt x="3480866" y="13097243"/>
                </a:moveTo>
                <a:lnTo>
                  <a:pt x="3445052" y="13097243"/>
                </a:lnTo>
                <a:lnTo>
                  <a:pt x="3445052" y="13132130"/>
                </a:lnTo>
                <a:lnTo>
                  <a:pt x="3480866" y="13132130"/>
                </a:lnTo>
                <a:lnTo>
                  <a:pt x="3480866" y="13097243"/>
                </a:lnTo>
                <a:close/>
              </a:path>
              <a:path w="12736830" h="13132435">
                <a:moveTo>
                  <a:pt x="3513721" y="0"/>
                </a:moveTo>
                <a:lnTo>
                  <a:pt x="3477895" y="0"/>
                </a:lnTo>
                <a:lnTo>
                  <a:pt x="3477895" y="35826"/>
                </a:lnTo>
                <a:lnTo>
                  <a:pt x="3513721" y="35826"/>
                </a:lnTo>
                <a:lnTo>
                  <a:pt x="3513721" y="0"/>
                </a:lnTo>
                <a:close/>
              </a:path>
              <a:path w="12736830" h="13132435">
                <a:moveTo>
                  <a:pt x="3520884" y="7387869"/>
                </a:moveTo>
                <a:lnTo>
                  <a:pt x="3485070" y="7387869"/>
                </a:lnTo>
                <a:lnTo>
                  <a:pt x="3485070" y="7419353"/>
                </a:lnTo>
                <a:lnTo>
                  <a:pt x="3520884" y="7419353"/>
                </a:lnTo>
                <a:lnTo>
                  <a:pt x="3520884" y="7387869"/>
                </a:lnTo>
                <a:close/>
              </a:path>
              <a:path w="12736830" h="13132435">
                <a:moveTo>
                  <a:pt x="3537877" y="3770896"/>
                </a:moveTo>
                <a:lnTo>
                  <a:pt x="3502050" y="3770896"/>
                </a:lnTo>
                <a:lnTo>
                  <a:pt x="3502050" y="3805885"/>
                </a:lnTo>
                <a:lnTo>
                  <a:pt x="3537877" y="3805885"/>
                </a:lnTo>
                <a:lnTo>
                  <a:pt x="3537877" y="3770896"/>
                </a:lnTo>
                <a:close/>
              </a:path>
              <a:path w="12736830" h="13132435">
                <a:moveTo>
                  <a:pt x="3546195" y="7481532"/>
                </a:moveTo>
                <a:lnTo>
                  <a:pt x="3510381" y="7481532"/>
                </a:lnTo>
                <a:lnTo>
                  <a:pt x="3510381" y="7517358"/>
                </a:lnTo>
                <a:lnTo>
                  <a:pt x="3546195" y="7517358"/>
                </a:lnTo>
                <a:lnTo>
                  <a:pt x="3546195" y="7481532"/>
                </a:lnTo>
                <a:close/>
              </a:path>
              <a:path w="12736830" h="13132435">
                <a:moveTo>
                  <a:pt x="3546233" y="3953751"/>
                </a:moveTo>
                <a:lnTo>
                  <a:pt x="3510407" y="3953751"/>
                </a:lnTo>
                <a:lnTo>
                  <a:pt x="3510407" y="3989565"/>
                </a:lnTo>
                <a:lnTo>
                  <a:pt x="3546233" y="3989565"/>
                </a:lnTo>
                <a:lnTo>
                  <a:pt x="3546233" y="3953751"/>
                </a:lnTo>
                <a:close/>
              </a:path>
              <a:path w="12736830" h="13132435">
                <a:moveTo>
                  <a:pt x="3552507" y="13097243"/>
                </a:moveTo>
                <a:lnTo>
                  <a:pt x="3516693" y="13097243"/>
                </a:lnTo>
                <a:lnTo>
                  <a:pt x="3516693" y="13132130"/>
                </a:lnTo>
                <a:lnTo>
                  <a:pt x="3552507" y="13132130"/>
                </a:lnTo>
                <a:lnTo>
                  <a:pt x="3552507" y="13097243"/>
                </a:lnTo>
                <a:close/>
              </a:path>
              <a:path w="12736830" h="13132435">
                <a:moveTo>
                  <a:pt x="3585362" y="0"/>
                </a:moveTo>
                <a:lnTo>
                  <a:pt x="3549535" y="0"/>
                </a:lnTo>
                <a:lnTo>
                  <a:pt x="3549535" y="35826"/>
                </a:lnTo>
                <a:lnTo>
                  <a:pt x="3585362" y="35826"/>
                </a:lnTo>
                <a:lnTo>
                  <a:pt x="3585362" y="0"/>
                </a:lnTo>
                <a:close/>
              </a:path>
              <a:path w="12736830" h="13132435">
                <a:moveTo>
                  <a:pt x="3592525" y="7387869"/>
                </a:moveTo>
                <a:lnTo>
                  <a:pt x="3556711" y="7387869"/>
                </a:lnTo>
                <a:lnTo>
                  <a:pt x="3556711" y="7419353"/>
                </a:lnTo>
                <a:lnTo>
                  <a:pt x="3592525" y="7419353"/>
                </a:lnTo>
                <a:lnTo>
                  <a:pt x="3592525" y="7387869"/>
                </a:lnTo>
                <a:close/>
              </a:path>
              <a:path w="12736830" h="13132435">
                <a:moveTo>
                  <a:pt x="3609517" y="3770896"/>
                </a:moveTo>
                <a:lnTo>
                  <a:pt x="3573691" y="3770896"/>
                </a:lnTo>
                <a:lnTo>
                  <a:pt x="3573691" y="3805885"/>
                </a:lnTo>
                <a:lnTo>
                  <a:pt x="3609517" y="3805885"/>
                </a:lnTo>
                <a:lnTo>
                  <a:pt x="3609517" y="3770896"/>
                </a:lnTo>
                <a:close/>
              </a:path>
              <a:path w="12736830" h="13132435">
                <a:moveTo>
                  <a:pt x="3617836" y="7481532"/>
                </a:moveTo>
                <a:lnTo>
                  <a:pt x="3582022" y="7481532"/>
                </a:lnTo>
                <a:lnTo>
                  <a:pt x="3582022" y="7517358"/>
                </a:lnTo>
                <a:lnTo>
                  <a:pt x="3617836" y="7517358"/>
                </a:lnTo>
                <a:lnTo>
                  <a:pt x="3617836" y="7481532"/>
                </a:lnTo>
                <a:close/>
              </a:path>
              <a:path w="12736830" h="13132435">
                <a:moveTo>
                  <a:pt x="3617874" y="3953751"/>
                </a:moveTo>
                <a:lnTo>
                  <a:pt x="3582047" y="3953751"/>
                </a:lnTo>
                <a:lnTo>
                  <a:pt x="3582047" y="3989565"/>
                </a:lnTo>
                <a:lnTo>
                  <a:pt x="3617874" y="3989565"/>
                </a:lnTo>
                <a:lnTo>
                  <a:pt x="3617874" y="3953751"/>
                </a:lnTo>
                <a:close/>
              </a:path>
              <a:path w="12736830" h="13132435">
                <a:moveTo>
                  <a:pt x="3624148" y="13097243"/>
                </a:moveTo>
                <a:lnTo>
                  <a:pt x="3588334" y="13097243"/>
                </a:lnTo>
                <a:lnTo>
                  <a:pt x="3588334" y="13132130"/>
                </a:lnTo>
                <a:lnTo>
                  <a:pt x="3624148" y="13132130"/>
                </a:lnTo>
                <a:lnTo>
                  <a:pt x="3624148" y="13097243"/>
                </a:lnTo>
                <a:close/>
              </a:path>
              <a:path w="12736830" h="13132435">
                <a:moveTo>
                  <a:pt x="3657003" y="0"/>
                </a:moveTo>
                <a:lnTo>
                  <a:pt x="3621176" y="0"/>
                </a:lnTo>
                <a:lnTo>
                  <a:pt x="3621176" y="35826"/>
                </a:lnTo>
                <a:lnTo>
                  <a:pt x="3657003" y="35826"/>
                </a:lnTo>
                <a:lnTo>
                  <a:pt x="3657003" y="0"/>
                </a:lnTo>
                <a:close/>
              </a:path>
              <a:path w="12736830" h="13132435">
                <a:moveTo>
                  <a:pt x="3664166" y="7387869"/>
                </a:moveTo>
                <a:lnTo>
                  <a:pt x="3628352" y="7387869"/>
                </a:lnTo>
                <a:lnTo>
                  <a:pt x="3628352" y="7419353"/>
                </a:lnTo>
                <a:lnTo>
                  <a:pt x="3664166" y="7419353"/>
                </a:lnTo>
                <a:lnTo>
                  <a:pt x="3664166" y="7387869"/>
                </a:lnTo>
                <a:close/>
              </a:path>
              <a:path w="12736830" h="13132435">
                <a:moveTo>
                  <a:pt x="3681158" y="3770896"/>
                </a:moveTo>
                <a:lnTo>
                  <a:pt x="3645331" y="3770896"/>
                </a:lnTo>
                <a:lnTo>
                  <a:pt x="3645331" y="3805885"/>
                </a:lnTo>
                <a:lnTo>
                  <a:pt x="3681158" y="3805885"/>
                </a:lnTo>
                <a:lnTo>
                  <a:pt x="3681158" y="3770896"/>
                </a:lnTo>
                <a:close/>
              </a:path>
              <a:path w="12736830" h="13132435">
                <a:moveTo>
                  <a:pt x="3689477" y="7481532"/>
                </a:moveTo>
                <a:lnTo>
                  <a:pt x="3653663" y="7481532"/>
                </a:lnTo>
                <a:lnTo>
                  <a:pt x="3653663" y="7517358"/>
                </a:lnTo>
                <a:lnTo>
                  <a:pt x="3689477" y="7517358"/>
                </a:lnTo>
                <a:lnTo>
                  <a:pt x="3689477" y="7481532"/>
                </a:lnTo>
                <a:close/>
              </a:path>
              <a:path w="12736830" h="13132435">
                <a:moveTo>
                  <a:pt x="3689515" y="3953751"/>
                </a:moveTo>
                <a:lnTo>
                  <a:pt x="3653688" y="3953751"/>
                </a:lnTo>
                <a:lnTo>
                  <a:pt x="3653688" y="3989565"/>
                </a:lnTo>
                <a:lnTo>
                  <a:pt x="3689515" y="3989565"/>
                </a:lnTo>
                <a:lnTo>
                  <a:pt x="3689515" y="3953751"/>
                </a:lnTo>
                <a:close/>
              </a:path>
              <a:path w="12736830" h="13132435">
                <a:moveTo>
                  <a:pt x="3695789" y="13097243"/>
                </a:moveTo>
                <a:lnTo>
                  <a:pt x="3659975" y="13097243"/>
                </a:lnTo>
                <a:lnTo>
                  <a:pt x="3659975" y="13132130"/>
                </a:lnTo>
                <a:lnTo>
                  <a:pt x="3695789" y="13132130"/>
                </a:lnTo>
                <a:lnTo>
                  <a:pt x="3695789" y="13097243"/>
                </a:lnTo>
                <a:close/>
              </a:path>
              <a:path w="12736830" h="13132435">
                <a:moveTo>
                  <a:pt x="3728643" y="0"/>
                </a:moveTo>
                <a:lnTo>
                  <a:pt x="3692817" y="0"/>
                </a:lnTo>
                <a:lnTo>
                  <a:pt x="3692817" y="35826"/>
                </a:lnTo>
                <a:lnTo>
                  <a:pt x="3728643" y="35826"/>
                </a:lnTo>
                <a:lnTo>
                  <a:pt x="3728643" y="0"/>
                </a:lnTo>
                <a:close/>
              </a:path>
              <a:path w="12736830" h="13132435">
                <a:moveTo>
                  <a:pt x="3735806" y="7387869"/>
                </a:moveTo>
                <a:lnTo>
                  <a:pt x="3699992" y="7387869"/>
                </a:lnTo>
                <a:lnTo>
                  <a:pt x="3699992" y="7419353"/>
                </a:lnTo>
                <a:lnTo>
                  <a:pt x="3735806" y="7419353"/>
                </a:lnTo>
                <a:lnTo>
                  <a:pt x="3735806" y="7387869"/>
                </a:lnTo>
                <a:close/>
              </a:path>
              <a:path w="12736830" h="13132435">
                <a:moveTo>
                  <a:pt x="3752799" y="3770896"/>
                </a:moveTo>
                <a:lnTo>
                  <a:pt x="3716972" y="3770896"/>
                </a:lnTo>
                <a:lnTo>
                  <a:pt x="3716972" y="3805885"/>
                </a:lnTo>
                <a:lnTo>
                  <a:pt x="3752799" y="3805885"/>
                </a:lnTo>
                <a:lnTo>
                  <a:pt x="3752799" y="3770896"/>
                </a:lnTo>
                <a:close/>
              </a:path>
              <a:path w="12736830" h="13132435">
                <a:moveTo>
                  <a:pt x="3761117" y="7481532"/>
                </a:moveTo>
                <a:lnTo>
                  <a:pt x="3725303" y="7481532"/>
                </a:lnTo>
                <a:lnTo>
                  <a:pt x="3725303" y="7517358"/>
                </a:lnTo>
                <a:lnTo>
                  <a:pt x="3761117" y="7517358"/>
                </a:lnTo>
                <a:lnTo>
                  <a:pt x="3761117" y="7481532"/>
                </a:lnTo>
                <a:close/>
              </a:path>
              <a:path w="12736830" h="13132435">
                <a:moveTo>
                  <a:pt x="3761155" y="3953751"/>
                </a:moveTo>
                <a:lnTo>
                  <a:pt x="3725329" y="3953751"/>
                </a:lnTo>
                <a:lnTo>
                  <a:pt x="3725329" y="3989565"/>
                </a:lnTo>
                <a:lnTo>
                  <a:pt x="3761155" y="3989565"/>
                </a:lnTo>
                <a:lnTo>
                  <a:pt x="3761155" y="3953751"/>
                </a:lnTo>
                <a:close/>
              </a:path>
              <a:path w="12736830" h="13132435">
                <a:moveTo>
                  <a:pt x="3767429" y="13097243"/>
                </a:moveTo>
                <a:lnTo>
                  <a:pt x="3731615" y="13097243"/>
                </a:lnTo>
                <a:lnTo>
                  <a:pt x="3731615" y="13132130"/>
                </a:lnTo>
                <a:lnTo>
                  <a:pt x="3767429" y="13132130"/>
                </a:lnTo>
                <a:lnTo>
                  <a:pt x="3767429" y="13097243"/>
                </a:lnTo>
                <a:close/>
              </a:path>
              <a:path w="12736830" h="13132435">
                <a:moveTo>
                  <a:pt x="3800284" y="0"/>
                </a:moveTo>
                <a:lnTo>
                  <a:pt x="3764457" y="0"/>
                </a:lnTo>
                <a:lnTo>
                  <a:pt x="3764457" y="35826"/>
                </a:lnTo>
                <a:lnTo>
                  <a:pt x="3800284" y="35826"/>
                </a:lnTo>
                <a:lnTo>
                  <a:pt x="3800284" y="0"/>
                </a:lnTo>
                <a:close/>
              </a:path>
              <a:path w="12736830" h="13132435">
                <a:moveTo>
                  <a:pt x="3807447" y="7387869"/>
                </a:moveTo>
                <a:lnTo>
                  <a:pt x="3771633" y="7387869"/>
                </a:lnTo>
                <a:lnTo>
                  <a:pt x="3771633" y="7419353"/>
                </a:lnTo>
                <a:lnTo>
                  <a:pt x="3807447" y="7419353"/>
                </a:lnTo>
                <a:lnTo>
                  <a:pt x="3807447" y="7387869"/>
                </a:lnTo>
                <a:close/>
              </a:path>
              <a:path w="12736830" h="13132435">
                <a:moveTo>
                  <a:pt x="3824440" y="3770896"/>
                </a:moveTo>
                <a:lnTo>
                  <a:pt x="3788613" y="3770896"/>
                </a:lnTo>
                <a:lnTo>
                  <a:pt x="3788613" y="3805885"/>
                </a:lnTo>
                <a:lnTo>
                  <a:pt x="3824440" y="3805885"/>
                </a:lnTo>
                <a:lnTo>
                  <a:pt x="3824440" y="3770896"/>
                </a:lnTo>
                <a:close/>
              </a:path>
              <a:path w="12736830" h="13132435">
                <a:moveTo>
                  <a:pt x="3832758" y="7481532"/>
                </a:moveTo>
                <a:lnTo>
                  <a:pt x="3796944" y="7481532"/>
                </a:lnTo>
                <a:lnTo>
                  <a:pt x="3796944" y="7517358"/>
                </a:lnTo>
                <a:lnTo>
                  <a:pt x="3832758" y="7517358"/>
                </a:lnTo>
                <a:lnTo>
                  <a:pt x="3832758" y="7481532"/>
                </a:lnTo>
                <a:close/>
              </a:path>
              <a:path w="12736830" h="13132435">
                <a:moveTo>
                  <a:pt x="3832796" y="3953751"/>
                </a:moveTo>
                <a:lnTo>
                  <a:pt x="3796969" y="3953751"/>
                </a:lnTo>
                <a:lnTo>
                  <a:pt x="3796969" y="3989565"/>
                </a:lnTo>
                <a:lnTo>
                  <a:pt x="3832796" y="3989565"/>
                </a:lnTo>
                <a:lnTo>
                  <a:pt x="3832796" y="3953751"/>
                </a:lnTo>
                <a:close/>
              </a:path>
              <a:path w="12736830" h="13132435">
                <a:moveTo>
                  <a:pt x="3839070" y="13097243"/>
                </a:moveTo>
                <a:lnTo>
                  <a:pt x="3803256" y="13097243"/>
                </a:lnTo>
                <a:lnTo>
                  <a:pt x="3803256" y="13132130"/>
                </a:lnTo>
                <a:lnTo>
                  <a:pt x="3839070" y="13132130"/>
                </a:lnTo>
                <a:lnTo>
                  <a:pt x="3839070" y="13097243"/>
                </a:lnTo>
                <a:close/>
              </a:path>
              <a:path w="12736830" h="13132435">
                <a:moveTo>
                  <a:pt x="3871925" y="0"/>
                </a:moveTo>
                <a:lnTo>
                  <a:pt x="3836098" y="0"/>
                </a:lnTo>
                <a:lnTo>
                  <a:pt x="3836098" y="35826"/>
                </a:lnTo>
                <a:lnTo>
                  <a:pt x="3871925" y="35826"/>
                </a:lnTo>
                <a:lnTo>
                  <a:pt x="3871925" y="0"/>
                </a:lnTo>
                <a:close/>
              </a:path>
              <a:path w="12736830" h="13132435">
                <a:moveTo>
                  <a:pt x="3879088" y="7387869"/>
                </a:moveTo>
                <a:lnTo>
                  <a:pt x="3843274" y="7387869"/>
                </a:lnTo>
                <a:lnTo>
                  <a:pt x="3843274" y="7419353"/>
                </a:lnTo>
                <a:lnTo>
                  <a:pt x="3879088" y="7419353"/>
                </a:lnTo>
                <a:lnTo>
                  <a:pt x="3879088" y="7387869"/>
                </a:lnTo>
                <a:close/>
              </a:path>
              <a:path w="12736830" h="13132435">
                <a:moveTo>
                  <a:pt x="3896080" y="3770896"/>
                </a:moveTo>
                <a:lnTo>
                  <a:pt x="3860254" y="3770896"/>
                </a:lnTo>
                <a:lnTo>
                  <a:pt x="3860254" y="3805885"/>
                </a:lnTo>
                <a:lnTo>
                  <a:pt x="3896080" y="3805885"/>
                </a:lnTo>
                <a:lnTo>
                  <a:pt x="3896080" y="3770896"/>
                </a:lnTo>
                <a:close/>
              </a:path>
              <a:path w="12736830" h="13132435">
                <a:moveTo>
                  <a:pt x="3904399" y="7481532"/>
                </a:moveTo>
                <a:lnTo>
                  <a:pt x="3868585" y="7481532"/>
                </a:lnTo>
                <a:lnTo>
                  <a:pt x="3868585" y="7517358"/>
                </a:lnTo>
                <a:lnTo>
                  <a:pt x="3904399" y="7517358"/>
                </a:lnTo>
                <a:lnTo>
                  <a:pt x="3904399" y="7481532"/>
                </a:lnTo>
                <a:close/>
              </a:path>
              <a:path w="12736830" h="13132435">
                <a:moveTo>
                  <a:pt x="3904437" y="3953751"/>
                </a:moveTo>
                <a:lnTo>
                  <a:pt x="3868610" y="3953751"/>
                </a:lnTo>
                <a:lnTo>
                  <a:pt x="3868610" y="3989565"/>
                </a:lnTo>
                <a:lnTo>
                  <a:pt x="3904437" y="3989565"/>
                </a:lnTo>
                <a:lnTo>
                  <a:pt x="3904437" y="3953751"/>
                </a:lnTo>
                <a:close/>
              </a:path>
              <a:path w="12736830" h="13132435">
                <a:moveTo>
                  <a:pt x="3910711" y="13097243"/>
                </a:moveTo>
                <a:lnTo>
                  <a:pt x="3874897" y="13097243"/>
                </a:lnTo>
                <a:lnTo>
                  <a:pt x="3874897" y="13132130"/>
                </a:lnTo>
                <a:lnTo>
                  <a:pt x="3910711" y="13132130"/>
                </a:lnTo>
                <a:lnTo>
                  <a:pt x="3910711" y="13097243"/>
                </a:lnTo>
                <a:close/>
              </a:path>
              <a:path w="12736830" h="13132435">
                <a:moveTo>
                  <a:pt x="3943566" y="0"/>
                </a:moveTo>
                <a:lnTo>
                  <a:pt x="3907739" y="0"/>
                </a:lnTo>
                <a:lnTo>
                  <a:pt x="3907739" y="35826"/>
                </a:lnTo>
                <a:lnTo>
                  <a:pt x="3943566" y="35826"/>
                </a:lnTo>
                <a:lnTo>
                  <a:pt x="3943566" y="0"/>
                </a:lnTo>
                <a:close/>
              </a:path>
              <a:path w="12736830" h="13132435">
                <a:moveTo>
                  <a:pt x="3950728" y="7387869"/>
                </a:moveTo>
                <a:lnTo>
                  <a:pt x="3914914" y="7387869"/>
                </a:lnTo>
                <a:lnTo>
                  <a:pt x="3914914" y="7419353"/>
                </a:lnTo>
                <a:lnTo>
                  <a:pt x="3950728" y="7419353"/>
                </a:lnTo>
                <a:lnTo>
                  <a:pt x="3950728" y="7387869"/>
                </a:lnTo>
                <a:close/>
              </a:path>
              <a:path w="12736830" h="13132435">
                <a:moveTo>
                  <a:pt x="3967721" y="3770896"/>
                </a:moveTo>
                <a:lnTo>
                  <a:pt x="3931894" y="3770896"/>
                </a:lnTo>
                <a:lnTo>
                  <a:pt x="3931894" y="3805885"/>
                </a:lnTo>
                <a:lnTo>
                  <a:pt x="3967721" y="3805885"/>
                </a:lnTo>
                <a:lnTo>
                  <a:pt x="3967721" y="3770896"/>
                </a:lnTo>
                <a:close/>
              </a:path>
              <a:path w="12736830" h="13132435">
                <a:moveTo>
                  <a:pt x="3976039" y="7481532"/>
                </a:moveTo>
                <a:lnTo>
                  <a:pt x="3940225" y="7481532"/>
                </a:lnTo>
                <a:lnTo>
                  <a:pt x="3940225" y="7517358"/>
                </a:lnTo>
                <a:lnTo>
                  <a:pt x="3976039" y="7517358"/>
                </a:lnTo>
                <a:lnTo>
                  <a:pt x="3976039" y="7481532"/>
                </a:lnTo>
                <a:close/>
              </a:path>
              <a:path w="12736830" h="13132435">
                <a:moveTo>
                  <a:pt x="3976078" y="3953751"/>
                </a:moveTo>
                <a:lnTo>
                  <a:pt x="3940251" y="3953751"/>
                </a:lnTo>
                <a:lnTo>
                  <a:pt x="3940251" y="3989565"/>
                </a:lnTo>
                <a:lnTo>
                  <a:pt x="3976078" y="3989565"/>
                </a:lnTo>
                <a:lnTo>
                  <a:pt x="3976078" y="3953751"/>
                </a:lnTo>
                <a:close/>
              </a:path>
              <a:path w="12736830" h="13132435">
                <a:moveTo>
                  <a:pt x="3982351" y="13097243"/>
                </a:moveTo>
                <a:lnTo>
                  <a:pt x="3946525" y="13097243"/>
                </a:lnTo>
                <a:lnTo>
                  <a:pt x="3946525" y="13132130"/>
                </a:lnTo>
                <a:lnTo>
                  <a:pt x="3982351" y="13132130"/>
                </a:lnTo>
                <a:lnTo>
                  <a:pt x="3982351" y="13097243"/>
                </a:lnTo>
                <a:close/>
              </a:path>
              <a:path w="12736830" h="13132435">
                <a:moveTo>
                  <a:pt x="4015206" y="0"/>
                </a:moveTo>
                <a:lnTo>
                  <a:pt x="3979380" y="0"/>
                </a:lnTo>
                <a:lnTo>
                  <a:pt x="3979380" y="35826"/>
                </a:lnTo>
                <a:lnTo>
                  <a:pt x="4015206" y="35826"/>
                </a:lnTo>
                <a:lnTo>
                  <a:pt x="4015206" y="0"/>
                </a:lnTo>
                <a:close/>
              </a:path>
              <a:path w="12736830" h="13132435">
                <a:moveTo>
                  <a:pt x="4022369" y="7387869"/>
                </a:moveTo>
                <a:lnTo>
                  <a:pt x="3986555" y="7387869"/>
                </a:lnTo>
                <a:lnTo>
                  <a:pt x="3986555" y="7419353"/>
                </a:lnTo>
                <a:lnTo>
                  <a:pt x="4022369" y="7419353"/>
                </a:lnTo>
                <a:lnTo>
                  <a:pt x="4022369" y="7387869"/>
                </a:lnTo>
                <a:close/>
              </a:path>
              <a:path w="12736830" h="13132435">
                <a:moveTo>
                  <a:pt x="4039362" y="3770896"/>
                </a:moveTo>
                <a:lnTo>
                  <a:pt x="4003535" y="3770896"/>
                </a:lnTo>
                <a:lnTo>
                  <a:pt x="4003535" y="3805885"/>
                </a:lnTo>
                <a:lnTo>
                  <a:pt x="4039362" y="3805885"/>
                </a:lnTo>
                <a:lnTo>
                  <a:pt x="4039362" y="3770896"/>
                </a:lnTo>
                <a:close/>
              </a:path>
              <a:path w="12736830" h="13132435">
                <a:moveTo>
                  <a:pt x="4047680" y="7481532"/>
                </a:moveTo>
                <a:lnTo>
                  <a:pt x="4011853" y="7481532"/>
                </a:lnTo>
                <a:lnTo>
                  <a:pt x="4011853" y="7517358"/>
                </a:lnTo>
                <a:lnTo>
                  <a:pt x="4047680" y="7517358"/>
                </a:lnTo>
                <a:lnTo>
                  <a:pt x="4047680" y="7481532"/>
                </a:lnTo>
                <a:close/>
              </a:path>
              <a:path w="12736830" h="13132435">
                <a:moveTo>
                  <a:pt x="4047718" y="3953751"/>
                </a:moveTo>
                <a:lnTo>
                  <a:pt x="4011892" y="3953751"/>
                </a:lnTo>
                <a:lnTo>
                  <a:pt x="4011892" y="3989565"/>
                </a:lnTo>
                <a:lnTo>
                  <a:pt x="4047718" y="3989565"/>
                </a:lnTo>
                <a:lnTo>
                  <a:pt x="4047718" y="3953751"/>
                </a:lnTo>
                <a:close/>
              </a:path>
              <a:path w="12736830" h="13132435">
                <a:moveTo>
                  <a:pt x="4053992" y="13097243"/>
                </a:moveTo>
                <a:lnTo>
                  <a:pt x="4018165" y="13097243"/>
                </a:lnTo>
                <a:lnTo>
                  <a:pt x="4018165" y="13132130"/>
                </a:lnTo>
                <a:lnTo>
                  <a:pt x="4053992" y="13132130"/>
                </a:lnTo>
                <a:lnTo>
                  <a:pt x="4053992" y="13097243"/>
                </a:lnTo>
                <a:close/>
              </a:path>
              <a:path w="12736830" h="13132435">
                <a:moveTo>
                  <a:pt x="4086847" y="0"/>
                </a:moveTo>
                <a:lnTo>
                  <a:pt x="4051020" y="0"/>
                </a:lnTo>
                <a:lnTo>
                  <a:pt x="4051020" y="35826"/>
                </a:lnTo>
                <a:lnTo>
                  <a:pt x="4086847" y="35826"/>
                </a:lnTo>
                <a:lnTo>
                  <a:pt x="4086847" y="0"/>
                </a:lnTo>
                <a:close/>
              </a:path>
              <a:path w="12736830" h="13132435">
                <a:moveTo>
                  <a:pt x="4094010" y="7387869"/>
                </a:moveTo>
                <a:lnTo>
                  <a:pt x="4058183" y="7387869"/>
                </a:lnTo>
                <a:lnTo>
                  <a:pt x="4058183" y="7419353"/>
                </a:lnTo>
                <a:lnTo>
                  <a:pt x="4094010" y="7419353"/>
                </a:lnTo>
                <a:lnTo>
                  <a:pt x="4094010" y="7387869"/>
                </a:lnTo>
                <a:close/>
              </a:path>
              <a:path w="12736830" h="13132435">
                <a:moveTo>
                  <a:pt x="4111002" y="3770896"/>
                </a:moveTo>
                <a:lnTo>
                  <a:pt x="4075176" y="3770896"/>
                </a:lnTo>
                <a:lnTo>
                  <a:pt x="4075176" y="3805885"/>
                </a:lnTo>
                <a:lnTo>
                  <a:pt x="4111002" y="3805885"/>
                </a:lnTo>
                <a:lnTo>
                  <a:pt x="4111002" y="3770896"/>
                </a:lnTo>
                <a:close/>
              </a:path>
              <a:path w="12736830" h="13132435">
                <a:moveTo>
                  <a:pt x="4119321" y="7481532"/>
                </a:moveTo>
                <a:lnTo>
                  <a:pt x="4083494" y="7481532"/>
                </a:lnTo>
                <a:lnTo>
                  <a:pt x="4083494" y="7517358"/>
                </a:lnTo>
                <a:lnTo>
                  <a:pt x="4119321" y="7517358"/>
                </a:lnTo>
                <a:lnTo>
                  <a:pt x="4119321" y="7481532"/>
                </a:lnTo>
                <a:close/>
              </a:path>
              <a:path w="12736830" h="13132435">
                <a:moveTo>
                  <a:pt x="4119359" y="3953751"/>
                </a:moveTo>
                <a:lnTo>
                  <a:pt x="4083532" y="3953751"/>
                </a:lnTo>
                <a:lnTo>
                  <a:pt x="4083532" y="3989565"/>
                </a:lnTo>
                <a:lnTo>
                  <a:pt x="4119359" y="3989565"/>
                </a:lnTo>
                <a:lnTo>
                  <a:pt x="4119359" y="3953751"/>
                </a:lnTo>
                <a:close/>
              </a:path>
              <a:path w="12736830" h="13132435">
                <a:moveTo>
                  <a:pt x="4125633" y="13097243"/>
                </a:moveTo>
                <a:lnTo>
                  <a:pt x="4089806" y="13097243"/>
                </a:lnTo>
                <a:lnTo>
                  <a:pt x="4089806" y="13132130"/>
                </a:lnTo>
                <a:lnTo>
                  <a:pt x="4125633" y="13132130"/>
                </a:lnTo>
                <a:lnTo>
                  <a:pt x="4125633" y="13097243"/>
                </a:lnTo>
                <a:close/>
              </a:path>
              <a:path w="12736830" h="13132435">
                <a:moveTo>
                  <a:pt x="4158488" y="0"/>
                </a:moveTo>
                <a:lnTo>
                  <a:pt x="4122661" y="0"/>
                </a:lnTo>
                <a:lnTo>
                  <a:pt x="4122661" y="35826"/>
                </a:lnTo>
                <a:lnTo>
                  <a:pt x="4158488" y="35826"/>
                </a:lnTo>
                <a:lnTo>
                  <a:pt x="4158488" y="0"/>
                </a:lnTo>
                <a:close/>
              </a:path>
              <a:path w="12736830" h="13132435">
                <a:moveTo>
                  <a:pt x="4165650" y="7387869"/>
                </a:moveTo>
                <a:lnTo>
                  <a:pt x="4129836" y="7387869"/>
                </a:lnTo>
                <a:lnTo>
                  <a:pt x="4129836" y="7419353"/>
                </a:lnTo>
                <a:lnTo>
                  <a:pt x="4165650" y="7419353"/>
                </a:lnTo>
                <a:lnTo>
                  <a:pt x="4165650" y="7387869"/>
                </a:lnTo>
                <a:close/>
              </a:path>
              <a:path w="12736830" h="13132435">
                <a:moveTo>
                  <a:pt x="4182643" y="3770896"/>
                </a:moveTo>
                <a:lnTo>
                  <a:pt x="4146816" y="3770896"/>
                </a:lnTo>
                <a:lnTo>
                  <a:pt x="4146816" y="3805885"/>
                </a:lnTo>
                <a:lnTo>
                  <a:pt x="4182643" y="3805885"/>
                </a:lnTo>
                <a:lnTo>
                  <a:pt x="4182643" y="3770896"/>
                </a:lnTo>
                <a:close/>
              </a:path>
              <a:path w="12736830" h="13132435">
                <a:moveTo>
                  <a:pt x="4190962" y="7481532"/>
                </a:moveTo>
                <a:lnTo>
                  <a:pt x="4155135" y="7481532"/>
                </a:lnTo>
                <a:lnTo>
                  <a:pt x="4155135" y="7517358"/>
                </a:lnTo>
                <a:lnTo>
                  <a:pt x="4190962" y="7517358"/>
                </a:lnTo>
                <a:lnTo>
                  <a:pt x="4190962" y="7481532"/>
                </a:lnTo>
                <a:close/>
              </a:path>
              <a:path w="12736830" h="13132435">
                <a:moveTo>
                  <a:pt x="4191000" y="3953751"/>
                </a:moveTo>
                <a:lnTo>
                  <a:pt x="4155173" y="3953751"/>
                </a:lnTo>
                <a:lnTo>
                  <a:pt x="4155173" y="3989565"/>
                </a:lnTo>
                <a:lnTo>
                  <a:pt x="4191000" y="3989565"/>
                </a:lnTo>
                <a:lnTo>
                  <a:pt x="4191000" y="3953751"/>
                </a:lnTo>
                <a:close/>
              </a:path>
              <a:path w="12736830" h="13132435">
                <a:moveTo>
                  <a:pt x="4197273" y="13097243"/>
                </a:moveTo>
                <a:lnTo>
                  <a:pt x="4161447" y="13097243"/>
                </a:lnTo>
                <a:lnTo>
                  <a:pt x="4161447" y="13132130"/>
                </a:lnTo>
                <a:lnTo>
                  <a:pt x="4197273" y="13132130"/>
                </a:lnTo>
                <a:lnTo>
                  <a:pt x="4197273" y="13097243"/>
                </a:lnTo>
                <a:close/>
              </a:path>
              <a:path w="12736830" h="13132435">
                <a:moveTo>
                  <a:pt x="4230116" y="0"/>
                </a:moveTo>
                <a:lnTo>
                  <a:pt x="4194302" y="0"/>
                </a:lnTo>
                <a:lnTo>
                  <a:pt x="4194302" y="35826"/>
                </a:lnTo>
                <a:lnTo>
                  <a:pt x="4230116" y="35826"/>
                </a:lnTo>
                <a:lnTo>
                  <a:pt x="4230116" y="0"/>
                </a:lnTo>
                <a:close/>
              </a:path>
              <a:path w="12736830" h="13132435">
                <a:moveTo>
                  <a:pt x="4237291" y="7387869"/>
                </a:moveTo>
                <a:lnTo>
                  <a:pt x="4201464" y="7387869"/>
                </a:lnTo>
                <a:lnTo>
                  <a:pt x="4201464" y="7419353"/>
                </a:lnTo>
                <a:lnTo>
                  <a:pt x="4237291" y="7419353"/>
                </a:lnTo>
                <a:lnTo>
                  <a:pt x="4237291" y="7387869"/>
                </a:lnTo>
                <a:close/>
              </a:path>
              <a:path w="12736830" h="13132435">
                <a:moveTo>
                  <a:pt x="4254271" y="3770896"/>
                </a:moveTo>
                <a:lnTo>
                  <a:pt x="4218457" y="3770896"/>
                </a:lnTo>
                <a:lnTo>
                  <a:pt x="4218457" y="3805885"/>
                </a:lnTo>
                <a:lnTo>
                  <a:pt x="4254271" y="3805885"/>
                </a:lnTo>
                <a:lnTo>
                  <a:pt x="4254271" y="3770896"/>
                </a:lnTo>
                <a:close/>
              </a:path>
              <a:path w="12736830" h="13132435">
                <a:moveTo>
                  <a:pt x="4262602" y="7481532"/>
                </a:moveTo>
                <a:lnTo>
                  <a:pt x="4226776" y="7481532"/>
                </a:lnTo>
                <a:lnTo>
                  <a:pt x="4226776" y="7517358"/>
                </a:lnTo>
                <a:lnTo>
                  <a:pt x="4262602" y="7517358"/>
                </a:lnTo>
                <a:lnTo>
                  <a:pt x="4262602" y="7481532"/>
                </a:lnTo>
                <a:close/>
              </a:path>
              <a:path w="12736830" h="13132435">
                <a:moveTo>
                  <a:pt x="4262640" y="3953751"/>
                </a:moveTo>
                <a:lnTo>
                  <a:pt x="4226814" y="3953751"/>
                </a:lnTo>
                <a:lnTo>
                  <a:pt x="4226814" y="3989565"/>
                </a:lnTo>
                <a:lnTo>
                  <a:pt x="4262640" y="3989565"/>
                </a:lnTo>
                <a:lnTo>
                  <a:pt x="4262640" y="3953751"/>
                </a:lnTo>
                <a:close/>
              </a:path>
              <a:path w="12736830" h="13132435">
                <a:moveTo>
                  <a:pt x="4268914" y="13097243"/>
                </a:moveTo>
                <a:lnTo>
                  <a:pt x="4233088" y="13097243"/>
                </a:lnTo>
                <a:lnTo>
                  <a:pt x="4233088" y="13132130"/>
                </a:lnTo>
                <a:lnTo>
                  <a:pt x="4268914" y="13132130"/>
                </a:lnTo>
                <a:lnTo>
                  <a:pt x="4268914" y="13097243"/>
                </a:lnTo>
                <a:close/>
              </a:path>
              <a:path w="12736830" h="13132435">
                <a:moveTo>
                  <a:pt x="4301756" y="0"/>
                </a:moveTo>
                <a:lnTo>
                  <a:pt x="4265942" y="0"/>
                </a:lnTo>
                <a:lnTo>
                  <a:pt x="4265942" y="35826"/>
                </a:lnTo>
                <a:lnTo>
                  <a:pt x="4301756" y="35826"/>
                </a:lnTo>
                <a:lnTo>
                  <a:pt x="4301756" y="0"/>
                </a:lnTo>
                <a:close/>
              </a:path>
              <a:path w="12736830" h="13132435">
                <a:moveTo>
                  <a:pt x="4308932" y="7387869"/>
                </a:moveTo>
                <a:lnTo>
                  <a:pt x="4273105" y="7387869"/>
                </a:lnTo>
                <a:lnTo>
                  <a:pt x="4273105" y="7419353"/>
                </a:lnTo>
                <a:lnTo>
                  <a:pt x="4308932" y="7419353"/>
                </a:lnTo>
                <a:lnTo>
                  <a:pt x="4308932" y="7387869"/>
                </a:lnTo>
                <a:close/>
              </a:path>
              <a:path w="12736830" h="13132435">
                <a:moveTo>
                  <a:pt x="4325912" y="3770896"/>
                </a:moveTo>
                <a:lnTo>
                  <a:pt x="4290098" y="3770896"/>
                </a:lnTo>
                <a:lnTo>
                  <a:pt x="4290098" y="3805885"/>
                </a:lnTo>
                <a:lnTo>
                  <a:pt x="4325912" y="3805885"/>
                </a:lnTo>
                <a:lnTo>
                  <a:pt x="4325912" y="3770896"/>
                </a:lnTo>
                <a:close/>
              </a:path>
              <a:path w="12736830" h="13132435">
                <a:moveTo>
                  <a:pt x="4334243" y="7481532"/>
                </a:moveTo>
                <a:lnTo>
                  <a:pt x="4298416" y="7481532"/>
                </a:lnTo>
                <a:lnTo>
                  <a:pt x="4298416" y="7517358"/>
                </a:lnTo>
                <a:lnTo>
                  <a:pt x="4334243" y="7517358"/>
                </a:lnTo>
                <a:lnTo>
                  <a:pt x="4334243" y="7481532"/>
                </a:lnTo>
                <a:close/>
              </a:path>
              <a:path w="12736830" h="13132435">
                <a:moveTo>
                  <a:pt x="4334281" y="3953751"/>
                </a:moveTo>
                <a:lnTo>
                  <a:pt x="4298454" y="3953751"/>
                </a:lnTo>
                <a:lnTo>
                  <a:pt x="4298454" y="3989565"/>
                </a:lnTo>
                <a:lnTo>
                  <a:pt x="4334281" y="3989565"/>
                </a:lnTo>
                <a:lnTo>
                  <a:pt x="4334281" y="3953751"/>
                </a:lnTo>
                <a:close/>
              </a:path>
              <a:path w="12736830" h="13132435">
                <a:moveTo>
                  <a:pt x="4340555" y="13097243"/>
                </a:moveTo>
                <a:lnTo>
                  <a:pt x="4304728" y="13097243"/>
                </a:lnTo>
                <a:lnTo>
                  <a:pt x="4304728" y="13132130"/>
                </a:lnTo>
                <a:lnTo>
                  <a:pt x="4340555" y="13132130"/>
                </a:lnTo>
                <a:lnTo>
                  <a:pt x="4340555" y="13097243"/>
                </a:lnTo>
                <a:close/>
              </a:path>
              <a:path w="12736830" h="13132435">
                <a:moveTo>
                  <a:pt x="4373397" y="0"/>
                </a:moveTo>
                <a:lnTo>
                  <a:pt x="4337583" y="0"/>
                </a:lnTo>
                <a:lnTo>
                  <a:pt x="4337583" y="35826"/>
                </a:lnTo>
                <a:lnTo>
                  <a:pt x="4373397" y="35826"/>
                </a:lnTo>
                <a:lnTo>
                  <a:pt x="4373397" y="0"/>
                </a:lnTo>
                <a:close/>
              </a:path>
              <a:path w="12736830" h="13132435">
                <a:moveTo>
                  <a:pt x="4380573" y="7387869"/>
                </a:moveTo>
                <a:lnTo>
                  <a:pt x="4344746" y="7387869"/>
                </a:lnTo>
                <a:lnTo>
                  <a:pt x="4344746" y="7419353"/>
                </a:lnTo>
                <a:lnTo>
                  <a:pt x="4380573" y="7419353"/>
                </a:lnTo>
                <a:lnTo>
                  <a:pt x="4380573" y="7387869"/>
                </a:lnTo>
                <a:close/>
              </a:path>
              <a:path w="12736830" h="13132435">
                <a:moveTo>
                  <a:pt x="4397553" y="3770896"/>
                </a:moveTo>
                <a:lnTo>
                  <a:pt x="4361739" y="3770896"/>
                </a:lnTo>
                <a:lnTo>
                  <a:pt x="4361739" y="3805885"/>
                </a:lnTo>
                <a:lnTo>
                  <a:pt x="4397553" y="3805885"/>
                </a:lnTo>
                <a:lnTo>
                  <a:pt x="4397553" y="3770896"/>
                </a:lnTo>
                <a:close/>
              </a:path>
              <a:path w="12736830" h="13132435">
                <a:moveTo>
                  <a:pt x="4405884" y="7481532"/>
                </a:moveTo>
                <a:lnTo>
                  <a:pt x="4370057" y="7481532"/>
                </a:lnTo>
                <a:lnTo>
                  <a:pt x="4370057" y="7517358"/>
                </a:lnTo>
                <a:lnTo>
                  <a:pt x="4405884" y="7517358"/>
                </a:lnTo>
                <a:lnTo>
                  <a:pt x="4405884" y="7481532"/>
                </a:lnTo>
                <a:close/>
              </a:path>
              <a:path w="12736830" h="13132435">
                <a:moveTo>
                  <a:pt x="4405922" y="3953751"/>
                </a:moveTo>
                <a:lnTo>
                  <a:pt x="4370095" y="3953751"/>
                </a:lnTo>
                <a:lnTo>
                  <a:pt x="4370095" y="3989565"/>
                </a:lnTo>
                <a:lnTo>
                  <a:pt x="4405922" y="3989565"/>
                </a:lnTo>
                <a:lnTo>
                  <a:pt x="4405922" y="3953751"/>
                </a:lnTo>
                <a:close/>
              </a:path>
              <a:path w="12736830" h="13132435">
                <a:moveTo>
                  <a:pt x="4412196" y="13097243"/>
                </a:moveTo>
                <a:lnTo>
                  <a:pt x="4376369" y="13097243"/>
                </a:lnTo>
                <a:lnTo>
                  <a:pt x="4376369" y="13132130"/>
                </a:lnTo>
                <a:lnTo>
                  <a:pt x="4412196" y="13132130"/>
                </a:lnTo>
                <a:lnTo>
                  <a:pt x="4412196" y="13097243"/>
                </a:lnTo>
                <a:close/>
              </a:path>
              <a:path w="12736830" h="13132435">
                <a:moveTo>
                  <a:pt x="4445038" y="0"/>
                </a:moveTo>
                <a:lnTo>
                  <a:pt x="4409224" y="0"/>
                </a:lnTo>
                <a:lnTo>
                  <a:pt x="4409224" y="35826"/>
                </a:lnTo>
                <a:lnTo>
                  <a:pt x="4445038" y="35826"/>
                </a:lnTo>
                <a:lnTo>
                  <a:pt x="4445038" y="0"/>
                </a:lnTo>
                <a:close/>
              </a:path>
              <a:path w="12736830" h="13132435">
                <a:moveTo>
                  <a:pt x="4452213" y="7387869"/>
                </a:moveTo>
                <a:lnTo>
                  <a:pt x="4416387" y="7387869"/>
                </a:lnTo>
                <a:lnTo>
                  <a:pt x="4416387" y="7419353"/>
                </a:lnTo>
                <a:lnTo>
                  <a:pt x="4452213" y="7419353"/>
                </a:lnTo>
                <a:lnTo>
                  <a:pt x="4452213" y="7387869"/>
                </a:lnTo>
                <a:close/>
              </a:path>
              <a:path w="12736830" h="13132435">
                <a:moveTo>
                  <a:pt x="4469193" y="3770896"/>
                </a:moveTo>
                <a:lnTo>
                  <a:pt x="4433379" y="3770896"/>
                </a:lnTo>
                <a:lnTo>
                  <a:pt x="4433379" y="3805885"/>
                </a:lnTo>
                <a:lnTo>
                  <a:pt x="4469193" y="3805885"/>
                </a:lnTo>
                <a:lnTo>
                  <a:pt x="4469193" y="3770896"/>
                </a:lnTo>
                <a:close/>
              </a:path>
              <a:path w="12736830" h="13132435">
                <a:moveTo>
                  <a:pt x="4477524" y="7481532"/>
                </a:moveTo>
                <a:lnTo>
                  <a:pt x="4441698" y="7481532"/>
                </a:lnTo>
                <a:lnTo>
                  <a:pt x="4441698" y="7517358"/>
                </a:lnTo>
                <a:lnTo>
                  <a:pt x="4477524" y="7517358"/>
                </a:lnTo>
                <a:lnTo>
                  <a:pt x="4477524" y="7481532"/>
                </a:lnTo>
                <a:close/>
              </a:path>
              <a:path w="12736830" h="13132435">
                <a:moveTo>
                  <a:pt x="4477563" y="3953751"/>
                </a:moveTo>
                <a:lnTo>
                  <a:pt x="4441736" y="3953751"/>
                </a:lnTo>
                <a:lnTo>
                  <a:pt x="4441736" y="3989565"/>
                </a:lnTo>
                <a:lnTo>
                  <a:pt x="4477563" y="3989565"/>
                </a:lnTo>
                <a:lnTo>
                  <a:pt x="4477563" y="3953751"/>
                </a:lnTo>
                <a:close/>
              </a:path>
              <a:path w="12736830" h="13132435">
                <a:moveTo>
                  <a:pt x="4483836" y="13097243"/>
                </a:moveTo>
                <a:lnTo>
                  <a:pt x="4448010" y="13097243"/>
                </a:lnTo>
                <a:lnTo>
                  <a:pt x="4448010" y="13132130"/>
                </a:lnTo>
                <a:lnTo>
                  <a:pt x="4483836" y="13132130"/>
                </a:lnTo>
                <a:lnTo>
                  <a:pt x="4483836" y="13097243"/>
                </a:lnTo>
                <a:close/>
              </a:path>
              <a:path w="12736830" h="13132435">
                <a:moveTo>
                  <a:pt x="4516679" y="0"/>
                </a:moveTo>
                <a:lnTo>
                  <a:pt x="4480865" y="0"/>
                </a:lnTo>
                <a:lnTo>
                  <a:pt x="4480865" y="35826"/>
                </a:lnTo>
                <a:lnTo>
                  <a:pt x="4516679" y="35826"/>
                </a:lnTo>
                <a:lnTo>
                  <a:pt x="4516679" y="0"/>
                </a:lnTo>
                <a:close/>
              </a:path>
              <a:path w="12736830" h="13132435">
                <a:moveTo>
                  <a:pt x="4523854" y="7387869"/>
                </a:moveTo>
                <a:lnTo>
                  <a:pt x="4488027" y="7387869"/>
                </a:lnTo>
                <a:lnTo>
                  <a:pt x="4488027" y="7419353"/>
                </a:lnTo>
                <a:lnTo>
                  <a:pt x="4523854" y="7419353"/>
                </a:lnTo>
                <a:lnTo>
                  <a:pt x="4523854" y="7387869"/>
                </a:lnTo>
                <a:close/>
              </a:path>
              <a:path w="12736830" h="13132435">
                <a:moveTo>
                  <a:pt x="4540834" y="3770896"/>
                </a:moveTo>
                <a:lnTo>
                  <a:pt x="4505020" y="3770896"/>
                </a:lnTo>
                <a:lnTo>
                  <a:pt x="4505020" y="3805885"/>
                </a:lnTo>
                <a:lnTo>
                  <a:pt x="4540834" y="3805885"/>
                </a:lnTo>
                <a:lnTo>
                  <a:pt x="4540834" y="3770896"/>
                </a:lnTo>
                <a:close/>
              </a:path>
              <a:path w="12736830" h="13132435">
                <a:moveTo>
                  <a:pt x="4549165" y="7481532"/>
                </a:moveTo>
                <a:lnTo>
                  <a:pt x="4513338" y="7481532"/>
                </a:lnTo>
                <a:lnTo>
                  <a:pt x="4513338" y="7517358"/>
                </a:lnTo>
                <a:lnTo>
                  <a:pt x="4549165" y="7517358"/>
                </a:lnTo>
                <a:lnTo>
                  <a:pt x="4549165" y="7481532"/>
                </a:lnTo>
                <a:close/>
              </a:path>
              <a:path w="12736830" h="13132435">
                <a:moveTo>
                  <a:pt x="4549191" y="3953751"/>
                </a:moveTo>
                <a:lnTo>
                  <a:pt x="4513377" y="3953751"/>
                </a:lnTo>
                <a:lnTo>
                  <a:pt x="4513377" y="3989565"/>
                </a:lnTo>
                <a:lnTo>
                  <a:pt x="4549191" y="3989565"/>
                </a:lnTo>
                <a:lnTo>
                  <a:pt x="4549191" y="3953751"/>
                </a:lnTo>
                <a:close/>
              </a:path>
              <a:path w="12736830" h="13132435">
                <a:moveTo>
                  <a:pt x="4555477" y="13097243"/>
                </a:moveTo>
                <a:lnTo>
                  <a:pt x="4519650" y="13097243"/>
                </a:lnTo>
                <a:lnTo>
                  <a:pt x="4519650" y="13132130"/>
                </a:lnTo>
                <a:lnTo>
                  <a:pt x="4555477" y="13132130"/>
                </a:lnTo>
                <a:lnTo>
                  <a:pt x="4555477" y="13097243"/>
                </a:lnTo>
                <a:close/>
              </a:path>
              <a:path w="12736830" h="13132435">
                <a:moveTo>
                  <a:pt x="4588319" y="0"/>
                </a:moveTo>
                <a:lnTo>
                  <a:pt x="4552505" y="0"/>
                </a:lnTo>
                <a:lnTo>
                  <a:pt x="4552505" y="35826"/>
                </a:lnTo>
                <a:lnTo>
                  <a:pt x="4588319" y="35826"/>
                </a:lnTo>
                <a:lnTo>
                  <a:pt x="4588319" y="0"/>
                </a:lnTo>
                <a:close/>
              </a:path>
              <a:path w="12736830" h="13132435">
                <a:moveTo>
                  <a:pt x="4595495" y="7387869"/>
                </a:moveTo>
                <a:lnTo>
                  <a:pt x="4559668" y="7387869"/>
                </a:lnTo>
                <a:lnTo>
                  <a:pt x="4559668" y="7419353"/>
                </a:lnTo>
                <a:lnTo>
                  <a:pt x="4595495" y="7419353"/>
                </a:lnTo>
                <a:lnTo>
                  <a:pt x="4595495" y="7387869"/>
                </a:lnTo>
                <a:close/>
              </a:path>
              <a:path w="12736830" h="13132435">
                <a:moveTo>
                  <a:pt x="4612475" y="3770896"/>
                </a:moveTo>
                <a:lnTo>
                  <a:pt x="4576661" y="3770896"/>
                </a:lnTo>
                <a:lnTo>
                  <a:pt x="4576661" y="3805885"/>
                </a:lnTo>
                <a:lnTo>
                  <a:pt x="4612475" y="3805885"/>
                </a:lnTo>
                <a:lnTo>
                  <a:pt x="4612475" y="3770896"/>
                </a:lnTo>
                <a:close/>
              </a:path>
              <a:path w="12736830" h="13132435">
                <a:moveTo>
                  <a:pt x="4620806" y="7481532"/>
                </a:moveTo>
                <a:lnTo>
                  <a:pt x="4584979" y="7481532"/>
                </a:lnTo>
                <a:lnTo>
                  <a:pt x="4584979" y="7517358"/>
                </a:lnTo>
                <a:lnTo>
                  <a:pt x="4620806" y="7517358"/>
                </a:lnTo>
                <a:lnTo>
                  <a:pt x="4620806" y="7481532"/>
                </a:lnTo>
                <a:close/>
              </a:path>
              <a:path w="12736830" h="13132435">
                <a:moveTo>
                  <a:pt x="4620831" y="3953751"/>
                </a:moveTo>
                <a:lnTo>
                  <a:pt x="4585017" y="3953751"/>
                </a:lnTo>
                <a:lnTo>
                  <a:pt x="4585017" y="3989565"/>
                </a:lnTo>
                <a:lnTo>
                  <a:pt x="4620831" y="3989565"/>
                </a:lnTo>
                <a:lnTo>
                  <a:pt x="4620831" y="3953751"/>
                </a:lnTo>
                <a:close/>
              </a:path>
              <a:path w="12736830" h="13132435">
                <a:moveTo>
                  <a:pt x="4627118" y="13097243"/>
                </a:moveTo>
                <a:lnTo>
                  <a:pt x="4591291" y="13097243"/>
                </a:lnTo>
                <a:lnTo>
                  <a:pt x="4591291" y="13132130"/>
                </a:lnTo>
                <a:lnTo>
                  <a:pt x="4627118" y="13132130"/>
                </a:lnTo>
                <a:lnTo>
                  <a:pt x="4627118" y="13097243"/>
                </a:lnTo>
                <a:close/>
              </a:path>
              <a:path w="12736830" h="13132435">
                <a:moveTo>
                  <a:pt x="4659960" y="0"/>
                </a:moveTo>
                <a:lnTo>
                  <a:pt x="4624146" y="0"/>
                </a:lnTo>
                <a:lnTo>
                  <a:pt x="4624146" y="35826"/>
                </a:lnTo>
                <a:lnTo>
                  <a:pt x="4659960" y="35826"/>
                </a:lnTo>
                <a:lnTo>
                  <a:pt x="4659960" y="0"/>
                </a:lnTo>
                <a:close/>
              </a:path>
              <a:path w="12736830" h="13132435">
                <a:moveTo>
                  <a:pt x="4667135" y="7387869"/>
                </a:moveTo>
                <a:lnTo>
                  <a:pt x="4631309" y="7387869"/>
                </a:lnTo>
                <a:lnTo>
                  <a:pt x="4631309" y="7419353"/>
                </a:lnTo>
                <a:lnTo>
                  <a:pt x="4667135" y="7419353"/>
                </a:lnTo>
                <a:lnTo>
                  <a:pt x="4667135" y="7387869"/>
                </a:lnTo>
                <a:close/>
              </a:path>
              <a:path w="12736830" h="13132435">
                <a:moveTo>
                  <a:pt x="4684115" y="3770896"/>
                </a:moveTo>
                <a:lnTo>
                  <a:pt x="4648301" y="3770896"/>
                </a:lnTo>
                <a:lnTo>
                  <a:pt x="4648301" y="3805885"/>
                </a:lnTo>
                <a:lnTo>
                  <a:pt x="4684115" y="3805885"/>
                </a:lnTo>
                <a:lnTo>
                  <a:pt x="4684115" y="3770896"/>
                </a:lnTo>
                <a:close/>
              </a:path>
              <a:path w="12736830" h="13132435">
                <a:moveTo>
                  <a:pt x="4692447" y="7481532"/>
                </a:moveTo>
                <a:lnTo>
                  <a:pt x="4656620" y="7481532"/>
                </a:lnTo>
                <a:lnTo>
                  <a:pt x="4656620" y="7517358"/>
                </a:lnTo>
                <a:lnTo>
                  <a:pt x="4692447" y="7517358"/>
                </a:lnTo>
                <a:lnTo>
                  <a:pt x="4692447" y="7481532"/>
                </a:lnTo>
                <a:close/>
              </a:path>
              <a:path w="12736830" h="13132435">
                <a:moveTo>
                  <a:pt x="4692472" y="3953751"/>
                </a:moveTo>
                <a:lnTo>
                  <a:pt x="4656658" y="3953751"/>
                </a:lnTo>
                <a:lnTo>
                  <a:pt x="4656658" y="3989565"/>
                </a:lnTo>
                <a:lnTo>
                  <a:pt x="4692472" y="3989565"/>
                </a:lnTo>
                <a:lnTo>
                  <a:pt x="4692472" y="3953751"/>
                </a:lnTo>
                <a:close/>
              </a:path>
              <a:path w="12736830" h="13132435">
                <a:moveTo>
                  <a:pt x="4698758" y="13097243"/>
                </a:moveTo>
                <a:lnTo>
                  <a:pt x="4662932" y="13097243"/>
                </a:lnTo>
                <a:lnTo>
                  <a:pt x="4662932" y="13132130"/>
                </a:lnTo>
                <a:lnTo>
                  <a:pt x="4698758" y="13132130"/>
                </a:lnTo>
                <a:lnTo>
                  <a:pt x="4698758" y="13097243"/>
                </a:lnTo>
                <a:close/>
              </a:path>
              <a:path w="12736830" h="13132435">
                <a:moveTo>
                  <a:pt x="4731601" y="0"/>
                </a:moveTo>
                <a:lnTo>
                  <a:pt x="4695787" y="0"/>
                </a:lnTo>
                <a:lnTo>
                  <a:pt x="4695787" y="35826"/>
                </a:lnTo>
                <a:lnTo>
                  <a:pt x="4731601" y="35826"/>
                </a:lnTo>
                <a:lnTo>
                  <a:pt x="4731601" y="0"/>
                </a:lnTo>
                <a:close/>
              </a:path>
              <a:path w="12736830" h="13132435">
                <a:moveTo>
                  <a:pt x="4738776" y="7387869"/>
                </a:moveTo>
                <a:lnTo>
                  <a:pt x="4702949" y="7387869"/>
                </a:lnTo>
                <a:lnTo>
                  <a:pt x="4702949" y="7419353"/>
                </a:lnTo>
                <a:lnTo>
                  <a:pt x="4738776" y="7419353"/>
                </a:lnTo>
                <a:lnTo>
                  <a:pt x="4738776" y="7387869"/>
                </a:lnTo>
                <a:close/>
              </a:path>
              <a:path w="12736830" h="13132435">
                <a:moveTo>
                  <a:pt x="4755756" y="3770896"/>
                </a:moveTo>
                <a:lnTo>
                  <a:pt x="4719942" y="3770896"/>
                </a:lnTo>
                <a:lnTo>
                  <a:pt x="4719942" y="3805885"/>
                </a:lnTo>
                <a:lnTo>
                  <a:pt x="4755756" y="3805885"/>
                </a:lnTo>
                <a:lnTo>
                  <a:pt x="4755756" y="3770896"/>
                </a:lnTo>
                <a:close/>
              </a:path>
              <a:path w="12736830" h="13132435">
                <a:moveTo>
                  <a:pt x="4764087" y="7481532"/>
                </a:moveTo>
                <a:lnTo>
                  <a:pt x="4728261" y="7481532"/>
                </a:lnTo>
                <a:lnTo>
                  <a:pt x="4728261" y="7517358"/>
                </a:lnTo>
                <a:lnTo>
                  <a:pt x="4764087" y="7517358"/>
                </a:lnTo>
                <a:lnTo>
                  <a:pt x="4764087" y="7481532"/>
                </a:lnTo>
                <a:close/>
              </a:path>
              <a:path w="12736830" h="13132435">
                <a:moveTo>
                  <a:pt x="4764113" y="3953751"/>
                </a:moveTo>
                <a:lnTo>
                  <a:pt x="4728299" y="3953751"/>
                </a:lnTo>
                <a:lnTo>
                  <a:pt x="4728299" y="3989565"/>
                </a:lnTo>
                <a:lnTo>
                  <a:pt x="4764113" y="3989565"/>
                </a:lnTo>
                <a:lnTo>
                  <a:pt x="4764113" y="3953751"/>
                </a:lnTo>
                <a:close/>
              </a:path>
              <a:path w="12736830" h="13132435">
                <a:moveTo>
                  <a:pt x="4770399" y="13097243"/>
                </a:moveTo>
                <a:lnTo>
                  <a:pt x="4734572" y="13097243"/>
                </a:lnTo>
                <a:lnTo>
                  <a:pt x="4734572" y="13132130"/>
                </a:lnTo>
                <a:lnTo>
                  <a:pt x="4770399" y="13132130"/>
                </a:lnTo>
                <a:lnTo>
                  <a:pt x="4770399" y="13097243"/>
                </a:lnTo>
                <a:close/>
              </a:path>
              <a:path w="12736830" h="13132435">
                <a:moveTo>
                  <a:pt x="4803241" y="0"/>
                </a:moveTo>
                <a:lnTo>
                  <a:pt x="4767427" y="0"/>
                </a:lnTo>
                <a:lnTo>
                  <a:pt x="4767427" y="35826"/>
                </a:lnTo>
                <a:lnTo>
                  <a:pt x="4803241" y="35826"/>
                </a:lnTo>
                <a:lnTo>
                  <a:pt x="4803241" y="0"/>
                </a:lnTo>
                <a:close/>
              </a:path>
              <a:path w="12736830" h="13132435">
                <a:moveTo>
                  <a:pt x="4810417" y="7387869"/>
                </a:moveTo>
                <a:lnTo>
                  <a:pt x="4774590" y="7387869"/>
                </a:lnTo>
                <a:lnTo>
                  <a:pt x="4774590" y="7419353"/>
                </a:lnTo>
                <a:lnTo>
                  <a:pt x="4810417" y="7419353"/>
                </a:lnTo>
                <a:lnTo>
                  <a:pt x="4810417" y="7387869"/>
                </a:lnTo>
                <a:close/>
              </a:path>
              <a:path w="12736830" h="13132435">
                <a:moveTo>
                  <a:pt x="4827397" y="3770896"/>
                </a:moveTo>
                <a:lnTo>
                  <a:pt x="4791583" y="3770896"/>
                </a:lnTo>
                <a:lnTo>
                  <a:pt x="4791583" y="3805885"/>
                </a:lnTo>
                <a:lnTo>
                  <a:pt x="4827397" y="3805885"/>
                </a:lnTo>
                <a:lnTo>
                  <a:pt x="4827397" y="3770896"/>
                </a:lnTo>
                <a:close/>
              </a:path>
              <a:path w="12736830" h="13132435">
                <a:moveTo>
                  <a:pt x="4835728" y="7481532"/>
                </a:moveTo>
                <a:lnTo>
                  <a:pt x="4799901" y="7481532"/>
                </a:lnTo>
                <a:lnTo>
                  <a:pt x="4799901" y="7517358"/>
                </a:lnTo>
                <a:lnTo>
                  <a:pt x="4835728" y="7517358"/>
                </a:lnTo>
                <a:lnTo>
                  <a:pt x="4835728" y="7481532"/>
                </a:lnTo>
                <a:close/>
              </a:path>
              <a:path w="12736830" h="13132435">
                <a:moveTo>
                  <a:pt x="4835753" y="3953751"/>
                </a:moveTo>
                <a:lnTo>
                  <a:pt x="4799939" y="3953751"/>
                </a:lnTo>
                <a:lnTo>
                  <a:pt x="4799939" y="3989565"/>
                </a:lnTo>
                <a:lnTo>
                  <a:pt x="4835753" y="3989565"/>
                </a:lnTo>
                <a:lnTo>
                  <a:pt x="4835753" y="3953751"/>
                </a:lnTo>
                <a:close/>
              </a:path>
              <a:path w="12736830" h="13132435">
                <a:moveTo>
                  <a:pt x="4842040" y="13097243"/>
                </a:moveTo>
                <a:lnTo>
                  <a:pt x="4806213" y="13097243"/>
                </a:lnTo>
                <a:lnTo>
                  <a:pt x="4806213" y="13132130"/>
                </a:lnTo>
                <a:lnTo>
                  <a:pt x="4842040" y="13132130"/>
                </a:lnTo>
                <a:lnTo>
                  <a:pt x="4842040" y="13097243"/>
                </a:lnTo>
                <a:close/>
              </a:path>
              <a:path w="12736830" h="13132435">
                <a:moveTo>
                  <a:pt x="4874882" y="0"/>
                </a:moveTo>
                <a:lnTo>
                  <a:pt x="4839068" y="0"/>
                </a:lnTo>
                <a:lnTo>
                  <a:pt x="4839068" y="35826"/>
                </a:lnTo>
                <a:lnTo>
                  <a:pt x="4874882" y="35826"/>
                </a:lnTo>
                <a:lnTo>
                  <a:pt x="4874882" y="0"/>
                </a:lnTo>
                <a:close/>
              </a:path>
              <a:path w="12736830" h="13132435">
                <a:moveTo>
                  <a:pt x="4882058" y="7387869"/>
                </a:moveTo>
                <a:lnTo>
                  <a:pt x="4846231" y="7387869"/>
                </a:lnTo>
                <a:lnTo>
                  <a:pt x="4846231" y="7419353"/>
                </a:lnTo>
                <a:lnTo>
                  <a:pt x="4882058" y="7419353"/>
                </a:lnTo>
                <a:lnTo>
                  <a:pt x="4882058" y="7387869"/>
                </a:lnTo>
                <a:close/>
              </a:path>
              <a:path w="12736830" h="13132435">
                <a:moveTo>
                  <a:pt x="4899037" y="3770896"/>
                </a:moveTo>
                <a:lnTo>
                  <a:pt x="4863223" y="3770896"/>
                </a:lnTo>
                <a:lnTo>
                  <a:pt x="4863223" y="3805885"/>
                </a:lnTo>
                <a:lnTo>
                  <a:pt x="4899037" y="3805885"/>
                </a:lnTo>
                <a:lnTo>
                  <a:pt x="4899037" y="3770896"/>
                </a:lnTo>
                <a:close/>
              </a:path>
              <a:path w="12736830" h="13132435">
                <a:moveTo>
                  <a:pt x="4907369" y="7481532"/>
                </a:moveTo>
                <a:lnTo>
                  <a:pt x="4871542" y="7481532"/>
                </a:lnTo>
                <a:lnTo>
                  <a:pt x="4871542" y="7517358"/>
                </a:lnTo>
                <a:lnTo>
                  <a:pt x="4907369" y="7517358"/>
                </a:lnTo>
                <a:lnTo>
                  <a:pt x="4907369" y="7481532"/>
                </a:lnTo>
                <a:close/>
              </a:path>
              <a:path w="12736830" h="13132435">
                <a:moveTo>
                  <a:pt x="4907394" y="3953751"/>
                </a:moveTo>
                <a:lnTo>
                  <a:pt x="4871580" y="3953751"/>
                </a:lnTo>
                <a:lnTo>
                  <a:pt x="4871580" y="3989565"/>
                </a:lnTo>
                <a:lnTo>
                  <a:pt x="4907394" y="3989565"/>
                </a:lnTo>
                <a:lnTo>
                  <a:pt x="4907394" y="3953751"/>
                </a:lnTo>
                <a:close/>
              </a:path>
              <a:path w="12736830" h="13132435">
                <a:moveTo>
                  <a:pt x="4913681" y="13097243"/>
                </a:moveTo>
                <a:lnTo>
                  <a:pt x="4877854" y="13097243"/>
                </a:lnTo>
                <a:lnTo>
                  <a:pt x="4877854" y="13132130"/>
                </a:lnTo>
                <a:lnTo>
                  <a:pt x="4913681" y="13132130"/>
                </a:lnTo>
                <a:lnTo>
                  <a:pt x="4913681" y="13097243"/>
                </a:lnTo>
                <a:close/>
              </a:path>
              <a:path w="12736830" h="13132435">
                <a:moveTo>
                  <a:pt x="4946523" y="0"/>
                </a:moveTo>
                <a:lnTo>
                  <a:pt x="4910709" y="0"/>
                </a:lnTo>
                <a:lnTo>
                  <a:pt x="4910709" y="35826"/>
                </a:lnTo>
                <a:lnTo>
                  <a:pt x="4946523" y="35826"/>
                </a:lnTo>
                <a:lnTo>
                  <a:pt x="4946523" y="0"/>
                </a:lnTo>
                <a:close/>
              </a:path>
              <a:path w="12736830" h="13132435">
                <a:moveTo>
                  <a:pt x="4953698" y="7387869"/>
                </a:moveTo>
                <a:lnTo>
                  <a:pt x="4917872" y="7387869"/>
                </a:lnTo>
                <a:lnTo>
                  <a:pt x="4917872" y="7419353"/>
                </a:lnTo>
                <a:lnTo>
                  <a:pt x="4953698" y="7419353"/>
                </a:lnTo>
                <a:lnTo>
                  <a:pt x="4953698" y="7387869"/>
                </a:lnTo>
                <a:close/>
              </a:path>
              <a:path w="12736830" h="13132435">
                <a:moveTo>
                  <a:pt x="4970678" y="3770896"/>
                </a:moveTo>
                <a:lnTo>
                  <a:pt x="4934864" y="3770896"/>
                </a:lnTo>
                <a:lnTo>
                  <a:pt x="4934864" y="3805885"/>
                </a:lnTo>
                <a:lnTo>
                  <a:pt x="4970678" y="3805885"/>
                </a:lnTo>
                <a:lnTo>
                  <a:pt x="4970678" y="3770896"/>
                </a:lnTo>
                <a:close/>
              </a:path>
              <a:path w="12736830" h="13132435">
                <a:moveTo>
                  <a:pt x="4979009" y="7481532"/>
                </a:moveTo>
                <a:lnTo>
                  <a:pt x="4943183" y="7481532"/>
                </a:lnTo>
                <a:lnTo>
                  <a:pt x="4943183" y="7517358"/>
                </a:lnTo>
                <a:lnTo>
                  <a:pt x="4979009" y="7517358"/>
                </a:lnTo>
                <a:lnTo>
                  <a:pt x="4979009" y="7481532"/>
                </a:lnTo>
                <a:close/>
              </a:path>
              <a:path w="12736830" h="13132435">
                <a:moveTo>
                  <a:pt x="4979035" y="3953751"/>
                </a:moveTo>
                <a:lnTo>
                  <a:pt x="4943221" y="3953751"/>
                </a:lnTo>
                <a:lnTo>
                  <a:pt x="4943221" y="3989565"/>
                </a:lnTo>
                <a:lnTo>
                  <a:pt x="4979035" y="3989565"/>
                </a:lnTo>
                <a:lnTo>
                  <a:pt x="4979035" y="3953751"/>
                </a:lnTo>
                <a:close/>
              </a:path>
              <a:path w="12736830" h="13132435">
                <a:moveTo>
                  <a:pt x="4985321" y="13097243"/>
                </a:moveTo>
                <a:lnTo>
                  <a:pt x="4949495" y="13097243"/>
                </a:lnTo>
                <a:lnTo>
                  <a:pt x="4949495" y="13132130"/>
                </a:lnTo>
                <a:lnTo>
                  <a:pt x="4985321" y="13132130"/>
                </a:lnTo>
                <a:lnTo>
                  <a:pt x="4985321" y="13097243"/>
                </a:lnTo>
                <a:close/>
              </a:path>
              <a:path w="12736830" h="13132435">
                <a:moveTo>
                  <a:pt x="5018163" y="0"/>
                </a:moveTo>
                <a:lnTo>
                  <a:pt x="4982349" y="0"/>
                </a:lnTo>
                <a:lnTo>
                  <a:pt x="4982349" y="35826"/>
                </a:lnTo>
                <a:lnTo>
                  <a:pt x="5018163" y="35826"/>
                </a:lnTo>
                <a:lnTo>
                  <a:pt x="5018163" y="0"/>
                </a:lnTo>
                <a:close/>
              </a:path>
              <a:path w="12736830" h="13132435">
                <a:moveTo>
                  <a:pt x="5025339" y="7387869"/>
                </a:moveTo>
                <a:lnTo>
                  <a:pt x="4989512" y="7387869"/>
                </a:lnTo>
                <a:lnTo>
                  <a:pt x="4989512" y="7419353"/>
                </a:lnTo>
                <a:lnTo>
                  <a:pt x="5025339" y="7419353"/>
                </a:lnTo>
                <a:lnTo>
                  <a:pt x="5025339" y="7387869"/>
                </a:lnTo>
                <a:close/>
              </a:path>
              <a:path w="12736830" h="13132435">
                <a:moveTo>
                  <a:pt x="5042319" y="3770896"/>
                </a:moveTo>
                <a:lnTo>
                  <a:pt x="5006505" y="3770896"/>
                </a:lnTo>
                <a:lnTo>
                  <a:pt x="5006505" y="3805885"/>
                </a:lnTo>
                <a:lnTo>
                  <a:pt x="5042319" y="3805885"/>
                </a:lnTo>
                <a:lnTo>
                  <a:pt x="5042319" y="3770896"/>
                </a:lnTo>
                <a:close/>
              </a:path>
              <a:path w="12736830" h="13132435">
                <a:moveTo>
                  <a:pt x="5050650" y="7481532"/>
                </a:moveTo>
                <a:lnTo>
                  <a:pt x="5014823" y="7481532"/>
                </a:lnTo>
                <a:lnTo>
                  <a:pt x="5014823" y="7517358"/>
                </a:lnTo>
                <a:lnTo>
                  <a:pt x="5050650" y="7517358"/>
                </a:lnTo>
                <a:lnTo>
                  <a:pt x="5050650" y="7481532"/>
                </a:lnTo>
                <a:close/>
              </a:path>
              <a:path w="12736830" h="13132435">
                <a:moveTo>
                  <a:pt x="5050675" y="3953751"/>
                </a:moveTo>
                <a:lnTo>
                  <a:pt x="5014861" y="3953751"/>
                </a:lnTo>
                <a:lnTo>
                  <a:pt x="5014861" y="3989565"/>
                </a:lnTo>
                <a:lnTo>
                  <a:pt x="5050675" y="3989565"/>
                </a:lnTo>
                <a:lnTo>
                  <a:pt x="5050675" y="3953751"/>
                </a:lnTo>
                <a:close/>
              </a:path>
              <a:path w="12736830" h="13132435">
                <a:moveTo>
                  <a:pt x="5056962" y="13097243"/>
                </a:moveTo>
                <a:lnTo>
                  <a:pt x="5021135" y="13097243"/>
                </a:lnTo>
                <a:lnTo>
                  <a:pt x="5021135" y="13132130"/>
                </a:lnTo>
                <a:lnTo>
                  <a:pt x="5056962" y="13132130"/>
                </a:lnTo>
                <a:lnTo>
                  <a:pt x="5056962" y="13097243"/>
                </a:lnTo>
                <a:close/>
              </a:path>
              <a:path w="12736830" h="13132435">
                <a:moveTo>
                  <a:pt x="5089804" y="0"/>
                </a:moveTo>
                <a:lnTo>
                  <a:pt x="5053990" y="0"/>
                </a:lnTo>
                <a:lnTo>
                  <a:pt x="5053990" y="35826"/>
                </a:lnTo>
                <a:lnTo>
                  <a:pt x="5089804" y="35826"/>
                </a:lnTo>
                <a:lnTo>
                  <a:pt x="5089804" y="0"/>
                </a:lnTo>
                <a:close/>
              </a:path>
              <a:path w="12736830" h="13132435">
                <a:moveTo>
                  <a:pt x="5096980" y="7387869"/>
                </a:moveTo>
                <a:lnTo>
                  <a:pt x="5061153" y="7387869"/>
                </a:lnTo>
                <a:lnTo>
                  <a:pt x="5061153" y="7419353"/>
                </a:lnTo>
                <a:lnTo>
                  <a:pt x="5096980" y="7419353"/>
                </a:lnTo>
                <a:lnTo>
                  <a:pt x="5096980" y="7387869"/>
                </a:lnTo>
                <a:close/>
              </a:path>
              <a:path w="12736830" h="13132435">
                <a:moveTo>
                  <a:pt x="5113960" y="3770896"/>
                </a:moveTo>
                <a:lnTo>
                  <a:pt x="5078146" y="3770896"/>
                </a:lnTo>
                <a:lnTo>
                  <a:pt x="5078146" y="3805885"/>
                </a:lnTo>
                <a:lnTo>
                  <a:pt x="5113960" y="3805885"/>
                </a:lnTo>
                <a:lnTo>
                  <a:pt x="5113960" y="3770896"/>
                </a:lnTo>
                <a:close/>
              </a:path>
              <a:path w="12736830" h="13132435">
                <a:moveTo>
                  <a:pt x="5122291" y="7481532"/>
                </a:moveTo>
                <a:lnTo>
                  <a:pt x="5086464" y="7481532"/>
                </a:lnTo>
                <a:lnTo>
                  <a:pt x="5086464" y="7517358"/>
                </a:lnTo>
                <a:lnTo>
                  <a:pt x="5122291" y="7517358"/>
                </a:lnTo>
                <a:lnTo>
                  <a:pt x="5122291" y="7481532"/>
                </a:lnTo>
                <a:close/>
              </a:path>
              <a:path w="12736830" h="13132435">
                <a:moveTo>
                  <a:pt x="5122316" y="3953751"/>
                </a:moveTo>
                <a:lnTo>
                  <a:pt x="5086502" y="3953751"/>
                </a:lnTo>
                <a:lnTo>
                  <a:pt x="5086502" y="3989565"/>
                </a:lnTo>
                <a:lnTo>
                  <a:pt x="5122316" y="3989565"/>
                </a:lnTo>
                <a:lnTo>
                  <a:pt x="5122316" y="3953751"/>
                </a:lnTo>
                <a:close/>
              </a:path>
              <a:path w="12736830" h="13132435">
                <a:moveTo>
                  <a:pt x="5128603" y="13097243"/>
                </a:moveTo>
                <a:lnTo>
                  <a:pt x="5092776" y="13097243"/>
                </a:lnTo>
                <a:lnTo>
                  <a:pt x="5092776" y="13132130"/>
                </a:lnTo>
                <a:lnTo>
                  <a:pt x="5128603" y="13132130"/>
                </a:lnTo>
                <a:lnTo>
                  <a:pt x="5128603" y="13097243"/>
                </a:lnTo>
                <a:close/>
              </a:path>
              <a:path w="12736830" h="13132435">
                <a:moveTo>
                  <a:pt x="5161445" y="0"/>
                </a:moveTo>
                <a:lnTo>
                  <a:pt x="5125631" y="0"/>
                </a:lnTo>
                <a:lnTo>
                  <a:pt x="5125631" y="35826"/>
                </a:lnTo>
                <a:lnTo>
                  <a:pt x="5161445" y="35826"/>
                </a:lnTo>
                <a:lnTo>
                  <a:pt x="5161445" y="0"/>
                </a:lnTo>
                <a:close/>
              </a:path>
              <a:path w="12736830" h="13132435">
                <a:moveTo>
                  <a:pt x="5168620" y="7387869"/>
                </a:moveTo>
                <a:lnTo>
                  <a:pt x="5132794" y="7387869"/>
                </a:lnTo>
                <a:lnTo>
                  <a:pt x="5132794" y="7419353"/>
                </a:lnTo>
                <a:lnTo>
                  <a:pt x="5168620" y="7419353"/>
                </a:lnTo>
                <a:lnTo>
                  <a:pt x="5168620" y="7387869"/>
                </a:lnTo>
                <a:close/>
              </a:path>
              <a:path w="12736830" h="13132435">
                <a:moveTo>
                  <a:pt x="5185600" y="3770896"/>
                </a:moveTo>
                <a:lnTo>
                  <a:pt x="5149786" y="3770896"/>
                </a:lnTo>
                <a:lnTo>
                  <a:pt x="5149786" y="3805885"/>
                </a:lnTo>
                <a:lnTo>
                  <a:pt x="5185600" y="3805885"/>
                </a:lnTo>
                <a:lnTo>
                  <a:pt x="5185600" y="3770896"/>
                </a:lnTo>
                <a:close/>
              </a:path>
              <a:path w="12736830" h="13132435">
                <a:moveTo>
                  <a:pt x="5193931" y="7481532"/>
                </a:moveTo>
                <a:lnTo>
                  <a:pt x="5158105" y="7481532"/>
                </a:lnTo>
                <a:lnTo>
                  <a:pt x="5158105" y="7517358"/>
                </a:lnTo>
                <a:lnTo>
                  <a:pt x="5193931" y="7517358"/>
                </a:lnTo>
                <a:lnTo>
                  <a:pt x="5193931" y="7481532"/>
                </a:lnTo>
                <a:close/>
              </a:path>
              <a:path w="12736830" h="13132435">
                <a:moveTo>
                  <a:pt x="5193957" y="3953751"/>
                </a:moveTo>
                <a:lnTo>
                  <a:pt x="5158143" y="3953751"/>
                </a:lnTo>
                <a:lnTo>
                  <a:pt x="5158143" y="3989565"/>
                </a:lnTo>
                <a:lnTo>
                  <a:pt x="5193957" y="3989565"/>
                </a:lnTo>
                <a:lnTo>
                  <a:pt x="5193957" y="3953751"/>
                </a:lnTo>
                <a:close/>
              </a:path>
              <a:path w="12736830" h="13132435">
                <a:moveTo>
                  <a:pt x="5200243" y="13097243"/>
                </a:moveTo>
                <a:lnTo>
                  <a:pt x="5164417" y="13097243"/>
                </a:lnTo>
                <a:lnTo>
                  <a:pt x="5164417" y="13132130"/>
                </a:lnTo>
                <a:lnTo>
                  <a:pt x="5200243" y="13132130"/>
                </a:lnTo>
                <a:lnTo>
                  <a:pt x="5200243" y="13097243"/>
                </a:lnTo>
                <a:close/>
              </a:path>
              <a:path w="12736830" h="13132435">
                <a:moveTo>
                  <a:pt x="5233086" y="0"/>
                </a:moveTo>
                <a:lnTo>
                  <a:pt x="5197272" y="0"/>
                </a:lnTo>
                <a:lnTo>
                  <a:pt x="5197272" y="35826"/>
                </a:lnTo>
                <a:lnTo>
                  <a:pt x="5233086" y="35826"/>
                </a:lnTo>
                <a:lnTo>
                  <a:pt x="5233086" y="0"/>
                </a:lnTo>
                <a:close/>
              </a:path>
              <a:path w="12736830" h="13132435">
                <a:moveTo>
                  <a:pt x="5240261" y="7387869"/>
                </a:moveTo>
                <a:lnTo>
                  <a:pt x="5204434" y="7387869"/>
                </a:lnTo>
                <a:lnTo>
                  <a:pt x="5204434" y="7419353"/>
                </a:lnTo>
                <a:lnTo>
                  <a:pt x="5240261" y="7419353"/>
                </a:lnTo>
                <a:lnTo>
                  <a:pt x="5240261" y="7387869"/>
                </a:lnTo>
                <a:close/>
              </a:path>
              <a:path w="12736830" h="13132435">
                <a:moveTo>
                  <a:pt x="5257241" y="3770896"/>
                </a:moveTo>
                <a:lnTo>
                  <a:pt x="5221427" y="3770896"/>
                </a:lnTo>
                <a:lnTo>
                  <a:pt x="5221427" y="3805885"/>
                </a:lnTo>
                <a:lnTo>
                  <a:pt x="5257241" y="3805885"/>
                </a:lnTo>
                <a:lnTo>
                  <a:pt x="5257241" y="3770896"/>
                </a:lnTo>
                <a:close/>
              </a:path>
              <a:path w="12736830" h="13132435">
                <a:moveTo>
                  <a:pt x="5265572" y="7481532"/>
                </a:moveTo>
                <a:lnTo>
                  <a:pt x="5229745" y="7481532"/>
                </a:lnTo>
                <a:lnTo>
                  <a:pt x="5229745" y="7517358"/>
                </a:lnTo>
                <a:lnTo>
                  <a:pt x="5265572" y="7517358"/>
                </a:lnTo>
                <a:lnTo>
                  <a:pt x="5265572" y="7481532"/>
                </a:lnTo>
                <a:close/>
              </a:path>
              <a:path w="12736830" h="13132435">
                <a:moveTo>
                  <a:pt x="5265598" y="3953751"/>
                </a:moveTo>
                <a:lnTo>
                  <a:pt x="5229784" y="3953751"/>
                </a:lnTo>
                <a:lnTo>
                  <a:pt x="5229784" y="3989565"/>
                </a:lnTo>
                <a:lnTo>
                  <a:pt x="5265598" y="3989565"/>
                </a:lnTo>
                <a:lnTo>
                  <a:pt x="5265598" y="3953751"/>
                </a:lnTo>
                <a:close/>
              </a:path>
              <a:path w="12736830" h="13132435">
                <a:moveTo>
                  <a:pt x="5271884" y="13097243"/>
                </a:moveTo>
                <a:lnTo>
                  <a:pt x="5236057" y="13097243"/>
                </a:lnTo>
                <a:lnTo>
                  <a:pt x="5236057" y="13132130"/>
                </a:lnTo>
                <a:lnTo>
                  <a:pt x="5271884" y="13132130"/>
                </a:lnTo>
                <a:lnTo>
                  <a:pt x="5271884" y="13097243"/>
                </a:lnTo>
                <a:close/>
              </a:path>
              <a:path w="12736830" h="13132435">
                <a:moveTo>
                  <a:pt x="5304726" y="0"/>
                </a:moveTo>
                <a:lnTo>
                  <a:pt x="5268912" y="0"/>
                </a:lnTo>
                <a:lnTo>
                  <a:pt x="5268912" y="35826"/>
                </a:lnTo>
                <a:lnTo>
                  <a:pt x="5304726" y="35826"/>
                </a:lnTo>
                <a:lnTo>
                  <a:pt x="5304726" y="0"/>
                </a:lnTo>
                <a:close/>
              </a:path>
              <a:path w="12736830" h="13132435">
                <a:moveTo>
                  <a:pt x="5311902" y="7387869"/>
                </a:moveTo>
                <a:lnTo>
                  <a:pt x="5276075" y="7387869"/>
                </a:lnTo>
                <a:lnTo>
                  <a:pt x="5276075" y="7419353"/>
                </a:lnTo>
                <a:lnTo>
                  <a:pt x="5311902" y="7419353"/>
                </a:lnTo>
                <a:lnTo>
                  <a:pt x="5311902" y="7387869"/>
                </a:lnTo>
                <a:close/>
              </a:path>
              <a:path w="12736830" h="13132435">
                <a:moveTo>
                  <a:pt x="5328882" y="3770896"/>
                </a:moveTo>
                <a:lnTo>
                  <a:pt x="5293068" y="3770896"/>
                </a:lnTo>
                <a:lnTo>
                  <a:pt x="5293068" y="3805885"/>
                </a:lnTo>
                <a:lnTo>
                  <a:pt x="5328882" y="3805885"/>
                </a:lnTo>
                <a:lnTo>
                  <a:pt x="5328882" y="3770896"/>
                </a:lnTo>
                <a:close/>
              </a:path>
              <a:path w="12736830" h="13132435">
                <a:moveTo>
                  <a:pt x="5337213" y="7481532"/>
                </a:moveTo>
                <a:lnTo>
                  <a:pt x="5301386" y="7481532"/>
                </a:lnTo>
                <a:lnTo>
                  <a:pt x="5301386" y="7517358"/>
                </a:lnTo>
                <a:lnTo>
                  <a:pt x="5337213" y="7517358"/>
                </a:lnTo>
                <a:lnTo>
                  <a:pt x="5337213" y="7481532"/>
                </a:lnTo>
                <a:close/>
              </a:path>
              <a:path w="12736830" h="13132435">
                <a:moveTo>
                  <a:pt x="5337238" y="3953751"/>
                </a:moveTo>
                <a:lnTo>
                  <a:pt x="5301424" y="3953751"/>
                </a:lnTo>
                <a:lnTo>
                  <a:pt x="5301424" y="3989565"/>
                </a:lnTo>
                <a:lnTo>
                  <a:pt x="5337238" y="3989565"/>
                </a:lnTo>
                <a:lnTo>
                  <a:pt x="5337238" y="3953751"/>
                </a:lnTo>
                <a:close/>
              </a:path>
              <a:path w="12736830" h="13132435">
                <a:moveTo>
                  <a:pt x="5343525" y="13097243"/>
                </a:moveTo>
                <a:lnTo>
                  <a:pt x="5307698" y="13097243"/>
                </a:lnTo>
                <a:lnTo>
                  <a:pt x="5307698" y="13132130"/>
                </a:lnTo>
                <a:lnTo>
                  <a:pt x="5343525" y="13132130"/>
                </a:lnTo>
                <a:lnTo>
                  <a:pt x="5343525" y="13097243"/>
                </a:lnTo>
                <a:close/>
              </a:path>
              <a:path w="12736830" h="13132435">
                <a:moveTo>
                  <a:pt x="5376367" y="0"/>
                </a:moveTo>
                <a:lnTo>
                  <a:pt x="5340553" y="0"/>
                </a:lnTo>
                <a:lnTo>
                  <a:pt x="5340553" y="35826"/>
                </a:lnTo>
                <a:lnTo>
                  <a:pt x="5376367" y="35826"/>
                </a:lnTo>
                <a:lnTo>
                  <a:pt x="5376367" y="0"/>
                </a:lnTo>
                <a:close/>
              </a:path>
              <a:path w="12736830" h="13132435">
                <a:moveTo>
                  <a:pt x="5383542" y="7387869"/>
                </a:moveTo>
                <a:lnTo>
                  <a:pt x="5347716" y="7387869"/>
                </a:lnTo>
                <a:lnTo>
                  <a:pt x="5347716" y="7419353"/>
                </a:lnTo>
                <a:lnTo>
                  <a:pt x="5383542" y="7419353"/>
                </a:lnTo>
                <a:lnTo>
                  <a:pt x="5383542" y="7387869"/>
                </a:lnTo>
                <a:close/>
              </a:path>
              <a:path w="12736830" h="13132435">
                <a:moveTo>
                  <a:pt x="5400522" y="3770896"/>
                </a:moveTo>
                <a:lnTo>
                  <a:pt x="5364708" y="3770896"/>
                </a:lnTo>
                <a:lnTo>
                  <a:pt x="5364708" y="3805885"/>
                </a:lnTo>
                <a:lnTo>
                  <a:pt x="5400522" y="3805885"/>
                </a:lnTo>
                <a:lnTo>
                  <a:pt x="5400522" y="3770896"/>
                </a:lnTo>
                <a:close/>
              </a:path>
              <a:path w="12736830" h="13132435">
                <a:moveTo>
                  <a:pt x="5408854" y="7481532"/>
                </a:moveTo>
                <a:lnTo>
                  <a:pt x="5373027" y="7481532"/>
                </a:lnTo>
                <a:lnTo>
                  <a:pt x="5373027" y="7517358"/>
                </a:lnTo>
                <a:lnTo>
                  <a:pt x="5408854" y="7517358"/>
                </a:lnTo>
                <a:lnTo>
                  <a:pt x="5408854" y="7481532"/>
                </a:lnTo>
                <a:close/>
              </a:path>
              <a:path w="12736830" h="13132435">
                <a:moveTo>
                  <a:pt x="5408879" y="3953751"/>
                </a:moveTo>
                <a:lnTo>
                  <a:pt x="5373065" y="3953751"/>
                </a:lnTo>
                <a:lnTo>
                  <a:pt x="5373065" y="3989565"/>
                </a:lnTo>
                <a:lnTo>
                  <a:pt x="5408879" y="3989565"/>
                </a:lnTo>
                <a:lnTo>
                  <a:pt x="5408879" y="3953751"/>
                </a:lnTo>
                <a:close/>
              </a:path>
              <a:path w="12736830" h="13132435">
                <a:moveTo>
                  <a:pt x="5415165" y="13097243"/>
                </a:moveTo>
                <a:lnTo>
                  <a:pt x="5379339" y="13097243"/>
                </a:lnTo>
                <a:lnTo>
                  <a:pt x="5379339" y="13132130"/>
                </a:lnTo>
                <a:lnTo>
                  <a:pt x="5415165" y="13132130"/>
                </a:lnTo>
                <a:lnTo>
                  <a:pt x="5415165" y="13097243"/>
                </a:lnTo>
                <a:close/>
              </a:path>
              <a:path w="12736830" h="13132435">
                <a:moveTo>
                  <a:pt x="5448008" y="0"/>
                </a:moveTo>
                <a:lnTo>
                  <a:pt x="5412194" y="0"/>
                </a:lnTo>
                <a:lnTo>
                  <a:pt x="5412194" y="35826"/>
                </a:lnTo>
                <a:lnTo>
                  <a:pt x="5448008" y="35826"/>
                </a:lnTo>
                <a:lnTo>
                  <a:pt x="5448008" y="0"/>
                </a:lnTo>
                <a:close/>
              </a:path>
              <a:path w="12736830" h="13132435">
                <a:moveTo>
                  <a:pt x="5455183" y="7387869"/>
                </a:moveTo>
                <a:lnTo>
                  <a:pt x="5419356" y="7387869"/>
                </a:lnTo>
                <a:lnTo>
                  <a:pt x="5419356" y="7419353"/>
                </a:lnTo>
                <a:lnTo>
                  <a:pt x="5455183" y="7419353"/>
                </a:lnTo>
                <a:lnTo>
                  <a:pt x="5455183" y="7387869"/>
                </a:lnTo>
                <a:close/>
              </a:path>
              <a:path w="12736830" h="13132435">
                <a:moveTo>
                  <a:pt x="5472163" y="3770896"/>
                </a:moveTo>
                <a:lnTo>
                  <a:pt x="5436349" y="3770896"/>
                </a:lnTo>
                <a:lnTo>
                  <a:pt x="5436349" y="3805885"/>
                </a:lnTo>
                <a:lnTo>
                  <a:pt x="5472163" y="3805885"/>
                </a:lnTo>
                <a:lnTo>
                  <a:pt x="5472163" y="3770896"/>
                </a:lnTo>
                <a:close/>
              </a:path>
              <a:path w="12736830" h="13132435">
                <a:moveTo>
                  <a:pt x="5480494" y="7481532"/>
                </a:moveTo>
                <a:lnTo>
                  <a:pt x="5444668" y="7481532"/>
                </a:lnTo>
                <a:lnTo>
                  <a:pt x="5444668" y="7517358"/>
                </a:lnTo>
                <a:lnTo>
                  <a:pt x="5480494" y="7517358"/>
                </a:lnTo>
                <a:lnTo>
                  <a:pt x="5480494" y="7481532"/>
                </a:lnTo>
                <a:close/>
              </a:path>
              <a:path w="12736830" h="13132435">
                <a:moveTo>
                  <a:pt x="5480520" y="3953751"/>
                </a:moveTo>
                <a:lnTo>
                  <a:pt x="5444706" y="3953751"/>
                </a:lnTo>
                <a:lnTo>
                  <a:pt x="5444706" y="3989565"/>
                </a:lnTo>
                <a:lnTo>
                  <a:pt x="5480520" y="3989565"/>
                </a:lnTo>
                <a:lnTo>
                  <a:pt x="5480520" y="3953751"/>
                </a:lnTo>
                <a:close/>
              </a:path>
              <a:path w="12736830" h="13132435">
                <a:moveTo>
                  <a:pt x="5486806" y="13097243"/>
                </a:moveTo>
                <a:lnTo>
                  <a:pt x="5450979" y="13097243"/>
                </a:lnTo>
                <a:lnTo>
                  <a:pt x="5450979" y="13132130"/>
                </a:lnTo>
                <a:lnTo>
                  <a:pt x="5486806" y="13132130"/>
                </a:lnTo>
                <a:lnTo>
                  <a:pt x="5486806" y="13097243"/>
                </a:lnTo>
                <a:close/>
              </a:path>
              <a:path w="12736830" h="13132435">
                <a:moveTo>
                  <a:pt x="5519648" y="0"/>
                </a:moveTo>
                <a:lnTo>
                  <a:pt x="5483834" y="0"/>
                </a:lnTo>
                <a:lnTo>
                  <a:pt x="5483834" y="35826"/>
                </a:lnTo>
                <a:lnTo>
                  <a:pt x="5519648" y="35826"/>
                </a:lnTo>
                <a:lnTo>
                  <a:pt x="5519648" y="0"/>
                </a:lnTo>
                <a:close/>
              </a:path>
              <a:path w="12736830" h="13132435">
                <a:moveTo>
                  <a:pt x="5526824" y="7387869"/>
                </a:moveTo>
                <a:lnTo>
                  <a:pt x="5490997" y="7387869"/>
                </a:lnTo>
                <a:lnTo>
                  <a:pt x="5490997" y="7419353"/>
                </a:lnTo>
                <a:lnTo>
                  <a:pt x="5526824" y="7419353"/>
                </a:lnTo>
                <a:lnTo>
                  <a:pt x="5526824" y="7387869"/>
                </a:lnTo>
                <a:close/>
              </a:path>
              <a:path w="12736830" h="13132435">
                <a:moveTo>
                  <a:pt x="5543804" y="3770896"/>
                </a:moveTo>
                <a:lnTo>
                  <a:pt x="5507990" y="3770896"/>
                </a:lnTo>
                <a:lnTo>
                  <a:pt x="5507990" y="3805885"/>
                </a:lnTo>
                <a:lnTo>
                  <a:pt x="5543804" y="3805885"/>
                </a:lnTo>
                <a:lnTo>
                  <a:pt x="5543804" y="3770896"/>
                </a:lnTo>
                <a:close/>
              </a:path>
              <a:path w="12736830" h="13132435">
                <a:moveTo>
                  <a:pt x="5552135" y="7481532"/>
                </a:moveTo>
                <a:lnTo>
                  <a:pt x="5516308" y="7481532"/>
                </a:lnTo>
                <a:lnTo>
                  <a:pt x="5516308" y="7517358"/>
                </a:lnTo>
                <a:lnTo>
                  <a:pt x="5552135" y="7517358"/>
                </a:lnTo>
                <a:lnTo>
                  <a:pt x="5552135" y="7481532"/>
                </a:lnTo>
                <a:close/>
              </a:path>
              <a:path w="12736830" h="13132435">
                <a:moveTo>
                  <a:pt x="5552160" y="3953751"/>
                </a:moveTo>
                <a:lnTo>
                  <a:pt x="5516346" y="3953751"/>
                </a:lnTo>
                <a:lnTo>
                  <a:pt x="5516346" y="3989565"/>
                </a:lnTo>
                <a:lnTo>
                  <a:pt x="5552160" y="3989565"/>
                </a:lnTo>
                <a:lnTo>
                  <a:pt x="5552160" y="3953751"/>
                </a:lnTo>
                <a:close/>
              </a:path>
              <a:path w="12736830" h="13132435">
                <a:moveTo>
                  <a:pt x="5558447" y="13097243"/>
                </a:moveTo>
                <a:lnTo>
                  <a:pt x="5522620" y="13097243"/>
                </a:lnTo>
                <a:lnTo>
                  <a:pt x="5522620" y="13132130"/>
                </a:lnTo>
                <a:lnTo>
                  <a:pt x="5558447" y="13132130"/>
                </a:lnTo>
                <a:lnTo>
                  <a:pt x="5558447" y="13097243"/>
                </a:lnTo>
                <a:close/>
              </a:path>
              <a:path w="12736830" h="13132435">
                <a:moveTo>
                  <a:pt x="5591289" y="0"/>
                </a:moveTo>
                <a:lnTo>
                  <a:pt x="5555475" y="0"/>
                </a:lnTo>
                <a:lnTo>
                  <a:pt x="5555475" y="35826"/>
                </a:lnTo>
                <a:lnTo>
                  <a:pt x="5591289" y="35826"/>
                </a:lnTo>
                <a:lnTo>
                  <a:pt x="5591289" y="0"/>
                </a:lnTo>
                <a:close/>
              </a:path>
              <a:path w="12736830" h="13132435">
                <a:moveTo>
                  <a:pt x="5598465" y="7387869"/>
                </a:moveTo>
                <a:lnTo>
                  <a:pt x="5562638" y="7387869"/>
                </a:lnTo>
                <a:lnTo>
                  <a:pt x="5562638" y="7419353"/>
                </a:lnTo>
                <a:lnTo>
                  <a:pt x="5598465" y="7419353"/>
                </a:lnTo>
                <a:lnTo>
                  <a:pt x="5598465" y="7387869"/>
                </a:lnTo>
                <a:close/>
              </a:path>
              <a:path w="12736830" h="13132435">
                <a:moveTo>
                  <a:pt x="5615444" y="3770896"/>
                </a:moveTo>
                <a:lnTo>
                  <a:pt x="5579630" y="3770896"/>
                </a:lnTo>
                <a:lnTo>
                  <a:pt x="5579630" y="3805885"/>
                </a:lnTo>
                <a:lnTo>
                  <a:pt x="5615444" y="3805885"/>
                </a:lnTo>
                <a:lnTo>
                  <a:pt x="5615444" y="3770896"/>
                </a:lnTo>
                <a:close/>
              </a:path>
              <a:path w="12736830" h="13132435">
                <a:moveTo>
                  <a:pt x="5623776" y="7481532"/>
                </a:moveTo>
                <a:lnTo>
                  <a:pt x="5587949" y="7481532"/>
                </a:lnTo>
                <a:lnTo>
                  <a:pt x="5587949" y="7517358"/>
                </a:lnTo>
                <a:lnTo>
                  <a:pt x="5623776" y="7517358"/>
                </a:lnTo>
                <a:lnTo>
                  <a:pt x="5623776" y="7481532"/>
                </a:lnTo>
                <a:close/>
              </a:path>
              <a:path w="12736830" h="13132435">
                <a:moveTo>
                  <a:pt x="5623801" y="3953751"/>
                </a:moveTo>
                <a:lnTo>
                  <a:pt x="5587987" y="3953751"/>
                </a:lnTo>
                <a:lnTo>
                  <a:pt x="5587987" y="3989565"/>
                </a:lnTo>
                <a:lnTo>
                  <a:pt x="5623801" y="3989565"/>
                </a:lnTo>
                <a:lnTo>
                  <a:pt x="5623801" y="3953751"/>
                </a:lnTo>
                <a:close/>
              </a:path>
              <a:path w="12736830" h="13132435">
                <a:moveTo>
                  <a:pt x="5630088" y="13097243"/>
                </a:moveTo>
                <a:lnTo>
                  <a:pt x="5594261" y="13097243"/>
                </a:lnTo>
                <a:lnTo>
                  <a:pt x="5594261" y="13132130"/>
                </a:lnTo>
                <a:lnTo>
                  <a:pt x="5630088" y="13132130"/>
                </a:lnTo>
                <a:lnTo>
                  <a:pt x="5630088" y="13097243"/>
                </a:lnTo>
                <a:close/>
              </a:path>
              <a:path w="12736830" h="13132435">
                <a:moveTo>
                  <a:pt x="5662930" y="0"/>
                </a:moveTo>
                <a:lnTo>
                  <a:pt x="5627116" y="0"/>
                </a:lnTo>
                <a:lnTo>
                  <a:pt x="5627116" y="35826"/>
                </a:lnTo>
                <a:lnTo>
                  <a:pt x="5662930" y="35826"/>
                </a:lnTo>
                <a:lnTo>
                  <a:pt x="5662930" y="0"/>
                </a:lnTo>
                <a:close/>
              </a:path>
              <a:path w="12736830" h="13132435">
                <a:moveTo>
                  <a:pt x="5670105" y="7387869"/>
                </a:moveTo>
                <a:lnTo>
                  <a:pt x="5634279" y="7387869"/>
                </a:lnTo>
                <a:lnTo>
                  <a:pt x="5634279" y="7419353"/>
                </a:lnTo>
                <a:lnTo>
                  <a:pt x="5670105" y="7419353"/>
                </a:lnTo>
                <a:lnTo>
                  <a:pt x="5670105" y="7387869"/>
                </a:lnTo>
                <a:close/>
              </a:path>
              <a:path w="12736830" h="13132435">
                <a:moveTo>
                  <a:pt x="5687085" y="3770896"/>
                </a:moveTo>
                <a:lnTo>
                  <a:pt x="5651271" y="3770896"/>
                </a:lnTo>
                <a:lnTo>
                  <a:pt x="5651271" y="3805885"/>
                </a:lnTo>
                <a:lnTo>
                  <a:pt x="5687085" y="3805885"/>
                </a:lnTo>
                <a:lnTo>
                  <a:pt x="5687085" y="3770896"/>
                </a:lnTo>
                <a:close/>
              </a:path>
              <a:path w="12736830" h="13132435">
                <a:moveTo>
                  <a:pt x="5695416" y="7481532"/>
                </a:moveTo>
                <a:lnTo>
                  <a:pt x="5659590" y="7481532"/>
                </a:lnTo>
                <a:lnTo>
                  <a:pt x="5659590" y="7517358"/>
                </a:lnTo>
                <a:lnTo>
                  <a:pt x="5695416" y="7517358"/>
                </a:lnTo>
                <a:lnTo>
                  <a:pt x="5695416" y="7481532"/>
                </a:lnTo>
                <a:close/>
              </a:path>
              <a:path w="12736830" h="13132435">
                <a:moveTo>
                  <a:pt x="5695442" y="3953751"/>
                </a:moveTo>
                <a:lnTo>
                  <a:pt x="5659628" y="3953751"/>
                </a:lnTo>
                <a:lnTo>
                  <a:pt x="5659628" y="3989565"/>
                </a:lnTo>
                <a:lnTo>
                  <a:pt x="5695442" y="3989565"/>
                </a:lnTo>
                <a:lnTo>
                  <a:pt x="5695442" y="3953751"/>
                </a:lnTo>
                <a:close/>
              </a:path>
              <a:path w="12736830" h="13132435">
                <a:moveTo>
                  <a:pt x="5701728" y="13097243"/>
                </a:moveTo>
                <a:lnTo>
                  <a:pt x="5665902" y="13097243"/>
                </a:lnTo>
                <a:lnTo>
                  <a:pt x="5665902" y="13132130"/>
                </a:lnTo>
                <a:lnTo>
                  <a:pt x="5701728" y="13132130"/>
                </a:lnTo>
                <a:lnTo>
                  <a:pt x="5701728" y="13097243"/>
                </a:lnTo>
                <a:close/>
              </a:path>
              <a:path w="12736830" h="13132435">
                <a:moveTo>
                  <a:pt x="5734570" y="0"/>
                </a:moveTo>
                <a:lnTo>
                  <a:pt x="5698756" y="0"/>
                </a:lnTo>
                <a:lnTo>
                  <a:pt x="5698756" y="35826"/>
                </a:lnTo>
                <a:lnTo>
                  <a:pt x="5734570" y="35826"/>
                </a:lnTo>
                <a:lnTo>
                  <a:pt x="5734570" y="0"/>
                </a:lnTo>
                <a:close/>
              </a:path>
              <a:path w="12736830" h="13132435">
                <a:moveTo>
                  <a:pt x="5741746" y="7387869"/>
                </a:moveTo>
                <a:lnTo>
                  <a:pt x="5705919" y="7387869"/>
                </a:lnTo>
                <a:lnTo>
                  <a:pt x="5705919" y="7419353"/>
                </a:lnTo>
                <a:lnTo>
                  <a:pt x="5741746" y="7419353"/>
                </a:lnTo>
                <a:lnTo>
                  <a:pt x="5741746" y="7387869"/>
                </a:lnTo>
                <a:close/>
              </a:path>
              <a:path w="12736830" h="13132435">
                <a:moveTo>
                  <a:pt x="5758726" y="3770896"/>
                </a:moveTo>
                <a:lnTo>
                  <a:pt x="5722912" y="3770896"/>
                </a:lnTo>
                <a:lnTo>
                  <a:pt x="5722912" y="3805885"/>
                </a:lnTo>
                <a:lnTo>
                  <a:pt x="5758726" y="3805885"/>
                </a:lnTo>
                <a:lnTo>
                  <a:pt x="5758726" y="3770896"/>
                </a:lnTo>
                <a:close/>
              </a:path>
              <a:path w="12736830" h="13132435">
                <a:moveTo>
                  <a:pt x="5767082" y="3953751"/>
                </a:moveTo>
                <a:lnTo>
                  <a:pt x="5731268" y="3953751"/>
                </a:lnTo>
                <a:lnTo>
                  <a:pt x="5731268" y="3989565"/>
                </a:lnTo>
                <a:lnTo>
                  <a:pt x="5767082" y="3989565"/>
                </a:lnTo>
                <a:lnTo>
                  <a:pt x="5767082" y="3953751"/>
                </a:lnTo>
                <a:close/>
              </a:path>
              <a:path w="12736830" h="13132435">
                <a:moveTo>
                  <a:pt x="5767336" y="7483932"/>
                </a:moveTo>
                <a:lnTo>
                  <a:pt x="5731802" y="7481532"/>
                </a:lnTo>
                <a:lnTo>
                  <a:pt x="5731230" y="7481532"/>
                </a:lnTo>
                <a:lnTo>
                  <a:pt x="5731230" y="7517358"/>
                </a:lnTo>
                <a:lnTo>
                  <a:pt x="5731802" y="7517358"/>
                </a:lnTo>
                <a:lnTo>
                  <a:pt x="5739854" y="7517460"/>
                </a:lnTo>
                <a:lnTo>
                  <a:pt x="5747893" y="7517752"/>
                </a:lnTo>
                <a:lnTo>
                  <a:pt x="5755894" y="7518235"/>
                </a:lnTo>
                <a:lnTo>
                  <a:pt x="5763882" y="7518933"/>
                </a:lnTo>
                <a:lnTo>
                  <a:pt x="5767336" y="7483932"/>
                </a:lnTo>
                <a:close/>
              </a:path>
              <a:path w="12736830" h="13132435">
                <a:moveTo>
                  <a:pt x="5773623" y="13130251"/>
                </a:moveTo>
                <a:lnTo>
                  <a:pt x="5769534" y="13095059"/>
                </a:lnTo>
                <a:lnTo>
                  <a:pt x="5761456" y="13095897"/>
                </a:lnTo>
                <a:lnTo>
                  <a:pt x="5753366" y="13096532"/>
                </a:lnTo>
                <a:lnTo>
                  <a:pt x="5745238" y="13096964"/>
                </a:lnTo>
                <a:lnTo>
                  <a:pt x="5737085" y="13097193"/>
                </a:lnTo>
                <a:lnTo>
                  <a:pt x="5737644" y="13132130"/>
                </a:lnTo>
                <a:lnTo>
                  <a:pt x="5745658" y="13132130"/>
                </a:lnTo>
                <a:lnTo>
                  <a:pt x="5773623" y="13130251"/>
                </a:lnTo>
                <a:close/>
              </a:path>
              <a:path w="12736830" h="13132435">
                <a:moveTo>
                  <a:pt x="5806211" y="0"/>
                </a:moveTo>
                <a:lnTo>
                  <a:pt x="5770397" y="0"/>
                </a:lnTo>
                <a:lnTo>
                  <a:pt x="5770397" y="35826"/>
                </a:lnTo>
                <a:lnTo>
                  <a:pt x="5806211" y="35826"/>
                </a:lnTo>
                <a:lnTo>
                  <a:pt x="5806211" y="0"/>
                </a:lnTo>
                <a:close/>
              </a:path>
              <a:path w="12736830" h="13132435">
                <a:moveTo>
                  <a:pt x="5813374" y="7387869"/>
                </a:moveTo>
                <a:lnTo>
                  <a:pt x="5777560" y="7387869"/>
                </a:lnTo>
                <a:lnTo>
                  <a:pt x="5777560" y="7419353"/>
                </a:lnTo>
                <a:lnTo>
                  <a:pt x="5813374" y="7419353"/>
                </a:lnTo>
                <a:lnTo>
                  <a:pt x="5813374" y="7387869"/>
                </a:lnTo>
                <a:close/>
              </a:path>
              <a:path w="12736830" h="13132435">
                <a:moveTo>
                  <a:pt x="5830367" y="3770896"/>
                </a:moveTo>
                <a:lnTo>
                  <a:pt x="5794553" y="3770896"/>
                </a:lnTo>
                <a:lnTo>
                  <a:pt x="5794553" y="3805885"/>
                </a:lnTo>
                <a:lnTo>
                  <a:pt x="5830367" y="3805885"/>
                </a:lnTo>
                <a:lnTo>
                  <a:pt x="5830367" y="3770896"/>
                </a:lnTo>
                <a:close/>
              </a:path>
              <a:path w="12736830" h="13132435">
                <a:moveTo>
                  <a:pt x="5837326" y="7497915"/>
                </a:moveTo>
                <a:lnTo>
                  <a:pt x="5827026" y="7494333"/>
                </a:lnTo>
                <a:lnTo>
                  <a:pt x="5802401" y="7489304"/>
                </a:lnTo>
                <a:lnTo>
                  <a:pt x="5795518" y="7523645"/>
                </a:lnTo>
                <a:lnTo>
                  <a:pt x="5803455" y="7525334"/>
                </a:lnTo>
                <a:lnTo>
                  <a:pt x="5811329" y="7527226"/>
                </a:lnTo>
                <a:lnTo>
                  <a:pt x="5819165" y="7529322"/>
                </a:lnTo>
                <a:lnTo>
                  <a:pt x="5826938" y="7531608"/>
                </a:lnTo>
                <a:lnTo>
                  <a:pt x="5837326" y="7497915"/>
                </a:lnTo>
                <a:close/>
              </a:path>
              <a:path w="12736830" h="13132435">
                <a:moveTo>
                  <a:pt x="5838723" y="3953751"/>
                </a:moveTo>
                <a:lnTo>
                  <a:pt x="5802909" y="3953751"/>
                </a:lnTo>
                <a:lnTo>
                  <a:pt x="5802909" y="3989565"/>
                </a:lnTo>
                <a:lnTo>
                  <a:pt x="5838723" y="3989565"/>
                </a:lnTo>
                <a:lnTo>
                  <a:pt x="5838723" y="3953751"/>
                </a:lnTo>
                <a:close/>
              </a:path>
              <a:path w="12736830" h="13132435">
                <a:moveTo>
                  <a:pt x="5843282" y="13114617"/>
                </a:moveTo>
                <a:lnTo>
                  <a:pt x="5832348" y="13081267"/>
                </a:lnTo>
                <a:lnTo>
                  <a:pt x="5824613" y="13083693"/>
                </a:lnTo>
                <a:lnTo>
                  <a:pt x="5816841" y="13085915"/>
                </a:lnTo>
                <a:lnTo>
                  <a:pt x="5809005" y="13087947"/>
                </a:lnTo>
                <a:lnTo>
                  <a:pt x="5801118" y="13089776"/>
                </a:lnTo>
                <a:lnTo>
                  <a:pt x="5808611" y="13124028"/>
                </a:lnTo>
                <a:lnTo>
                  <a:pt x="5827026" y="13120269"/>
                </a:lnTo>
                <a:lnTo>
                  <a:pt x="5843282" y="13114617"/>
                </a:lnTo>
                <a:close/>
              </a:path>
              <a:path w="12736830" h="13132435">
                <a:moveTo>
                  <a:pt x="5878144" y="2400"/>
                </a:moveTo>
                <a:lnTo>
                  <a:pt x="5842609" y="0"/>
                </a:lnTo>
                <a:lnTo>
                  <a:pt x="5842038" y="0"/>
                </a:lnTo>
                <a:lnTo>
                  <a:pt x="5842038" y="35826"/>
                </a:lnTo>
                <a:lnTo>
                  <a:pt x="5842609" y="35826"/>
                </a:lnTo>
                <a:lnTo>
                  <a:pt x="5850661" y="35915"/>
                </a:lnTo>
                <a:lnTo>
                  <a:pt x="5858688" y="36220"/>
                </a:lnTo>
                <a:lnTo>
                  <a:pt x="5866701" y="36703"/>
                </a:lnTo>
                <a:lnTo>
                  <a:pt x="5874690" y="37401"/>
                </a:lnTo>
                <a:lnTo>
                  <a:pt x="5878144" y="2400"/>
                </a:lnTo>
                <a:close/>
              </a:path>
              <a:path w="12736830" h="13132435">
                <a:moveTo>
                  <a:pt x="5885015" y="7387869"/>
                </a:moveTo>
                <a:lnTo>
                  <a:pt x="5849201" y="7387869"/>
                </a:lnTo>
                <a:lnTo>
                  <a:pt x="5849201" y="7419353"/>
                </a:lnTo>
                <a:lnTo>
                  <a:pt x="5885015" y="7419353"/>
                </a:lnTo>
                <a:lnTo>
                  <a:pt x="5885015" y="7387869"/>
                </a:lnTo>
                <a:close/>
              </a:path>
              <a:path w="12736830" h="13132435">
                <a:moveTo>
                  <a:pt x="5901944" y="3801262"/>
                </a:moveTo>
                <a:lnTo>
                  <a:pt x="5896127" y="3766477"/>
                </a:lnTo>
                <a:lnTo>
                  <a:pt x="5888190" y="3767709"/>
                </a:lnTo>
                <a:lnTo>
                  <a:pt x="5880214" y="3768725"/>
                </a:lnTo>
                <a:lnTo>
                  <a:pt x="5872200" y="3769563"/>
                </a:lnTo>
                <a:lnTo>
                  <a:pt x="5864161" y="3770185"/>
                </a:lnTo>
                <a:lnTo>
                  <a:pt x="5866473" y="3805110"/>
                </a:lnTo>
                <a:lnTo>
                  <a:pt x="5891212" y="3803446"/>
                </a:lnTo>
                <a:lnTo>
                  <a:pt x="5901944" y="3801262"/>
                </a:lnTo>
                <a:close/>
              </a:path>
              <a:path w="12736830" h="13132435">
                <a:moveTo>
                  <a:pt x="5903125" y="7525690"/>
                </a:moveTo>
                <a:lnTo>
                  <a:pt x="5871222" y="7509688"/>
                </a:lnTo>
                <a:lnTo>
                  <a:pt x="5870994" y="7509599"/>
                </a:lnTo>
                <a:lnTo>
                  <a:pt x="5857075" y="7542593"/>
                </a:lnTo>
                <a:lnTo>
                  <a:pt x="5864479" y="7545832"/>
                </a:lnTo>
                <a:lnTo>
                  <a:pt x="5871807" y="7549248"/>
                </a:lnTo>
                <a:lnTo>
                  <a:pt x="5879046" y="7552868"/>
                </a:lnTo>
                <a:lnTo>
                  <a:pt x="5886196" y="7556652"/>
                </a:lnTo>
                <a:lnTo>
                  <a:pt x="5903125" y="7525690"/>
                </a:lnTo>
                <a:close/>
              </a:path>
              <a:path w="12736830" h="13132435">
                <a:moveTo>
                  <a:pt x="5908776" y="13086067"/>
                </a:moveTo>
                <a:lnTo>
                  <a:pt x="5891161" y="13055168"/>
                </a:lnTo>
                <a:lnTo>
                  <a:pt x="5884088" y="13059080"/>
                </a:lnTo>
                <a:lnTo>
                  <a:pt x="5876912" y="13062814"/>
                </a:lnTo>
                <a:lnTo>
                  <a:pt x="5869660" y="13066370"/>
                </a:lnTo>
                <a:lnTo>
                  <a:pt x="5862320" y="13069735"/>
                </a:lnTo>
                <a:lnTo>
                  <a:pt x="5876696" y="13102171"/>
                </a:lnTo>
                <a:lnTo>
                  <a:pt x="5908776" y="13086067"/>
                </a:lnTo>
                <a:close/>
              </a:path>
              <a:path w="12736830" h="13132435">
                <a:moveTo>
                  <a:pt x="5910364" y="3953751"/>
                </a:moveTo>
                <a:lnTo>
                  <a:pt x="5874550" y="3953751"/>
                </a:lnTo>
                <a:lnTo>
                  <a:pt x="5874550" y="3989565"/>
                </a:lnTo>
                <a:lnTo>
                  <a:pt x="5910364" y="3989565"/>
                </a:lnTo>
                <a:lnTo>
                  <a:pt x="5910364" y="3953751"/>
                </a:lnTo>
                <a:close/>
              </a:path>
              <a:path w="12736830" h="13132435">
                <a:moveTo>
                  <a:pt x="5948134" y="16383"/>
                </a:moveTo>
                <a:lnTo>
                  <a:pt x="5937821" y="12801"/>
                </a:lnTo>
                <a:lnTo>
                  <a:pt x="5913209" y="7772"/>
                </a:lnTo>
                <a:lnTo>
                  <a:pt x="5906325" y="42113"/>
                </a:lnTo>
                <a:lnTo>
                  <a:pt x="5914250" y="43802"/>
                </a:lnTo>
                <a:lnTo>
                  <a:pt x="5922137" y="45694"/>
                </a:lnTo>
                <a:lnTo>
                  <a:pt x="5929960" y="47790"/>
                </a:lnTo>
                <a:lnTo>
                  <a:pt x="5937732" y="50076"/>
                </a:lnTo>
                <a:lnTo>
                  <a:pt x="5948134" y="16383"/>
                </a:lnTo>
                <a:close/>
              </a:path>
              <a:path w="12736830" h="13132435">
                <a:moveTo>
                  <a:pt x="5956655" y="7387869"/>
                </a:moveTo>
                <a:lnTo>
                  <a:pt x="5920841" y="7387869"/>
                </a:lnTo>
                <a:lnTo>
                  <a:pt x="5920841" y="7419353"/>
                </a:lnTo>
                <a:lnTo>
                  <a:pt x="5956655" y="7419353"/>
                </a:lnTo>
                <a:lnTo>
                  <a:pt x="5956655" y="7387869"/>
                </a:lnTo>
                <a:close/>
              </a:path>
              <a:path w="12736830" h="13132435">
                <a:moveTo>
                  <a:pt x="5962015" y="7566139"/>
                </a:moveTo>
                <a:lnTo>
                  <a:pt x="5950686" y="7556170"/>
                </a:lnTo>
                <a:lnTo>
                  <a:pt x="5933452" y="7544536"/>
                </a:lnTo>
                <a:lnTo>
                  <a:pt x="5913640" y="7573492"/>
                </a:lnTo>
                <a:lnTo>
                  <a:pt x="5920244" y="7578141"/>
                </a:lnTo>
                <a:lnTo>
                  <a:pt x="5926734" y="7582941"/>
                </a:lnTo>
                <a:lnTo>
                  <a:pt x="5933110" y="7587920"/>
                </a:lnTo>
                <a:lnTo>
                  <a:pt x="5939358" y="7593050"/>
                </a:lnTo>
                <a:lnTo>
                  <a:pt x="5962015" y="7566139"/>
                </a:lnTo>
                <a:close/>
              </a:path>
              <a:path w="12736830" h="13132435">
                <a:moveTo>
                  <a:pt x="5966752" y="13044284"/>
                </a:moveTo>
                <a:lnTo>
                  <a:pt x="5943676" y="13017843"/>
                </a:lnTo>
                <a:lnTo>
                  <a:pt x="5937516" y="13023088"/>
                </a:lnTo>
                <a:lnTo>
                  <a:pt x="5931243" y="13028168"/>
                </a:lnTo>
                <a:lnTo>
                  <a:pt x="5924842" y="13033083"/>
                </a:lnTo>
                <a:lnTo>
                  <a:pt x="5918314" y="13037846"/>
                </a:lnTo>
                <a:lnTo>
                  <a:pt x="5938698" y="13066522"/>
                </a:lnTo>
                <a:lnTo>
                  <a:pt x="5950686" y="13058420"/>
                </a:lnTo>
                <a:lnTo>
                  <a:pt x="5966752" y="13044284"/>
                </a:lnTo>
                <a:close/>
              </a:path>
              <a:path w="12736830" h="13132435">
                <a:moveTo>
                  <a:pt x="5970854" y="3782453"/>
                </a:moveTo>
                <a:lnTo>
                  <a:pt x="5958217" y="3749560"/>
                </a:lnTo>
                <a:lnTo>
                  <a:pt x="5950661" y="3752354"/>
                </a:lnTo>
                <a:lnTo>
                  <a:pt x="5943041" y="3754958"/>
                </a:lnTo>
                <a:lnTo>
                  <a:pt x="5935370" y="3757358"/>
                </a:lnTo>
                <a:lnTo>
                  <a:pt x="5927636" y="3759581"/>
                </a:lnTo>
                <a:lnTo>
                  <a:pt x="5937034" y="3794087"/>
                </a:lnTo>
                <a:lnTo>
                  <a:pt x="5937821" y="3793921"/>
                </a:lnTo>
                <a:lnTo>
                  <a:pt x="5970854" y="3782453"/>
                </a:lnTo>
                <a:close/>
              </a:path>
              <a:path w="12736830" h="13132435">
                <a:moveTo>
                  <a:pt x="5982005" y="3953751"/>
                </a:moveTo>
                <a:lnTo>
                  <a:pt x="5946191" y="3953751"/>
                </a:lnTo>
                <a:lnTo>
                  <a:pt x="5946191" y="3989565"/>
                </a:lnTo>
                <a:lnTo>
                  <a:pt x="5982005" y="3989565"/>
                </a:lnTo>
                <a:lnTo>
                  <a:pt x="5982005" y="3953751"/>
                </a:lnTo>
                <a:close/>
              </a:path>
              <a:path w="12736830" h="13132435">
                <a:moveTo>
                  <a:pt x="6012104" y="7617142"/>
                </a:moveTo>
                <a:lnTo>
                  <a:pt x="5988443" y="7590269"/>
                </a:lnTo>
                <a:lnTo>
                  <a:pt x="5962967" y="7615034"/>
                </a:lnTo>
                <a:lnTo>
                  <a:pt x="5968530" y="7620889"/>
                </a:lnTo>
                <a:lnTo>
                  <a:pt x="5973927" y="7626883"/>
                </a:lnTo>
                <a:lnTo>
                  <a:pt x="5979185" y="7633005"/>
                </a:lnTo>
                <a:lnTo>
                  <a:pt x="5984291" y="7639266"/>
                </a:lnTo>
                <a:lnTo>
                  <a:pt x="6012104" y="7617142"/>
                </a:lnTo>
                <a:close/>
              </a:path>
              <a:path w="12736830" h="13132435">
                <a:moveTo>
                  <a:pt x="6013932" y="44157"/>
                </a:moveTo>
                <a:lnTo>
                  <a:pt x="5982030" y="28155"/>
                </a:lnTo>
                <a:lnTo>
                  <a:pt x="5981801" y="28067"/>
                </a:lnTo>
                <a:lnTo>
                  <a:pt x="5967869" y="61061"/>
                </a:lnTo>
                <a:lnTo>
                  <a:pt x="5975286" y="64300"/>
                </a:lnTo>
                <a:lnTo>
                  <a:pt x="5982601" y="67716"/>
                </a:lnTo>
                <a:lnTo>
                  <a:pt x="5989840" y="71323"/>
                </a:lnTo>
                <a:lnTo>
                  <a:pt x="5997003" y="75120"/>
                </a:lnTo>
                <a:lnTo>
                  <a:pt x="6013932" y="44157"/>
                </a:lnTo>
                <a:close/>
              </a:path>
              <a:path w="12736830" h="13132435">
                <a:moveTo>
                  <a:pt x="6016142" y="12992595"/>
                </a:moveTo>
                <a:lnTo>
                  <a:pt x="5987796" y="12970840"/>
                </a:lnTo>
                <a:lnTo>
                  <a:pt x="5982792" y="12977190"/>
                </a:lnTo>
                <a:lnTo>
                  <a:pt x="5977648" y="12983401"/>
                </a:lnTo>
                <a:lnTo>
                  <a:pt x="5972353" y="12989484"/>
                </a:lnTo>
                <a:lnTo>
                  <a:pt x="5966892" y="12995453"/>
                </a:lnTo>
                <a:lnTo>
                  <a:pt x="5992609" y="13019596"/>
                </a:lnTo>
                <a:lnTo>
                  <a:pt x="6015367" y="12993751"/>
                </a:lnTo>
                <a:lnTo>
                  <a:pt x="6016142" y="12992595"/>
                </a:lnTo>
                <a:close/>
              </a:path>
              <a:path w="12736830" h="13132435">
                <a:moveTo>
                  <a:pt x="6028296" y="7387869"/>
                </a:moveTo>
                <a:lnTo>
                  <a:pt x="5992482" y="7387869"/>
                </a:lnTo>
                <a:lnTo>
                  <a:pt x="5992482" y="7419353"/>
                </a:lnTo>
                <a:lnTo>
                  <a:pt x="6028296" y="7419353"/>
                </a:lnTo>
                <a:lnTo>
                  <a:pt x="6028296" y="7387869"/>
                </a:lnTo>
                <a:close/>
              </a:path>
              <a:path w="12736830" h="13132435">
                <a:moveTo>
                  <a:pt x="6034621" y="3750221"/>
                </a:moveTo>
                <a:lnTo>
                  <a:pt x="6015698" y="3720541"/>
                </a:lnTo>
                <a:lnTo>
                  <a:pt x="6008840" y="3724795"/>
                </a:lnTo>
                <a:lnTo>
                  <a:pt x="6001893" y="3728872"/>
                </a:lnTo>
                <a:lnTo>
                  <a:pt x="5994844" y="3732771"/>
                </a:lnTo>
                <a:lnTo>
                  <a:pt x="5987694" y="3736492"/>
                </a:lnTo>
                <a:lnTo>
                  <a:pt x="6003493" y="3767798"/>
                </a:lnTo>
                <a:lnTo>
                  <a:pt x="6023394" y="3757815"/>
                </a:lnTo>
                <a:lnTo>
                  <a:pt x="6034621" y="3750221"/>
                </a:lnTo>
                <a:close/>
              </a:path>
              <a:path w="12736830" h="13132435">
                <a:moveTo>
                  <a:pt x="6050394" y="7677480"/>
                </a:moveTo>
                <a:lnTo>
                  <a:pt x="6041098" y="7658938"/>
                </a:lnTo>
                <a:lnTo>
                  <a:pt x="6032665" y="7646467"/>
                </a:lnTo>
                <a:lnTo>
                  <a:pt x="6003087" y="7665504"/>
                </a:lnTo>
                <a:lnTo>
                  <a:pt x="6007366" y="7672337"/>
                </a:lnTo>
                <a:lnTo>
                  <a:pt x="6011469" y="7679271"/>
                </a:lnTo>
                <a:lnTo>
                  <a:pt x="6015406" y="7686294"/>
                </a:lnTo>
                <a:lnTo>
                  <a:pt x="6019152" y="7693431"/>
                </a:lnTo>
                <a:lnTo>
                  <a:pt x="6050394" y="7677480"/>
                </a:lnTo>
                <a:close/>
              </a:path>
              <a:path w="12736830" h="13132435">
                <a:moveTo>
                  <a:pt x="6053226" y="12931458"/>
                </a:moveTo>
                <a:lnTo>
                  <a:pt x="6021692" y="12916065"/>
                </a:lnTo>
                <a:lnTo>
                  <a:pt x="6018073" y="12923266"/>
                </a:lnTo>
                <a:lnTo>
                  <a:pt x="6014263" y="12930378"/>
                </a:lnTo>
                <a:lnTo>
                  <a:pt x="6010275" y="12937389"/>
                </a:lnTo>
                <a:lnTo>
                  <a:pt x="6006122" y="12944297"/>
                </a:lnTo>
                <a:lnTo>
                  <a:pt x="6036183" y="12962916"/>
                </a:lnTo>
                <a:lnTo>
                  <a:pt x="6041098" y="12955651"/>
                </a:lnTo>
                <a:lnTo>
                  <a:pt x="6053226" y="12931458"/>
                </a:lnTo>
                <a:close/>
              </a:path>
              <a:path w="12736830" h="13132435">
                <a:moveTo>
                  <a:pt x="6053645" y="3953751"/>
                </a:moveTo>
                <a:lnTo>
                  <a:pt x="6017831" y="3953751"/>
                </a:lnTo>
                <a:lnTo>
                  <a:pt x="6017831" y="3989565"/>
                </a:lnTo>
                <a:lnTo>
                  <a:pt x="6053645" y="3989565"/>
                </a:lnTo>
                <a:lnTo>
                  <a:pt x="6053645" y="3953751"/>
                </a:lnTo>
                <a:close/>
              </a:path>
              <a:path w="12736830" h="13132435">
                <a:moveTo>
                  <a:pt x="6072822" y="84607"/>
                </a:moveTo>
                <a:lnTo>
                  <a:pt x="6061481" y="74637"/>
                </a:lnTo>
                <a:lnTo>
                  <a:pt x="6044260" y="63004"/>
                </a:lnTo>
                <a:lnTo>
                  <a:pt x="6024435" y="91960"/>
                </a:lnTo>
                <a:lnTo>
                  <a:pt x="6031052" y="96608"/>
                </a:lnTo>
                <a:lnTo>
                  <a:pt x="6037542" y="101409"/>
                </a:lnTo>
                <a:lnTo>
                  <a:pt x="6043904" y="106387"/>
                </a:lnTo>
                <a:lnTo>
                  <a:pt x="6050153" y="111518"/>
                </a:lnTo>
                <a:lnTo>
                  <a:pt x="6072822" y="84607"/>
                </a:lnTo>
                <a:close/>
              </a:path>
              <a:path w="12736830" h="13132435">
                <a:moveTo>
                  <a:pt x="6076962" y="7743825"/>
                </a:moveTo>
                <a:lnTo>
                  <a:pt x="6065240" y="7710068"/>
                </a:lnTo>
                <a:lnTo>
                  <a:pt x="6032347" y="7722857"/>
                </a:lnTo>
                <a:lnTo>
                  <a:pt x="6035179" y="7730401"/>
                </a:lnTo>
                <a:lnTo>
                  <a:pt x="6037808" y="7737996"/>
                </a:lnTo>
                <a:lnTo>
                  <a:pt x="6040247" y="7745666"/>
                </a:lnTo>
                <a:lnTo>
                  <a:pt x="6042495" y="7753388"/>
                </a:lnTo>
                <a:lnTo>
                  <a:pt x="6076962" y="7743825"/>
                </a:lnTo>
                <a:close/>
              </a:path>
              <a:path w="12736830" h="13132435">
                <a:moveTo>
                  <a:pt x="6078334" y="12864567"/>
                </a:moveTo>
                <a:lnTo>
                  <a:pt x="6043968" y="12855689"/>
                </a:lnTo>
                <a:lnTo>
                  <a:pt x="6041860" y="12863475"/>
                </a:lnTo>
                <a:lnTo>
                  <a:pt x="6039548" y="12871196"/>
                </a:lnTo>
                <a:lnTo>
                  <a:pt x="6037046" y="12878854"/>
                </a:lnTo>
                <a:lnTo>
                  <a:pt x="6034354" y="12886449"/>
                </a:lnTo>
                <a:lnTo>
                  <a:pt x="6067298" y="12898603"/>
                </a:lnTo>
                <a:lnTo>
                  <a:pt x="6077204" y="12870091"/>
                </a:lnTo>
                <a:lnTo>
                  <a:pt x="6078334" y="12864567"/>
                </a:lnTo>
                <a:close/>
              </a:path>
              <a:path w="12736830" h="13132435">
                <a:moveTo>
                  <a:pt x="6088291" y="7814348"/>
                </a:moveTo>
                <a:lnTo>
                  <a:pt x="6086729" y="7791132"/>
                </a:lnTo>
                <a:lnTo>
                  <a:pt x="6084240" y="7778928"/>
                </a:lnTo>
                <a:lnTo>
                  <a:pt x="6049530" y="7784871"/>
                </a:lnTo>
                <a:lnTo>
                  <a:pt x="6050788" y="7792809"/>
                </a:lnTo>
                <a:lnTo>
                  <a:pt x="6051855" y="7800772"/>
                </a:lnTo>
                <a:lnTo>
                  <a:pt x="6052718" y="7808773"/>
                </a:lnTo>
                <a:lnTo>
                  <a:pt x="6053379" y="7816799"/>
                </a:lnTo>
                <a:lnTo>
                  <a:pt x="6088291" y="7814348"/>
                </a:lnTo>
                <a:close/>
              </a:path>
              <a:path w="12736830" h="13132435">
                <a:moveTo>
                  <a:pt x="6088723" y="12793904"/>
                </a:moveTo>
                <a:lnTo>
                  <a:pt x="6053721" y="12792075"/>
                </a:lnTo>
                <a:lnTo>
                  <a:pt x="6053201" y="12800140"/>
                </a:lnTo>
                <a:lnTo>
                  <a:pt x="6052477" y="12808179"/>
                </a:lnTo>
                <a:lnTo>
                  <a:pt x="6051562" y="12816192"/>
                </a:lnTo>
                <a:lnTo>
                  <a:pt x="6050432" y="12824168"/>
                </a:lnTo>
                <a:lnTo>
                  <a:pt x="6085484" y="12829540"/>
                </a:lnTo>
                <a:lnTo>
                  <a:pt x="6086729" y="12823470"/>
                </a:lnTo>
                <a:lnTo>
                  <a:pt x="6088723" y="12793904"/>
                </a:lnTo>
                <a:close/>
              </a:path>
              <a:path w="12736830" h="13132435">
                <a:moveTo>
                  <a:pt x="6089434" y="12722009"/>
                </a:moveTo>
                <a:lnTo>
                  <a:pt x="6054179" y="12722009"/>
                </a:lnTo>
                <a:lnTo>
                  <a:pt x="6054179" y="12757823"/>
                </a:lnTo>
                <a:lnTo>
                  <a:pt x="6089434" y="12757823"/>
                </a:lnTo>
                <a:lnTo>
                  <a:pt x="6089434" y="12722009"/>
                </a:lnTo>
                <a:close/>
              </a:path>
              <a:path w="12736830" h="13132435">
                <a:moveTo>
                  <a:pt x="6089434" y="12650369"/>
                </a:moveTo>
                <a:lnTo>
                  <a:pt x="6054179" y="12650369"/>
                </a:lnTo>
                <a:lnTo>
                  <a:pt x="6054179" y="12686183"/>
                </a:lnTo>
                <a:lnTo>
                  <a:pt x="6089434" y="12686183"/>
                </a:lnTo>
                <a:lnTo>
                  <a:pt x="6089434" y="12650369"/>
                </a:lnTo>
                <a:close/>
              </a:path>
              <a:path w="12736830" h="13132435">
                <a:moveTo>
                  <a:pt x="6089434" y="12578728"/>
                </a:moveTo>
                <a:lnTo>
                  <a:pt x="6054179" y="12578728"/>
                </a:lnTo>
                <a:lnTo>
                  <a:pt x="6054179" y="12614542"/>
                </a:lnTo>
                <a:lnTo>
                  <a:pt x="6089434" y="12614542"/>
                </a:lnTo>
                <a:lnTo>
                  <a:pt x="6089434" y="12578728"/>
                </a:lnTo>
                <a:close/>
              </a:path>
              <a:path w="12736830" h="13132435">
                <a:moveTo>
                  <a:pt x="6089434" y="12507087"/>
                </a:moveTo>
                <a:lnTo>
                  <a:pt x="6054179" y="12507087"/>
                </a:lnTo>
                <a:lnTo>
                  <a:pt x="6054179" y="12542901"/>
                </a:lnTo>
                <a:lnTo>
                  <a:pt x="6089434" y="12542901"/>
                </a:lnTo>
                <a:lnTo>
                  <a:pt x="6089434" y="12507087"/>
                </a:lnTo>
                <a:close/>
              </a:path>
              <a:path w="12736830" h="13132435">
                <a:moveTo>
                  <a:pt x="6089434" y="12435446"/>
                </a:moveTo>
                <a:lnTo>
                  <a:pt x="6054179" y="12435446"/>
                </a:lnTo>
                <a:lnTo>
                  <a:pt x="6054179" y="12471260"/>
                </a:lnTo>
                <a:lnTo>
                  <a:pt x="6089434" y="12471260"/>
                </a:lnTo>
                <a:lnTo>
                  <a:pt x="6089434" y="12435446"/>
                </a:lnTo>
                <a:close/>
              </a:path>
              <a:path w="12736830" h="13132435">
                <a:moveTo>
                  <a:pt x="6089434" y="12363806"/>
                </a:moveTo>
                <a:lnTo>
                  <a:pt x="6054179" y="12363806"/>
                </a:lnTo>
                <a:lnTo>
                  <a:pt x="6054179" y="12399620"/>
                </a:lnTo>
                <a:lnTo>
                  <a:pt x="6089434" y="12399620"/>
                </a:lnTo>
                <a:lnTo>
                  <a:pt x="6089434" y="12363806"/>
                </a:lnTo>
                <a:close/>
              </a:path>
              <a:path w="12736830" h="13132435">
                <a:moveTo>
                  <a:pt x="6089434" y="12292165"/>
                </a:moveTo>
                <a:lnTo>
                  <a:pt x="6054179" y="12292165"/>
                </a:lnTo>
                <a:lnTo>
                  <a:pt x="6054179" y="12327979"/>
                </a:lnTo>
                <a:lnTo>
                  <a:pt x="6089434" y="12327979"/>
                </a:lnTo>
                <a:lnTo>
                  <a:pt x="6089434" y="12292165"/>
                </a:lnTo>
                <a:close/>
              </a:path>
              <a:path w="12736830" h="13132435">
                <a:moveTo>
                  <a:pt x="6089434" y="12220524"/>
                </a:moveTo>
                <a:lnTo>
                  <a:pt x="6054179" y="12220524"/>
                </a:lnTo>
                <a:lnTo>
                  <a:pt x="6054179" y="12256338"/>
                </a:lnTo>
                <a:lnTo>
                  <a:pt x="6089434" y="12256338"/>
                </a:lnTo>
                <a:lnTo>
                  <a:pt x="6089434" y="12220524"/>
                </a:lnTo>
                <a:close/>
              </a:path>
              <a:path w="12736830" h="13132435">
                <a:moveTo>
                  <a:pt x="6089434" y="12148884"/>
                </a:moveTo>
                <a:lnTo>
                  <a:pt x="6054179" y="12148884"/>
                </a:lnTo>
                <a:lnTo>
                  <a:pt x="6054179" y="12184698"/>
                </a:lnTo>
                <a:lnTo>
                  <a:pt x="6089434" y="12184698"/>
                </a:lnTo>
                <a:lnTo>
                  <a:pt x="6089434" y="12148884"/>
                </a:lnTo>
                <a:close/>
              </a:path>
              <a:path w="12736830" h="13132435">
                <a:moveTo>
                  <a:pt x="6089434" y="12077243"/>
                </a:moveTo>
                <a:lnTo>
                  <a:pt x="6054179" y="12077243"/>
                </a:lnTo>
                <a:lnTo>
                  <a:pt x="6054179" y="12113057"/>
                </a:lnTo>
                <a:lnTo>
                  <a:pt x="6089434" y="12113057"/>
                </a:lnTo>
                <a:lnTo>
                  <a:pt x="6089434" y="12077243"/>
                </a:lnTo>
                <a:close/>
              </a:path>
              <a:path w="12736830" h="13132435">
                <a:moveTo>
                  <a:pt x="6089434" y="12005602"/>
                </a:moveTo>
                <a:lnTo>
                  <a:pt x="6054179" y="12005602"/>
                </a:lnTo>
                <a:lnTo>
                  <a:pt x="6054179" y="12041416"/>
                </a:lnTo>
                <a:lnTo>
                  <a:pt x="6089434" y="12041416"/>
                </a:lnTo>
                <a:lnTo>
                  <a:pt x="6089434" y="12005602"/>
                </a:lnTo>
                <a:close/>
              </a:path>
              <a:path w="12736830" h="13132435">
                <a:moveTo>
                  <a:pt x="6089434" y="11933961"/>
                </a:moveTo>
                <a:lnTo>
                  <a:pt x="6054179" y="11933961"/>
                </a:lnTo>
                <a:lnTo>
                  <a:pt x="6054179" y="11969788"/>
                </a:lnTo>
                <a:lnTo>
                  <a:pt x="6089434" y="11969788"/>
                </a:lnTo>
                <a:lnTo>
                  <a:pt x="6089434" y="11933961"/>
                </a:lnTo>
                <a:close/>
              </a:path>
              <a:path w="12736830" h="13132435">
                <a:moveTo>
                  <a:pt x="6089434" y="11862321"/>
                </a:moveTo>
                <a:lnTo>
                  <a:pt x="6054179" y="11862321"/>
                </a:lnTo>
                <a:lnTo>
                  <a:pt x="6054179" y="11898147"/>
                </a:lnTo>
                <a:lnTo>
                  <a:pt x="6089434" y="11898147"/>
                </a:lnTo>
                <a:lnTo>
                  <a:pt x="6089434" y="11862321"/>
                </a:lnTo>
                <a:close/>
              </a:path>
              <a:path w="12736830" h="13132435">
                <a:moveTo>
                  <a:pt x="6089434" y="11790680"/>
                </a:moveTo>
                <a:lnTo>
                  <a:pt x="6054179" y="11790680"/>
                </a:lnTo>
                <a:lnTo>
                  <a:pt x="6054179" y="11826507"/>
                </a:lnTo>
                <a:lnTo>
                  <a:pt x="6089434" y="11826507"/>
                </a:lnTo>
                <a:lnTo>
                  <a:pt x="6089434" y="11790680"/>
                </a:lnTo>
                <a:close/>
              </a:path>
              <a:path w="12736830" h="13132435">
                <a:moveTo>
                  <a:pt x="6089434" y="11719039"/>
                </a:moveTo>
                <a:lnTo>
                  <a:pt x="6054179" y="11719039"/>
                </a:lnTo>
                <a:lnTo>
                  <a:pt x="6054179" y="11754866"/>
                </a:lnTo>
                <a:lnTo>
                  <a:pt x="6089434" y="11754866"/>
                </a:lnTo>
                <a:lnTo>
                  <a:pt x="6089434" y="11719039"/>
                </a:lnTo>
                <a:close/>
              </a:path>
              <a:path w="12736830" h="13132435">
                <a:moveTo>
                  <a:pt x="6089434" y="11647399"/>
                </a:moveTo>
                <a:lnTo>
                  <a:pt x="6054179" y="11647399"/>
                </a:lnTo>
                <a:lnTo>
                  <a:pt x="6054179" y="11683225"/>
                </a:lnTo>
                <a:lnTo>
                  <a:pt x="6089434" y="11683225"/>
                </a:lnTo>
                <a:lnTo>
                  <a:pt x="6089434" y="11647399"/>
                </a:lnTo>
                <a:close/>
              </a:path>
              <a:path w="12736830" h="13132435">
                <a:moveTo>
                  <a:pt x="6089434" y="11575758"/>
                </a:moveTo>
                <a:lnTo>
                  <a:pt x="6054179" y="11575758"/>
                </a:lnTo>
                <a:lnTo>
                  <a:pt x="6054179" y="11611585"/>
                </a:lnTo>
                <a:lnTo>
                  <a:pt x="6089434" y="11611585"/>
                </a:lnTo>
                <a:lnTo>
                  <a:pt x="6089434" y="11575758"/>
                </a:lnTo>
                <a:close/>
              </a:path>
              <a:path w="12736830" h="13132435">
                <a:moveTo>
                  <a:pt x="6089434" y="11504117"/>
                </a:moveTo>
                <a:lnTo>
                  <a:pt x="6054179" y="11504117"/>
                </a:lnTo>
                <a:lnTo>
                  <a:pt x="6054179" y="11539944"/>
                </a:lnTo>
                <a:lnTo>
                  <a:pt x="6089434" y="11539944"/>
                </a:lnTo>
                <a:lnTo>
                  <a:pt x="6089434" y="11504117"/>
                </a:lnTo>
                <a:close/>
              </a:path>
              <a:path w="12736830" h="13132435">
                <a:moveTo>
                  <a:pt x="6089434" y="11432477"/>
                </a:moveTo>
                <a:lnTo>
                  <a:pt x="6054179" y="11432477"/>
                </a:lnTo>
                <a:lnTo>
                  <a:pt x="6054179" y="11468303"/>
                </a:lnTo>
                <a:lnTo>
                  <a:pt x="6089434" y="11468303"/>
                </a:lnTo>
                <a:lnTo>
                  <a:pt x="6089434" y="11432477"/>
                </a:lnTo>
                <a:close/>
              </a:path>
              <a:path w="12736830" h="13132435">
                <a:moveTo>
                  <a:pt x="6089434" y="11360836"/>
                </a:moveTo>
                <a:lnTo>
                  <a:pt x="6054179" y="11360836"/>
                </a:lnTo>
                <a:lnTo>
                  <a:pt x="6054179" y="11396663"/>
                </a:lnTo>
                <a:lnTo>
                  <a:pt x="6089434" y="11396663"/>
                </a:lnTo>
                <a:lnTo>
                  <a:pt x="6089434" y="11360836"/>
                </a:lnTo>
                <a:close/>
              </a:path>
              <a:path w="12736830" h="13132435">
                <a:moveTo>
                  <a:pt x="6089434" y="11289195"/>
                </a:moveTo>
                <a:lnTo>
                  <a:pt x="6054179" y="11289195"/>
                </a:lnTo>
                <a:lnTo>
                  <a:pt x="6054179" y="11325022"/>
                </a:lnTo>
                <a:lnTo>
                  <a:pt x="6089434" y="11325022"/>
                </a:lnTo>
                <a:lnTo>
                  <a:pt x="6089434" y="11289195"/>
                </a:lnTo>
                <a:close/>
              </a:path>
              <a:path w="12736830" h="13132435">
                <a:moveTo>
                  <a:pt x="6089434" y="11217554"/>
                </a:moveTo>
                <a:lnTo>
                  <a:pt x="6054179" y="11217554"/>
                </a:lnTo>
                <a:lnTo>
                  <a:pt x="6054179" y="11253381"/>
                </a:lnTo>
                <a:lnTo>
                  <a:pt x="6089434" y="11253381"/>
                </a:lnTo>
                <a:lnTo>
                  <a:pt x="6089434" y="11217554"/>
                </a:lnTo>
                <a:close/>
              </a:path>
              <a:path w="12736830" h="13132435">
                <a:moveTo>
                  <a:pt x="6089434" y="11145914"/>
                </a:moveTo>
                <a:lnTo>
                  <a:pt x="6054179" y="11145914"/>
                </a:lnTo>
                <a:lnTo>
                  <a:pt x="6054179" y="11181740"/>
                </a:lnTo>
                <a:lnTo>
                  <a:pt x="6089434" y="11181740"/>
                </a:lnTo>
                <a:lnTo>
                  <a:pt x="6089434" y="11145914"/>
                </a:lnTo>
                <a:close/>
              </a:path>
              <a:path w="12736830" h="13132435">
                <a:moveTo>
                  <a:pt x="6089434" y="11074273"/>
                </a:moveTo>
                <a:lnTo>
                  <a:pt x="6054179" y="11074273"/>
                </a:lnTo>
                <a:lnTo>
                  <a:pt x="6054179" y="11110100"/>
                </a:lnTo>
                <a:lnTo>
                  <a:pt x="6089434" y="11110100"/>
                </a:lnTo>
                <a:lnTo>
                  <a:pt x="6089434" y="11074273"/>
                </a:lnTo>
                <a:close/>
              </a:path>
              <a:path w="12736830" h="13132435">
                <a:moveTo>
                  <a:pt x="6089434" y="11002632"/>
                </a:moveTo>
                <a:lnTo>
                  <a:pt x="6054179" y="11002632"/>
                </a:lnTo>
                <a:lnTo>
                  <a:pt x="6054179" y="11038459"/>
                </a:lnTo>
                <a:lnTo>
                  <a:pt x="6089434" y="11038459"/>
                </a:lnTo>
                <a:lnTo>
                  <a:pt x="6089434" y="11002632"/>
                </a:lnTo>
                <a:close/>
              </a:path>
              <a:path w="12736830" h="13132435">
                <a:moveTo>
                  <a:pt x="6089434" y="10930992"/>
                </a:moveTo>
                <a:lnTo>
                  <a:pt x="6054179" y="10930992"/>
                </a:lnTo>
                <a:lnTo>
                  <a:pt x="6054179" y="10966818"/>
                </a:lnTo>
                <a:lnTo>
                  <a:pt x="6089434" y="10966818"/>
                </a:lnTo>
                <a:lnTo>
                  <a:pt x="6089434" y="10930992"/>
                </a:lnTo>
                <a:close/>
              </a:path>
              <a:path w="12736830" h="13132435">
                <a:moveTo>
                  <a:pt x="6089434" y="10859351"/>
                </a:moveTo>
                <a:lnTo>
                  <a:pt x="6054179" y="10859351"/>
                </a:lnTo>
                <a:lnTo>
                  <a:pt x="6054179" y="10895178"/>
                </a:lnTo>
                <a:lnTo>
                  <a:pt x="6089434" y="10895178"/>
                </a:lnTo>
                <a:lnTo>
                  <a:pt x="6089434" y="10859351"/>
                </a:lnTo>
                <a:close/>
              </a:path>
              <a:path w="12736830" h="13132435">
                <a:moveTo>
                  <a:pt x="6089434" y="10787710"/>
                </a:moveTo>
                <a:lnTo>
                  <a:pt x="6054179" y="10787710"/>
                </a:lnTo>
                <a:lnTo>
                  <a:pt x="6054179" y="10823537"/>
                </a:lnTo>
                <a:lnTo>
                  <a:pt x="6089434" y="10823537"/>
                </a:lnTo>
                <a:lnTo>
                  <a:pt x="6089434" y="10787710"/>
                </a:lnTo>
                <a:close/>
              </a:path>
              <a:path w="12736830" h="13132435">
                <a:moveTo>
                  <a:pt x="6089434" y="10716070"/>
                </a:moveTo>
                <a:lnTo>
                  <a:pt x="6054179" y="10716070"/>
                </a:lnTo>
                <a:lnTo>
                  <a:pt x="6054179" y="10751896"/>
                </a:lnTo>
                <a:lnTo>
                  <a:pt x="6089434" y="10751896"/>
                </a:lnTo>
                <a:lnTo>
                  <a:pt x="6089434" y="10716070"/>
                </a:lnTo>
                <a:close/>
              </a:path>
              <a:path w="12736830" h="13132435">
                <a:moveTo>
                  <a:pt x="6089434" y="10644429"/>
                </a:moveTo>
                <a:lnTo>
                  <a:pt x="6054179" y="10644429"/>
                </a:lnTo>
                <a:lnTo>
                  <a:pt x="6054179" y="10680256"/>
                </a:lnTo>
                <a:lnTo>
                  <a:pt x="6089434" y="10680256"/>
                </a:lnTo>
                <a:lnTo>
                  <a:pt x="6089434" y="10644429"/>
                </a:lnTo>
                <a:close/>
              </a:path>
              <a:path w="12736830" h="13132435">
                <a:moveTo>
                  <a:pt x="6089434" y="10572788"/>
                </a:moveTo>
                <a:lnTo>
                  <a:pt x="6054179" y="10572788"/>
                </a:lnTo>
                <a:lnTo>
                  <a:pt x="6054179" y="10608615"/>
                </a:lnTo>
                <a:lnTo>
                  <a:pt x="6089434" y="10608615"/>
                </a:lnTo>
                <a:lnTo>
                  <a:pt x="6089434" y="10572788"/>
                </a:lnTo>
                <a:close/>
              </a:path>
              <a:path w="12736830" h="13132435">
                <a:moveTo>
                  <a:pt x="6089434" y="10501147"/>
                </a:moveTo>
                <a:lnTo>
                  <a:pt x="6054179" y="10501147"/>
                </a:lnTo>
                <a:lnTo>
                  <a:pt x="6054179" y="10536974"/>
                </a:lnTo>
                <a:lnTo>
                  <a:pt x="6089434" y="10536974"/>
                </a:lnTo>
                <a:lnTo>
                  <a:pt x="6089434" y="10501147"/>
                </a:lnTo>
                <a:close/>
              </a:path>
              <a:path w="12736830" h="13132435">
                <a:moveTo>
                  <a:pt x="6089434" y="10429507"/>
                </a:moveTo>
                <a:lnTo>
                  <a:pt x="6054179" y="10429507"/>
                </a:lnTo>
                <a:lnTo>
                  <a:pt x="6054179" y="10465333"/>
                </a:lnTo>
                <a:lnTo>
                  <a:pt x="6089434" y="10465333"/>
                </a:lnTo>
                <a:lnTo>
                  <a:pt x="6089434" y="10429507"/>
                </a:lnTo>
                <a:close/>
              </a:path>
              <a:path w="12736830" h="13132435">
                <a:moveTo>
                  <a:pt x="6089434" y="10357866"/>
                </a:moveTo>
                <a:lnTo>
                  <a:pt x="6054179" y="10357866"/>
                </a:lnTo>
                <a:lnTo>
                  <a:pt x="6054179" y="10393693"/>
                </a:lnTo>
                <a:lnTo>
                  <a:pt x="6089434" y="10393693"/>
                </a:lnTo>
                <a:lnTo>
                  <a:pt x="6089434" y="10357866"/>
                </a:lnTo>
                <a:close/>
              </a:path>
              <a:path w="12736830" h="13132435">
                <a:moveTo>
                  <a:pt x="6089434" y="10286225"/>
                </a:moveTo>
                <a:lnTo>
                  <a:pt x="6054179" y="10286225"/>
                </a:lnTo>
                <a:lnTo>
                  <a:pt x="6054179" y="10322052"/>
                </a:lnTo>
                <a:lnTo>
                  <a:pt x="6089434" y="10322052"/>
                </a:lnTo>
                <a:lnTo>
                  <a:pt x="6089434" y="10286225"/>
                </a:lnTo>
                <a:close/>
              </a:path>
              <a:path w="12736830" h="13132435">
                <a:moveTo>
                  <a:pt x="6089434" y="10214585"/>
                </a:moveTo>
                <a:lnTo>
                  <a:pt x="6054179" y="10214585"/>
                </a:lnTo>
                <a:lnTo>
                  <a:pt x="6054179" y="10250411"/>
                </a:lnTo>
                <a:lnTo>
                  <a:pt x="6089434" y="10250411"/>
                </a:lnTo>
                <a:lnTo>
                  <a:pt x="6089434" y="10214585"/>
                </a:lnTo>
                <a:close/>
              </a:path>
              <a:path w="12736830" h="13132435">
                <a:moveTo>
                  <a:pt x="6089434" y="10142957"/>
                </a:moveTo>
                <a:lnTo>
                  <a:pt x="6054179" y="10142957"/>
                </a:lnTo>
                <a:lnTo>
                  <a:pt x="6054179" y="10178771"/>
                </a:lnTo>
                <a:lnTo>
                  <a:pt x="6089434" y="10178771"/>
                </a:lnTo>
                <a:lnTo>
                  <a:pt x="6089434" y="10142957"/>
                </a:lnTo>
                <a:close/>
              </a:path>
              <a:path w="12736830" h="13132435">
                <a:moveTo>
                  <a:pt x="6089434" y="10071316"/>
                </a:moveTo>
                <a:lnTo>
                  <a:pt x="6054179" y="10071316"/>
                </a:lnTo>
                <a:lnTo>
                  <a:pt x="6054179" y="10107130"/>
                </a:lnTo>
                <a:lnTo>
                  <a:pt x="6089434" y="10107130"/>
                </a:lnTo>
                <a:lnTo>
                  <a:pt x="6089434" y="10071316"/>
                </a:lnTo>
                <a:close/>
              </a:path>
              <a:path w="12736830" h="13132435">
                <a:moveTo>
                  <a:pt x="6089434" y="9999675"/>
                </a:moveTo>
                <a:lnTo>
                  <a:pt x="6054179" y="9999675"/>
                </a:lnTo>
                <a:lnTo>
                  <a:pt x="6054179" y="10035489"/>
                </a:lnTo>
                <a:lnTo>
                  <a:pt x="6089434" y="10035489"/>
                </a:lnTo>
                <a:lnTo>
                  <a:pt x="6089434" y="9999675"/>
                </a:lnTo>
                <a:close/>
              </a:path>
              <a:path w="12736830" h="13132435">
                <a:moveTo>
                  <a:pt x="6089434" y="9928034"/>
                </a:moveTo>
                <a:lnTo>
                  <a:pt x="6054179" y="9928034"/>
                </a:lnTo>
                <a:lnTo>
                  <a:pt x="6054179" y="9963848"/>
                </a:lnTo>
                <a:lnTo>
                  <a:pt x="6089434" y="9963848"/>
                </a:lnTo>
                <a:lnTo>
                  <a:pt x="6089434" y="9928034"/>
                </a:lnTo>
                <a:close/>
              </a:path>
              <a:path w="12736830" h="13132435">
                <a:moveTo>
                  <a:pt x="6089434" y="9856394"/>
                </a:moveTo>
                <a:lnTo>
                  <a:pt x="6054179" y="9856394"/>
                </a:lnTo>
                <a:lnTo>
                  <a:pt x="6054179" y="9892208"/>
                </a:lnTo>
                <a:lnTo>
                  <a:pt x="6089434" y="9892208"/>
                </a:lnTo>
                <a:lnTo>
                  <a:pt x="6089434" y="9856394"/>
                </a:lnTo>
                <a:close/>
              </a:path>
              <a:path w="12736830" h="13132435">
                <a:moveTo>
                  <a:pt x="6089434" y="9784753"/>
                </a:moveTo>
                <a:lnTo>
                  <a:pt x="6054179" y="9784753"/>
                </a:lnTo>
                <a:lnTo>
                  <a:pt x="6054179" y="9820567"/>
                </a:lnTo>
                <a:lnTo>
                  <a:pt x="6089434" y="9820567"/>
                </a:lnTo>
                <a:lnTo>
                  <a:pt x="6089434" y="9784753"/>
                </a:lnTo>
                <a:close/>
              </a:path>
              <a:path w="12736830" h="13132435">
                <a:moveTo>
                  <a:pt x="6089434" y="9713112"/>
                </a:moveTo>
                <a:lnTo>
                  <a:pt x="6054179" y="9713112"/>
                </a:lnTo>
                <a:lnTo>
                  <a:pt x="6054179" y="9748926"/>
                </a:lnTo>
                <a:lnTo>
                  <a:pt x="6089434" y="9748926"/>
                </a:lnTo>
                <a:lnTo>
                  <a:pt x="6089434" y="9713112"/>
                </a:lnTo>
                <a:close/>
              </a:path>
              <a:path w="12736830" h="13132435">
                <a:moveTo>
                  <a:pt x="6089434" y="9641472"/>
                </a:moveTo>
                <a:lnTo>
                  <a:pt x="6054179" y="9641472"/>
                </a:lnTo>
                <a:lnTo>
                  <a:pt x="6054179" y="9677286"/>
                </a:lnTo>
                <a:lnTo>
                  <a:pt x="6089434" y="9677286"/>
                </a:lnTo>
                <a:lnTo>
                  <a:pt x="6089434" y="9641472"/>
                </a:lnTo>
                <a:close/>
              </a:path>
              <a:path w="12736830" h="13132435">
                <a:moveTo>
                  <a:pt x="6089434" y="9569831"/>
                </a:moveTo>
                <a:lnTo>
                  <a:pt x="6054179" y="9569831"/>
                </a:lnTo>
                <a:lnTo>
                  <a:pt x="6054179" y="9605645"/>
                </a:lnTo>
                <a:lnTo>
                  <a:pt x="6089434" y="9605645"/>
                </a:lnTo>
                <a:lnTo>
                  <a:pt x="6089434" y="9569831"/>
                </a:lnTo>
                <a:close/>
              </a:path>
              <a:path w="12736830" h="13132435">
                <a:moveTo>
                  <a:pt x="6089434" y="9498190"/>
                </a:moveTo>
                <a:lnTo>
                  <a:pt x="6054179" y="9498190"/>
                </a:lnTo>
                <a:lnTo>
                  <a:pt x="6054179" y="9534004"/>
                </a:lnTo>
                <a:lnTo>
                  <a:pt x="6089434" y="9534004"/>
                </a:lnTo>
                <a:lnTo>
                  <a:pt x="6089434" y="9498190"/>
                </a:lnTo>
                <a:close/>
              </a:path>
              <a:path w="12736830" h="13132435">
                <a:moveTo>
                  <a:pt x="6089434" y="9426550"/>
                </a:moveTo>
                <a:lnTo>
                  <a:pt x="6054179" y="9426550"/>
                </a:lnTo>
                <a:lnTo>
                  <a:pt x="6054179" y="9462364"/>
                </a:lnTo>
                <a:lnTo>
                  <a:pt x="6089434" y="9462364"/>
                </a:lnTo>
                <a:lnTo>
                  <a:pt x="6089434" y="9426550"/>
                </a:lnTo>
                <a:close/>
              </a:path>
              <a:path w="12736830" h="13132435">
                <a:moveTo>
                  <a:pt x="6089434" y="9354909"/>
                </a:moveTo>
                <a:lnTo>
                  <a:pt x="6054179" y="9354909"/>
                </a:lnTo>
                <a:lnTo>
                  <a:pt x="6054179" y="9390723"/>
                </a:lnTo>
                <a:lnTo>
                  <a:pt x="6089434" y="9390723"/>
                </a:lnTo>
                <a:lnTo>
                  <a:pt x="6089434" y="9354909"/>
                </a:lnTo>
                <a:close/>
              </a:path>
              <a:path w="12736830" h="13132435">
                <a:moveTo>
                  <a:pt x="6089434" y="9283268"/>
                </a:moveTo>
                <a:lnTo>
                  <a:pt x="6054179" y="9283268"/>
                </a:lnTo>
                <a:lnTo>
                  <a:pt x="6054179" y="9319082"/>
                </a:lnTo>
                <a:lnTo>
                  <a:pt x="6089434" y="9319082"/>
                </a:lnTo>
                <a:lnTo>
                  <a:pt x="6089434" y="9283268"/>
                </a:lnTo>
                <a:close/>
              </a:path>
              <a:path w="12736830" h="13132435">
                <a:moveTo>
                  <a:pt x="6089434" y="9211627"/>
                </a:moveTo>
                <a:lnTo>
                  <a:pt x="6054179" y="9211627"/>
                </a:lnTo>
                <a:lnTo>
                  <a:pt x="6054179" y="9247441"/>
                </a:lnTo>
                <a:lnTo>
                  <a:pt x="6089434" y="9247441"/>
                </a:lnTo>
                <a:lnTo>
                  <a:pt x="6089434" y="9211627"/>
                </a:lnTo>
                <a:close/>
              </a:path>
              <a:path w="12736830" h="13132435">
                <a:moveTo>
                  <a:pt x="6089434" y="9139987"/>
                </a:moveTo>
                <a:lnTo>
                  <a:pt x="6054179" y="9139987"/>
                </a:lnTo>
                <a:lnTo>
                  <a:pt x="6054179" y="9175801"/>
                </a:lnTo>
                <a:lnTo>
                  <a:pt x="6089434" y="9175801"/>
                </a:lnTo>
                <a:lnTo>
                  <a:pt x="6089434" y="9139987"/>
                </a:lnTo>
                <a:close/>
              </a:path>
              <a:path w="12736830" h="13132435">
                <a:moveTo>
                  <a:pt x="6089434" y="9068346"/>
                </a:moveTo>
                <a:lnTo>
                  <a:pt x="6054179" y="9068346"/>
                </a:lnTo>
                <a:lnTo>
                  <a:pt x="6054179" y="9104160"/>
                </a:lnTo>
                <a:lnTo>
                  <a:pt x="6089434" y="9104160"/>
                </a:lnTo>
                <a:lnTo>
                  <a:pt x="6089434" y="9068346"/>
                </a:lnTo>
                <a:close/>
              </a:path>
              <a:path w="12736830" h="13132435">
                <a:moveTo>
                  <a:pt x="6089434" y="8996705"/>
                </a:moveTo>
                <a:lnTo>
                  <a:pt x="6054179" y="8996705"/>
                </a:lnTo>
                <a:lnTo>
                  <a:pt x="6054179" y="9032519"/>
                </a:lnTo>
                <a:lnTo>
                  <a:pt x="6089434" y="9032519"/>
                </a:lnTo>
                <a:lnTo>
                  <a:pt x="6089434" y="8996705"/>
                </a:lnTo>
                <a:close/>
              </a:path>
              <a:path w="12736830" h="13132435">
                <a:moveTo>
                  <a:pt x="6089434" y="8925065"/>
                </a:moveTo>
                <a:lnTo>
                  <a:pt x="6054179" y="8925065"/>
                </a:lnTo>
                <a:lnTo>
                  <a:pt x="6054179" y="8960879"/>
                </a:lnTo>
                <a:lnTo>
                  <a:pt x="6089434" y="8960879"/>
                </a:lnTo>
                <a:lnTo>
                  <a:pt x="6089434" y="8925065"/>
                </a:lnTo>
                <a:close/>
              </a:path>
              <a:path w="12736830" h="13132435">
                <a:moveTo>
                  <a:pt x="6089434" y="8853424"/>
                </a:moveTo>
                <a:lnTo>
                  <a:pt x="6054179" y="8853424"/>
                </a:lnTo>
                <a:lnTo>
                  <a:pt x="6054179" y="8889238"/>
                </a:lnTo>
                <a:lnTo>
                  <a:pt x="6089434" y="8889238"/>
                </a:lnTo>
                <a:lnTo>
                  <a:pt x="6089434" y="8853424"/>
                </a:lnTo>
                <a:close/>
              </a:path>
              <a:path w="12736830" h="13132435">
                <a:moveTo>
                  <a:pt x="6089434" y="8781783"/>
                </a:moveTo>
                <a:lnTo>
                  <a:pt x="6054179" y="8781783"/>
                </a:lnTo>
                <a:lnTo>
                  <a:pt x="6054179" y="8817597"/>
                </a:lnTo>
                <a:lnTo>
                  <a:pt x="6089434" y="8817597"/>
                </a:lnTo>
                <a:lnTo>
                  <a:pt x="6089434" y="8781783"/>
                </a:lnTo>
                <a:close/>
              </a:path>
              <a:path w="12736830" h="13132435">
                <a:moveTo>
                  <a:pt x="6089434" y="8710143"/>
                </a:moveTo>
                <a:lnTo>
                  <a:pt x="6054179" y="8710143"/>
                </a:lnTo>
                <a:lnTo>
                  <a:pt x="6054179" y="8745957"/>
                </a:lnTo>
                <a:lnTo>
                  <a:pt x="6089434" y="8745957"/>
                </a:lnTo>
                <a:lnTo>
                  <a:pt x="6089434" y="8710143"/>
                </a:lnTo>
                <a:close/>
              </a:path>
              <a:path w="12736830" h="13132435">
                <a:moveTo>
                  <a:pt x="6089434" y="8638502"/>
                </a:moveTo>
                <a:lnTo>
                  <a:pt x="6054179" y="8638502"/>
                </a:lnTo>
                <a:lnTo>
                  <a:pt x="6054179" y="8674316"/>
                </a:lnTo>
                <a:lnTo>
                  <a:pt x="6089434" y="8674316"/>
                </a:lnTo>
                <a:lnTo>
                  <a:pt x="6089434" y="8638502"/>
                </a:lnTo>
                <a:close/>
              </a:path>
              <a:path w="12736830" h="13132435">
                <a:moveTo>
                  <a:pt x="6089434" y="8566861"/>
                </a:moveTo>
                <a:lnTo>
                  <a:pt x="6054179" y="8566861"/>
                </a:lnTo>
                <a:lnTo>
                  <a:pt x="6054179" y="8602675"/>
                </a:lnTo>
                <a:lnTo>
                  <a:pt x="6089434" y="8602675"/>
                </a:lnTo>
                <a:lnTo>
                  <a:pt x="6089434" y="8566861"/>
                </a:lnTo>
                <a:close/>
              </a:path>
              <a:path w="12736830" h="13132435">
                <a:moveTo>
                  <a:pt x="6089434" y="8495220"/>
                </a:moveTo>
                <a:lnTo>
                  <a:pt x="6054179" y="8495220"/>
                </a:lnTo>
                <a:lnTo>
                  <a:pt x="6054179" y="8531034"/>
                </a:lnTo>
                <a:lnTo>
                  <a:pt x="6089434" y="8531034"/>
                </a:lnTo>
                <a:lnTo>
                  <a:pt x="6089434" y="8495220"/>
                </a:lnTo>
                <a:close/>
              </a:path>
              <a:path w="12736830" h="13132435">
                <a:moveTo>
                  <a:pt x="6089434" y="8423580"/>
                </a:moveTo>
                <a:lnTo>
                  <a:pt x="6054179" y="8423580"/>
                </a:lnTo>
                <a:lnTo>
                  <a:pt x="6054179" y="8459394"/>
                </a:lnTo>
                <a:lnTo>
                  <a:pt x="6089434" y="8459394"/>
                </a:lnTo>
                <a:lnTo>
                  <a:pt x="6089434" y="8423580"/>
                </a:lnTo>
                <a:close/>
              </a:path>
              <a:path w="12736830" h="13132435">
                <a:moveTo>
                  <a:pt x="6089434" y="8351939"/>
                </a:moveTo>
                <a:lnTo>
                  <a:pt x="6054179" y="8351939"/>
                </a:lnTo>
                <a:lnTo>
                  <a:pt x="6054179" y="8387753"/>
                </a:lnTo>
                <a:lnTo>
                  <a:pt x="6089434" y="8387753"/>
                </a:lnTo>
                <a:lnTo>
                  <a:pt x="6089434" y="8351939"/>
                </a:lnTo>
                <a:close/>
              </a:path>
              <a:path w="12736830" h="13132435">
                <a:moveTo>
                  <a:pt x="6089434" y="8280298"/>
                </a:moveTo>
                <a:lnTo>
                  <a:pt x="6054179" y="8280298"/>
                </a:lnTo>
                <a:lnTo>
                  <a:pt x="6054179" y="8316125"/>
                </a:lnTo>
                <a:lnTo>
                  <a:pt x="6089434" y="8316125"/>
                </a:lnTo>
                <a:lnTo>
                  <a:pt x="6089434" y="8280298"/>
                </a:lnTo>
                <a:close/>
              </a:path>
              <a:path w="12736830" h="13132435">
                <a:moveTo>
                  <a:pt x="6089434" y="8208658"/>
                </a:moveTo>
                <a:lnTo>
                  <a:pt x="6054179" y="8208658"/>
                </a:lnTo>
                <a:lnTo>
                  <a:pt x="6054179" y="8244484"/>
                </a:lnTo>
                <a:lnTo>
                  <a:pt x="6089434" y="8244484"/>
                </a:lnTo>
                <a:lnTo>
                  <a:pt x="6089434" y="8208658"/>
                </a:lnTo>
                <a:close/>
              </a:path>
              <a:path w="12736830" h="13132435">
                <a:moveTo>
                  <a:pt x="6089434" y="8137017"/>
                </a:moveTo>
                <a:lnTo>
                  <a:pt x="6054179" y="8137017"/>
                </a:lnTo>
                <a:lnTo>
                  <a:pt x="6054179" y="8172844"/>
                </a:lnTo>
                <a:lnTo>
                  <a:pt x="6089434" y="8172844"/>
                </a:lnTo>
                <a:lnTo>
                  <a:pt x="6089434" y="8137017"/>
                </a:lnTo>
                <a:close/>
              </a:path>
              <a:path w="12736830" h="13132435">
                <a:moveTo>
                  <a:pt x="6089434" y="8065376"/>
                </a:moveTo>
                <a:lnTo>
                  <a:pt x="6054179" y="8065376"/>
                </a:lnTo>
                <a:lnTo>
                  <a:pt x="6054179" y="8101203"/>
                </a:lnTo>
                <a:lnTo>
                  <a:pt x="6089434" y="8101203"/>
                </a:lnTo>
                <a:lnTo>
                  <a:pt x="6089434" y="8065376"/>
                </a:lnTo>
                <a:close/>
              </a:path>
              <a:path w="12736830" h="13132435">
                <a:moveTo>
                  <a:pt x="6089434" y="7993735"/>
                </a:moveTo>
                <a:lnTo>
                  <a:pt x="6054179" y="7993735"/>
                </a:lnTo>
                <a:lnTo>
                  <a:pt x="6054179" y="8029562"/>
                </a:lnTo>
                <a:lnTo>
                  <a:pt x="6089434" y="8029562"/>
                </a:lnTo>
                <a:lnTo>
                  <a:pt x="6089434" y="7993735"/>
                </a:lnTo>
                <a:close/>
              </a:path>
              <a:path w="12736830" h="13132435">
                <a:moveTo>
                  <a:pt x="6089434" y="7922095"/>
                </a:moveTo>
                <a:lnTo>
                  <a:pt x="6054179" y="7922095"/>
                </a:lnTo>
                <a:lnTo>
                  <a:pt x="6054179" y="7957921"/>
                </a:lnTo>
                <a:lnTo>
                  <a:pt x="6089434" y="7957921"/>
                </a:lnTo>
                <a:lnTo>
                  <a:pt x="6089434" y="7922095"/>
                </a:lnTo>
                <a:close/>
              </a:path>
              <a:path w="12736830" h="13132435">
                <a:moveTo>
                  <a:pt x="6089434" y="7850454"/>
                </a:moveTo>
                <a:lnTo>
                  <a:pt x="6054179" y="7850454"/>
                </a:lnTo>
                <a:lnTo>
                  <a:pt x="6054179" y="7886281"/>
                </a:lnTo>
                <a:lnTo>
                  <a:pt x="6089434" y="7886281"/>
                </a:lnTo>
                <a:lnTo>
                  <a:pt x="6089434" y="7850454"/>
                </a:lnTo>
                <a:close/>
              </a:path>
              <a:path w="12736830" h="13132435">
                <a:moveTo>
                  <a:pt x="6090932" y="3706164"/>
                </a:moveTo>
                <a:lnTo>
                  <a:pt x="6066320" y="3680637"/>
                </a:lnTo>
                <a:lnTo>
                  <a:pt x="6060440" y="3686162"/>
                </a:lnTo>
                <a:lnTo>
                  <a:pt x="6054420" y="3691547"/>
                </a:lnTo>
                <a:lnTo>
                  <a:pt x="6048286" y="3696779"/>
                </a:lnTo>
                <a:lnTo>
                  <a:pt x="6041999" y="3701846"/>
                </a:lnTo>
                <a:lnTo>
                  <a:pt x="6064059" y="3729825"/>
                </a:lnTo>
                <a:lnTo>
                  <a:pt x="6090932" y="3706164"/>
                </a:lnTo>
                <a:close/>
              </a:path>
              <a:path w="12736830" h="13132435">
                <a:moveTo>
                  <a:pt x="6099937" y="7387869"/>
                </a:moveTo>
                <a:lnTo>
                  <a:pt x="6064123" y="7387869"/>
                </a:lnTo>
                <a:lnTo>
                  <a:pt x="6064123" y="7419353"/>
                </a:lnTo>
                <a:lnTo>
                  <a:pt x="6099937" y="7419353"/>
                </a:lnTo>
                <a:lnTo>
                  <a:pt x="6099937" y="7387869"/>
                </a:lnTo>
                <a:close/>
              </a:path>
              <a:path w="12736830" h="13132435">
                <a:moveTo>
                  <a:pt x="6122898" y="135610"/>
                </a:moveTo>
                <a:lnTo>
                  <a:pt x="6099251" y="108737"/>
                </a:lnTo>
                <a:lnTo>
                  <a:pt x="6073762" y="133502"/>
                </a:lnTo>
                <a:lnTo>
                  <a:pt x="6079325" y="139357"/>
                </a:lnTo>
                <a:lnTo>
                  <a:pt x="6084735" y="145351"/>
                </a:lnTo>
                <a:lnTo>
                  <a:pt x="6089980" y="151472"/>
                </a:lnTo>
                <a:lnTo>
                  <a:pt x="6095085" y="157734"/>
                </a:lnTo>
                <a:lnTo>
                  <a:pt x="6122898" y="135610"/>
                </a:lnTo>
                <a:close/>
              </a:path>
              <a:path w="12736830" h="13132435">
                <a:moveTo>
                  <a:pt x="6125286" y="3953751"/>
                </a:moveTo>
                <a:lnTo>
                  <a:pt x="6089472" y="3953751"/>
                </a:lnTo>
                <a:lnTo>
                  <a:pt x="6089472" y="3989565"/>
                </a:lnTo>
                <a:lnTo>
                  <a:pt x="6125286" y="3989565"/>
                </a:lnTo>
                <a:lnTo>
                  <a:pt x="6125286" y="3953751"/>
                </a:lnTo>
                <a:close/>
              </a:path>
              <a:path w="12736830" h="13132435">
                <a:moveTo>
                  <a:pt x="6136957" y="3651427"/>
                </a:moveTo>
                <a:lnTo>
                  <a:pt x="6108077" y="3631476"/>
                </a:lnTo>
                <a:lnTo>
                  <a:pt x="6103391" y="3638067"/>
                </a:lnTo>
                <a:lnTo>
                  <a:pt x="6098565" y="3644544"/>
                </a:lnTo>
                <a:lnTo>
                  <a:pt x="6093561" y="3650894"/>
                </a:lnTo>
                <a:lnTo>
                  <a:pt x="6088405" y="3657117"/>
                </a:lnTo>
                <a:lnTo>
                  <a:pt x="6115189" y="3679875"/>
                </a:lnTo>
                <a:lnTo>
                  <a:pt x="6126162" y="3667404"/>
                </a:lnTo>
                <a:lnTo>
                  <a:pt x="6136957" y="3651427"/>
                </a:lnTo>
                <a:close/>
              </a:path>
              <a:path w="12736830" h="13132435">
                <a:moveTo>
                  <a:pt x="6161202" y="195948"/>
                </a:moveTo>
                <a:lnTo>
                  <a:pt x="6151892" y="177406"/>
                </a:lnTo>
                <a:lnTo>
                  <a:pt x="6143460" y="164934"/>
                </a:lnTo>
                <a:lnTo>
                  <a:pt x="6113894" y="183972"/>
                </a:lnTo>
                <a:lnTo>
                  <a:pt x="6118174" y="190804"/>
                </a:lnTo>
                <a:lnTo>
                  <a:pt x="6122276" y="197739"/>
                </a:lnTo>
                <a:lnTo>
                  <a:pt x="6126200" y="204762"/>
                </a:lnTo>
                <a:lnTo>
                  <a:pt x="6129960" y="211899"/>
                </a:lnTo>
                <a:lnTo>
                  <a:pt x="6161202" y="195948"/>
                </a:lnTo>
                <a:close/>
              </a:path>
              <a:path w="12736830" h="13132435">
                <a:moveTo>
                  <a:pt x="6171577" y="7387869"/>
                </a:moveTo>
                <a:lnTo>
                  <a:pt x="6135763" y="7387869"/>
                </a:lnTo>
                <a:lnTo>
                  <a:pt x="6135763" y="7419353"/>
                </a:lnTo>
                <a:lnTo>
                  <a:pt x="6171577" y="7419353"/>
                </a:lnTo>
                <a:lnTo>
                  <a:pt x="6171577" y="7387869"/>
                </a:lnTo>
                <a:close/>
              </a:path>
              <a:path w="12736830" h="13132435">
                <a:moveTo>
                  <a:pt x="6172073" y="3589083"/>
                </a:moveTo>
                <a:lnTo>
                  <a:pt x="6139218" y="3575050"/>
                </a:lnTo>
                <a:lnTo>
                  <a:pt x="6135941" y="3582441"/>
                </a:lnTo>
                <a:lnTo>
                  <a:pt x="6132487" y="3589756"/>
                </a:lnTo>
                <a:lnTo>
                  <a:pt x="6128842" y="3596970"/>
                </a:lnTo>
                <a:lnTo>
                  <a:pt x="6125019" y="3604107"/>
                </a:lnTo>
                <a:lnTo>
                  <a:pt x="6155969" y="3621201"/>
                </a:lnTo>
                <a:lnTo>
                  <a:pt x="6172073" y="3589083"/>
                </a:lnTo>
                <a:close/>
              </a:path>
              <a:path w="12736830" h="13132435">
                <a:moveTo>
                  <a:pt x="6187770" y="262293"/>
                </a:moveTo>
                <a:lnTo>
                  <a:pt x="6176035" y="228536"/>
                </a:lnTo>
                <a:lnTo>
                  <a:pt x="6143155" y="241325"/>
                </a:lnTo>
                <a:lnTo>
                  <a:pt x="6145974" y="248869"/>
                </a:lnTo>
                <a:lnTo>
                  <a:pt x="6148603" y="256463"/>
                </a:lnTo>
                <a:lnTo>
                  <a:pt x="6151054" y="264134"/>
                </a:lnTo>
                <a:lnTo>
                  <a:pt x="6153302" y="271856"/>
                </a:lnTo>
                <a:lnTo>
                  <a:pt x="6187770" y="262293"/>
                </a:lnTo>
                <a:close/>
              </a:path>
              <a:path w="12736830" h="13132435">
                <a:moveTo>
                  <a:pt x="6192736" y="3520579"/>
                </a:moveTo>
                <a:lnTo>
                  <a:pt x="6158420" y="3513556"/>
                </a:lnTo>
                <a:lnTo>
                  <a:pt x="6156693" y="3521481"/>
                </a:lnTo>
                <a:lnTo>
                  <a:pt x="6154775" y="3529368"/>
                </a:lnTo>
                <a:lnTo>
                  <a:pt x="6152642" y="3537191"/>
                </a:lnTo>
                <a:lnTo>
                  <a:pt x="6150318" y="3544951"/>
                </a:lnTo>
                <a:lnTo>
                  <a:pt x="6183935" y="3555479"/>
                </a:lnTo>
                <a:lnTo>
                  <a:pt x="6187999" y="3543744"/>
                </a:lnTo>
                <a:lnTo>
                  <a:pt x="6192736" y="3520579"/>
                </a:lnTo>
                <a:close/>
              </a:path>
              <a:path w="12736830" h="13132435">
                <a:moveTo>
                  <a:pt x="6196927" y="3953751"/>
                </a:moveTo>
                <a:lnTo>
                  <a:pt x="6161113" y="3953751"/>
                </a:lnTo>
                <a:lnTo>
                  <a:pt x="6161113" y="3989565"/>
                </a:lnTo>
                <a:lnTo>
                  <a:pt x="6196927" y="3989565"/>
                </a:lnTo>
                <a:lnTo>
                  <a:pt x="6196927" y="3953751"/>
                </a:lnTo>
                <a:close/>
              </a:path>
              <a:path w="12736830" h="13132435">
                <a:moveTo>
                  <a:pt x="6199098" y="332816"/>
                </a:moveTo>
                <a:lnTo>
                  <a:pt x="6197524" y="309600"/>
                </a:lnTo>
                <a:lnTo>
                  <a:pt x="6195034" y="297395"/>
                </a:lnTo>
                <a:lnTo>
                  <a:pt x="6160338" y="303339"/>
                </a:lnTo>
                <a:lnTo>
                  <a:pt x="6161595" y="311277"/>
                </a:lnTo>
                <a:lnTo>
                  <a:pt x="6162649" y="319239"/>
                </a:lnTo>
                <a:lnTo>
                  <a:pt x="6163513" y="327240"/>
                </a:lnTo>
                <a:lnTo>
                  <a:pt x="6164173" y="335267"/>
                </a:lnTo>
                <a:lnTo>
                  <a:pt x="6199098" y="332816"/>
                </a:lnTo>
                <a:close/>
              </a:path>
              <a:path w="12736830" h="13132435">
                <a:moveTo>
                  <a:pt x="6200241" y="3449485"/>
                </a:moveTo>
                <a:lnTo>
                  <a:pt x="6164973" y="3449383"/>
                </a:lnTo>
                <a:lnTo>
                  <a:pt x="6164859" y="3457562"/>
                </a:lnTo>
                <a:lnTo>
                  <a:pt x="6164529" y="3465728"/>
                </a:lnTo>
                <a:lnTo>
                  <a:pt x="6163996" y="3473856"/>
                </a:lnTo>
                <a:lnTo>
                  <a:pt x="6163272" y="3481959"/>
                </a:lnTo>
                <a:lnTo>
                  <a:pt x="6198311" y="3485565"/>
                </a:lnTo>
                <a:lnTo>
                  <a:pt x="6200191" y="3457562"/>
                </a:lnTo>
                <a:lnTo>
                  <a:pt x="6200241" y="3449485"/>
                </a:lnTo>
                <a:close/>
              </a:path>
              <a:path w="12736830" h="13132435">
                <a:moveTo>
                  <a:pt x="6200241" y="3377819"/>
                </a:moveTo>
                <a:lnTo>
                  <a:pt x="6164973" y="3377819"/>
                </a:lnTo>
                <a:lnTo>
                  <a:pt x="6164973" y="3413645"/>
                </a:lnTo>
                <a:lnTo>
                  <a:pt x="6200241" y="3413645"/>
                </a:lnTo>
                <a:lnTo>
                  <a:pt x="6200241" y="3377819"/>
                </a:lnTo>
                <a:close/>
              </a:path>
              <a:path w="12736830" h="13132435">
                <a:moveTo>
                  <a:pt x="6200241" y="3306178"/>
                </a:moveTo>
                <a:lnTo>
                  <a:pt x="6164973" y="3306178"/>
                </a:lnTo>
                <a:lnTo>
                  <a:pt x="6164973" y="3342005"/>
                </a:lnTo>
                <a:lnTo>
                  <a:pt x="6200241" y="3342005"/>
                </a:lnTo>
                <a:lnTo>
                  <a:pt x="6200241" y="3306178"/>
                </a:lnTo>
                <a:close/>
              </a:path>
              <a:path w="12736830" h="13132435">
                <a:moveTo>
                  <a:pt x="6200241" y="3234537"/>
                </a:moveTo>
                <a:lnTo>
                  <a:pt x="6164973" y="3234537"/>
                </a:lnTo>
                <a:lnTo>
                  <a:pt x="6164973" y="3270364"/>
                </a:lnTo>
                <a:lnTo>
                  <a:pt x="6200241" y="3270364"/>
                </a:lnTo>
                <a:lnTo>
                  <a:pt x="6200241" y="3234537"/>
                </a:lnTo>
                <a:close/>
              </a:path>
              <a:path w="12736830" h="13132435">
                <a:moveTo>
                  <a:pt x="6200241" y="3162897"/>
                </a:moveTo>
                <a:lnTo>
                  <a:pt x="6164973" y="3162897"/>
                </a:lnTo>
                <a:lnTo>
                  <a:pt x="6164973" y="3198723"/>
                </a:lnTo>
                <a:lnTo>
                  <a:pt x="6200241" y="3198723"/>
                </a:lnTo>
                <a:lnTo>
                  <a:pt x="6200241" y="3162897"/>
                </a:lnTo>
                <a:close/>
              </a:path>
              <a:path w="12736830" h="13132435">
                <a:moveTo>
                  <a:pt x="6200241" y="3091256"/>
                </a:moveTo>
                <a:lnTo>
                  <a:pt x="6164973" y="3091256"/>
                </a:lnTo>
                <a:lnTo>
                  <a:pt x="6164973" y="3127083"/>
                </a:lnTo>
                <a:lnTo>
                  <a:pt x="6200241" y="3127083"/>
                </a:lnTo>
                <a:lnTo>
                  <a:pt x="6200241" y="3091256"/>
                </a:lnTo>
                <a:close/>
              </a:path>
              <a:path w="12736830" h="13132435">
                <a:moveTo>
                  <a:pt x="6200241" y="3019615"/>
                </a:moveTo>
                <a:lnTo>
                  <a:pt x="6164973" y="3019615"/>
                </a:lnTo>
                <a:lnTo>
                  <a:pt x="6164973" y="3055442"/>
                </a:lnTo>
                <a:lnTo>
                  <a:pt x="6200241" y="3055442"/>
                </a:lnTo>
                <a:lnTo>
                  <a:pt x="6200241" y="3019615"/>
                </a:lnTo>
                <a:close/>
              </a:path>
              <a:path w="12736830" h="13132435">
                <a:moveTo>
                  <a:pt x="6200241" y="2947974"/>
                </a:moveTo>
                <a:lnTo>
                  <a:pt x="6164973" y="2947974"/>
                </a:lnTo>
                <a:lnTo>
                  <a:pt x="6164973" y="2983801"/>
                </a:lnTo>
                <a:lnTo>
                  <a:pt x="6200241" y="2983801"/>
                </a:lnTo>
                <a:lnTo>
                  <a:pt x="6200241" y="2947974"/>
                </a:lnTo>
                <a:close/>
              </a:path>
              <a:path w="12736830" h="13132435">
                <a:moveTo>
                  <a:pt x="6200241" y="2876334"/>
                </a:moveTo>
                <a:lnTo>
                  <a:pt x="6164973" y="2876334"/>
                </a:lnTo>
                <a:lnTo>
                  <a:pt x="6164973" y="2912160"/>
                </a:lnTo>
                <a:lnTo>
                  <a:pt x="6200241" y="2912160"/>
                </a:lnTo>
                <a:lnTo>
                  <a:pt x="6200241" y="2876334"/>
                </a:lnTo>
                <a:close/>
              </a:path>
              <a:path w="12736830" h="13132435">
                <a:moveTo>
                  <a:pt x="6200241" y="2804693"/>
                </a:moveTo>
                <a:lnTo>
                  <a:pt x="6164973" y="2804693"/>
                </a:lnTo>
                <a:lnTo>
                  <a:pt x="6164973" y="2840520"/>
                </a:lnTo>
                <a:lnTo>
                  <a:pt x="6200241" y="2840520"/>
                </a:lnTo>
                <a:lnTo>
                  <a:pt x="6200241" y="2804693"/>
                </a:lnTo>
                <a:close/>
              </a:path>
              <a:path w="12736830" h="13132435">
                <a:moveTo>
                  <a:pt x="6200241" y="2733052"/>
                </a:moveTo>
                <a:lnTo>
                  <a:pt x="6164973" y="2733052"/>
                </a:lnTo>
                <a:lnTo>
                  <a:pt x="6164973" y="2768879"/>
                </a:lnTo>
                <a:lnTo>
                  <a:pt x="6200241" y="2768879"/>
                </a:lnTo>
                <a:lnTo>
                  <a:pt x="6200241" y="2733052"/>
                </a:lnTo>
                <a:close/>
              </a:path>
              <a:path w="12736830" h="13132435">
                <a:moveTo>
                  <a:pt x="6200241" y="2661412"/>
                </a:moveTo>
                <a:lnTo>
                  <a:pt x="6164973" y="2661412"/>
                </a:lnTo>
                <a:lnTo>
                  <a:pt x="6164973" y="2697238"/>
                </a:lnTo>
                <a:lnTo>
                  <a:pt x="6200241" y="2697238"/>
                </a:lnTo>
                <a:lnTo>
                  <a:pt x="6200241" y="2661412"/>
                </a:lnTo>
                <a:close/>
              </a:path>
              <a:path w="12736830" h="13132435">
                <a:moveTo>
                  <a:pt x="6200241" y="2589771"/>
                </a:moveTo>
                <a:lnTo>
                  <a:pt x="6164973" y="2589771"/>
                </a:lnTo>
                <a:lnTo>
                  <a:pt x="6164973" y="2625598"/>
                </a:lnTo>
                <a:lnTo>
                  <a:pt x="6200241" y="2625598"/>
                </a:lnTo>
                <a:lnTo>
                  <a:pt x="6200241" y="2589771"/>
                </a:lnTo>
                <a:close/>
              </a:path>
              <a:path w="12736830" h="13132435">
                <a:moveTo>
                  <a:pt x="6200241" y="2518143"/>
                </a:moveTo>
                <a:lnTo>
                  <a:pt x="6164973" y="2518143"/>
                </a:lnTo>
                <a:lnTo>
                  <a:pt x="6164973" y="2553957"/>
                </a:lnTo>
                <a:lnTo>
                  <a:pt x="6200241" y="2553957"/>
                </a:lnTo>
                <a:lnTo>
                  <a:pt x="6200241" y="2518143"/>
                </a:lnTo>
                <a:close/>
              </a:path>
              <a:path w="12736830" h="13132435">
                <a:moveTo>
                  <a:pt x="6200241" y="2446502"/>
                </a:moveTo>
                <a:lnTo>
                  <a:pt x="6164973" y="2446502"/>
                </a:lnTo>
                <a:lnTo>
                  <a:pt x="6164973" y="2482316"/>
                </a:lnTo>
                <a:lnTo>
                  <a:pt x="6200241" y="2482316"/>
                </a:lnTo>
                <a:lnTo>
                  <a:pt x="6200241" y="2446502"/>
                </a:lnTo>
                <a:close/>
              </a:path>
              <a:path w="12736830" h="13132435">
                <a:moveTo>
                  <a:pt x="6200241" y="2374862"/>
                </a:moveTo>
                <a:lnTo>
                  <a:pt x="6164973" y="2374862"/>
                </a:lnTo>
                <a:lnTo>
                  <a:pt x="6164973" y="2410676"/>
                </a:lnTo>
                <a:lnTo>
                  <a:pt x="6200241" y="2410676"/>
                </a:lnTo>
                <a:lnTo>
                  <a:pt x="6200241" y="2374862"/>
                </a:lnTo>
                <a:close/>
              </a:path>
              <a:path w="12736830" h="13132435">
                <a:moveTo>
                  <a:pt x="6200241" y="2303221"/>
                </a:moveTo>
                <a:lnTo>
                  <a:pt x="6164973" y="2303221"/>
                </a:lnTo>
                <a:lnTo>
                  <a:pt x="6164973" y="2339035"/>
                </a:lnTo>
                <a:lnTo>
                  <a:pt x="6200241" y="2339035"/>
                </a:lnTo>
                <a:lnTo>
                  <a:pt x="6200241" y="2303221"/>
                </a:lnTo>
                <a:close/>
              </a:path>
              <a:path w="12736830" h="13132435">
                <a:moveTo>
                  <a:pt x="6200241" y="2231580"/>
                </a:moveTo>
                <a:lnTo>
                  <a:pt x="6164973" y="2231580"/>
                </a:lnTo>
                <a:lnTo>
                  <a:pt x="6164973" y="2267394"/>
                </a:lnTo>
                <a:lnTo>
                  <a:pt x="6200241" y="2267394"/>
                </a:lnTo>
                <a:lnTo>
                  <a:pt x="6200241" y="2231580"/>
                </a:lnTo>
                <a:close/>
              </a:path>
              <a:path w="12736830" h="13132435">
                <a:moveTo>
                  <a:pt x="6200241" y="2159939"/>
                </a:moveTo>
                <a:lnTo>
                  <a:pt x="6164973" y="2159939"/>
                </a:lnTo>
                <a:lnTo>
                  <a:pt x="6164973" y="2195753"/>
                </a:lnTo>
                <a:lnTo>
                  <a:pt x="6200241" y="2195753"/>
                </a:lnTo>
                <a:lnTo>
                  <a:pt x="6200241" y="2159939"/>
                </a:lnTo>
                <a:close/>
              </a:path>
              <a:path w="12736830" h="13132435">
                <a:moveTo>
                  <a:pt x="6200241" y="2088299"/>
                </a:moveTo>
                <a:lnTo>
                  <a:pt x="6164973" y="2088299"/>
                </a:lnTo>
                <a:lnTo>
                  <a:pt x="6164973" y="2124113"/>
                </a:lnTo>
                <a:lnTo>
                  <a:pt x="6200241" y="2124113"/>
                </a:lnTo>
                <a:lnTo>
                  <a:pt x="6200241" y="2088299"/>
                </a:lnTo>
                <a:close/>
              </a:path>
              <a:path w="12736830" h="13132435">
                <a:moveTo>
                  <a:pt x="6200241" y="2016658"/>
                </a:moveTo>
                <a:lnTo>
                  <a:pt x="6164973" y="2016658"/>
                </a:lnTo>
                <a:lnTo>
                  <a:pt x="6164973" y="2052472"/>
                </a:lnTo>
                <a:lnTo>
                  <a:pt x="6200241" y="2052472"/>
                </a:lnTo>
                <a:lnTo>
                  <a:pt x="6200241" y="2016658"/>
                </a:lnTo>
                <a:close/>
              </a:path>
              <a:path w="12736830" h="13132435">
                <a:moveTo>
                  <a:pt x="6200241" y="1945017"/>
                </a:moveTo>
                <a:lnTo>
                  <a:pt x="6164973" y="1945017"/>
                </a:lnTo>
                <a:lnTo>
                  <a:pt x="6164973" y="1980831"/>
                </a:lnTo>
                <a:lnTo>
                  <a:pt x="6200241" y="1980831"/>
                </a:lnTo>
                <a:lnTo>
                  <a:pt x="6200241" y="1945017"/>
                </a:lnTo>
                <a:close/>
              </a:path>
              <a:path w="12736830" h="13132435">
                <a:moveTo>
                  <a:pt x="6200241" y="1873377"/>
                </a:moveTo>
                <a:lnTo>
                  <a:pt x="6164973" y="1873377"/>
                </a:lnTo>
                <a:lnTo>
                  <a:pt x="6164973" y="1909191"/>
                </a:lnTo>
                <a:lnTo>
                  <a:pt x="6200241" y="1909191"/>
                </a:lnTo>
                <a:lnTo>
                  <a:pt x="6200241" y="1873377"/>
                </a:lnTo>
                <a:close/>
              </a:path>
              <a:path w="12736830" h="13132435">
                <a:moveTo>
                  <a:pt x="6200241" y="1801736"/>
                </a:moveTo>
                <a:lnTo>
                  <a:pt x="6164973" y="1801736"/>
                </a:lnTo>
                <a:lnTo>
                  <a:pt x="6164973" y="1837550"/>
                </a:lnTo>
                <a:lnTo>
                  <a:pt x="6200241" y="1837550"/>
                </a:lnTo>
                <a:lnTo>
                  <a:pt x="6200241" y="1801736"/>
                </a:lnTo>
                <a:close/>
              </a:path>
              <a:path w="12736830" h="13132435">
                <a:moveTo>
                  <a:pt x="6200241" y="1730095"/>
                </a:moveTo>
                <a:lnTo>
                  <a:pt x="6164973" y="1730095"/>
                </a:lnTo>
                <a:lnTo>
                  <a:pt x="6164973" y="1765909"/>
                </a:lnTo>
                <a:lnTo>
                  <a:pt x="6200241" y="1765909"/>
                </a:lnTo>
                <a:lnTo>
                  <a:pt x="6200241" y="1730095"/>
                </a:lnTo>
                <a:close/>
              </a:path>
              <a:path w="12736830" h="13132435">
                <a:moveTo>
                  <a:pt x="6200241" y="1658454"/>
                </a:moveTo>
                <a:lnTo>
                  <a:pt x="6164973" y="1658454"/>
                </a:lnTo>
                <a:lnTo>
                  <a:pt x="6164973" y="1694268"/>
                </a:lnTo>
                <a:lnTo>
                  <a:pt x="6200241" y="1694268"/>
                </a:lnTo>
                <a:lnTo>
                  <a:pt x="6200241" y="1658454"/>
                </a:lnTo>
                <a:close/>
              </a:path>
              <a:path w="12736830" h="13132435">
                <a:moveTo>
                  <a:pt x="6200241" y="1586814"/>
                </a:moveTo>
                <a:lnTo>
                  <a:pt x="6164973" y="1586814"/>
                </a:lnTo>
                <a:lnTo>
                  <a:pt x="6164973" y="1622628"/>
                </a:lnTo>
                <a:lnTo>
                  <a:pt x="6200241" y="1622628"/>
                </a:lnTo>
                <a:lnTo>
                  <a:pt x="6200241" y="1586814"/>
                </a:lnTo>
                <a:close/>
              </a:path>
              <a:path w="12736830" h="13132435">
                <a:moveTo>
                  <a:pt x="6200241" y="1515173"/>
                </a:moveTo>
                <a:lnTo>
                  <a:pt x="6164973" y="1515173"/>
                </a:lnTo>
                <a:lnTo>
                  <a:pt x="6164973" y="1550987"/>
                </a:lnTo>
                <a:lnTo>
                  <a:pt x="6200241" y="1550987"/>
                </a:lnTo>
                <a:lnTo>
                  <a:pt x="6200241" y="1515173"/>
                </a:lnTo>
                <a:close/>
              </a:path>
              <a:path w="12736830" h="13132435">
                <a:moveTo>
                  <a:pt x="6200241" y="1443532"/>
                </a:moveTo>
                <a:lnTo>
                  <a:pt x="6164973" y="1443532"/>
                </a:lnTo>
                <a:lnTo>
                  <a:pt x="6164973" y="1479346"/>
                </a:lnTo>
                <a:lnTo>
                  <a:pt x="6200241" y="1479346"/>
                </a:lnTo>
                <a:lnTo>
                  <a:pt x="6200241" y="1443532"/>
                </a:lnTo>
                <a:close/>
              </a:path>
              <a:path w="12736830" h="13132435">
                <a:moveTo>
                  <a:pt x="6200241" y="1371892"/>
                </a:moveTo>
                <a:lnTo>
                  <a:pt x="6164973" y="1371892"/>
                </a:lnTo>
                <a:lnTo>
                  <a:pt x="6164973" y="1407706"/>
                </a:lnTo>
                <a:lnTo>
                  <a:pt x="6200241" y="1407706"/>
                </a:lnTo>
                <a:lnTo>
                  <a:pt x="6200241" y="1371892"/>
                </a:lnTo>
                <a:close/>
              </a:path>
              <a:path w="12736830" h="13132435">
                <a:moveTo>
                  <a:pt x="6200241" y="1300251"/>
                </a:moveTo>
                <a:lnTo>
                  <a:pt x="6164973" y="1300251"/>
                </a:lnTo>
                <a:lnTo>
                  <a:pt x="6164973" y="1336065"/>
                </a:lnTo>
                <a:lnTo>
                  <a:pt x="6200241" y="1336065"/>
                </a:lnTo>
                <a:lnTo>
                  <a:pt x="6200241" y="1300251"/>
                </a:lnTo>
                <a:close/>
              </a:path>
              <a:path w="12736830" h="13132435">
                <a:moveTo>
                  <a:pt x="6200241" y="1228610"/>
                </a:moveTo>
                <a:lnTo>
                  <a:pt x="6164973" y="1228610"/>
                </a:lnTo>
                <a:lnTo>
                  <a:pt x="6164973" y="1264424"/>
                </a:lnTo>
                <a:lnTo>
                  <a:pt x="6200241" y="1264424"/>
                </a:lnTo>
                <a:lnTo>
                  <a:pt x="6200241" y="1228610"/>
                </a:lnTo>
                <a:close/>
              </a:path>
              <a:path w="12736830" h="13132435">
                <a:moveTo>
                  <a:pt x="6200241" y="1156970"/>
                </a:moveTo>
                <a:lnTo>
                  <a:pt x="6164973" y="1156970"/>
                </a:lnTo>
                <a:lnTo>
                  <a:pt x="6164973" y="1192784"/>
                </a:lnTo>
                <a:lnTo>
                  <a:pt x="6200241" y="1192784"/>
                </a:lnTo>
                <a:lnTo>
                  <a:pt x="6200241" y="1156970"/>
                </a:lnTo>
                <a:close/>
              </a:path>
              <a:path w="12736830" h="13132435">
                <a:moveTo>
                  <a:pt x="6200241" y="1085329"/>
                </a:moveTo>
                <a:lnTo>
                  <a:pt x="6164973" y="1085329"/>
                </a:lnTo>
                <a:lnTo>
                  <a:pt x="6164973" y="1121143"/>
                </a:lnTo>
                <a:lnTo>
                  <a:pt x="6200241" y="1121143"/>
                </a:lnTo>
                <a:lnTo>
                  <a:pt x="6200241" y="1085329"/>
                </a:lnTo>
                <a:close/>
              </a:path>
              <a:path w="12736830" h="13132435">
                <a:moveTo>
                  <a:pt x="6200241" y="1013688"/>
                </a:moveTo>
                <a:lnTo>
                  <a:pt x="6164973" y="1013688"/>
                </a:lnTo>
                <a:lnTo>
                  <a:pt x="6164973" y="1049502"/>
                </a:lnTo>
                <a:lnTo>
                  <a:pt x="6200241" y="1049502"/>
                </a:lnTo>
                <a:lnTo>
                  <a:pt x="6200241" y="1013688"/>
                </a:lnTo>
                <a:close/>
              </a:path>
              <a:path w="12736830" h="13132435">
                <a:moveTo>
                  <a:pt x="6200241" y="942047"/>
                </a:moveTo>
                <a:lnTo>
                  <a:pt x="6164973" y="942047"/>
                </a:lnTo>
                <a:lnTo>
                  <a:pt x="6164973" y="977861"/>
                </a:lnTo>
                <a:lnTo>
                  <a:pt x="6200241" y="977861"/>
                </a:lnTo>
                <a:lnTo>
                  <a:pt x="6200241" y="942047"/>
                </a:lnTo>
                <a:close/>
              </a:path>
              <a:path w="12736830" h="13132435">
                <a:moveTo>
                  <a:pt x="6200241" y="870407"/>
                </a:moveTo>
                <a:lnTo>
                  <a:pt x="6164973" y="870407"/>
                </a:lnTo>
                <a:lnTo>
                  <a:pt x="6164973" y="906221"/>
                </a:lnTo>
                <a:lnTo>
                  <a:pt x="6200241" y="906221"/>
                </a:lnTo>
                <a:lnTo>
                  <a:pt x="6200241" y="870407"/>
                </a:lnTo>
                <a:close/>
              </a:path>
              <a:path w="12736830" h="13132435">
                <a:moveTo>
                  <a:pt x="6200241" y="798766"/>
                </a:moveTo>
                <a:lnTo>
                  <a:pt x="6164973" y="798766"/>
                </a:lnTo>
                <a:lnTo>
                  <a:pt x="6164973" y="834580"/>
                </a:lnTo>
                <a:lnTo>
                  <a:pt x="6200241" y="834580"/>
                </a:lnTo>
                <a:lnTo>
                  <a:pt x="6200241" y="798766"/>
                </a:lnTo>
                <a:close/>
              </a:path>
              <a:path w="12736830" h="13132435">
                <a:moveTo>
                  <a:pt x="6200241" y="727125"/>
                </a:moveTo>
                <a:lnTo>
                  <a:pt x="6164973" y="727125"/>
                </a:lnTo>
                <a:lnTo>
                  <a:pt x="6164973" y="762939"/>
                </a:lnTo>
                <a:lnTo>
                  <a:pt x="6200241" y="762939"/>
                </a:lnTo>
                <a:lnTo>
                  <a:pt x="6200241" y="727125"/>
                </a:lnTo>
                <a:close/>
              </a:path>
              <a:path w="12736830" h="13132435">
                <a:moveTo>
                  <a:pt x="6200241" y="655485"/>
                </a:moveTo>
                <a:lnTo>
                  <a:pt x="6164973" y="655485"/>
                </a:lnTo>
                <a:lnTo>
                  <a:pt x="6164973" y="691311"/>
                </a:lnTo>
                <a:lnTo>
                  <a:pt x="6200241" y="691311"/>
                </a:lnTo>
                <a:lnTo>
                  <a:pt x="6200241" y="655485"/>
                </a:lnTo>
                <a:close/>
              </a:path>
              <a:path w="12736830" h="13132435">
                <a:moveTo>
                  <a:pt x="6200241" y="583844"/>
                </a:moveTo>
                <a:lnTo>
                  <a:pt x="6164973" y="583844"/>
                </a:lnTo>
                <a:lnTo>
                  <a:pt x="6164973" y="619671"/>
                </a:lnTo>
                <a:lnTo>
                  <a:pt x="6200241" y="619671"/>
                </a:lnTo>
                <a:lnTo>
                  <a:pt x="6200241" y="583844"/>
                </a:lnTo>
                <a:close/>
              </a:path>
              <a:path w="12736830" h="13132435">
                <a:moveTo>
                  <a:pt x="6200241" y="512203"/>
                </a:moveTo>
                <a:lnTo>
                  <a:pt x="6164973" y="512203"/>
                </a:lnTo>
                <a:lnTo>
                  <a:pt x="6164973" y="548030"/>
                </a:lnTo>
                <a:lnTo>
                  <a:pt x="6200241" y="548030"/>
                </a:lnTo>
                <a:lnTo>
                  <a:pt x="6200241" y="512203"/>
                </a:lnTo>
                <a:close/>
              </a:path>
              <a:path w="12736830" h="13132435">
                <a:moveTo>
                  <a:pt x="6200241" y="440563"/>
                </a:moveTo>
                <a:lnTo>
                  <a:pt x="6164973" y="440563"/>
                </a:lnTo>
                <a:lnTo>
                  <a:pt x="6164973" y="476389"/>
                </a:lnTo>
                <a:lnTo>
                  <a:pt x="6200241" y="476389"/>
                </a:lnTo>
                <a:lnTo>
                  <a:pt x="6200241" y="440563"/>
                </a:lnTo>
                <a:close/>
              </a:path>
              <a:path w="12736830" h="13132435">
                <a:moveTo>
                  <a:pt x="6200241" y="368922"/>
                </a:moveTo>
                <a:lnTo>
                  <a:pt x="6164973" y="368922"/>
                </a:lnTo>
                <a:lnTo>
                  <a:pt x="6164973" y="404749"/>
                </a:lnTo>
                <a:lnTo>
                  <a:pt x="6200241" y="404749"/>
                </a:lnTo>
                <a:lnTo>
                  <a:pt x="6200241" y="368922"/>
                </a:lnTo>
                <a:close/>
              </a:path>
              <a:path w="12736830" h="13132435">
                <a:moveTo>
                  <a:pt x="6243218" y="7387869"/>
                </a:moveTo>
                <a:lnTo>
                  <a:pt x="6207404" y="7387869"/>
                </a:lnTo>
                <a:lnTo>
                  <a:pt x="6207404" y="7419353"/>
                </a:lnTo>
                <a:lnTo>
                  <a:pt x="6243218" y="7419353"/>
                </a:lnTo>
                <a:lnTo>
                  <a:pt x="6243218" y="7387869"/>
                </a:lnTo>
                <a:close/>
              </a:path>
              <a:path w="12736830" h="13132435">
                <a:moveTo>
                  <a:pt x="6243993" y="12707722"/>
                </a:moveTo>
                <a:lnTo>
                  <a:pt x="6208166" y="12707722"/>
                </a:lnTo>
                <a:lnTo>
                  <a:pt x="6208166" y="12743548"/>
                </a:lnTo>
                <a:lnTo>
                  <a:pt x="6243993" y="12743548"/>
                </a:lnTo>
                <a:lnTo>
                  <a:pt x="6243993" y="12707722"/>
                </a:lnTo>
                <a:close/>
              </a:path>
              <a:path w="12736830" h="13132435">
                <a:moveTo>
                  <a:pt x="6243993" y="12636081"/>
                </a:moveTo>
                <a:lnTo>
                  <a:pt x="6208166" y="12636081"/>
                </a:lnTo>
                <a:lnTo>
                  <a:pt x="6208166" y="12671908"/>
                </a:lnTo>
                <a:lnTo>
                  <a:pt x="6243993" y="12671908"/>
                </a:lnTo>
                <a:lnTo>
                  <a:pt x="6243993" y="12636081"/>
                </a:lnTo>
                <a:close/>
              </a:path>
              <a:path w="12736830" h="13132435">
                <a:moveTo>
                  <a:pt x="6243993" y="12564440"/>
                </a:moveTo>
                <a:lnTo>
                  <a:pt x="6208166" y="12564440"/>
                </a:lnTo>
                <a:lnTo>
                  <a:pt x="6208166" y="12600267"/>
                </a:lnTo>
                <a:lnTo>
                  <a:pt x="6243993" y="12600267"/>
                </a:lnTo>
                <a:lnTo>
                  <a:pt x="6243993" y="12564440"/>
                </a:lnTo>
                <a:close/>
              </a:path>
              <a:path w="12736830" h="13132435">
                <a:moveTo>
                  <a:pt x="6243993" y="12492800"/>
                </a:moveTo>
                <a:lnTo>
                  <a:pt x="6208166" y="12492800"/>
                </a:lnTo>
                <a:lnTo>
                  <a:pt x="6208166" y="12528626"/>
                </a:lnTo>
                <a:lnTo>
                  <a:pt x="6243993" y="12528626"/>
                </a:lnTo>
                <a:lnTo>
                  <a:pt x="6243993" y="12492800"/>
                </a:lnTo>
                <a:close/>
              </a:path>
              <a:path w="12736830" h="13132435">
                <a:moveTo>
                  <a:pt x="6243993" y="12421159"/>
                </a:moveTo>
                <a:lnTo>
                  <a:pt x="6208166" y="12421159"/>
                </a:lnTo>
                <a:lnTo>
                  <a:pt x="6208166" y="12456986"/>
                </a:lnTo>
                <a:lnTo>
                  <a:pt x="6243993" y="12456986"/>
                </a:lnTo>
                <a:lnTo>
                  <a:pt x="6243993" y="12421159"/>
                </a:lnTo>
                <a:close/>
              </a:path>
              <a:path w="12736830" h="13132435">
                <a:moveTo>
                  <a:pt x="6243993" y="12349518"/>
                </a:moveTo>
                <a:lnTo>
                  <a:pt x="6208166" y="12349518"/>
                </a:lnTo>
                <a:lnTo>
                  <a:pt x="6208166" y="12385345"/>
                </a:lnTo>
                <a:lnTo>
                  <a:pt x="6243993" y="12385345"/>
                </a:lnTo>
                <a:lnTo>
                  <a:pt x="6243993" y="12349518"/>
                </a:lnTo>
                <a:close/>
              </a:path>
              <a:path w="12736830" h="13132435">
                <a:moveTo>
                  <a:pt x="6243993" y="12277877"/>
                </a:moveTo>
                <a:lnTo>
                  <a:pt x="6208166" y="12277877"/>
                </a:lnTo>
                <a:lnTo>
                  <a:pt x="6208166" y="12313704"/>
                </a:lnTo>
                <a:lnTo>
                  <a:pt x="6243993" y="12313704"/>
                </a:lnTo>
                <a:lnTo>
                  <a:pt x="6243993" y="12277877"/>
                </a:lnTo>
                <a:close/>
              </a:path>
              <a:path w="12736830" h="13132435">
                <a:moveTo>
                  <a:pt x="6243993" y="12206237"/>
                </a:moveTo>
                <a:lnTo>
                  <a:pt x="6208166" y="12206237"/>
                </a:lnTo>
                <a:lnTo>
                  <a:pt x="6208166" y="12242063"/>
                </a:lnTo>
                <a:lnTo>
                  <a:pt x="6243993" y="12242063"/>
                </a:lnTo>
                <a:lnTo>
                  <a:pt x="6243993" y="12206237"/>
                </a:lnTo>
                <a:close/>
              </a:path>
              <a:path w="12736830" h="13132435">
                <a:moveTo>
                  <a:pt x="6243993" y="12134596"/>
                </a:moveTo>
                <a:lnTo>
                  <a:pt x="6208166" y="12134596"/>
                </a:lnTo>
                <a:lnTo>
                  <a:pt x="6208166" y="12170423"/>
                </a:lnTo>
                <a:lnTo>
                  <a:pt x="6243993" y="12170423"/>
                </a:lnTo>
                <a:lnTo>
                  <a:pt x="6243993" y="12134596"/>
                </a:lnTo>
                <a:close/>
              </a:path>
              <a:path w="12736830" h="13132435">
                <a:moveTo>
                  <a:pt x="6243993" y="12062955"/>
                </a:moveTo>
                <a:lnTo>
                  <a:pt x="6208166" y="12062955"/>
                </a:lnTo>
                <a:lnTo>
                  <a:pt x="6208166" y="12098782"/>
                </a:lnTo>
                <a:lnTo>
                  <a:pt x="6243993" y="12098782"/>
                </a:lnTo>
                <a:lnTo>
                  <a:pt x="6243993" y="12062955"/>
                </a:lnTo>
                <a:close/>
              </a:path>
              <a:path w="12736830" h="13132435">
                <a:moveTo>
                  <a:pt x="6243993" y="11991315"/>
                </a:moveTo>
                <a:lnTo>
                  <a:pt x="6208166" y="11991315"/>
                </a:lnTo>
                <a:lnTo>
                  <a:pt x="6208166" y="12027141"/>
                </a:lnTo>
                <a:lnTo>
                  <a:pt x="6243993" y="12027141"/>
                </a:lnTo>
                <a:lnTo>
                  <a:pt x="6243993" y="11991315"/>
                </a:lnTo>
                <a:close/>
              </a:path>
              <a:path w="12736830" h="13132435">
                <a:moveTo>
                  <a:pt x="6243993" y="11919674"/>
                </a:moveTo>
                <a:lnTo>
                  <a:pt x="6208166" y="11919674"/>
                </a:lnTo>
                <a:lnTo>
                  <a:pt x="6208166" y="11955501"/>
                </a:lnTo>
                <a:lnTo>
                  <a:pt x="6243993" y="11955501"/>
                </a:lnTo>
                <a:lnTo>
                  <a:pt x="6243993" y="11919674"/>
                </a:lnTo>
                <a:close/>
              </a:path>
              <a:path w="12736830" h="13132435">
                <a:moveTo>
                  <a:pt x="6243993" y="11848033"/>
                </a:moveTo>
                <a:lnTo>
                  <a:pt x="6208166" y="11848033"/>
                </a:lnTo>
                <a:lnTo>
                  <a:pt x="6208166" y="11883860"/>
                </a:lnTo>
                <a:lnTo>
                  <a:pt x="6243993" y="11883860"/>
                </a:lnTo>
                <a:lnTo>
                  <a:pt x="6243993" y="11848033"/>
                </a:lnTo>
                <a:close/>
              </a:path>
              <a:path w="12736830" h="13132435">
                <a:moveTo>
                  <a:pt x="6243993" y="11776393"/>
                </a:moveTo>
                <a:lnTo>
                  <a:pt x="6208166" y="11776393"/>
                </a:lnTo>
                <a:lnTo>
                  <a:pt x="6208166" y="11812219"/>
                </a:lnTo>
                <a:lnTo>
                  <a:pt x="6243993" y="11812219"/>
                </a:lnTo>
                <a:lnTo>
                  <a:pt x="6243993" y="11776393"/>
                </a:lnTo>
                <a:close/>
              </a:path>
              <a:path w="12736830" h="13132435">
                <a:moveTo>
                  <a:pt x="6243993" y="11704752"/>
                </a:moveTo>
                <a:lnTo>
                  <a:pt x="6208166" y="11704752"/>
                </a:lnTo>
                <a:lnTo>
                  <a:pt x="6208166" y="11740579"/>
                </a:lnTo>
                <a:lnTo>
                  <a:pt x="6243993" y="11740579"/>
                </a:lnTo>
                <a:lnTo>
                  <a:pt x="6243993" y="11704752"/>
                </a:lnTo>
                <a:close/>
              </a:path>
              <a:path w="12736830" h="13132435">
                <a:moveTo>
                  <a:pt x="6243993" y="11633111"/>
                </a:moveTo>
                <a:lnTo>
                  <a:pt x="6208166" y="11633111"/>
                </a:lnTo>
                <a:lnTo>
                  <a:pt x="6208166" y="11668938"/>
                </a:lnTo>
                <a:lnTo>
                  <a:pt x="6243993" y="11668938"/>
                </a:lnTo>
                <a:lnTo>
                  <a:pt x="6243993" y="11633111"/>
                </a:lnTo>
                <a:close/>
              </a:path>
              <a:path w="12736830" h="13132435">
                <a:moveTo>
                  <a:pt x="6243993" y="11561470"/>
                </a:moveTo>
                <a:lnTo>
                  <a:pt x="6208166" y="11561470"/>
                </a:lnTo>
                <a:lnTo>
                  <a:pt x="6208166" y="11597297"/>
                </a:lnTo>
                <a:lnTo>
                  <a:pt x="6243993" y="11597297"/>
                </a:lnTo>
                <a:lnTo>
                  <a:pt x="6243993" y="11561470"/>
                </a:lnTo>
                <a:close/>
              </a:path>
              <a:path w="12736830" h="13132435">
                <a:moveTo>
                  <a:pt x="6243993" y="11489830"/>
                </a:moveTo>
                <a:lnTo>
                  <a:pt x="6208166" y="11489830"/>
                </a:lnTo>
                <a:lnTo>
                  <a:pt x="6208166" y="11525656"/>
                </a:lnTo>
                <a:lnTo>
                  <a:pt x="6243993" y="11525656"/>
                </a:lnTo>
                <a:lnTo>
                  <a:pt x="6243993" y="11489830"/>
                </a:lnTo>
                <a:close/>
              </a:path>
              <a:path w="12736830" h="13132435">
                <a:moveTo>
                  <a:pt x="6243993" y="11418189"/>
                </a:moveTo>
                <a:lnTo>
                  <a:pt x="6208166" y="11418189"/>
                </a:lnTo>
                <a:lnTo>
                  <a:pt x="6208166" y="11454016"/>
                </a:lnTo>
                <a:lnTo>
                  <a:pt x="6243993" y="11454016"/>
                </a:lnTo>
                <a:lnTo>
                  <a:pt x="6243993" y="11418189"/>
                </a:lnTo>
                <a:close/>
              </a:path>
              <a:path w="12736830" h="13132435">
                <a:moveTo>
                  <a:pt x="6243993" y="11346561"/>
                </a:moveTo>
                <a:lnTo>
                  <a:pt x="6208166" y="11346561"/>
                </a:lnTo>
                <a:lnTo>
                  <a:pt x="6208166" y="11382375"/>
                </a:lnTo>
                <a:lnTo>
                  <a:pt x="6243993" y="11382375"/>
                </a:lnTo>
                <a:lnTo>
                  <a:pt x="6243993" y="11346561"/>
                </a:lnTo>
                <a:close/>
              </a:path>
              <a:path w="12736830" h="13132435">
                <a:moveTo>
                  <a:pt x="6243993" y="11274920"/>
                </a:moveTo>
                <a:lnTo>
                  <a:pt x="6208166" y="11274920"/>
                </a:lnTo>
                <a:lnTo>
                  <a:pt x="6208166" y="11310734"/>
                </a:lnTo>
                <a:lnTo>
                  <a:pt x="6243993" y="11310734"/>
                </a:lnTo>
                <a:lnTo>
                  <a:pt x="6243993" y="11274920"/>
                </a:lnTo>
                <a:close/>
              </a:path>
              <a:path w="12736830" h="13132435">
                <a:moveTo>
                  <a:pt x="6243993" y="11203280"/>
                </a:moveTo>
                <a:lnTo>
                  <a:pt x="6208166" y="11203280"/>
                </a:lnTo>
                <a:lnTo>
                  <a:pt x="6208166" y="11239094"/>
                </a:lnTo>
                <a:lnTo>
                  <a:pt x="6243993" y="11239094"/>
                </a:lnTo>
                <a:lnTo>
                  <a:pt x="6243993" y="11203280"/>
                </a:lnTo>
                <a:close/>
              </a:path>
              <a:path w="12736830" h="13132435">
                <a:moveTo>
                  <a:pt x="6243993" y="11131639"/>
                </a:moveTo>
                <a:lnTo>
                  <a:pt x="6208166" y="11131639"/>
                </a:lnTo>
                <a:lnTo>
                  <a:pt x="6208166" y="11167453"/>
                </a:lnTo>
                <a:lnTo>
                  <a:pt x="6243993" y="11167453"/>
                </a:lnTo>
                <a:lnTo>
                  <a:pt x="6243993" y="11131639"/>
                </a:lnTo>
                <a:close/>
              </a:path>
              <a:path w="12736830" h="13132435">
                <a:moveTo>
                  <a:pt x="6243993" y="11059998"/>
                </a:moveTo>
                <a:lnTo>
                  <a:pt x="6208166" y="11059998"/>
                </a:lnTo>
                <a:lnTo>
                  <a:pt x="6208166" y="11095812"/>
                </a:lnTo>
                <a:lnTo>
                  <a:pt x="6243993" y="11095812"/>
                </a:lnTo>
                <a:lnTo>
                  <a:pt x="6243993" y="11059998"/>
                </a:lnTo>
                <a:close/>
              </a:path>
              <a:path w="12736830" h="13132435">
                <a:moveTo>
                  <a:pt x="6243993" y="10988358"/>
                </a:moveTo>
                <a:lnTo>
                  <a:pt x="6208166" y="10988358"/>
                </a:lnTo>
                <a:lnTo>
                  <a:pt x="6208166" y="11024172"/>
                </a:lnTo>
                <a:lnTo>
                  <a:pt x="6243993" y="11024172"/>
                </a:lnTo>
                <a:lnTo>
                  <a:pt x="6243993" y="10988358"/>
                </a:lnTo>
                <a:close/>
              </a:path>
              <a:path w="12736830" h="13132435">
                <a:moveTo>
                  <a:pt x="6243993" y="10916717"/>
                </a:moveTo>
                <a:lnTo>
                  <a:pt x="6208166" y="10916717"/>
                </a:lnTo>
                <a:lnTo>
                  <a:pt x="6208166" y="10952531"/>
                </a:lnTo>
                <a:lnTo>
                  <a:pt x="6243993" y="10952531"/>
                </a:lnTo>
                <a:lnTo>
                  <a:pt x="6243993" y="10916717"/>
                </a:lnTo>
                <a:close/>
              </a:path>
              <a:path w="12736830" h="13132435">
                <a:moveTo>
                  <a:pt x="6243993" y="10845076"/>
                </a:moveTo>
                <a:lnTo>
                  <a:pt x="6208166" y="10845076"/>
                </a:lnTo>
                <a:lnTo>
                  <a:pt x="6208166" y="10880890"/>
                </a:lnTo>
                <a:lnTo>
                  <a:pt x="6243993" y="10880890"/>
                </a:lnTo>
                <a:lnTo>
                  <a:pt x="6243993" y="10845076"/>
                </a:lnTo>
                <a:close/>
              </a:path>
              <a:path w="12736830" h="13132435">
                <a:moveTo>
                  <a:pt x="6243993" y="10773435"/>
                </a:moveTo>
                <a:lnTo>
                  <a:pt x="6208166" y="10773435"/>
                </a:lnTo>
                <a:lnTo>
                  <a:pt x="6208166" y="10809249"/>
                </a:lnTo>
                <a:lnTo>
                  <a:pt x="6243993" y="10809249"/>
                </a:lnTo>
                <a:lnTo>
                  <a:pt x="6243993" y="10773435"/>
                </a:lnTo>
                <a:close/>
              </a:path>
              <a:path w="12736830" h="13132435">
                <a:moveTo>
                  <a:pt x="6243993" y="10701795"/>
                </a:moveTo>
                <a:lnTo>
                  <a:pt x="6208166" y="10701795"/>
                </a:lnTo>
                <a:lnTo>
                  <a:pt x="6208166" y="10737609"/>
                </a:lnTo>
                <a:lnTo>
                  <a:pt x="6243993" y="10737609"/>
                </a:lnTo>
                <a:lnTo>
                  <a:pt x="6243993" y="10701795"/>
                </a:lnTo>
                <a:close/>
              </a:path>
              <a:path w="12736830" h="13132435">
                <a:moveTo>
                  <a:pt x="6243993" y="10630154"/>
                </a:moveTo>
                <a:lnTo>
                  <a:pt x="6208166" y="10630154"/>
                </a:lnTo>
                <a:lnTo>
                  <a:pt x="6208166" y="10665968"/>
                </a:lnTo>
                <a:lnTo>
                  <a:pt x="6243993" y="10665968"/>
                </a:lnTo>
                <a:lnTo>
                  <a:pt x="6243993" y="10630154"/>
                </a:lnTo>
                <a:close/>
              </a:path>
              <a:path w="12736830" h="13132435">
                <a:moveTo>
                  <a:pt x="6243993" y="10558513"/>
                </a:moveTo>
                <a:lnTo>
                  <a:pt x="6208166" y="10558513"/>
                </a:lnTo>
                <a:lnTo>
                  <a:pt x="6208166" y="10594327"/>
                </a:lnTo>
                <a:lnTo>
                  <a:pt x="6243993" y="10594327"/>
                </a:lnTo>
                <a:lnTo>
                  <a:pt x="6243993" y="10558513"/>
                </a:lnTo>
                <a:close/>
              </a:path>
              <a:path w="12736830" h="13132435">
                <a:moveTo>
                  <a:pt x="6243993" y="10486873"/>
                </a:moveTo>
                <a:lnTo>
                  <a:pt x="6208166" y="10486873"/>
                </a:lnTo>
                <a:lnTo>
                  <a:pt x="6208166" y="10522687"/>
                </a:lnTo>
                <a:lnTo>
                  <a:pt x="6243993" y="10522687"/>
                </a:lnTo>
                <a:lnTo>
                  <a:pt x="6243993" y="10486873"/>
                </a:lnTo>
                <a:close/>
              </a:path>
              <a:path w="12736830" h="13132435">
                <a:moveTo>
                  <a:pt x="6243993" y="10415232"/>
                </a:moveTo>
                <a:lnTo>
                  <a:pt x="6208166" y="10415232"/>
                </a:lnTo>
                <a:lnTo>
                  <a:pt x="6208166" y="10451046"/>
                </a:lnTo>
                <a:lnTo>
                  <a:pt x="6243993" y="10451046"/>
                </a:lnTo>
                <a:lnTo>
                  <a:pt x="6243993" y="10415232"/>
                </a:lnTo>
                <a:close/>
              </a:path>
              <a:path w="12736830" h="13132435">
                <a:moveTo>
                  <a:pt x="6243993" y="10343591"/>
                </a:moveTo>
                <a:lnTo>
                  <a:pt x="6208166" y="10343591"/>
                </a:lnTo>
                <a:lnTo>
                  <a:pt x="6208166" y="10379405"/>
                </a:lnTo>
                <a:lnTo>
                  <a:pt x="6243993" y="10379405"/>
                </a:lnTo>
                <a:lnTo>
                  <a:pt x="6243993" y="10343591"/>
                </a:lnTo>
                <a:close/>
              </a:path>
              <a:path w="12736830" h="13132435">
                <a:moveTo>
                  <a:pt x="6243993" y="10271950"/>
                </a:moveTo>
                <a:lnTo>
                  <a:pt x="6208166" y="10271950"/>
                </a:lnTo>
                <a:lnTo>
                  <a:pt x="6208166" y="10307764"/>
                </a:lnTo>
                <a:lnTo>
                  <a:pt x="6243993" y="10307764"/>
                </a:lnTo>
                <a:lnTo>
                  <a:pt x="6243993" y="10271950"/>
                </a:lnTo>
                <a:close/>
              </a:path>
              <a:path w="12736830" h="13132435">
                <a:moveTo>
                  <a:pt x="6243993" y="10200310"/>
                </a:moveTo>
                <a:lnTo>
                  <a:pt x="6208166" y="10200310"/>
                </a:lnTo>
                <a:lnTo>
                  <a:pt x="6208166" y="10236124"/>
                </a:lnTo>
                <a:lnTo>
                  <a:pt x="6243993" y="10236124"/>
                </a:lnTo>
                <a:lnTo>
                  <a:pt x="6243993" y="10200310"/>
                </a:lnTo>
                <a:close/>
              </a:path>
              <a:path w="12736830" h="13132435">
                <a:moveTo>
                  <a:pt x="6243993" y="10128669"/>
                </a:moveTo>
                <a:lnTo>
                  <a:pt x="6208166" y="10128669"/>
                </a:lnTo>
                <a:lnTo>
                  <a:pt x="6208166" y="10164483"/>
                </a:lnTo>
                <a:lnTo>
                  <a:pt x="6243993" y="10164483"/>
                </a:lnTo>
                <a:lnTo>
                  <a:pt x="6243993" y="10128669"/>
                </a:lnTo>
                <a:close/>
              </a:path>
              <a:path w="12736830" h="13132435">
                <a:moveTo>
                  <a:pt x="6243993" y="10057028"/>
                </a:moveTo>
                <a:lnTo>
                  <a:pt x="6208166" y="10057028"/>
                </a:lnTo>
                <a:lnTo>
                  <a:pt x="6208166" y="10092842"/>
                </a:lnTo>
                <a:lnTo>
                  <a:pt x="6243993" y="10092842"/>
                </a:lnTo>
                <a:lnTo>
                  <a:pt x="6243993" y="10057028"/>
                </a:lnTo>
                <a:close/>
              </a:path>
              <a:path w="12736830" h="13132435">
                <a:moveTo>
                  <a:pt x="6243993" y="9985388"/>
                </a:moveTo>
                <a:lnTo>
                  <a:pt x="6208166" y="9985388"/>
                </a:lnTo>
                <a:lnTo>
                  <a:pt x="6208166" y="10021202"/>
                </a:lnTo>
                <a:lnTo>
                  <a:pt x="6243993" y="10021202"/>
                </a:lnTo>
                <a:lnTo>
                  <a:pt x="6243993" y="9985388"/>
                </a:lnTo>
                <a:close/>
              </a:path>
              <a:path w="12736830" h="13132435">
                <a:moveTo>
                  <a:pt x="6243993" y="9913747"/>
                </a:moveTo>
                <a:lnTo>
                  <a:pt x="6208166" y="9913747"/>
                </a:lnTo>
                <a:lnTo>
                  <a:pt x="6208166" y="9949561"/>
                </a:lnTo>
                <a:lnTo>
                  <a:pt x="6243993" y="9949561"/>
                </a:lnTo>
                <a:lnTo>
                  <a:pt x="6243993" y="9913747"/>
                </a:lnTo>
                <a:close/>
              </a:path>
              <a:path w="12736830" h="13132435">
                <a:moveTo>
                  <a:pt x="6243993" y="9842106"/>
                </a:moveTo>
                <a:lnTo>
                  <a:pt x="6208166" y="9842106"/>
                </a:lnTo>
                <a:lnTo>
                  <a:pt x="6208166" y="9877920"/>
                </a:lnTo>
                <a:lnTo>
                  <a:pt x="6243993" y="9877920"/>
                </a:lnTo>
                <a:lnTo>
                  <a:pt x="6243993" y="9842106"/>
                </a:lnTo>
                <a:close/>
              </a:path>
              <a:path w="12736830" h="13132435">
                <a:moveTo>
                  <a:pt x="6243993" y="9770466"/>
                </a:moveTo>
                <a:lnTo>
                  <a:pt x="6208166" y="9770466"/>
                </a:lnTo>
                <a:lnTo>
                  <a:pt x="6208166" y="9806280"/>
                </a:lnTo>
                <a:lnTo>
                  <a:pt x="6243993" y="9806280"/>
                </a:lnTo>
                <a:lnTo>
                  <a:pt x="6243993" y="9770466"/>
                </a:lnTo>
                <a:close/>
              </a:path>
              <a:path w="12736830" h="13132435">
                <a:moveTo>
                  <a:pt x="6243993" y="9698825"/>
                </a:moveTo>
                <a:lnTo>
                  <a:pt x="6208166" y="9698825"/>
                </a:lnTo>
                <a:lnTo>
                  <a:pt x="6208166" y="9734639"/>
                </a:lnTo>
                <a:lnTo>
                  <a:pt x="6243993" y="9734639"/>
                </a:lnTo>
                <a:lnTo>
                  <a:pt x="6243993" y="9698825"/>
                </a:lnTo>
                <a:close/>
              </a:path>
              <a:path w="12736830" h="13132435">
                <a:moveTo>
                  <a:pt x="6243993" y="9627184"/>
                </a:moveTo>
                <a:lnTo>
                  <a:pt x="6208166" y="9627184"/>
                </a:lnTo>
                <a:lnTo>
                  <a:pt x="6208166" y="9662998"/>
                </a:lnTo>
                <a:lnTo>
                  <a:pt x="6243993" y="9662998"/>
                </a:lnTo>
                <a:lnTo>
                  <a:pt x="6243993" y="9627184"/>
                </a:lnTo>
                <a:close/>
              </a:path>
              <a:path w="12736830" h="13132435">
                <a:moveTo>
                  <a:pt x="6243993" y="9555543"/>
                </a:moveTo>
                <a:lnTo>
                  <a:pt x="6208166" y="9555543"/>
                </a:lnTo>
                <a:lnTo>
                  <a:pt x="6208166" y="9591357"/>
                </a:lnTo>
                <a:lnTo>
                  <a:pt x="6243993" y="9591357"/>
                </a:lnTo>
                <a:lnTo>
                  <a:pt x="6243993" y="9555543"/>
                </a:lnTo>
                <a:close/>
              </a:path>
              <a:path w="12736830" h="13132435">
                <a:moveTo>
                  <a:pt x="6243993" y="9483903"/>
                </a:moveTo>
                <a:lnTo>
                  <a:pt x="6208166" y="9483903"/>
                </a:lnTo>
                <a:lnTo>
                  <a:pt x="6208166" y="9519717"/>
                </a:lnTo>
                <a:lnTo>
                  <a:pt x="6243993" y="9519717"/>
                </a:lnTo>
                <a:lnTo>
                  <a:pt x="6243993" y="9483903"/>
                </a:lnTo>
                <a:close/>
              </a:path>
              <a:path w="12736830" h="13132435">
                <a:moveTo>
                  <a:pt x="6243993" y="9412262"/>
                </a:moveTo>
                <a:lnTo>
                  <a:pt x="6208166" y="9412262"/>
                </a:lnTo>
                <a:lnTo>
                  <a:pt x="6208166" y="9448089"/>
                </a:lnTo>
                <a:lnTo>
                  <a:pt x="6243993" y="9448089"/>
                </a:lnTo>
                <a:lnTo>
                  <a:pt x="6243993" y="9412262"/>
                </a:lnTo>
                <a:close/>
              </a:path>
              <a:path w="12736830" h="13132435">
                <a:moveTo>
                  <a:pt x="6243993" y="9340621"/>
                </a:moveTo>
                <a:lnTo>
                  <a:pt x="6208166" y="9340621"/>
                </a:lnTo>
                <a:lnTo>
                  <a:pt x="6208166" y="9376448"/>
                </a:lnTo>
                <a:lnTo>
                  <a:pt x="6243993" y="9376448"/>
                </a:lnTo>
                <a:lnTo>
                  <a:pt x="6243993" y="9340621"/>
                </a:lnTo>
                <a:close/>
              </a:path>
              <a:path w="12736830" h="13132435">
                <a:moveTo>
                  <a:pt x="6243993" y="9268981"/>
                </a:moveTo>
                <a:lnTo>
                  <a:pt x="6208166" y="9268981"/>
                </a:lnTo>
                <a:lnTo>
                  <a:pt x="6208166" y="9304807"/>
                </a:lnTo>
                <a:lnTo>
                  <a:pt x="6243993" y="9304807"/>
                </a:lnTo>
                <a:lnTo>
                  <a:pt x="6243993" y="9268981"/>
                </a:lnTo>
                <a:close/>
              </a:path>
              <a:path w="12736830" h="13132435">
                <a:moveTo>
                  <a:pt x="6243993" y="9197340"/>
                </a:moveTo>
                <a:lnTo>
                  <a:pt x="6208166" y="9197340"/>
                </a:lnTo>
                <a:lnTo>
                  <a:pt x="6208166" y="9233167"/>
                </a:lnTo>
                <a:lnTo>
                  <a:pt x="6243993" y="9233167"/>
                </a:lnTo>
                <a:lnTo>
                  <a:pt x="6243993" y="9197340"/>
                </a:lnTo>
                <a:close/>
              </a:path>
              <a:path w="12736830" h="13132435">
                <a:moveTo>
                  <a:pt x="6243993" y="9125699"/>
                </a:moveTo>
                <a:lnTo>
                  <a:pt x="6208166" y="9125699"/>
                </a:lnTo>
                <a:lnTo>
                  <a:pt x="6208166" y="9161526"/>
                </a:lnTo>
                <a:lnTo>
                  <a:pt x="6243993" y="9161526"/>
                </a:lnTo>
                <a:lnTo>
                  <a:pt x="6243993" y="9125699"/>
                </a:lnTo>
                <a:close/>
              </a:path>
              <a:path w="12736830" h="13132435">
                <a:moveTo>
                  <a:pt x="6243993" y="9054059"/>
                </a:moveTo>
                <a:lnTo>
                  <a:pt x="6208166" y="9054059"/>
                </a:lnTo>
                <a:lnTo>
                  <a:pt x="6208166" y="9089885"/>
                </a:lnTo>
                <a:lnTo>
                  <a:pt x="6243993" y="9089885"/>
                </a:lnTo>
                <a:lnTo>
                  <a:pt x="6243993" y="9054059"/>
                </a:lnTo>
                <a:close/>
              </a:path>
              <a:path w="12736830" h="13132435">
                <a:moveTo>
                  <a:pt x="6243993" y="8982418"/>
                </a:moveTo>
                <a:lnTo>
                  <a:pt x="6208166" y="8982418"/>
                </a:lnTo>
                <a:lnTo>
                  <a:pt x="6208166" y="9018245"/>
                </a:lnTo>
                <a:lnTo>
                  <a:pt x="6243993" y="9018245"/>
                </a:lnTo>
                <a:lnTo>
                  <a:pt x="6243993" y="8982418"/>
                </a:lnTo>
                <a:close/>
              </a:path>
              <a:path w="12736830" h="13132435">
                <a:moveTo>
                  <a:pt x="6243993" y="8910777"/>
                </a:moveTo>
                <a:lnTo>
                  <a:pt x="6208166" y="8910777"/>
                </a:lnTo>
                <a:lnTo>
                  <a:pt x="6208166" y="8946604"/>
                </a:lnTo>
                <a:lnTo>
                  <a:pt x="6243993" y="8946604"/>
                </a:lnTo>
                <a:lnTo>
                  <a:pt x="6243993" y="8910777"/>
                </a:lnTo>
                <a:close/>
              </a:path>
              <a:path w="12736830" h="13132435">
                <a:moveTo>
                  <a:pt x="6243993" y="8839136"/>
                </a:moveTo>
                <a:lnTo>
                  <a:pt x="6208166" y="8839136"/>
                </a:lnTo>
                <a:lnTo>
                  <a:pt x="6208166" y="8874963"/>
                </a:lnTo>
                <a:lnTo>
                  <a:pt x="6243993" y="8874963"/>
                </a:lnTo>
                <a:lnTo>
                  <a:pt x="6243993" y="8839136"/>
                </a:lnTo>
                <a:close/>
              </a:path>
              <a:path w="12736830" h="13132435">
                <a:moveTo>
                  <a:pt x="6243993" y="8767496"/>
                </a:moveTo>
                <a:lnTo>
                  <a:pt x="6208166" y="8767496"/>
                </a:lnTo>
                <a:lnTo>
                  <a:pt x="6208166" y="8803322"/>
                </a:lnTo>
                <a:lnTo>
                  <a:pt x="6243993" y="8803322"/>
                </a:lnTo>
                <a:lnTo>
                  <a:pt x="6243993" y="8767496"/>
                </a:lnTo>
                <a:close/>
              </a:path>
              <a:path w="12736830" h="13132435">
                <a:moveTo>
                  <a:pt x="6243993" y="8695855"/>
                </a:moveTo>
                <a:lnTo>
                  <a:pt x="6208166" y="8695855"/>
                </a:lnTo>
                <a:lnTo>
                  <a:pt x="6208166" y="8731682"/>
                </a:lnTo>
                <a:lnTo>
                  <a:pt x="6243993" y="8731682"/>
                </a:lnTo>
                <a:lnTo>
                  <a:pt x="6243993" y="8695855"/>
                </a:lnTo>
                <a:close/>
              </a:path>
              <a:path w="12736830" h="13132435">
                <a:moveTo>
                  <a:pt x="6243993" y="8624214"/>
                </a:moveTo>
                <a:lnTo>
                  <a:pt x="6208166" y="8624214"/>
                </a:lnTo>
                <a:lnTo>
                  <a:pt x="6208166" y="8660041"/>
                </a:lnTo>
                <a:lnTo>
                  <a:pt x="6243993" y="8660041"/>
                </a:lnTo>
                <a:lnTo>
                  <a:pt x="6243993" y="8624214"/>
                </a:lnTo>
                <a:close/>
              </a:path>
              <a:path w="12736830" h="13132435">
                <a:moveTo>
                  <a:pt x="6243993" y="8552574"/>
                </a:moveTo>
                <a:lnTo>
                  <a:pt x="6208166" y="8552574"/>
                </a:lnTo>
                <a:lnTo>
                  <a:pt x="6208166" y="8588400"/>
                </a:lnTo>
                <a:lnTo>
                  <a:pt x="6243993" y="8588400"/>
                </a:lnTo>
                <a:lnTo>
                  <a:pt x="6243993" y="8552574"/>
                </a:lnTo>
                <a:close/>
              </a:path>
              <a:path w="12736830" h="13132435">
                <a:moveTo>
                  <a:pt x="6243993" y="8480933"/>
                </a:moveTo>
                <a:lnTo>
                  <a:pt x="6208166" y="8480933"/>
                </a:lnTo>
                <a:lnTo>
                  <a:pt x="6208166" y="8516760"/>
                </a:lnTo>
                <a:lnTo>
                  <a:pt x="6243993" y="8516760"/>
                </a:lnTo>
                <a:lnTo>
                  <a:pt x="6243993" y="8480933"/>
                </a:lnTo>
                <a:close/>
              </a:path>
              <a:path w="12736830" h="13132435">
                <a:moveTo>
                  <a:pt x="6243993" y="8409292"/>
                </a:moveTo>
                <a:lnTo>
                  <a:pt x="6208166" y="8409292"/>
                </a:lnTo>
                <a:lnTo>
                  <a:pt x="6208166" y="8445119"/>
                </a:lnTo>
                <a:lnTo>
                  <a:pt x="6243993" y="8445119"/>
                </a:lnTo>
                <a:lnTo>
                  <a:pt x="6243993" y="8409292"/>
                </a:lnTo>
                <a:close/>
              </a:path>
              <a:path w="12736830" h="13132435">
                <a:moveTo>
                  <a:pt x="6243993" y="8337651"/>
                </a:moveTo>
                <a:lnTo>
                  <a:pt x="6208166" y="8337651"/>
                </a:lnTo>
                <a:lnTo>
                  <a:pt x="6208166" y="8373478"/>
                </a:lnTo>
                <a:lnTo>
                  <a:pt x="6243993" y="8373478"/>
                </a:lnTo>
                <a:lnTo>
                  <a:pt x="6243993" y="8337651"/>
                </a:lnTo>
                <a:close/>
              </a:path>
              <a:path w="12736830" h="13132435">
                <a:moveTo>
                  <a:pt x="6243993" y="8266011"/>
                </a:moveTo>
                <a:lnTo>
                  <a:pt x="6208166" y="8266011"/>
                </a:lnTo>
                <a:lnTo>
                  <a:pt x="6208166" y="8301837"/>
                </a:lnTo>
                <a:lnTo>
                  <a:pt x="6243993" y="8301837"/>
                </a:lnTo>
                <a:lnTo>
                  <a:pt x="6243993" y="8266011"/>
                </a:lnTo>
                <a:close/>
              </a:path>
              <a:path w="12736830" h="13132435">
                <a:moveTo>
                  <a:pt x="6243993" y="8194370"/>
                </a:moveTo>
                <a:lnTo>
                  <a:pt x="6208166" y="8194370"/>
                </a:lnTo>
                <a:lnTo>
                  <a:pt x="6208166" y="8230197"/>
                </a:lnTo>
                <a:lnTo>
                  <a:pt x="6243993" y="8230197"/>
                </a:lnTo>
                <a:lnTo>
                  <a:pt x="6243993" y="8194370"/>
                </a:lnTo>
                <a:close/>
              </a:path>
              <a:path w="12736830" h="13132435">
                <a:moveTo>
                  <a:pt x="6243993" y="8122729"/>
                </a:moveTo>
                <a:lnTo>
                  <a:pt x="6208166" y="8122729"/>
                </a:lnTo>
                <a:lnTo>
                  <a:pt x="6208166" y="8158556"/>
                </a:lnTo>
                <a:lnTo>
                  <a:pt x="6243993" y="8158556"/>
                </a:lnTo>
                <a:lnTo>
                  <a:pt x="6243993" y="8122729"/>
                </a:lnTo>
                <a:close/>
              </a:path>
              <a:path w="12736830" h="13132435">
                <a:moveTo>
                  <a:pt x="6243993" y="8051089"/>
                </a:moveTo>
                <a:lnTo>
                  <a:pt x="6208166" y="8051089"/>
                </a:lnTo>
                <a:lnTo>
                  <a:pt x="6208166" y="8086915"/>
                </a:lnTo>
                <a:lnTo>
                  <a:pt x="6243993" y="8086915"/>
                </a:lnTo>
                <a:lnTo>
                  <a:pt x="6243993" y="8051089"/>
                </a:lnTo>
                <a:close/>
              </a:path>
              <a:path w="12736830" h="13132435">
                <a:moveTo>
                  <a:pt x="6243993" y="7979448"/>
                </a:moveTo>
                <a:lnTo>
                  <a:pt x="6208166" y="7979448"/>
                </a:lnTo>
                <a:lnTo>
                  <a:pt x="6208166" y="8015275"/>
                </a:lnTo>
                <a:lnTo>
                  <a:pt x="6243993" y="8015275"/>
                </a:lnTo>
                <a:lnTo>
                  <a:pt x="6243993" y="7979448"/>
                </a:lnTo>
                <a:close/>
              </a:path>
              <a:path w="12736830" h="13132435">
                <a:moveTo>
                  <a:pt x="6244196" y="7908836"/>
                </a:moveTo>
                <a:lnTo>
                  <a:pt x="6209030" y="7907604"/>
                </a:lnTo>
                <a:lnTo>
                  <a:pt x="6208166" y="7920342"/>
                </a:lnTo>
                <a:lnTo>
                  <a:pt x="6208166" y="7943634"/>
                </a:lnTo>
                <a:lnTo>
                  <a:pt x="6243993" y="7943634"/>
                </a:lnTo>
                <a:lnTo>
                  <a:pt x="6244056" y="7912659"/>
                </a:lnTo>
                <a:lnTo>
                  <a:pt x="6244196" y="7908836"/>
                </a:lnTo>
                <a:close/>
              </a:path>
              <a:path w="12736830" h="13132435">
                <a:moveTo>
                  <a:pt x="6246050" y="12811481"/>
                </a:moveTo>
                <a:lnTo>
                  <a:pt x="6245237" y="12803404"/>
                </a:lnTo>
                <a:lnTo>
                  <a:pt x="6244628" y="12795301"/>
                </a:lnTo>
                <a:lnTo>
                  <a:pt x="6244221" y="12787160"/>
                </a:lnTo>
                <a:lnTo>
                  <a:pt x="6244018" y="12779007"/>
                </a:lnTo>
                <a:lnTo>
                  <a:pt x="6208484" y="12779451"/>
                </a:lnTo>
                <a:lnTo>
                  <a:pt x="6210897" y="12815456"/>
                </a:lnTo>
                <a:lnTo>
                  <a:pt x="6246050" y="12811481"/>
                </a:lnTo>
                <a:close/>
              </a:path>
              <a:path w="12736830" h="13132435">
                <a:moveTo>
                  <a:pt x="6252832" y="7845018"/>
                </a:moveTo>
                <a:lnTo>
                  <a:pt x="6218567" y="7836814"/>
                </a:lnTo>
                <a:lnTo>
                  <a:pt x="6211443" y="7871752"/>
                </a:lnTo>
                <a:lnTo>
                  <a:pt x="6246927" y="7876565"/>
                </a:lnTo>
                <a:lnTo>
                  <a:pt x="6248108" y="7868615"/>
                </a:lnTo>
                <a:lnTo>
                  <a:pt x="6249492" y="7860703"/>
                </a:lnTo>
                <a:lnTo>
                  <a:pt x="6251054" y="7852842"/>
                </a:lnTo>
                <a:lnTo>
                  <a:pt x="6252832" y="7845018"/>
                </a:lnTo>
                <a:close/>
              </a:path>
              <a:path w="12736830" h="13132435">
                <a:moveTo>
                  <a:pt x="6259627" y="12874346"/>
                </a:moveTo>
                <a:lnTo>
                  <a:pt x="6257226" y="12866611"/>
                </a:lnTo>
                <a:lnTo>
                  <a:pt x="6255029" y="12858814"/>
                </a:lnTo>
                <a:lnTo>
                  <a:pt x="6253023" y="12850965"/>
                </a:lnTo>
                <a:lnTo>
                  <a:pt x="6251219" y="12843066"/>
                </a:lnTo>
                <a:lnTo>
                  <a:pt x="6216955" y="12850444"/>
                </a:lnTo>
                <a:lnTo>
                  <a:pt x="6220968" y="12870079"/>
                </a:lnTo>
                <a:lnTo>
                  <a:pt x="6226213" y="12885179"/>
                </a:lnTo>
                <a:lnTo>
                  <a:pt x="6259627" y="12874346"/>
                </a:lnTo>
                <a:close/>
              </a:path>
              <a:path w="12736830" h="13132435">
                <a:moveTo>
                  <a:pt x="6268567" y="3953751"/>
                </a:moveTo>
                <a:lnTo>
                  <a:pt x="6232753" y="3953751"/>
                </a:lnTo>
                <a:lnTo>
                  <a:pt x="6232753" y="3989565"/>
                </a:lnTo>
                <a:lnTo>
                  <a:pt x="6268567" y="3989565"/>
                </a:lnTo>
                <a:lnTo>
                  <a:pt x="6268567" y="3953751"/>
                </a:lnTo>
                <a:close/>
              </a:path>
              <a:path w="12736830" h="13132435">
                <a:moveTo>
                  <a:pt x="6274028" y="7784236"/>
                </a:moveTo>
                <a:lnTo>
                  <a:pt x="6242126" y="7769352"/>
                </a:lnTo>
                <a:lnTo>
                  <a:pt x="6236322" y="7780909"/>
                </a:lnTo>
                <a:lnTo>
                  <a:pt x="6228829" y="7802473"/>
                </a:lnTo>
                <a:lnTo>
                  <a:pt x="6261925" y="7814030"/>
                </a:lnTo>
                <a:lnTo>
                  <a:pt x="6264668" y="7806461"/>
                </a:lnTo>
                <a:lnTo>
                  <a:pt x="6267602" y="7798981"/>
                </a:lnTo>
                <a:lnTo>
                  <a:pt x="6270726" y="7791564"/>
                </a:lnTo>
                <a:lnTo>
                  <a:pt x="6274028" y="7784236"/>
                </a:lnTo>
                <a:close/>
              </a:path>
              <a:path w="12736830" h="13132435">
                <a:moveTo>
                  <a:pt x="6285509" y="12933248"/>
                </a:moveTo>
                <a:lnTo>
                  <a:pt x="6281623" y="12926162"/>
                </a:lnTo>
                <a:lnTo>
                  <a:pt x="6277915" y="12918974"/>
                </a:lnTo>
                <a:lnTo>
                  <a:pt x="6274384" y="12911709"/>
                </a:lnTo>
                <a:lnTo>
                  <a:pt x="6271044" y="12904343"/>
                </a:lnTo>
                <a:lnTo>
                  <a:pt x="6238506" y="12918643"/>
                </a:lnTo>
                <a:lnTo>
                  <a:pt x="6254610" y="12950724"/>
                </a:lnTo>
                <a:lnTo>
                  <a:pt x="6285509" y="12933248"/>
                </a:lnTo>
                <a:close/>
              </a:path>
              <a:path w="12736830" h="13132435">
                <a:moveTo>
                  <a:pt x="6306985" y="7728864"/>
                </a:moveTo>
                <a:lnTo>
                  <a:pt x="6278511" y="7707808"/>
                </a:lnTo>
                <a:lnTo>
                  <a:pt x="6258484" y="7737462"/>
                </a:lnTo>
                <a:lnTo>
                  <a:pt x="6289129" y="7755699"/>
                </a:lnTo>
                <a:lnTo>
                  <a:pt x="6293345" y="7748829"/>
                </a:lnTo>
                <a:lnTo>
                  <a:pt x="6297714" y="7742072"/>
                </a:lnTo>
                <a:lnTo>
                  <a:pt x="6302260" y="7735417"/>
                </a:lnTo>
                <a:lnTo>
                  <a:pt x="6306985" y="7728864"/>
                </a:lnTo>
                <a:close/>
              </a:path>
              <a:path w="12736830" h="13132435">
                <a:moveTo>
                  <a:pt x="6314859" y="7387869"/>
                </a:moveTo>
                <a:lnTo>
                  <a:pt x="6279045" y="7387869"/>
                </a:lnTo>
                <a:lnTo>
                  <a:pt x="6279045" y="7419353"/>
                </a:lnTo>
                <a:lnTo>
                  <a:pt x="6314859" y="7419353"/>
                </a:lnTo>
                <a:lnTo>
                  <a:pt x="6314859" y="7387869"/>
                </a:lnTo>
                <a:close/>
              </a:path>
              <a:path w="12736830" h="13132435">
                <a:moveTo>
                  <a:pt x="6322657" y="12985890"/>
                </a:moveTo>
                <a:lnTo>
                  <a:pt x="6317437" y="12979718"/>
                </a:lnTo>
                <a:lnTo>
                  <a:pt x="6312382" y="12973418"/>
                </a:lnTo>
                <a:lnTo>
                  <a:pt x="6307480" y="12967005"/>
                </a:lnTo>
                <a:lnTo>
                  <a:pt x="6302743" y="12960452"/>
                </a:lnTo>
                <a:lnTo>
                  <a:pt x="6274016" y="12980721"/>
                </a:lnTo>
                <a:lnTo>
                  <a:pt x="6282804" y="12993738"/>
                </a:lnTo>
                <a:lnTo>
                  <a:pt x="6296126" y="13008877"/>
                </a:lnTo>
                <a:lnTo>
                  <a:pt x="6322657" y="12985890"/>
                </a:lnTo>
                <a:close/>
              </a:path>
              <a:path w="12736830" h="13132435">
                <a:moveTo>
                  <a:pt x="6340208" y="3953751"/>
                </a:moveTo>
                <a:lnTo>
                  <a:pt x="6304381" y="3953751"/>
                </a:lnTo>
                <a:lnTo>
                  <a:pt x="6304381" y="3989565"/>
                </a:lnTo>
                <a:lnTo>
                  <a:pt x="6340208" y="3989565"/>
                </a:lnTo>
                <a:lnTo>
                  <a:pt x="6340208" y="3953751"/>
                </a:lnTo>
                <a:close/>
              </a:path>
              <a:path w="12736830" h="13132435">
                <a:moveTo>
                  <a:pt x="6350279" y="7681100"/>
                </a:moveTo>
                <a:lnTo>
                  <a:pt x="6326721" y="7655039"/>
                </a:lnTo>
                <a:lnTo>
                  <a:pt x="6313081" y="7667053"/>
                </a:lnTo>
                <a:lnTo>
                  <a:pt x="6301422" y="7680299"/>
                </a:lnTo>
                <a:lnTo>
                  <a:pt x="6327445" y="7703896"/>
                </a:lnTo>
                <a:lnTo>
                  <a:pt x="6332944" y="7697978"/>
                </a:lnTo>
                <a:lnTo>
                  <a:pt x="6338583" y="7692212"/>
                </a:lnTo>
                <a:lnTo>
                  <a:pt x="6344361" y="7686586"/>
                </a:lnTo>
                <a:lnTo>
                  <a:pt x="6350279" y="7681100"/>
                </a:lnTo>
                <a:close/>
              </a:path>
              <a:path w="12736830" h="13132435">
                <a:moveTo>
                  <a:pt x="6369507" y="13030162"/>
                </a:moveTo>
                <a:lnTo>
                  <a:pt x="6363182" y="13025146"/>
                </a:lnTo>
                <a:lnTo>
                  <a:pt x="6356985" y="13019977"/>
                </a:lnTo>
                <a:lnTo>
                  <a:pt x="6350914" y="13014655"/>
                </a:lnTo>
                <a:lnTo>
                  <a:pt x="6344971" y="13009182"/>
                </a:lnTo>
                <a:lnTo>
                  <a:pt x="6320714" y="13034861"/>
                </a:lnTo>
                <a:lnTo>
                  <a:pt x="6347485" y="13058420"/>
                </a:lnTo>
                <a:lnTo>
                  <a:pt x="6347612" y="13058508"/>
                </a:lnTo>
                <a:lnTo>
                  <a:pt x="6369507" y="13030162"/>
                </a:lnTo>
                <a:close/>
              </a:path>
              <a:path w="12736830" h="13132435">
                <a:moveTo>
                  <a:pt x="6386500" y="7387869"/>
                </a:moveTo>
                <a:lnTo>
                  <a:pt x="6350686" y="7387869"/>
                </a:lnTo>
                <a:lnTo>
                  <a:pt x="6350686" y="7419353"/>
                </a:lnTo>
                <a:lnTo>
                  <a:pt x="6386500" y="7419353"/>
                </a:lnTo>
                <a:lnTo>
                  <a:pt x="6386500" y="7387869"/>
                </a:lnTo>
                <a:close/>
              </a:path>
              <a:path w="12736830" h="13132435">
                <a:moveTo>
                  <a:pt x="6402146" y="7642860"/>
                </a:moveTo>
                <a:lnTo>
                  <a:pt x="6383934" y="7612164"/>
                </a:lnTo>
                <a:lnTo>
                  <a:pt x="6354280" y="7632179"/>
                </a:lnTo>
                <a:lnTo>
                  <a:pt x="6375273" y="7660665"/>
                </a:lnTo>
                <a:lnTo>
                  <a:pt x="6381826" y="7655966"/>
                </a:lnTo>
                <a:lnTo>
                  <a:pt x="6388494" y="7651432"/>
                </a:lnTo>
                <a:lnTo>
                  <a:pt x="6395263" y="7647064"/>
                </a:lnTo>
                <a:lnTo>
                  <a:pt x="6402146" y="7642860"/>
                </a:lnTo>
                <a:close/>
              </a:path>
              <a:path w="12736830" h="13132435">
                <a:moveTo>
                  <a:pt x="6411849" y="3953751"/>
                </a:moveTo>
                <a:lnTo>
                  <a:pt x="6376022" y="3953751"/>
                </a:lnTo>
                <a:lnTo>
                  <a:pt x="6376022" y="3989565"/>
                </a:lnTo>
                <a:lnTo>
                  <a:pt x="6411849" y="3989565"/>
                </a:lnTo>
                <a:lnTo>
                  <a:pt x="6411849" y="3953751"/>
                </a:lnTo>
                <a:close/>
              </a:path>
              <a:path w="12736830" h="13132435">
                <a:moveTo>
                  <a:pt x="6424168" y="13064262"/>
                </a:moveTo>
                <a:lnTo>
                  <a:pt x="6416980" y="13060604"/>
                </a:lnTo>
                <a:lnTo>
                  <a:pt x="6409880" y="13056781"/>
                </a:lnTo>
                <a:lnTo>
                  <a:pt x="6402895" y="13052768"/>
                </a:lnTo>
                <a:lnTo>
                  <a:pt x="6395987" y="13048590"/>
                </a:lnTo>
                <a:lnTo>
                  <a:pt x="6377292" y="13078549"/>
                </a:lnTo>
                <a:lnTo>
                  <a:pt x="6385573" y="13084150"/>
                </a:lnTo>
                <a:lnTo>
                  <a:pt x="6408661" y="13095732"/>
                </a:lnTo>
                <a:lnTo>
                  <a:pt x="6424168" y="13064262"/>
                </a:lnTo>
                <a:close/>
              </a:path>
              <a:path w="12736830" h="13132435">
                <a:moveTo>
                  <a:pt x="6458140" y="7387869"/>
                </a:moveTo>
                <a:lnTo>
                  <a:pt x="6422326" y="7387869"/>
                </a:lnTo>
                <a:lnTo>
                  <a:pt x="6422326" y="7419353"/>
                </a:lnTo>
                <a:lnTo>
                  <a:pt x="6458140" y="7419353"/>
                </a:lnTo>
                <a:lnTo>
                  <a:pt x="6458140" y="7387869"/>
                </a:lnTo>
                <a:close/>
              </a:path>
              <a:path w="12736830" h="13132435">
                <a:moveTo>
                  <a:pt x="6460503" y="7615733"/>
                </a:moveTo>
                <a:lnTo>
                  <a:pt x="6448996" y="7582624"/>
                </a:lnTo>
                <a:lnTo>
                  <a:pt x="6426936" y="7590295"/>
                </a:lnTo>
                <a:lnTo>
                  <a:pt x="6415849" y="7595857"/>
                </a:lnTo>
                <a:lnTo>
                  <a:pt x="6430696" y="7627810"/>
                </a:lnTo>
                <a:lnTo>
                  <a:pt x="6438036" y="7624508"/>
                </a:lnTo>
                <a:lnTo>
                  <a:pt x="6445453" y="7621397"/>
                </a:lnTo>
                <a:lnTo>
                  <a:pt x="6452933" y="7618476"/>
                </a:lnTo>
                <a:lnTo>
                  <a:pt x="6460503" y="7615733"/>
                </a:lnTo>
                <a:close/>
              </a:path>
              <a:path w="12736830" h="13132435">
                <a:moveTo>
                  <a:pt x="6483490" y="3953751"/>
                </a:moveTo>
                <a:lnTo>
                  <a:pt x="6447663" y="3953751"/>
                </a:lnTo>
                <a:lnTo>
                  <a:pt x="6447663" y="3989565"/>
                </a:lnTo>
                <a:lnTo>
                  <a:pt x="6483490" y="3989565"/>
                </a:lnTo>
                <a:lnTo>
                  <a:pt x="6483490" y="3953751"/>
                </a:lnTo>
                <a:close/>
              </a:path>
              <a:path w="12736830" h="13132435">
                <a:moveTo>
                  <a:pt x="6484455" y="13086741"/>
                </a:moveTo>
                <a:lnTo>
                  <a:pt x="6476695" y="13084607"/>
                </a:lnTo>
                <a:lnTo>
                  <a:pt x="6468986" y="13082270"/>
                </a:lnTo>
                <a:lnTo>
                  <a:pt x="6461328" y="13079743"/>
                </a:lnTo>
                <a:lnTo>
                  <a:pt x="6453746" y="13077025"/>
                </a:lnTo>
                <a:lnTo>
                  <a:pt x="6441465" y="13109943"/>
                </a:lnTo>
                <a:lnTo>
                  <a:pt x="6471145" y="13120256"/>
                </a:lnTo>
                <a:lnTo>
                  <a:pt x="6475450" y="13121132"/>
                </a:lnTo>
                <a:lnTo>
                  <a:pt x="6484455" y="13086741"/>
                </a:lnTo>
                <a:close/>
              </a:path>
              <a:path w="12736830" h="13132435">
                <a:moveTo>
                  <a:pt x="6523063" y="7600836"/>
                </a:moveTo>
                <a:lnTo>
                  <a:pt x="6518313" y="7565377"/>
                </a:lnTo>
                <a:lnTo>
                  <a:pt x="6517754" y="7565415"/>
                </a:lnTo>
                <a:lnTo>
                  <a:pt x="6483375" y="7572438"/>
                </a:lnTo>
                <a:lnTo>
                  <a:pt x="6491516" y="7606690"/>
                </a:lnTo>
                <a:lnTo>
                  <a:pt x="6499339" y="7604938"/>
                </a:lnTo>
                <a:lnTo>
                  <a:pt x="6507200" y="7603376"/>
                </a:lnTo>
                <a:lnTo>
                  <a:pt x="6515113" y="7602004"/>
                </a:lnTo>
                <a:lnTo>
                  <a:pt x="6523063" y="7600836"/>
                </a:lnTo>
                <a:close/>
              </a:path>
              <a:path w="12736830" h="13132435">
                <a:moveTo>
                  <a:pt x="6529781" y="7387869"/>
                </a:moveTo>
                <a:lnTo>
                  <a:pt x="6493967" y="7387869"/>
                </a:lnTo>
                <a:lnTo>
                  <a:pt x="6493967" y="7419353"/>
                </a:lnTo>
                <a:lnTo>
                  <a:pt x="6529781" y="7419353"/>
                </a:lnTo>
                <a:lnTo>
                  <a:pt x="6529781" y="7387869"/>
                </a:lnTo>
                <a:close/>
              </a:path>
              <a:path w="12736830" h="13132435">
                <a:moveTo>
                  <a:pt x="6548044" y="13096723"/>
                </a:moveTo>
                <a:lnTo>
                  <a:pt x="6539979" y="13096164"/>
                </a:lnTo>
                <a:lnTo>
                  <a:pt x="6531953" y="13095415"/>
                </a:lnTo>
                <a:lnTo>
                  <a:pt x="6523952" y="13094462"/>
                </a:lnTo>
                <a:lnTo>
                  <a:pt x="6515976" y="13093319"/>
                </a:lnTo>
                <a:lnTo>
                  <a:pt x="6510490" y="13128295"/>
                </a:lnTo>
                <a:lnTo>
                  <a:pt x="6517754" y="13129781"/>
                </a:lnTo>
                <a:lnTo>
                  <a:pt x="6546088" y="13131686"/>
                </a:lnTo>
                <a:lnTo>
                  <a:pt x="6548044" y="13096723"/>
                </a:lnTo>
                <a:close/>
              </a:path>
              <a:path w="12736830" h="13132435">
                <a:moveTo>
                  <a:pt x="6555130" y="3953751"/>
                </a:moveTo>
                <a:lnTo>
                  <a:pt x="6519304" y="3953751"/>
                </a:lnTo>
                <a:lnTo>
                  <a:pt x="6519304" y="3989565"/>
                </a:lnTo>
                <a:lnTo>
                  <a:pt x="6555130" y="3989565"/>
                </a:lnTo>
                <a:lnTo>
                  <a:pt x="6555130" y="3953751"/>
                </a:lnTo>
                <a:close/>
              </a:path>
              <a:path w="12736830" h="13132435">
                <a:moveTo>
                  <a:pt x="6601422" y="7387869"/>
                </a:moveTo>
                <a:lnTo>
                  <a:pt x="6565608" y="7387869"/>
                </a:lnTo>
                <a:lnTo>
                  <a:pt x="6565608" y="7419353"/>
                </a:lnTo>
                <a:lnTo>
                  <a:pt x="6601422" y="7419353"/>
                </a:lnTo>
                <a:lnTo>
                  <a:pt x="6601422" y="7387869"/>
                </a:lnTo>
                <a:close/>
              </a:path>
              <a:path w="12736830" h="13132435">
                <a:moveTo>
                  <a:pt x="6602184" y="7562139"/>
                </a:moveTo>
                <a:lnTo>
                  <a:pt x="6566370" y="7562139"/>
                </a:lnTo>
                <a:lnTo>
                  <a:pt x="6554165" y="7562964"/>
                </a:lnTo>
                <a:lnTo>
                  <a:pt x="6555346" y="7598143"/>
                </a:lnTo>
                <a:lnTo>
                  <a:pt x="6559016" y="7598029"/>
                </a:lnTo>
                <a:lnTo>
                  <a:pt x="6562687" y="7597965"/>
                </a:lnTo>
                <a:lnTo>
                  <a:pt x="6602184" y="7597965"/>
                </a:lnTo>
                <a:lnTo>
                  <a:pt x="6602184" y="7562139"/>
                </a:lnTo>
                <a:close/>
              </a:path>
              <a:path w="12736830" h="13132435">
                <a:moveTo>
                  <a:pt x="6617995" y="13097231"/>
                </a:moveTo>
                <a:lnTo>
                  <a:pt x="6582169" y="13097231"/>
                </a:lnTo>
                <a:lnTo>
                  <a:pt x="6582169" y="13132130"/>
                </a:lnTo>
                <a:lnTo>
                  <a:pt x="6617995" y="13132130"/>
                </a:lnTo>
                <a:lnTo>
                  <a:pt x="6617995" y="13097231"/>
                </a:lnTo>
                <a:close/>
              </a:path>
              <a:path w="12736830" h="13132435">
                <a:moveTo>
                  <a:pt x="6626771" y="3953751"/>
                </a:moveTo>
                <a:lnTo>
                  <a:pt x="6590944" y="3953751"/>
                </a:lnTo>
                <a:lnTo>
                  <a:pt x="6590944" y="3989565"/>
                </a:lnTo>
                <a:lnTo>
                  <a:pt x="6626771" y="3989565"/>
                </a:lnTo>
                <a:lnTo>
                  <a:pt x="6626771" y="3953751"/>
                </a:lnTo>
                <a:close/>
              </a:path>
              <a:path w="12736830" h="13132435">
                <a:moveTo>
                  <a:pt x="6673062" y="7387869"/>
                </a:moveTo>
                <a:lnTo>
                  <a:pt x="6637248" y="7387869"/>
                </a:lnTo>
                <a:lnTo>
                  <a:pt x="6637248" y="7419353"/>
                </a:lnTo>
                <a:lnTo>
                  <a:pt x="6673062" y="7419353"/>
                </a:lnTo>
                <a:lnTo>
                  <a:pt x="6673062" y="7387869"/>
                </a:lnTo>
                <a:close/>
              </a:path>
              <a:path w="12736830" h="13132435">
                <a:moveTo>
                  <a:pt x="6673824" y="7562139"/>
                </a:moveTo>
                <a:lnTo>
                  <a:pt x="6638010" y="7562139"/>
                </a:lnTo>
                <a:lnTo>
                  <a:pt x="6638010" y="7597965"/>
                </a:lnTo>
                <a:lnTo>
                  <a:pt x="6673824" y="7597965"/>
                </a:lnTo>
                <a:lnTo>
                  <a:pt x="6673824" y="7562139"/>
                </a:lnTo>
                <a:close/>
              </a:path>
              <a:path w="12736830" h="13132435">
                <a:moveTo>
                  <a:pt x="6689636" y="13097231"/>
                </a:moveTo>
                <a:lnTo>
                  <a:pt x="6653809" y="13097231"/>
                </a:lnTo>
                <a:lnTo>
                  <a:pt x="6653809" y="13132130"/>
                </a:lnTo>
                <a:lnTo>
                  <a:pt x="6689636" y="13132130"/>
                </a:lnTo>
                <a:lnTo>
                  <a:pt x="6689636" y="13097231"/>
                </a:lnTo>
                <a:close/>
              </a:path>
              <a:path w="12736830" h="13132435">
                <a:moveTo>
                  <a:pt x="6698412" y="3953751"/>
                </a:moveTo>
                <a:lnTo>
                  <a:pt x="6662585" y="3953751"/>
                </a:lnTo>
                <a:lnTo>
                  <a:pt x="6662585" y="3989565"/>
                </a:lnTo>
                <a:lnTo>
                  <a:pt x="6698412" y="3989565"/>
                </a:lnTo>
                <a:lnTo>
                  <a:pt x="6698412" y="3953751"/>
                </a:lnTo>
                <a:close/>
              </a:path>
              <a:path w="12736830" h="13132435">
                <a:moveTo>
                  <a:pt x="6744703" y="7387869"/>
                </a:moveTo>
                <a:lnTo>
                  <a:pt x="6708889" y="7387869"/>
                </a:lnTo>
                <a:lnTo>
                  <a:pt x="6708889" y="7419353"/>
                </a:lnTo>
                <a:lnTo>
                  <a:pt x="6744703" y="7419353"/>
                </a:lnTo>
                <a:lnTo>
                  <a:pt x="6744703" y="7387869"/>
                </a:lnTo>
                <a:close/>
              </a:path>
              <a:path w="12736830" h="13132435">
                <a:moveTo>
                  <a:pt x="6745465" y="7562139"/>
                </a:moveTo>
                <a:lnTo>
                  <a:pt x="6709651" y="7562139"/>
                </a:lnTo>
                <a:lnTo>
                  <a:pt x="6709651" y="7597965"/>
                </a:lnTo>
                <a:lnTo>
                  <a:pt x="6745465" y="7597965"/>
                </a:lnTo>
                <a:lnTo>
                  <a:pt x="6745465" y="7562139"/>
                </a:lnTo>
                <a:close/>
              </a:path>
              <a:path w="12736830" h="13132435">
                <a:moveTo>
                  <a:pt x="6761277" y="13097231"/>
                </a:moveTo>
                <a:lnTo>
                  <a:pt x="6725450" y="13097231"/>
                </a:lnTo>
                <a:lnTo>
                  <a:pt x="6725450" y="13132130"/>
                </a:lnTo>
                <a:lnTo>
                  <a:pt x="6761277" y="13132130"/>
                </a:lnTo>
                <a:lnTo>
                  <a:pt x="6761277" y="13097231"/>
                </a:lnTo>
                <a:close/>
              </a:path>
              <a:path w="12736830" h="13132435">
                <a:moveTo>
                  <a:pt x="6770052" y="3953751"/>
                </a:moveTo>
                <a:lnTo>
                  <a:pt x="6734226" y="3953751"/>
                </a:lnTo>
                <a:lnTo>
                  <a:pt x="6734226" y="3989565"/>
                </a:lnTo>
                <a:lnTo>
                  <a:pt x="6770052" y="3989565"/>
                </a:lnTo>
                <a:lnTo>
                  <a:pt x="6770052" y="3953751"/>
                </a:lnTo>
                <a:close/>
              </a:path>
              <a:path w="12736830" h="13132435">
                <a:moveTo>
                  <a:pt x="6816344" y="7387869"/>
                </a:moveTo>
                <a:lnTo>
                  <a:pt x="6780530" y="7387869"/>
                </a:lnTo>
                <a:lnTo>
                  <a:pt x="6780530" y="7419353"/>
                </a:lnTo>
                <a:lnTo>
                  <a:pt x="6816344" y="7419353"/>
                </a:lnTo>
                <a:lnTo>
                  <a:pt x="6816344" y="7387869"/>
                </a:lnTo>
                <a:close/>
              </a:path>
              <a:path w="12736830" h="13132435">
                <a:moveTo>
                  <a:pt x="6817106" y="7562139"/>
                </a:moveTo>
                <a:lnTo>
                  <a:pt x="6781292" y="7562139"/>
                </a:lnTo>
                <a:lnTo>
                  <a:pt x="6781292" y="7597965"/>
                </a:lnTo>
                <a:lnTo>
                  <a:pt x="6817106" y="7597965"/>
                </a:lnTo>
                <a:lnTo>
                  <a:pt x="6817106" y="7562139"/>
                </a:lnTo>
                <a:close/>
              </a:path>
              <a:path w="12736830" h="13132435">
                <a:moveTo>
                  <a:pt x="6832917" y="13097231"/>
                </a:moveTo>
                <a:lnTo>
                  <a:pt x="6797091" y="13097231"/>
                </a:lnTo>
                <a:lnTo>
                  <a:pt x="6797091" y="13132130"/>
                </a:lnTo>
                <a:lnTo>
                  <a:pt x="6832917" y="13132130"/>
                </a:lnTo>
                <a:lnTo>
                  <a:pt x="6832917" y="13097231"/>
                </a:lnTo>
                <a:close/>
              </a:path>
              <a:path w="12736830" h="13132435">
                <a:moveTo>
                  <a:pt x="6841693" y="3953751"/>
                </a:moveTo>
                <a:lnTo>
                  <a:pt x="6805866" y="3953751"/>
                </a:lnTo>
                <a:lnTo>
                  <a:pt x="6805866" y="3989565"/>
                </a:lnTo>
                <a:lnTo>
                  <a:pt x="6841693" y="3989565"/>
                </a:lnTo>
                <a:lnTo>
                  <a:pt x="6841693" y="3953751"/>
                </a:lnTo>
                <a:close/>
              </a:path>
              <a:path w="12736830" h="13132435">
                <a:moveTo>
                  <a:pt x="6887985" y="7387869"/>
                </a:moveTo>
                <a:lnTo>
                  <a:pt x="6852171" y="7387869"/>
                </a:lnTo>
                <a:lnTo>
                  <a:pt x="6852171" y="7419353"/>
                </a:lnTo>
                <a:lnTo>
                  <a:pt x="6887985" y="7419353"/>
                </a:lnTo>
                <a:lnTo>
                  <a:pt x="6887985" y="7387869"/>
                </a:lnTo>
                <a:close/>
              </a:path>
              <a:path w="12736830" h="13132435">
                <a:moveTo>
                  <a:pt x="6888747" y="7562139"/>
                </a:moveTo>
                <a:lnTo>
                  <a:pt x="6852920" y="7562139"/>
                </a:lnTo>
                <a:lnTo>
                  <a:pt x="6852920" y="7597965"/>
                </a:lnTo>
                <a:lnTo>
                  <a:pt x="6888747" y="7597965"/>
                </a:lnTo>
                <a:lnTo>
                  <a:pt x="6888747" y="7562139"/>
                </a:lnTo>
                <a:close/>
              </a:path>
              <a:path w="12736830" h="13132435">
                <a:moveTo>
                  <a:pt x="6904558" y="13097231"/>
                </a:moveTo>
                <a:lnTo>
                  <a:pt x="6868731" y="13097231"/>
                </a:lnTo>
                <a:lnTo>
                  <a:pt x="6868731" y="13132130"/>
                </a:lnTo>
                <a:lnTo>
                  <a:pt x="6904558" y="13132130"/>
                </a:lnTo>
                <a:lnTo>
                  <a:pt x="6904558" y="13097231"/>
                </a:lnTo>
                <a:close/>
              </a:path>
              <a:path w="12736830" h="13132435">
                <a:moveTo>
                  <a:pt x="6913334" y="3953751"/>
                </a:moveTo>
                <a:lnTo>
                  <a:pt x="6877507" y="3953751"/>
                </a:lnTo>
                <a:lnTo>
                  <a:pt x="6877507" y="3989565"/>
                </a:lnTo>
                <a:lnTo>
                  <a:pt x="6913334" y="3989565"/>
                </a:lnTo>
                <a:lnTo>
                  <a:pt x="6913334" y="3953751"/>
                </a:lnTo>
                <a:close/>
              </a:path>
              <a:path w="12736830" h="13132435">
                <a:moveTo>
                  <a:pt x="6959625" y="7387869"/>
                </a:moveTo>
                <a:lnTo>
                  <a:pt x="6923811" y="7387869"/>
                </a:lnTo>
                <a:lnTo>
                  <a:pt x="6923811" y="7419353"/>
                </a:lnTo>
                <a:lnTo>
                  <a:pt x="6959625" y="7419353"/>
                </a:lnTo>
                <a:lnTo>
                  <a:pt x="6959625" y="7387869"/>
                </a:lnTo>
                <a:close/>
              </a:path>
              <a:path w="12736830" h="13132435">
                <a:moveTo>
                  <a:pt x="6960387" y="7562139"/>
                </a:moveTo>
                <a:lnTo>
                  <a:pt x="6924561" y="7562139"/>
                </a:lnTo>
                <a:lnTo>
                  <a:pt x="6924561" y="7597965"/>
                </a:lnTo>
                <a:lnTo>
                  <a:pt x="6960387" y="7597965"/>
                </a:lnTo>
                <a:lnTo>
                  <a:pt x="6960387" y="7562139"/>
                </a:lnTo>
                <a:close/>
              </a:path>
              <a:path w="12736830" h="13132435">
                <a:moveTo>
                  <a:pt x="6976199" y="13097231"/>
                </a:moveTo>
                <a:lnTo>
                  <a:pt x="6940372" y="13097231"/>
                </a:lnTo>
                <a:lnTo>
                  <a:pt x="6940372" y="13132130"/>
                </a:lnTo>
                <a:lnTo>
                  <a:pt x="6976199" y="13132130"/>
                </a:lnTo>
                <a:lnTo>
                  <a:pt x="6976199" y="13097231"/>
                </a:lnTo>
                <a:close/>
              </a:path>
              <a:path w="12736830" h="13132435">
                <a:moveTo>
                  <a:pt x="6984974" y="3953751"/>
                </a:moveTo>
                <a:lnTo>
                  <a:pt x="6949148" y="3953751"/>
                </a:lnTo>
                <a:lnTo>
                  <a:pt x="6949148" y="3989565"/>
                </a:lnTo>
                <a:lnTo>
                  <a:pt x="6984974" y="3989565"/>
                </a:lnTo>
                <a:lnTo>
                  <a:pt x="6984974" y="3953751"/>
                </a:lnTo>
                <a:close/>
              </a:path>
              <a:path w="12736830" h="13132435">
                <a:moveTo>
                  <a:pt x="7031266" y="7387869"/>
                </a:moveTo>
                <a:lnTo>
                  <a:pt x="6995452" y="7387869"/>
                </a:lnTo>
                <a:lnTo>
                  <a:pt x="6995452" y="7419353"/>
                </a:lnTo>
                <a:lnTo>
                  <a:pt x="7031266" y="7419353"/>
                </a:lnTo>
                <a:lnTo>
                  <a:pt x="7031266" y="7387869"/>
                </a:lnTo>
                <a:close/>
              </a:path>
              <a:path w="12736830" h="13132435">
                <a:moveTo>
                  <a:pt x="7032028" y="7562139"/>
                </a:moveTo>
                <a:lnTo>
                  <a:pt x="6996201" y="7562139"/>
                </a:lnTo>
                <a:lnTo>
                  <a:pt x="6996201" y="7597965"/>
                </a:lnTo>
                <a:lnTo>
                  <a:pt x="7032028" y="7597965"/>
                </a:lnTo>
                <a:lnTo>
                  <a:pt x="7032028" y="7562139"/>
                </a:lnTo>
                <a:close/>
              </a:path>
              <a:path w="12736830" h="13132435">
                <a:moveTo>
                  <a:pt x="7047839" y="13097231"/>
                </a:moveTo>
                <a:lnTo>
                  <a:pt x="7012013" y="13097231"/>
                </a:lnTo>
                <a:lnTo>
                  <a:pt x="7012013" y="13132130"/>
                </a:lnTo>
                <a:lnTo>
                  <a:pt x="7047839" y="13132130"/>
                </a:lnTo>
                <a:lnTo>
                  <a:pt x="7047839" y="13097231"/>
                </a:lnTo>
                <a:close/>
              </a:path>
              <a:path w="12736830" h="13132435">
                <a:moveTo>
                  <a:pt x="7056615" y="3953751"/>
                </a:moveTo>
                <a:lnTo>
                  <a:pt x="7020788" y="3953751"/>
                </a:lnTo>
                <a:lnTo>
                  <a:pt x="7020788" y="3989565"/>
                </a:lnTo>
                <a:lnTo>
                  <a:pt x="7056615" y="3989565"/>
                </a:lnTo>
                <a:lnTo>
                  <a:pt x="7056615" y="3953751"/>
                </a:lnTo>
                <a:close/>
              </a:path>
              <a:path w="12736830" h="13132435">
                <a:moveTo>
                  <a:pt x="7102907" y="7387869"/>
                </a:moveTo>
                <a:lnTo>
                  <a:pt x="7067093" y="7387869"/>
                </a:lnTo>
                <a:lnTo>
                  <a:pt x="7067093" y="7419353"/>
                </a:lnTo>
                <a:lnTo>
                  <a:pt x="7102907" y="7419353"/>
                </a:lnTo>
                <a:lnTo>
                  <a:pt x="7102907" y="7387869"/>
                </a:lnTo>
                <a:close/>
              </a:path>
              <a:path w="12736830" h="13132435">
                <a:moveTo>
                  <a:pt x="7103669" y="7562139"/>
                </a:moveTo>
                <a:lnTo>
                  <a:pt x="7067842" y="7562139"/>
                </a:lnTo>
                <a:lnTo>
                  <a:pt x="7067842" y="7597965"/>
                </a:lnTo>
                <a:lnTo>
                  <a:pt x="7103669" y="7597965"/>
                </a:lnTo>
                <a:lnTo>
                  <a:pt x="7103669" y="7562139"/>
                </a:lnTo>
                <a:close/>
              </a:path>
              <a:path w="12736830" h="13132435">
                <a:moveTo>
                  <a:pt x="7119480" y="13097231"/>
                </a:moveTo>
                <a:lnTo>
                  <a:pt x="7083653" y="13097231"/>
                </a:lnTo>
                <a:lnTo>
                  <a:pt x="7083653" y="13132130"/>
                </a:lnTo>
                <a:lnTo>
                  <a:pt x="7119480" y="13132130"/>
                </a:lnTo>
                <a:lnTo>
                  <a:pt x="7119480" y="13097231"/>
                </a:lnTo>
                <a:close/>
              </a:path>
              <a:path w="12736830" h="13132435">
                <a:moveTo>
                  <a:pt x="7128256" y="3953751"/>
                </a:moveTo>
                <a:lnTo>
                  <a:pt x="7092429" y="3953751"/>
                </a:lnTo>
                <a:lnTo>
                  <a:pt x="7092429" y="3989565"/>
                </a:lnTo>
                <a:lnTo>
                  <a:pt x="7128256" y="3989565"/>
                </a:lnTo>
                <a:lnTo>
                  <a:pt x="7128256" y="3953751"/>
                </a:lnTo>
                <a:close/>
              </a:path>
              <a:path w="12736830" h="13132435">
                <a:moveTo>
                  <a:pt x="7174547" y="7387869"/>
                </a:moveTo>
                <a:lnTo>
                  <a:pt x="7138733" y="7387869"/>
                </a:lnTo>
                <a:lnTo>
                  <a:pt x="7138733" y="7419353"/>
                </a:lnTo>
                <a:lnTo>
                  <a:pt x="7174547" y="7419353"/>
                </a:lnTo>
                <a:lnTo>
                  <a:pt x="7174547" y="7387869"/>
                </a:lnTo>
                <a:close/>
              </a:path>
              <a:path w="12736830" h="13132435">
                <a:moveTo>
                  <a:pt x="7175309" y="7562139"/>
                </a:moveTo>
                <a:lnTo>
                  <a:pt x="7139483" y="7562139"/>
                </a:lnTo>
                <a:lnTo>
                  <a:pt x="7139483" y="7597965"/>
                </a:lnTo>
                <a:lnTo>
                  <a:pt x="7175309" y="7597965"/>
                </a:lnTo>
                <a:lnTo>
                  <a:pt x="7175309" y="7562139"/>
                </a:lnTo>
                <a:close/>
              </a:path>
              <a:path w="12736830" h="13132435">
                <a:moveTo>
                  <a:pt x="7191121" y="13097231"/>
                </a:moveTo>
                <a:lnTo>
                  <a:pt x="7155294" y="13097231"/>
                </a:lnTo>
                <a:lnTo>
                  <a:pt x="7155294" y="13132130"/>
                </a:lnTo>
                <a:lnTo>
                  <a:pt x="7191121" y="13132130"/>
                </a:lnTo>
                <a:lnTo>
                  <a:pt x="7191121" y="13097231"/>
                </a:lnTo>
                <a:close/>
              </a:path>
              <a:path w="12736830" h="13132435">
                <a:moveTo>
                  <a:pt x="7199897" y="3953751"/>
                </a:moveTo>
                <a:lnTo>
                  <a:pt x="7164070" y="3953751"/>
                </a:lnTo>
                <a:lnTo>
                  <a:pt x="7164070" y="3989565"/>
                </a:lnTo>
                <a:lnTo>
                  <a:pt x="7199897" y="3989565"/>
                </a:lnTo>
                <a:lnTo>
                  <a:pt x="7199897" y="3953751"/>
                </a:lnTo>
                <a:close/>
              </a:path>
              <a:path w="12736830" h="13132435">
                <a:moveTo>
                  <a:pt x="7246188" y="7387869"/>
                </a:moveTo>
                <a:lnTo>
                  <a:pt x="7210374" y="7387869"/>
                </a:lnTo>
                <a:lnTo>
                  <a:pt x="7210374" y="7419353"/>
                </a:lnTo>
                <a:lnTo>
                  <a:pt x="7246188" y="7419353"/>
                </a:lnTo>
                <a:lnTo>
                  <a:pt x="7246188" y="7387869"/>
                </a:lnTo>
                <a:close/>
              </a:path>
              <a:path w="12736830" h="13132435">
                <a:moveTo>
                  <a:pt x="7246950" y="7562139"/>
                </a:moveTo>
                <a:lnTo>
                  <a:pt x="7211123" y="7562139"/>
                </a:lnTo>
                <a:lnTo>
                  <a:pt x="7211123" y="7597965"/>
                </a:lnTo>
                <a:lnTo>
                  <a:pt x="7246950" y="7597965"/>
                </a:lnTo>
                <a:lnTo>
                  <a:pt x="7246950" y="7562139"/>
                </a:lnTo>
                <a:close/>
              </a:path>
              <a:path w="12736830" h="13132435">
                <a:moveTo>
                  <a:pt x="7262762" y="13097231"/>
                </a:moveTo>
                <a:lnTo>
                  <a:pt x="7226935" y="13097231"/>
                </a:lnTo>
                <a:lnTo>
                  <a:pt x="7226935" y="13132130"/>
                </a:lnTo>
                <a:lnTo>
                  <a:pt x="7262762" y="13132130"/>
                </a:lnTo>
                <a:lnTo>
                  <a:pt x="7262762" y="13097231"/>
                </a:lnTo>
                <a:close/>
              </a:path>
              <a:path w="12736830" h="13132435">
                <a:moveTo>
                  <a:pt x="7271537" y="3953751"/>
                </a:moveTo>
                <a:lnTo>
                  <a:pt x="7235711" y="3953751"/>
                </a:lnTo>
                <a:lnTo>
                  <a:pt x="7235711" y="3989565"/>
                </a:lnTo>
                <a:lnTo>
                  <a:pt x="7271537" y="3989565"/>
                </a:lnTo>
                <a:lnTo>
                  <a:pt x="7271537" y="3953751"/>
                </a:lnTo>
                <a:close/>
              </a:path>
              <a:path w="12736830" h="13132435">
                <a:moveTo>
                  <a:pt x="7317829" y="7387869"/>
                </a:moveTo>
                <a:lnTo>
                  <a:pt x="7282015" y="7387869"/>
                </a:lnTo>
                <a:lnTo>
                  <a:pt x="7282015" y="7419353"/>
                </a:lnTo>
                <a:lnTo>
                  <a:pt x="7317829" y="7419353"/>
                </a:lnTo>
                <a:lnTo>
                  <a:pt x="7317829" y="7387869"/>
                </a:lnTo>
                <a:close/>
              </a:path>
              <a:path w="12736830" h="13132435">
                <a:moveTo>
                  <a:pt x="7318591" y="7562139"/>
                </a:moveTo>
                <a:lnTo>
                  <a:pt x="7282764" y="7562139"/>
                </a:lnTo>
                <a:lnTo>
                  <a:pt x="7282764" y="7597965"/>
                </a:lnTo>
                <a:lnTo>
                  <a:pt x="7318591" y="7597965"/>
                </a:lnTo>
                <a:lnTo>
                  <a:pt x="7318591" y="7562139"/>
                </a:lnTo>
                <a:close/>
              </a:path>
              <a:path w="12736830" h="13132435">
                <a:moveTo>
                  <a:pt x="7334402" y="13097231"/>
                </a:moveTo>
                <a:lnTo>
                  <a:pt x="7298576" y="13097231"/>
                </a:lnTo>
                <a:lnTo>
                  <a:pt x="7298576" y="13132130"/>
                </a:lnTo>
                <a:lnTo>
                  <a:pt x="7334402" y="13132130"/>
                </a:lnTo>
                <a:lnTo>
                  <a:pt x="7334402" y="13097231"/>
                </a:lnTo>
                <a:close/>
              </a:path>
              <a:path w="12736830" h="13132435">
                <a:moveTo>
                  <a:pt x="7343178" y="3953751"/>
                </a:moveTo>
                <a:lnTo>
                  <a:pt x="7307351" y="3953751"/>
                </a:lnTo>
                <a:lnTo>
                  <a:pt x="7307351" y="3989565"/>
                </a:lnTo>
                <a:lnTo>
                  <a:pt x="7343178" y="3989565"/>
                </a:lnTo>
                <a:lnTo>
                  <a:pt x="7343178" y="3953751"/>
                </a:lnTo>
                <a:close/>
              </a:path>
              <a:path w="12736830" h="13132435">
                <a:moveTo>
                  <a:pt x="7389469" y="7387869"/>
                </a:moveTo>
                <a:lnTo>
                  <a:pt x="7353655" y="7387869"/>
                </a:lnTo>
                <a:lnTo>
                  <a:pt x="7353655" y="7419353"/>
                </a:lnTo>
                <a:lnTo>
                  <a:pt x="7389469" y="7419353"/>
                </a:lnTo>
                <a:lnTo>
                  <a:pt x="7389469" y="7387869"/>
                </a:lnTo>
                <a:close/>
              </a:path>
              <a:path w="12736830" h="13132435">
                <a:moveTo>
                  <a:pt x="7390231" y="7562139"/>
                </a:moveTo>
                <a:lnTo>
                  <a:pt x="7354405" y="7562139"/>
                </a:lnTo>
                <a:lnTo>
                  <a:pt x="7354405" y="7597965"/>
                </a:lnTo>
                <a:lnTo>
                  <a:pt x="7390231" y="7597965"/>
                </a:lnTo>
                <a:lnTo>
                  <a:pt x="7390231" y="7562139"/>
                </a:lnTo>
                <a:close/>
              </a:path>
              <a:path w="12736830" h="13132435">
                <a:moveTo>
                  <a:pt x="7406043" y="13097231"/>
                </a:moveTo>
                <a:lnTo>
                  <a:pt x="7370216" y="13097231"/>
                </a:lnTo>
                <a:lnTo>
                  <a:pt x="7370216" y="13132130"/>
                </a:lnTo>
                <a:lnTo>
                  <a:pt x="7406043" y="13132130"/>
                </a:lnTo>
                <a:lnTo>
                  <a:pt x="7406043" y="13097231"/>
                </a:lnTo>
                <a:close/>
              </a:path>
              <a:path w="12736830" h="13132435">
                <a:moveTo>
                  <a:pt x="7414819" y="3953751"/>
                </a:moveTo>
                <a:lnTo>
                  <a:pt x="7378992" y="3953751"/>
                </a:lnTo>
                <a:lnTo>
                  <a:pt x="7378992" y="3989565"/>
                </a:lnTo>
                <a:lnTo>
                  <a:pt x="7414819" y="3989565"/>
                </a:lnTo>
                <a:lnTo>
                  <a:pt x="7414819" y="3953751"/>
                </a:lnTo>
                <a:close/>
              </a:path>
              <a:path w="12736830" h="13132435">
                <a:moveTo>
                  <a:pt x="7461110" y="7387869"/>
                </a:moveTo>
                <a:lnTo>
                  <a:pt x="7425283" y="7387869"/>
                </a:lnTo>
                <a:lnTo>
                  <a:pt x="7425283" y="7419353"/>
                </a:lnTo>
                <a:lnTo>
                  <a:pt x="7461110" y="7419353"/>
                </a:lnTo>
                <a:lnTo>
                  <a:pt x="7461110" y="7387869"/>
                </a:lnTo>
                <a:close/>
              </a:path>
              <a:path w="12736830" h="13132435">
                <a:moveTo>
                  <a:pt x="7461872" y="7562139"/>
                </a:moveTo>
                <a:lnTo>
                  <a:pt x="7426045" y="7562139"/>
                </a:lnTo>
                <a:lnTo>
                  <a:pt x="7426045" y="7597965"/>
                </a:lnTo>
                <a:lnTo>
                  <a:pt x="7461872" y="7597965"/>
                </a:lnTo>
                <a:lnTo>
                  <a:pt x="7461872" y="7562139"/>
                </a:lnTo>
                <a:close/>
              </a:path>
              <a:path w="12736830" h="13132435">
                <a:moveTo>
                  <a:pt x="7477684" y="13097231"/>
                </a:moveTo>
                <a:lnTo>
                  <a:pt x="7441857" y="13097231"/>
                </a:lnTo>
                <a:lnTo>
                  <a:pt x="7441857" y="13132130"/>
                </a:lnTo>
                <a:lnTo>
                  <a:pt x="7477684" y="13132130"/>
                </a:lnTo>
                <a:lnTo>
                  <a:pt x="7477684" y="13097231"/>
                </a:lnTo>
                <a:close/>
              </a:path>
              <a:path w="12736830" h="13132435">
                <a:moveTo>
                  <a:pt x="7486459" y="3953751"/>
                </a:moveTo>
                <a:lnTo>
                  <a:pt x="7450633" y="3953751"/>
                </a:lnTo>
                <a:lnTo>
                  <a:pt x="7450633" y="3989565"/>
                </a:lnTo>
                <a:lnTo>
                  <a:pt x="7486459" y="3989565"/>
                </a:lnTo>
                <a:lnTo>
                  <a:pt x="7486459" y="3953751"/>
                </a:lnTo>
                <a:close/>
              </a:path>
              <a:path w="12736830" h="13132435">
                <a:moveTo>
                  <a:pt x="7532751" y="7387869"/>
                </a:moveTo>
                <a:lnTo>
                  <a:pt x="7496924" y="7387869"/>
                </a:lnTo>
                <a:lnTo>
                  <a:pt x="7496924" y="7419353"/>
                </a:lnTo>
                <a:lnTo>
                  <a:pt x="7532751" y="7419353"/>
                </a:lnTo>
                <a:lnTo>
                  <a:pt x="7532751" y="7387869"/>
                </a:lnTo>
                <a:close/>
              </a:path>
              <a:path w="12736830" h="13132435">
                <a:moveTo>
                  <a:pt x="7533513" y="7562139"/>
                </a:moveTo>
                <a:lnTo>
                  <a:pt x="7497686" y="7562139"/>
                </a:lnTo>
                <a:lnTo>
                  <a:pt x="7497686" y="7597965"/>
                </a:lnTo>
                <a:lnTo>
                  <a:pt x="7533513" y="7597965"/>
                </a:lnTo>
                <a:lnTo>
                  <a:pt x="7533513" y="7562139"/>
                </a:lnTo>
                <a:close/>
              </a:path>
              <a:path w="12736830" h="13132435">
                <a:moveTo>
                  <a:pt x="7549324" y="13097231"/>
                </a:moveTo>
                <a:lnTo>
                  <a:pt x="7513498" y="13097231"/>
                </a:lnTo>
                <a:lnTo>
                  <a:pt x="7513498" y="13132130"/>
                </a:lnTo>
                <a:lnTo>
                  <a:pt x="7549324" y="13132130"/>
                </a:lnTo>
                <a:lnTo>
                  <a:pt x="7549324" y="13097231"/>
                </a:lnTo>
                <a:close/>
              </a:path>
              <a:path w="12736830" h="13132435">
                <a:moveTo>
                  <a:pt x="7558100" y="3953751"/>
                </a:moveTo>
                <a:lnTo>
                  <a:pt x="7522273" y="3953751"/>
                </a:lnTo>
                <a:lnTo>
                  <a:pt x="7522273" y="3989565"/>
                </a:lnTo>
                <a:lnTo>
                  <a:pt x="7558100" y="3989565"/>
                </a:lnTo>
                <a:lnTo>
                  <a:pt x="7558100" y="3953751"/>
                </a:lnTo>
                <a:close/>
              </a:path>
              <a:path w="12736830" h="13132435">
                <a:moveTo>
                  <a:pt x="7604392" y="7387869"/>
                </a:moveTo>
                <a:lnTo>
                  <a:pt x="7568565" y="7387869"/>
                </a:lnTo>
                <a:lnTo>
                  <a:pt x="7568565" y="7419353"/>
                </a:lnTo>
                <a:lnTo>
                  <a:pt x="7604392" y="7419353"/>
                </a:lnTo>
                <a:lnTo>
                  <a:pt x="7604392" y="7387869"/>
                </a:lnTo>
                <a:close/>
              </a:path>
              <a:path w="12736830" h="13132435">
                <a:moveTo>
                  <a:pt x="7605154" y="7562139"/>
                </a:moveTo>
                <a:lnTo>
                  <a:pt x="7569327" y="7562139"/>
                </a:lnTo>
                <a:lnTo>
                  <a:pt x="7569327" y="7597965"/>
                </a:lnTo>
                <a:lnTo>
                  <a:pt x="7605154" y="7597965"/>
                </a:lnTo>
                <a:lnTo>
                  <a:pt x="7605154" y="7562139"/>
                </a:lnTo>
                <a:close/>
              </a:path>
              <a:path w="12736830" h="13132435">
                <a:moveTo>
                  <a:pt x="7620965" y="13097231"/>
                </a:moveTo>
                <a:lnTo>
                  <a:pt x="7585138" y="13097231"/>
                </a:lnTo>
                <a:lnTo>
                  <a:pt x="7585138" y="13132130"/>
                </a:lnTo>
                <a:lnTo>
                  <a:pt x="7620965" y="13132130"/>
                </a:lnTo>
                <a:lnTo>
                  <a:pt x="7620965" y="13097231"/>
                </a:lnTo>
                <a:close/>
              </a:path>
              <a:path w="12736830" h="13132435">
                <a:moveTo>
                  <a:pt x="7629741" y="3953751"/>
                </a:moveTo>
                <a:lnTo>
                  <a:pt x="7593914" y="3953751"/>
                </a:lnTo>
                <a:lnTo>
                  <a:pt x="7593914" y="3989565"/>
                </a:lnTo>
                <a:lnTo>
                  <a:pt x="7629741" y="3989565"/>
                </a:lnTo>
                <a:lnTo>
                  <a:pt x="7629741" y="3953751"/>
                </a:lnTo>
                <a:close/>
              </a:path>
              <a:path w="12736830" h="13132435">
                <a:moveTo>
                  <a:pt x="7676032" y="7387869"/>
                </a:moveTo>
                <a:lnTo>
                  <a:pt x="7640206" y="7387869"/>
                </a:lnTo>
                <a:lnTo>
                  <a:pt x="7640206" y="7419353"/>
                </a:lnTo>
                <a:lnTo>
                  <a:pt x="7676032" y="7419353"/>
                </a:lnTo>
                <a:lnTo>
                  <a:pt x="7676032" y="7387869"/>
                </a:lnTo>
                <a:close/>
              </a:path>
              <a:path w="12736830" h="13132435">
                <a:moveTo>
                  <a:pt x="7676794" y="7562139"/>
                </a:moveTo>
                <a:lnTo>
                  <a:pt x="7640968" y="7562139"/>
                </a:lnTo>
                <a:lnTo>
                  <a:pt x="7640968" y="7597965"/>
                </a:lnTo>
                <a:lnTo>
                  <a:pt x="7676794" y="7597965"/>
                </a:lnTo>
                <a:lnTo>
                  <a:pt x="7676794" y="7562139"/>
                </a:lnTo>
                <a:close/>
              </a:path>
              <a:path w="12736830" h="13132435">
                <a:moveTo>
                  <a:pt x="7692606" y="13097231"/>
                </a:moveTo>
                <a:lnTo>
                  <a:pt x="7656779" y="13097231"/>
                </a:lnTo>
                <a:lnTo>
                  <a:pt x="7656779" y="13132130"/>
                </a:lnTo>
                <a:lnTo>
                  <a:pt x="7692606" y="13132130"/>
                </a:lnTo>
                <a:lnTo>
                  <a:pt x="7692606" y="13097231"/>
                </a:lnTo>
                <a:close/>
              </a:path>
              <a:path w="12736830" h="13132435">
                <a:moveTo>
                  <a:pt x="7701381" y="3953751"/>
                </a:moveTo>
                <a:lnTo>
                  <a:pt x="7665555" y="3953751"/>
                </a:lnTo>
                <a:lnTo>
                  <a:pt x="7665555" y="3989565"/>
                </a:lnTo>
                <a:lnTo>
                  <a:pt x="7701381" y="3989565"/>
                </a:lnTo>
                <a:lnTo>
                  <a:pt x="7701381" y="3953751"/>
                </a:lnTo>
                <a:close/>
              </a:path>
              <a:path w="12736830" h="13132435">
                <a:moveTo>
                  <a:pt x="7747673" y="7387869"/>
                </a:moveTo>
                <a:lnTo>
                  <a:pt x="7711846" y="7387869"/>
                </a:lnTo>
                <a:lnTo>
                  <a:pt x="7711846" y="7419353"/>
                </a:lnTo>
                <a:lnTo>
                  <a:pt x="7747673" y="7419353"/>
                </a:lnTo>
                <a:lnTo>
                  <a:pt x="7747673" y="7387869"/>
                </a:lnTo>
                <a:close/>
              </a:path>
              <a:path w="12736830" h="13132435">
                <a:moveTo>
                  <a:pt x="7748435" y="7562139"/>
                </a:moveTo>
                <a:lnTo>
                  <a:pt x="7712608" y="7562139"/>
                </a:lnTo>
                <a:lnTo>
                  <a:pt x="7712608" y="7597965"/>
                </a:lnTo>
                <a:lnTo>
                  <a:pt x="7748435" y="7597965"/>
                </a:lnTo>
                <a:lnTo>
                  <a:pt x="7748435" y="7562139"/>
                </a:lnTo>
                <a:close/>
              </a:path>
              <a:path w="12736830" h="13132435">
                <a:moveTo>
                  <a:pt x="7764246" y="13097231"/>
                </a:moveTo>
                <a:lnTo>
                  <a:pt x="7728420" y="13097231"/>
                </a:lnTo>
                <a:lnTo>
                  <a:pt x="7728420" y="13132130"/>
                </a:lnTo>
                <a:lnTo>
                  <a:pt x="7764246" y="13132130"/>
                </a:lnTo>
                <a:lnTo>
                  <a:pt x="7764246" y="13097231"/>
                </a:lnTo>
                <a:close/>
              </a:path>
              <a:path w="12736830" h="13132435">
                <a:moveTo>
                  <a:pt x="7773022" y="3953751"/>
                </a:moveTo>
                <a:lnTo>
                  <a:pt x="7737195" y="3953751"/>
                </a:lnTo>
                <a:lnTo>
                  <a:pt x="7737195" y="3989565"/>
                </a:lnTo>
                <a:lnTo>
                  <a:pt x="7773022" y="3989565"/>
                </a:lnTo>
                <a:lnTo>
                  <a:pt x="7773022" y="3953751"/>
                </a:lnTo>
                <a:close/>
              </a:path>
              <a:path w="12736830" h="13132435">
                <a:moveTo>
                  <a:pt x="7819314" y="7387869"/>
                </a:moveTo>
                <a:lnTo>
                  <a:pt x="7783487" y="7387869"/>
                </a:lnTo>
                <a:lnTo>
                  <a:pt x="7783487" y="7419353"/>
                </a:lnTo>
                <a:lnTo>
                  <a:pt x="7819314" y="7419353"/>
                </a:lnTo>
                <a:lnTo>
                  <a:pt x="7819314" y="7387869"/>
                </a:lnTo>
                <a:close/>
              </a:path>
              <a:path w="12736830" h="13132435">
                <a:moveTo>
                  <a:pt x="7820076" y="7562139"/>
                </a:moveTo>
                <a:lnTo>
                  <a:pt x="7784249" y="7562139"/>
                </a:lnTo>
                <a:lnTo>
                  <a:pt x="7784249" y="7597965"/>
                </a:lnTo>
                <a:lnTo>
                  <a:pt x="7820076" y="7597965"/>
                </a:lnTo>
                <a:lnTo>
                  <a:pt x="7820076" y="7562139"/>
                </a:lnTo>
                <a:close/>
              </a:path>
              <a:path w="12736830" h="13132435">
                <a:moveTo>
                  <a:pt x="7835887" y="13097231"/>
                </a:moveTo>
                <a:lnTo>
                  <a:pt x="7800060" y="13097231"/>
                </a:lnTo>
                <a:lnTo>
                  <a:pt x="7800060" y="13132130"/>
                </a:lnTo>
                <a:lnTo>
                  <a:pt x="7835887" y="13132130"/>
                </a:lnTo>
                <a:lnTo>
                  <a:pt x="7835887" y="13097231"/>
                </a:lnTo>
                <a:close/>
              </a:path>
              <a:path w="12736830" h="13132435">
                <a:moveTo>
                  <a:pt x="7844663" y="3953751"/>
                </a:moveTo>
                <a:lnTo>
                  <a:pt x="7808836" y="3953751"/>
                </a:lnTo>
                <a:lnTo>
                  <a:pt x="7808836" y="3989565"/>
                </a:lnTo>
                <a:lnTo>
                  <a:pt x="7844663" y="3989565"/>
                </a:lnTo>
                <a:lnTo>
                  <a:pt x="7844663" y="3953751"/>
                </a:lnTo>
                <a:close/>
              </a:path>
              <a:path w="12736830" h="13132435">
                <a:moveTo>
                  <a:pt x="7890954" y="7387869"/>
                </a:moveTo>
                <a:lnTo>
                  <a:pt x="7855128" y="7387869"/>
                </a:lnTo>
                <a:lnTo>
                  <a:pt x="7855128" y="7419353"/>
                </a:lnTo>
                <a:lnTo>
                  <a:pt x="7890954" y="7419353"/>
                </a:lnTo>
                <a:lnTo>
                  <a:pt x="7890954" y="7387869"/>
                </a:lnTo>
                <a:close/>
              </a:path>
              <a:path w="12736830" h="13132435">
                <a:moveTo>
                  <a:pt x="7891716" y="7562139"/>
                </a:moveTo>
                <a:lnTo>
                  <a:pt x="7855890" y="7562139"/>
                </a:lnTo>
                <a:lnTo>
                  <a:pt x="7855890" y="7597965"/>
                </a:lnTo>
                <a:lnTo>
                  <a:pt x="7891716" y="7597965"/>
                </a:lnTo>
                <a:lnTo>
                  <a:pt x="7891716" y="7562139"/>
                </a:lnTo>
                <a:close/>
              </a:path>
              <a:path w="12736830" h="13132435">
                <a:moveTo>
                  <a:pt x="7907528" y="13097231"/>
                </a:moveTo>
                <a:lnTo>
                  <a:pt x="7871701" y="13097231"/>
                </a:lnTo>
                <a:lnTo>
                  <a:pt x="7871701" y="13132130"/>
                </a:lnTo>
                <a:lnTo>
                  <a:pt x="7907528" y="13132130"/>
                </a:lnTo>
                <a:lnTo>
                  <a:pt x="7907528" y="13097231"/>
                </a:lnTo>
                <a:close/>
              </a:path>
              <a:path w="12736830" h="13132435">
                <a:moveTo>
                  <a:pt x="7916304" y="3953751"/>
                </a:moveTo>
                <a:lnTo>
                  <a:pt x="7880477" y="3953751"/>
                </a:lnTo>
                <a:lnTo>
                  <a:pt x="7880477" y="3989565"/>
                </a:lnTo>
                <a:lnTo>
                  <a:pt x="7916304" y="3989565"/>
                </a:lnTo>
                <a:lnTo>
                  <a:pt x="7916304" y="3953751"/>
                </a:lnTo>
                <a:close/>
              </a:path>
              <a:path w="12736830" h="13132435">
                <a:moveTo>
                  <a:pt x="7962595" y="7387869"/>
                </a:moveTo>
                <a:lnTo>
                  <a:pt x="7926768" y="7387869"/>
                </a:lnTo>
                <a:lnTo>
                  <a:pt x="7926768" y="7419353"/>
                </a:lnTo>
                <a:lnTo>
                  <a:pt x="7962595" y="7419353"/>
                </a:lnTo>
                <a:lnTo>
                  <a:pt x="7962595" y="7387869"/>
                </a:lnTo>
                <a:close/>
              </a:path>
              <a:path w="12736830" h="13132435">
                <a:moveTo>
                  <a:pt x="7963357" y="7562139"/>
                </a:moveTo>
                <a:lnTo>
                  <a:pt x="7927530" y="7562139"/>
                </a:lnTo>
                <a:lnTo>
                  <a:pt x="7927530" y="7597965"/>
                </a:lnTo>
                <a:lnTo>
                  <a:pt x="7963357" y="7597965"/>
                </a:lnTo>
                <a:lnTo>
                  <a:pt x="7963357" y="7562139"/>
                </a:lnTo>
                <a:close/>
              </a:path>
              <a:path w="12736830" h="13132435">
                <a:moveTo>
                  <a:pt x="7979169" y="13097231"/>
                </a:moveTo>
                <a:lnTo>
                  <a:pt x="7943342" y="13097231"/>
                </a:lnTo>
                <a:lnTo>
                  <a:pt x="7943342" y="13132130"/>
                </a:lnTo>
                <a:lnTo>
                  <a:pt x="7979169" y="13132130"/>
                </a:lnTo>
                <a:lnTo>
                  <a:pt x="7979169" y="13097231"/>
                </a:lnTo>
                <a:close/>
              </a:path>
              <a:path w="12736830" h="13132435">
                <a:moveTo>
                  <a:pt x="7987944" y="3953751"/>
                </a:moveTo>
                <a:lnTo>
                  <a:pt x="7952118" y="3953751"/>
                </a:lnTo>
                <a:lnTo>
                  <a:pt x="7952118" y="3989565"/>
                </a:lnTo>
                <a:lnTo>
                  <a:pt x="7987944" y="3989565"/>
                </a:lnTo>
                <a:lnTo>
                  <a:pt x="7987944" y="3953751"/>
                </a:lnTo>
                <a:close/>
              </a:path>
              <a:path w="12736830" h="13132435">
                <a:moveTo>
                  <a:pt x="8034236" y="7387869"/>
                </a:moveTo>
                <a:lnTo>
                  <a:pt x="7998409" y="7387869"/>
                </a:lnTo>
                <a:lnTo>
                  <a:pt x="7998409" y="7419353"/>
                </a:lnTo>
                <a:lnTo>
                  <a:pt x="8034236" y="7419353"/>
                </a:lnTo>
                <a:lnTo>
                  <a:pt x="8034236" y="7387869"/>
                </a:lnTo>
                <a:close/>
              </a:path>
              <a:path w="12736830" h="13132435">
                <a:moveTo>
                  <a:pt x="8034998" y="7562139"/>
                </a:moveTo>
                <a:lnTo>
                  <a:pt x="7999171" y="7562139"/>
                </a:lnTo>
                <a:lnTo>
                  <a:pt x="7999171" y="7597965"/>
                </a:lnTo>
                <a:lnTo>
                  <a:pt x="8034998" y="7597965"/>
                </a:lnTo>
                <a:lnTo>
                  <a:pt x="8034998" y="7562139"/>
                </a:lnTo>
                <a:close/>
              </a:path>
              <a:path w="12736830" h="13132435">
                <a:moveTo>
                  <a:pt x="8050809" y="13097231"/>
                </a:moveTo>
                <a:lnTo>
                  <a:pt x="8014983" y="13097231"/>
                </a:lnTo>
                <a:lnTo>
                  <a:pt x="8014983" y="13132130"/>
                </a:lnTo>
                <a:lnTo>
                  <a:pt x="8050809" y="13132130"/>
                </a:lnTo>
                <a:lnTo>
                  <a:pt x="8050809" y="13097231"/>
                </a:lnTo>
                <a:close/>
              </a:path>
              <a:path w="12736830" h="13132435">
                <a:moveTo>
                  <a:pt x="8059585" y="3953751"/>
                </a:moveTo>
                <a:lnTo>
                  <a:pt x="8023758" y="3953751"/>
                </a:lnTo>
                <a:lnTo>
                  <a:pt x="8023758" y="3989565"/>
                </a:lnTo>
                <a:lnTo>
                  <a:pt x="8059585" y="3989565"/>
                </a:lnTo>
                <a:lnTo>
                  <a:pt x="8059585" y="3953751"/>
                </a:lnTo>
                <a:close/>
              </a:path>
              <a:path w="12736830" h="13132435">
                <a:moveTo>
                  <a:pt x="8105876" y="7387869"/>
                </a:moveTo>
                <a:lnTo>
                  <a:pt x="8070050" y="7387869"/>
                </a:lnTo>
                <a:lnTo>
                  <a:pt x="8070050" y="7419353"/>
                </a:lnTo>
                <a:lnTo>
                  <a:pt x="8105876" y="7419353"/>
                </a:lnTo>
                <a:lnTo>
                  <a:pt x="8105876" y="7387869"/>
                </a:lnTo>
                <a:close/>
              </a:path>
              <a:path w="12736830" h="13132435">
                <a:moveTo>
                  <a:pt x="8106638" y="7562139"/>
                </a:moveTo>
                <a:lnTo>
                  <a:pt x="8070812" y="7562139"/>
                </a:lnTo>
                <a:lnTo>
                  <a:pt x="8070812" y="7597965"/>
                </a:lnTo>
                <a:lnTo>
                  <a:pt x="8106638" y="7597965"/>
                </a:lnTo>
                <a:lnTo>
                  <a:pt x="8106638" y="7562139"/>
                </a:lnTo>
                <a:close/>
              </a:path>
              <a:path w="12736830" h="13132435">
                <a:moveTo>
                  <a:pt x="8122450" y="13097231"/>
                </a:moveTo>
                <a:lnTo>
                  <a:pt x="8086623" y="13097231"/>
                </a:lnTo>
                <a:lnTo>
                  <a:pt x="8086623" y="13132130"/>
                </a:lnTo>
                <a:lnTo>
                  <a:pt x="8122450" y="13132130"/>
                </a:lnTo>
                <a:lnTo>
                  <a:pt x="8122450" y="13097231"/>
                </a:lnTo>
                <a:close/>
              </a:path>
              <a:path w="12736830" h="13132435">
                <a:moveTo>
                  <a:pt x="8131213" y="3953751"/>
                </a:moveTo>
                <a:lnTo>
                  <a:pt x="8095399" y="3953751"/>
                </a:lnTo>
                <a:lnTo>
                  <a:pt x="8095399" y="3989565"/>
                </a:lnTo>
                <a:lnTo>
                  <a:pt x="8131213" y="3989565"/>
                </a:lnTo>
                <a:lnTo>
                  <a:pt x="8131213" y="3953751"/>
                </a:lnTo>
                <a:close/>
              </a:path>
              <a:path w="12736830" h="13132435">
                <a:moveTo>
                  <a:pt x="8177517" y="7387869"/>
                </a:moveTo>
                <a:lnTo>
                  <a:pt x="8141690" y="7387869"/>
                </a:lnTo>
                <a:lnTo>
                  <a:pt x="8141690" y="7419353"/>
                </a:lnTo>
                <a:lnTo>
                  <a:pt x="8177517" y="7419353"/>
                </a:lnTo>
                <a:lnTo>
                  <a:pt x="8177517" y="7387869"/>
                </a:lnTo>
                <a:close/>
              </a:path>
              <a:path w="12736830" h="13132435">
                <a:moveTo>
                  <a:pt x="8178279" y="7562139"/>
                </a:moveTo>
                <a:lnTo>
                  <a:pt x="8142452" y="7562139"/>
                </a:lnTo>
                <a:lnTo>
                  <a:pt x="8142452" y="7597965"/>
                </a:lnTo>
                <a:lnTo>
                  <a:pt x="8178279" y="7597965"/>
                </a:lnTo>
                <a:lnTo>
                  <a:pt x="8178279" y="7562139"/>
                </a:lnTo>
                <a:close/>
              </a:path>
              <a:path w="12736830" h="13132435">
                <a:moveTo>
                  <a:pt x="8194078" y="13097231"/>
                </a:moveTo>
                <a:lnTo>
                  <a:pt x="8158264" y="13097231"/>
                </a:lnTo>
                <a:lnTo>
                  <a:pt x="8158264" y="13132130"/>
                </a:lnTo>
                <a:lnTo>
                  <a:pt x="8194078" y="13132130"/>
                </a:lnTo>
                <a:lnTo>
                  <a:pt x="8194078" y="13097231"/>
                </a:lnTo>
                <a:close/>
              </a:path>
              <a:path w="12736830" h="13132435">
                <a:moveTo>
                  <a:pt x="8202854" y="3953751"/>
                </a:moveTo>
                <a:lnTo>
                  <a:pt x="8167040" y="3953751"/>
                </a:lnTo>
                <a:lnTo>
                  <a:pt x="8167040" y="3989565"/>
                </a:lnTo>
                <a:lnTo>
                  <a:pt x="8202854" y="3989565"/>
                </a:lnTo>
                <a:lnTo>
                  <a:pt x="8202854" y="3953751"/>
                </a:lnTo>
                <a:close/>
              </a:path>
              <a:path w="12736830" h="13132435">
                <a:moveTo>
                  <a:pt x="8249158" y="7387869"/>
                </a:moveTo>
                <a:lnTo>
                  <a:pt x="8213331" y="7387869"/>
                </a:lnTo>
                <a:lnTo>
                  <a:pt x="8213331" y="7419353"/>
                </a:lnTo>
                <a:lnTo>
                  <a:pt x="8249158" y="7419353"/>
                </a:lnTo>
                <a:lnTo>
                  <a:pt x="8249158" y="7387869"/>
                </a:lnTo>
                <a:close/>
              </a:path>
              <a:path w="12736830" h="13132435">
                <a:moveTo>
                  <a:pt x="8249920" y="7562139"/>
                </a:moveTo>
                <a:lnTo>
                  <a:pt x="8214093" y="7562139"/>
                </a:lnTo>
                <a:lnTo>
                  <a:pt x="8214093" y="7597965"/>
                </a:lnTo>
                <a:lnTo>
                  <a:pt x="8249920" y="7597965"/>
                </a:lnTo>
                <a:lnTo>
                  <a:pt x="8249920" y="7562139"/>
                </a:lnTo>
                <a:close/>
              </a:path>
              <a:path w="12736830" h="13132435">
                <a:moveTo>
                  <a:pt x="8265719" y="13097231"/>
                </a:moveTo>
                <a:lnTo>
                  <a:pt x="8229905" y="13097231"/>
                </a:lnTo>
                <a:lnTo>
                  <a:pt x="8229905" y="13132130"/>
                </a:lnTo>
                <a:lnTo>
                  <a:pt x="8265719" y="13132130"/>
                </a:lnTo>
                <a:lnTo>
                  <a:pt x="8265719" y="13097231"/>
                </a:lnTo>
                <a:close/>
              </a:path>
              <a:path w="12736830" h="13132435">
                <a:moveTo>
                  <a:pt x="8274494" y="3953751"/>
                </a:moveTo>
                <a:lnTo>
                  <a:pt x="8238680" y="3953751"/>
                </a:lnTo>
                <a:lnTo>
                  <a:pt x="8238680" y="3989565"/>
                </a:lnTo>
                <a:lnTo>
                  <a:pt x="8274494" y="3989565"/>
                </a:lnTo>
                <a:lnTo>
                  <a:pt x="8274494" y="3953751"/>
                </a:lnTo>
                <a:close/>
              </a:path>
              <a:path w="12736830" h="13132435">
                <a:moveTo>
                  <a:pt x="8320799" y="7387869"/>
                </a:moveTo>
                <a:lnTo>
                  <a:pt x="8284972" y="7387869"/>
                </a:lnTo>
                <a:lnTo>
                  <a:pt x="8284972" y="7419353"/>
                </a:lnTo>
                <a:lnTo>
                  <a:pt x="8320799" y="7419353"/>
                </a:lnTo>
                <a:lnTo>
                  <a:pt x="8320799" y="7387869"/>
                </a:lnTo>
                <a:close/>
              </a:path>
              <a:path w="12736830" h="13132435">
                <a:moveTo>
                  <a:pt x="8321561" y="7562139"/>
                </a:moveTo>
                <a:lnTo>
                  <a:pt x="8285734" y="7562139"/>
                </a:lnTo>
                <a:lnTo>
                  <a:pt x="8285734" y="7597965"/>
                </a:lnTo>
                <a:lnTo>
                  <a:pt x="8321561" y="7597965"/>
                </a:lnTo>
                <a:lnTo>
                  <a:pt x="8321561" y="7562139"/>
                </a:lnTo>
                <a:close/>
              </a:path>
              <a:path w="12736830" h="13132435">
                <a:moveTo>
                  <a:pt x="8337359" y="13097231"/>
                </a:moveTo>
                <a:lnTo>
                  <a:pt x="8301545" y="13097231"/>
                </a:lnTo>
                <a:lnTo>
                  <a:pt x="8301545" y="13132130"/>
                </a:lnTo>
                <a:lnTo>
                  <a:pt x="8337359" y="13132130"/>
                </a:lnTo>
                <a:lnTo>
                  <a:pt x="8337359" y="13097231"/>
                </a:lnTo>
                <a:close/>
              </a:path>
              <a:path w="12736830" h="13132435">
                <a:moveTo>
                  <a:pt x="8346135" y="3953751"/>
                </a:moveTo>
                <a:lnTo>
                  <a:pt x="8310321" y="3953751"/>
                </a:lnTo>
                <a:lnTo>
                  <a:pt x="8310321" y="3989565"/>
                </a:lnTo>
                <a:lnTo>
                  <a:pt x="8346135" y="3989565"/>
                </a:lnTo>
                <a:lnTo>
                  <a:pt x="8346135" y="3953751"/>
                </a:lnTo>
                <a:close/>
              </a:path>
              <a:path w="12736830" h="13132435">
                <a:moveTo>
                  <a:pt x="8392439" y="7387869"/>
                </a:moveTo>
                <a:lnTo>
                  <a:pt x="8356613" y="7387869"/>
                </a:lnTo>
                <a:lnTo>
                  <a:pt x="8356613" y="7419353"/>
                </a:lnTo>
                <a:lnTo>
                  <a:pt x="8392439" y="7419353"/>
                </a:lnTo>
                <a:lnTo>
                  <a:pt x="8392439" y="7387869"/>
                </a:lnTo>
                <a:close/>
              </a:path>
              <a:path w="12736830" h="13132435">
                <a:moveTo>
                  <a:pt x="8393201" y="7562139"/>
                </a:moveTo>
                <a:lnTo>
                  <a:pt x="8357375" y="7562139"/>
                </a:lnTo>
                <a:lnTo>
                  <a:pt x="8357375" y="7597965"/>
                </a:lnTo>
                <a:lnTo>
                  <a:pt x="8393201" y="7597965"/>
                </a:lnTo>
                <a:lnTo>
                  <a:pt x="8393201" y="7562139"/>
                </a:lnTo>
                <a:close/>
              </a:path>
              <a:path w="12736830" h="13132435">
                <a:moveTo>
                  <a:pt x="8409000" y="13097231"/>
                </a:moveTo>
                <a:lnTo>
                  <a:pt x="8373186" y="13097231"/>
                </a:lnTo>
                <a:lnTo>
                  <a:pt x="8373186" y="13132130"/>
                </a:lnTo>
                <a:lnTo>
                  <a:pt x="8409000" y="13132130"/>
                </a:lnTo>
                <a:lnTo>
                  <a:pt x="8409000" y="13097231"/>
                </a:lnTo>
                <a:close/>
              </a:path>
              <a:path w="12736830" h="13132435">
                <a:moveTo>
                  <a:pt x="8417776" y="3953751"/>
                </a:moveTo>
                <a:lnTo>
                  <a:pt x="8381962" y="3953751"/>
                </a:lnTo>
                <a:lnTo>
                  <a:pt x="8381962" y="3989565"/>
                </a:lnTo>
                <a:lnTo>
                  <a:pt x="8417776" y="3989565"/>
                </a:lnTo>
                <a:lnTo>
                  <a:pt x="8417776" y="3953751"/>
                </a:lnTo>
                <a:close/>
              </a:path>
              <a:path w="12736830" h="13132435">
                <a:moveTo>
                  <a:pt x="8464080" y="7387869"/>
                </a:moveTo>
                <a:lnTo>
                  <a:pt x="8428253" y="7387869"/>
                </a:lnTo>
                <a:lnTo>
                  <a:pt x="8428253" y="7419353"/>
                </a:lnTo>
                <a:lnTo>
                  <a:pt x="8464080" y="7419353"/>
                </a:lnTo>
                <a:lnTo>
                  <a:pt x="8464080" y="7387869"/>
                </a:lnTo>
                <a:close/>
              </a:path>
              <a:path w="12736830" h="13132435">
                <a:moveTo>
                  <a:pt x="8464842" y="7562139"/>
                </a:moveTo>
                <a:lnTo>
                  <a:pt x="8429015" y="7562139"/>
                </a:lnTo>
                <a:lnTo>
                  <a:pt x="8429015" y="7597965"/>
                </a:lnTo>
                <a:lnTo>
                  <a:pt x="8464842" y="7597965"/>
                </a:lnTo>
                <a:lnTo>
                  <a:pt x="8464842" y="7562139"/>
                </a:lnTo>
                <a:close/>
              </a:path>
              <a:path w="12736830" h="13132435">
                <a:moveTo>
                  <a:pt x="8480641" y="13097231"/>
                </a:moveTo>
                <a:lnTo>
                  <a:pt x="8444827" y="13097231"/>
                </a:lnTo>
                <a:lnTo>
                  <a:pt x="8444827" y="13132130"/>
                </a:lnTo>
                <a:lnTo>
                  <a:pt x="8480641" y="13132130"/>
                </a:lnTo>
                <a:lnTo>
                  <a:pt x="8480641" y="13097231"/>
                </a:lnTo>
                <a:close/>
              </a:path>
              <a:path w="12736830" h="13132435">
                <a:moveTo>
                  <a:pt x="8489417" y="3953751"/>
                </a:moveTo>
                <a:lnTo>
                  <a:pt x="8453603" y="3953751"/>
                </a:lnTo>
                <a:lnTo>
                  <a:pt x="8453603" y="3989565"/>
                </a:lnTo>
                <a:lnTo>
                  <a:pt x="8489417" y="3989565"/>
                </a:lnTo>
                <a:lnTo>
                  <a:pt x="8489417" y="3953751"/>
                </a:lnTo>
                <a:close/>
              </a:path>
              <a:path w="12736830" h="13132435">
                <a:moveTo>
                  <a:pt x="8535721" y="7387869"/>
                </a:moveTo>
                <a:lnTo>
                  <a:pt x="8499894" y="7387869"/>
                </a:lnTo>
                <a:lnTo>
                  <a:pt x="8499894" y="7419353"/>
                </a:lnTo>
                <a:lnTo>
                  <a:pt x="8535721" y="7419353"/>
                </a:lnTo>
                <a:lnTo>
                  <a:pt x="8535721" y="7387869"/>
                </a:lnTo>
                <a:close/>
              </a:path>
              <a:path w="12736830" h="13132435">
                <a:moveTo>
                  <a:pt x="8536470" y="7562139"/>
                </a:moveTo>
                <a:lnTo>
                  <a:pt x="8500656" y="7562139"/>
                </a:lnTo>
                <a:lnTo>
                  <a:pt x="8500656" y="7597965"/>
                </a:lnTo>
                <a:lnTo>
                  <a:pt x="8536470" y="7597965"/>
                </a:lnTo>
                <a:lnTo>
                  <a:pt x="8536470" y="7562139"/>
                </a:lnTo>
                <a:close/>
              </a:path>
              <a:path w="12736830" h="13132435">
                <a:moveTo>
                  <a:pt x="8552282" y="13097231"/>
                </a:moveTo>
                <a:lnTo>
                  <a:pt x="8516468" y="13097231"/>
                </a:lnTo>
                <a:lnTo>
                  <a:pt x="8516468" y="13132130"/>
                </a:lnTo>
                <a:lnTo>
                  <a:pt x="8552282" y="13132130"/>
                </a:lnTo>
                <a:lnTo>
                  <a:pt x="8552282" y="13097231"/>
                </a:lnTo>
                <a:close/>
              </a:path>
              <a:path w="12736830" h="13132435">
                <a:moveTo>
                  <a:pt x="8561057" y="3953751"/>
                </a:moveTo>
                <a:lnTo>
                  <a:pt x="8525243" y="3953751"/>
                </a:lnTo>
                <a:lnTo>
                  <a:pt x="8525243" y="3989565"/>
                </a:lnTo>
                <a:lnTo>
                  <a:pt x="8561057" y="3989565"/>
                </a:lnTo>
                <a:lnTo>
                  <a:pt x="8561057" y="3953751"/>
                </a:lnTo>
                <a:close/>
              </a:path>
              <a:path w="12736830" h="13132435">
                <a:moveTo>
                  <a:pt x="8607361" y="7387869"/>
                </a:moveTo>
                <a:lnTo>
                  <a:pt x="8571535" y="7387869"/>
                </a:lnTo>
                <a:lnTo>
                  <a:pt x="8571535" y="7419353"/>
                </a:lnTo>
                <a:lnTo>
                  <a:pt x="8607361" y="7419353"/>
                </a:lnTo>
                <a:lnTo>
                  <a:pt x="8607361" y="7387869"/>
                </a:lnTo>
                <a:close/>
              </a:path>
              <a:path w="12736830" h="13132435">
                <a:moveTo>
                  <a:pt x="8608111" y="7562139"/>
                </a:moveTo>
                <a:lnTo>
                  <a:pt x="8572297" y="7562139"/>
                </a:lnTo>
                <a:lnTo>
                  <a:pt x="8572297" y="7597965"/>
                </a:lnTo>
                <a:lnTo>
                  <a:pt x="8608111" y="7597965"/>
                </a:lnTo>
                <a:lnTo>
                  <a:pt x="8608111" y="7562139"/>
                </a:lnTo>
                <a:close/>
              </a:path>
              <a:path w="12736830" h="13132435">
                <a:moveTo>
                  <a:pt x="8623922" y="13097231"/>
                </a:moveTo>
                <a:lnTo>
                  <a:pt x="8588108" y="13097231"/>
                </a:lnTo>
                <a:lnTo>
                  <a:pt x="8588108" y="13132130"/>
                </a:lnTo>
                <a:lnTo>
                  <a:pt x="8623922" y="13132130"/>
                </a:lnTo>
                <a:lnTo>
                  <a:pt x="8623922" y="13097231"/>
                </a:lnTo>
                <a:close/>
              </a:path>
              <a:path w="12736830" h="13132435">
                <a:moveTo>
                  <a:pt x="8632698" y="3953751"/>
                </a:moveTo>
                <a:lnTo>
                  <a:pt x="8596884" y="3953751"/>
                </a:lnTo>
                <a:lnTo>
                  <a:pt x="8596884" y="3989565"/>
                </a:lnTo>
                <a:lnTo>
                  <a:pt x="8632698" y="3989565"/>
                </a:lnTo>
                <a:lnTo>
                  <a:pt x="8632698" y="3953751"/>
                </a:lnTo>
                <a:close/>
              </a:path>
              <a:path w="12736830" h="13132435">
                <a:moveTo>
                  <a:pt x="8679002" y="7387869"/>
                </a:moveTo>
                <a:lnTo>
                  <a:pt x="8643175" y="7387869"/>
                </a:lnTo>
                <a:lnTo>
                  <a:pt x="8643175" y="7419353"/>
                </a:lnTo>
                <a:lnTo>
                  <a:pt x="8679002" y="7419353"/>
                </a:lnTo>
                <a:lnTo>
                  <a:pt x="8679002" y="7387869"/>
                </a:lnTo>
                <a:close/>
              </a:path>
              <a:path w="12736830" h="13132435">
                <a:moveTo>
                  <a:pt x="8679751" y="7562139"/>
                </a:moveTo>
                <a:lnTo>
                  <a:pt x="8643937" y="7562139"/>
                </a:lnTo>
                <a:lnTo>
                  <a:pt x="8643937" y="7597965"/>
                </a:lnTo>
                <a:lnTo>
                  <a:pt x="8679751" y="7597965"/>
                </a:lnTo>
                <a:lnTo>
                  <a:pt x="8679751" y="7562139"/>
                </a:lnTo>
                <a:close/>
              </a:path>
              <a:path w="12736830" h="13132435">
                <a:moveTo>
                  <a:pt x="8695563" y="13097231"/>
                </a:moveTo>
                <a:lnTo>
                  <a:pt x="8659749" y="13097231"/>
                </a:lnTo>
                <a:lnTo>
                  <a:pt x="8659749" y="13132130"/>
                </a:lnTo>
                <a:lnTo>
                  <a:pt x="8695563" y="13132130"/>
                </a:lnTo>
                <a:lnTo>
                  <a:pt x="8695563" y="13097231"/>
                </a:lnTo>
                <a:close/>
              </a:path>
              <a:path w="12736830" h="13132435">
                <a:moveTo>
                  <a:pt x="8704339" y="3953751"/>
                </a:moveTo>
                <a:lnTo>
                  <a:pt x="8668525" y="3953751"/>
                </a:lnTo>
                <a:lnTo>
                  <a:pt x="8668525" y="3989565"/>
                </a:lnTo>
                <a:lnTo>
                  <a:pt x="8704339" y="3989565"/>
                </a:lnTo>
                <a:lnTo>
                  <a:pt x="8704339" y="3953751"/>
                </a:lnTo>
                <a:close/>
              </a:path>
              <a:path w="12736830" h="13132435">
                <a:moveTo>
                  <a:pt x="8750643" y="7387869"/>
                </a:moveTo>
                <a:lnTo>
                  <a:pt x="8714816" y="7387869"/>
                </a:lnTo>
                <a:lnTo>
                  <a:pt x="8714816" y="7419353"/>
                </a:lnTo>
                <a:lnTo>
                  <a:pt x="8750643" y="7419353"/>
                </a:lnTo>
                <a:lnTo>
                  <a:pt x="8750643" y="7387869"/>
                </a:lnTo>
                <a:close/>
              </a:path>
              <a:path w="12736830" h="13132435">
                <a:moveTo>
                  <a:pt x="8751392" y="7562139"/>
                </a:moveTo>
                <a:lnTo>
                  <a:pt x="8715578" y="7562139"/>
                </a:lnTo>
                <a:lnTo>
                  <a:pt x="8715578" y="7597965"/>
                </a:lnTo>
                <a:lnTo>
                  <a:pt x="8751392" y="7597965"/>
                </a:lnTo>
                <a:lnTo>
                  <a:pt x="8751392" y="7562139"/>
                </a:lnTo>
                <a:close/>
              </a:path>
              <a:path w="12736830" h="13132435">
                <a:moveTo>
                  <a:pt x="8767204" y="13097231"/>
                </a:moveTo>
                <a:lnTo>
                  <a:pt x="8731390" y="13097231"/>
                </a:lnTo>
                <a:lnTo>
                  <a:pt x="8731390" y="13132130"/>
                </a:lnTo>
                <a:lnTo>
                  <a:pt x="8767204" y="13132130"/>
                </a:lnTo>
                <a:lnTo>
                  <a:pt x="8767204" y="13097231"/>
                </a:lnTo>
                <a:close/>
              </a:path>
              <a:path w="12736830" h="13132435">
                <a:moveTo>
                  <a:pt x="8775979" y="3953751"/>
                </a:moveTo>
                <a:lnTo>
                  <a:pt x="8740165" y="3953751"/>
                </a:lnTo>
                <a:lnTo>
                  <a:pt x="8740165" y="3989565"/>
                </a:lnTo>
                <a:lnTo>
                  <a:pt x="8775979" y="3989565"/>
                </a:lnTo>
                <a:lnTo>
                  <a:pt x="8775979" y="3953751"/>
                </a:lnTo>
                <a:close/>
              </a:path>
              <a:path w="12736830" h="13132435">
                <a:moveTo>
                  <a:pt x="8822284" y="7387869"/>
                </a:moveTo>
                <a:lnTo>
                  <a:pt x="8786457" y="7387869"/>
                </a:lnTo>
                <a:lnTo>
                  <a:pt x="8786457" y="7419353"/>
                </a:lnTo>
                <a:lnTo>
                  <a:pt x="8822284" y="7419353"/>
                </a:lnTo>
                <a:lnTo>
                  <a:pt x="8822284" y="7387869"/>
                </a:lnTo>
                <a:close/>
              </a:path>
              <a:path w="12736830" h="13132435">
                <a:moveTo>
                  <a:pt x="8823033" y="7562139"/>
                </a:moveTo>
                <a:lnTo>
                  <a:pt x="8787219" y="7562139"/>
                </a:lnTo>
                <a:lnTo>
                  <a:pt x="8787219" y="7597965"/>
                </a:lnTo>
                <a:lnTo>
                  <a:pt x="8823033" y="7597965"/>
                </a:lnTo>
                <a:lnTo>
                  <a:pt x="8823033" y="7562139"/>
                </a:lnTo>
                <a:close/>
              </a:path>
              <a:path w="12736830" h="13132435">
                <a:moveTo>
                  <a:pt x="8838844" y="13097231"/>
                </a:moveTo>
                <a:lnTo>
                  <a:pt x="8803030" y="13097231"/>
                </a:lnTo>
                <a:lnTo>
                  <a:pt x="8803030" y="13132130"/>
                </a:lnTo>
                <a:lnTo>
                  <a:pt x="8838844" y="13132130"/>
                </a:lnTo>
                <a:lnTo>
                  <a:pt x="8838844" y="13097231"/>
                </a:lnTo>
                <a:close/>
              </a:path>
              <a:path w="12736830" h="13132435">
                <a:moveTo>
                  <a:pt x="8847620" y="3953751"/>
                </a:moveTo>
                <a:lnTo>
                  <a:pt x="8811806" y="3953751"/>
                </a:lnTo>
                <a:lnTo>
                  <a:pt x="8811806" y="3989565"/>
                </a:lnTo>
                <a:lnTo>
                  <a:pt x="8847620" y="3989565"/>
                </a:lnTo>
                <a:lnTo>
                  <a:pt x="8847620" y="3953751"/>
                </a:lnTo>
                <a:close/>
              </a:path>
              <a:path w="12736830" h="13132435">
                <a:moveTo>
                  <a:pt x="8893924" y="7387869"/>
                </a:moveTo>
                <a:lnTo>
                  <a:pt x="8858098" y="7387869"/>
                </a:lnTo>
                <a:lnTo>
                  <a:pt x="8858098" y="7419353"/>
                </a:lnTo>
                <a:lnTo>
                  <a:pt x="8893924" y="7419353"/>
                </a:lnTo>
                <a:lnTo>
                  <a:pt x="8893924" y="7387869"/>
                </a:lnTo>
                <a:close/>
              </a:path>
              <a:path w="12736830" h="13132435">
                <a:moveTo>
                  <a:pt x="8894674" y="7562139"/>
                </a:moveTo>
                <a:lnTo>
                  <a:pt x="8858860" y="7562139"/>
                </a:lnTo>
                <a:lnTo>
                  <a:pt x="8858860" y="7597965"/>
                </a:lnTo>
                <a:lnTo>
                  <a:pt x="8894674" y="7597965"/>
                </a:lnTo>
                <a:lnTo>
                  <a:pt x="8894674" y="7562139"/>
                </a:lnTo>
                <a:close/>
              </a:path>
              <a:path w="12736830" h="13132435">
                <a:moveTo>
                  <a:pt x="8910485" y="13097231"/>
                </a:moveTo>
                <a:lnTo>
                  <a:pt x="8874671" y="13097231"/>
                </a:lnTo>
                <a:lnTo>
                  <a:pt x="8874671" y="13132130"/>
                </a:lnTo>
                <a:lnTo>
                  <a:pt x="8910485" y="13132130"/>
                </a:lnTo>
                <a:lnTo>
                  <a:pt x="8910485" y="13097231"/>
                </a:lnTo>
                <a:close/>
              </a:path>
              <a:path w="12736830" h="13132435">
                <a:moveTo>
                  <a:pt x="8919261" y="3953751"/>
                </a:moveTo>
                <a:lnTo>
                  <a:pt x="8883447" y="3953751"/>
                </a:lnTo>
                <a:lnTo>
                  <a:pt x="8883447" y="3989565"/>
                </a:lnTo>
                <a:lnTo>
                  <a:pt x="8919261" y="3989565"/>
                </a:lnTo>
                <a:lnTo>
                  <a:pt x="8919261" y="3953751"/>
                </a:lnTo>
                <a:close/>
              </a:path>
              <a:path w="12736830" h="13132435">
                <a:moveTo>
                  <a:pt x="8965565" y="7387869"/>
                </a:moveTo>
                <a:lnTo>
                  <a:pt x="8929738" y="7387869"/>
                </a:lnTo>
                <a:lnTo>
                  <a:pt x="8929738" y="7419353"/>
                </a:lnTo>
                <a:lnTo>
                  <a:pt x="8965565" y="7419353"/>
                </a:lnTo>
                <a:lnTo>
                  <a:pt x="8965565" y="7387869"/>
                </a:lnTo>
                <a:close/>
              </a:path>
              <a:path w="12736830" h="13132435">
                <a:moveTo>
                  <a:pt x="8966314" y="7562139"/>
                </a:moveTo>
                <a:lnTo>
                  <a:pt x="8930500" y="7562139"/>
                </a:lnTo>
                <a:lnTo>
                  <a:pt x="8930500" y="7597965"/>
                </a:lnTo>
                <a:lnTo>
                  <a:pt x="8966314" y="7597965"/>
                </a:lnTo>
                <a:lnTo>
                  <a:pt x="8966314" y="7562139"/>
                </a:lnTo>
                <a:close/>
              </a:path>
              <a:path w="12736830" h="13132435">
                <a:moveTo>
                  <a:pt x="8982126" y="13097231"/>
                </a:moveTo>
                <a:lnTo>
                  <a:pt x="8946312" y="13097231"/>
                </a:lnTo>
                <a:lnTo>
                  <a:pt x="8946312" y="13132130"/>
                </a:lnTo>
                <a:lnTo>
                  <a:pt x="8982126" y="13132130"/>
                </a:lnTo>
                <a:lnTo>
                  <a:pt x="8982126" y="13097231"/>
                </a:lnTo>
                <a:close/>
              </a:path>
              <a:path w="12736830" h="13132435">
                <a:moveTo>
                  <a:pt x="8990901" y="3953751"/>
                </a:moveTo>
                <a:lnTo>
                  <a:pt x="8955087" y="3953751"/>
                </a:lnTo>
                <a:lnTo>
                  <a:pt x="8955087" y="3989565"/>
                </a:lnTo>
                <a:lnTo>
                  <a:pt x="8990901" y="3989565"/>
                </a:lnTo>
                <a:lnTo>
                  <a:pt x="8990901" y="3953751"/>
                </a:lnTo>
                <a:close/>
              </a:path>
              <a:path w="12736830" h="13132435">
                <a:moveTo>
                  <a:pt x="9037206" y="7387869"/>
                </a:moveTo>
                <a:lnTo>
                  <a:pt x="9001379" y="7387869"/>
                </a:lnTo>
                <a:lnTo>
                  <a:pt x="9001379" y="7419353"/>
                </a:lnTo>
                <a:lnTo>
                  <a:pt x="9037206" y="7419353"/>
                </a:lnTo>
                <a:lnTo>
                  <a:pt x="9037206" y="7387869"/>
                </a:lnTo>
                <a:close/>
              </a:path>
              <a:path w="12736830" h="13132435">
                <a:moveTo>
                  <a:pt x="9037955" y="7562139"/>
                </a:moveTo>
                <a:lnTo>
                  <a:pt x="9002141" y="7562139"/>
                </a:lnTo>
                <a:lnTo>
                  <a:pt x="9002141" y="7597965"/>
                </a:lnTo>
                <a:lnTo>
                  <a:pt x="9037955" y="7597965"/>
                </a:lnTo>
                <a:lnTo>
                  <a:pt x="9037955" y="7562139"/>
                </a:lnTo>
                <a:close/>
              </a:path>
              <a:path w="12736830" h="13132435">
                <a:moveTo>
                  <a:pt x="9053766" y="13097231"/>
                </a:moveTo>
                <a:lnTo>
                  <a:pt x="9017952" y="13097231"/>
                </a:lnTo>
                <a:lnTo>
                  <a:pt x="9017952" y="13132130"/>
                </a:lnTo>
                <a:lnTo>
                  <a:pt x="9053766" y="13132130"/>
                </a:lnTo>
                <a:lnTo>
                  <a:pt x="9053766" y="13097231"/>
                </a:lnTo>
                <a:close/>
              </a:path>
              <a:path w="12736830" h="13132435">
                <a:moveTo>
                  <a:pt x="9062542" y="3953751"/>
                </a:moveTo>
                <a:lnTo>
                  <a:pt x="9026728" y="3953751"/>
                </a:lnTo>
                <a:lnTo>
                  <a:pt x="9026728" y="3989565"/>
                </a:lnTo>
                <a:lnTo>
                  <a:pt x="9062542" y="3989565"/>
                </a:lnTo>
                <a:lnTo>
                  <a:pt x="9062542" y="3953751"/>
                </a:lnTo>
                <a:close/>
              </a:path>
              <a:path w="12736830" h="13132435">
                <a:moveTo>
                  <a:pt x="9108846" y="7387869"/>
                </a:moveTo>
                <a:lnTo>
                  <a:pt x="9073020" y="7387869"/>
                </a:lnTo>
                <a:lnTo>
                  <a:pt x="9073020" y="7419353"/>
                </a:lnTo>
                <a:lnTo>
                  <a:pt x="9108846" y="7419353"/>
                </a:lnTo>
                <a:lnTo>
                  <a:pt x="9108846" y="7387869"/>
                </a:lnTo>
                <a:close/>
              </a:path>
              <a:path w="12736830" h="13132435">
                <a:moveTo>
                  <a:pt x="9109596" y="7562139"/>
                </a:moveTo>
                <a:lnTo>
                  <a:pt x="9073782" y="7562139"/>
                </a:lnTo>
                <a:lnTo>
                  <a:pt x="9073782" y="7597965"/>
                </a:lnTo>
                <a:lnTo>
                  <a:pt x="9109596" y="7597965"/>
                </a:lnTo>
                <a:lnTo>
                  <a:pt x="9109596" y="7562139"/>
                </a:lnTo>
                <a:close/>
              </a:path>
              <a:path w="12736830" h="13132435">
                <a:moveTo>
                  <a:pt x="9125407" y="13097231"/>
                </a:moveTo>
                <a:lnTo>
                  <a:pt x="9089593" y="13097231"/>
                </a:lnTo>
                <a:lnTo>
                  <a:pt x="9089593" y="13132130"/>
                </a:lnTo>
                <a:lnTo>
                  <a:pt x="9125407" y="13132130"/>
                </a:lnTo>
                <a:lnTo>
                  <a:pt x="9125407" y="13097231"/>
                </a:lnTo>
                <a:close/>
              </a:path>
              <a:path w="12736830" h="13132435">
                <a:moveTo>
                  <a:pt x="9134183" y="3953751"/>
                </a:moveTo>
                <a:lnTo>
                  <a:pt x="9098369" y="3953751"/>
                </a:lnTo>
                <a:lnTo>
                  <a:pt x="9098369" y="3989565"/>
                </a:lnTo>
                <a:lnTo>
                  <a:pt x="9134183" y="3989565"/>
                </a:lnTo>
                <a:lnTo>
                  <a:pt x="9134183" y="3953751"/>
                </a:lnTo>
                <a:close/>
              </a:path>
              <a:path w="12736830" h="13132435">
                <a:moveTo>
                  <a:pt x="9180487" y="7387869"/>
                </a:moveTo>
                <a:lnTo>
                  <a:pt x="9144660" y="7387869"/>
                </a:lnTo>
                <a:lnTo>
                  <a:pt x="9144660" y="7419353"/>
                </a:lnTo>
                <a:lnTo>
                  <a:pt x="9180487" y="7419353"/>
                </a:lnTo>
                <a:lnTo>
                  <a:pt x="9180487" y="7387869"/>
                </a:lnTo>
                <a:close/>
              </a:path>
              <a:path w="12736830" h="13132435">
                <a:moveTo>
                  <a:pt x="9181236" y="7562139"/>
                </a:moveTo>
                <a:lnTo>
                  <a:pt x="9145422" y="7562139"/>
                </a:lnTo>
                <a:lnTo>
                  <a:pt x="9145422" y="7597965"/>
                </a:lnTo>
                <a:lnTo>
                  <a:pt x="9181236" y="7597965"/>
                </a:lnTo>
                <a:lnTo>
                  <a:pt x="9181236" y="7562139"/>
                </a:lnTo>
                <a:close/>
              </a:path>
              <a:path w="12736830" h="13132435">
                <a:moveTo>
                  <a:pt x="9197048" y="13097231"/>
                </a:moveTo>
                <a:lnTo>
                  <a:pt x="9161234" y="13097231"/>
                </a:lnTo>
                <a:lnTo>
                  <a:pt x="9161234" y="13132130"/>
                </a:lnTo>
                <a:lnTo>
                  <a:pt x="9197048" y="13132130"/>
                </a:lnTo>
                <a:lnTo>
                  <a:pt x="9197048" y="13097231"/>
                </a:lnTo>
                <a:close/>
              </a:path>
              <a:path w="12736830" h="13132435">
                <a:moveTo>
                  <a:pt x="9205824" y="3953751"/>
                </a:moveTo>
                <a:lnTo>
                  <a:pt x="9170010" y="3953751"/>
                </a:lnTo>
                <a:lnTo>
                  <a:pt x="9170010" y="3989565"/>
                </a:lnTo>
                <a:lnTo>
                  <a:pt x="9205824" y="3989565"/>
                </a:lnTo>
                <a:lnTo>
                  <a:pt x="9205824" y="3953751"/>
                </a:lnTo>
                <a:close/>
              </a:path>
              <a:path w="12736830" h="13132435">
                <a:moveTo>
                  <a:pt x="9252115" y="7387869"/>
                </a:moveTo>
                <a:lnTo>
                  <a:pt x="9216301" y="7387869"/>
                </a:lnTo>
                <a:lnTo>
                  <a:pt x="9216301" y="7419353"/>
                </a:lnTo>
                <a:lnTo>
                  <a:pt x="9252115" y="7419353"/>
                </a:lnTo>
                <a:lnTo>
                  <a:pt x="9252115" y="7387869"/>
                </a:lnTo>
                <a:close/>
              </a:path>
              <a:path w="12736830" h="13132435">
                <a:moveTo>
                  <a:pt x="9252877" y="7562139"/>
                </a:moveTo>
                <a:lnTo>
                  <a:pt x="9217063" y="7562139"/>
                </a:lnTo>
                <a:lnTo>
                  <a:pt x="9217063" y="7597965"/>
                </a:lnTo>
                <a:lnTo>
                  <a:pt x="9252877" y="7597965"/>
                </a:lnTo>
                <a:lnTo>
                  <a:pt x="9252877" y="7562139"/>
                </a:lnTo>
                <a:close/>
              </a:path>
              <a:path w="12736830" h="13132435">
                <a:moveTo>
                  <a:pt x="9268689" y="13097231"/>
                </a:moveTo>
                <a:lnTo>
                  <a:pt x="9232875" y="13097231"/>
                </a:lnTo>
                <a:lnTo>
                  <a:pt x="9232875" y="13132130"/>
                </a:lnTo>
                <a:lnTo>
                  <a:pt x="9268689" y="13132130"/>
                </a:lnTo>
                <a:lnTo>
                  <a:pt x="9268689" y="13097231"/>
                </a:lnTo>
                <a:close/>
              </a:path>
              <a:path w="12736830" h="13132435">
                <a:moveTo>
                  <a:pt x="9277464" y="3953751"/>
                </a:moveTo>
                <a:lnTo>
                  <a:pt x="9241650" y="3953751"/>
                </a:lnTo>
                <a:lnTo>
                  <a:pt x="9241650" y="3989565"/>
                </a:lnTo>
                <a:lnTo>
                  <a:pt x="9277464" y="3989565"/>
                </a:lnTo>
                <a:lnTo>
                  <a:pt x="9277464" y="3953751"/>
                </a:lnTo>
                <a:close/>
              </a:path>
              <a:path w="12736830" h="13132435">
                <a:moveTo>
                  <a:pt x="9323756" y="7387869"/>
                </a:moveTo>
                <a:lnTo>
                  <a:pt x="9287942" y="7387869"/>
                </a:lnTo>
                <a:lnTo>
                  <a:pt x="9287942" y="7419353"/>
                </a:lnTo>
                <a:lnTo>
                  <a:pt x="9323756" y="7419353"/>
                </a:lnTo>
                <a:lnTo>
                  <a:pt x="9323756" y="7387869"/>
                </a:lnTo>
                <a:close/>
              </a:path>
              <a:path w="12736830" h="13132435">
                <a:moveTo>
                  <a:pt x="9324518" y="7562139"/>
                </a:moveTo>
                <a:lnTo>
                  <a:pt x="9288704" y="7562139"/>
                </a:lnTo>
                <a:lnTo>
                  <a:pt x="9288704" y="7597965"/>
                </a:lnTo>
                <a:lnTo>
                  <a:pt x="9324518" y="7597965"/>
                </a:lnTo>
                <a:lnTo>
                  <a:pt x="9324518" y="7562139"/>
                </a:lnTo>
                <a:close/>
              </a:path>
              <a:path w="12736830" h="13132435">
                <a:moveTo>
                  <a:pt x="9340329" y="13097231"/>
                </a:moveTo>
                <a:lnTo>
                  <a:pt x="9304515" y="13097231"/>
                </a:lnTo>
                <a:lnTo>
                  <a:pt x="9304515" y="13132130"/>
                </a:lnTo>
                <a:lnTo>
                  <a:pt x="9340329" y="13132130"/>
                </a:lnTo>
                <a:lnTo>
                  <a:pt x="9340329" y="13097231"/>
                </a:lnTo>
                <a:close/>
              </a:path>
              <a:path w="12736830" h="13132435">
                <a:moveTo>
                  <a:pt x="9349105" y="3953751"/>
                </a:moveTo>
                <a:lnTo>
                  <a:pt x="9313291" y="3953751"/>
                </a:lnTo>
                <a:lnTo>
                  <a:pt x="9313291" y="3989565"/>
                </a:lnTo>
                <a:lnTo>
                  <a:pt x="9349105" y="3989565"/>
                </a:lnTo>
                <a:lnTo>
                  <a:pt x="9349105" y="3953751"/>
                </a:lnTo>
                <a:close/>
              </a:path>
              <a:path w="12736830" h="13132435">
                <a:moveTo>
                  <a:pt x="9395396" y="7387869"/>
                </a:moveTo>
                <a:lnTo>
                  <a:pt x="9359582" y="7387869"/>
                </a:lnTo>
                <a:lnTo>
                  <a:pt x="9359582" y="7419353"/>
                </a:lnTo>
                <a:lnTo>
                  <a:pt x="9395396" y="7419353"/>
                </a:lnTo>
                <a:lnTo>
                  <a:pt x="9395396" y="7387869"/>
                </a:lnTo>
                <a:close/>
              </a:path>
              <a:path w="12736830" h="13132435">
                <a:moveTo>
                  <a:pt x="9396158" y="7562139"/>
                </a:moveTo>
                <a:lnTo>
                  <a:pt x="9360344" y="7562139"/>
                </a:lnTo>
                <a:lnTo>
                  <a:pt x="9360344" y="7597965"/>
                </a:lnTo>
                <a:lnTo>
                  <a:pt x="9396158" y="7597965"/>
                </a:lnTo>
                <a:lnTo>
                  <a:pt x="9396158" y="7562139"/>
                </a:lnTo>
                <a:close/>
              </a:path>
              <a:path w="12736830" h="13132435">
                <a:moveTo>
                  <a:pt x="9411970" y="13097231"/>
                </a:moveTo>
                <a:lnTo>
                  <a:pt x="9376156" y="13097231"/>
                </a:lnTo>
                <a:lnTo>
                  <a:pt x="9376156" y="13132130"/>
                </a:lnTo>
                <a:lnTo>
                  <a:pt x="9411970" y="13132130"/>
                </a:lnTo>
                <a:lnTo>
                  <a:pt x="9411970" y="13097231"/>
                </a:lnTo>
                <a:close/>
              </a:path>
              <a:path w="12736830" h="13132435">
                <a:moveTo>
                  <a:pt x="9420746" y="3953751"/>
                </a:moveTo>
                <a:lnTo>
                  <a:pt x="9384932" y="3953751"/>
                </a:lnTo>
                <a:lnTo>
                  <a:pt x="9384932" y="3989565"/>
                </a:lnTo>
                <a:lnTo>
                  <a:pt x="9420746" y="3989565"/>
                </a:lnTo>
                <a:lnTo>
                  <a:pt x="9420746" y="3953751"/>
                </a:lnTo>
                <a:close/>
              </a:path>
              <a:path w="12736830" h="13132435">
                <a:moveTo>
                  <a:pt x="9467037" y="7387869"/>
                </a:moveTo>
                <a:lnTo>
                  <a:pt x="9431223" y="7387869"/>
                </a:lnTo>
                <a:lnTo>
                  <a:pt x="9431223" y="7419353"/>
                </a:lnTo>
                <a:lnTo>
                  <a:pt x="9467037" y="7419353"/>
                </a:lnTo>
                <a:lnTo>
                  <a:pt x="9467037" y="7387869"/>
                </a:lnTo>
                <a:close/>
              </a:path>
              <a:path w="12736830" h="13132435">
                <a:moveTo>
                  <a:pt x="9467799" y="7562139"/>
                </a:moveTo>
                <a:lnTo>
                  <a:pt x="9431985" y="7562139"/>
                </a:lnTo>
                <a:lnTo>
                  <a:pt x="9431985" y="7597965"/>
                </a:lnTo>
                <a:lnTo>
                  <a:pt x="9467799" y="7597965"/>
                </a:lnTo>
                <a:lnTo>
                  <a:pt x="9467799" y="7562139"/>
                </a:lnTo>
                <a:close/>
              </a:path>
              <a:path w="12736830" h="13132435">
                <a:moveTo>
                  <a:pt x="9483611" y="13097231"/>
                </a:moveTo>
                <a:lnTo>
                  <a:pt x="9447797" y="13097231"/>
                </a:lnTo>
                <a:lnTo>
                  <a:pt x="9447797" y="13132130"/>
                </a:lnTo>
                <a:lnTo>
                  <a:pt x="9483611" y="13132130"/>
                </a:lnTo>
                <a:lnTo>
                  <a:pt x="9483611" y="13097231"/>
                </a:lnTo>
                <a:close/>
              </a:path>
              <a:path w="12736830" h="13132435">
                <a:moveTo>
                  <a:pt x="9492386" y="3953751"/>
                </a:moveTo>
                <a:lnTo>
                  <a:pt x="9456572" y="3953751"/>
                </a:lnTo>
                <a:lnTo>
                  <a:pt x="9456572" y="3989565"/>
                </a:lnTo>
                <a:lnTo>
                  <a:pt x="9492386" y="3989565"/>
                </a:lnTo>
                <a:lnTo>
                  <a:pt x="9492386" y="3953751"/>
                </a:lnTo>
                <a:close/>
              </a:path>
              <a:path w="12736830" h="13132435">
                <a:moveTo>
                  <a:pt x="9538678" y="7387869"/>
                </a:moveTo>
                <a:lnTo>
                  <a:pt x="9502864" y="7387869"/>
                </a:lnTo>
                <a:lnTo>
                  <a:pt x="9502864" y="7419353"/>
                </a:lnTo>
                <a:lnTo>
                  <a:pt x="9538678" y="7419353"/>
                </a:lnTo>
                <a:lnTo>
                  <a:pt x="9538678" y="7387869"/>
                </a:lnTo>
                <a:close/>
              </a:path>
              <a:path w="12736830" h="13132435">
                <a:moveTo>
                  <a:pt x="9539440" y="7562139"/>
                </a:moveTo>
                <a:lnTo>
                  <a:pt x="9503626" y="7562139"/>
                </a:lnTo>
                <a:lnTo>
                  <a:pt x="9503626" y="7597965"/>
                </a:lnTo>
                <a:lnTo>
                  <a:pt x="9539440" y="7597965"/>
                </a:lnTo>
                <a:lnTo>
                  <a:pt x="9539440" y="7562139"/>
                </a:lnTo>
                <a:close/>
              </a:path>
              <a:path w="12736830" h="13132435">
                <a:moveTo>
                  <a:pt x="9555251" y="13097231"/>
                </a:moveTo>
                <a:lnTo>
                  <a:pt x="9519437" y="13097231"/>
                </a:lnTo>
                <a:lnTo>
                  <a:pt x="9519437" y="13132130"/>
                </a:lnTo>
                <a:lnTo>
                  <a:pt x="9555251" y="13132130"/>
                </a:lnTo>
                <a:lnTo>
                  <a:pt x="9555251" y="13097231"/>
                </a:lnTo>
                <a:close/>
              </a:path>
              <a:path w="12736830" h="13132435">
                <a:moveTo>
                  <a:pt x="9564027" y="3953751"/>
                </a:moveTo>
                <a:lnTo>
                  <a:pt x="9528213" y="3953751"/>
                </a:lnTo>
                <a:lnTo>
                  <a:pt x="9528213" y="3989565"/>
                </a:lnTo>
                <a:lnTo>
                  <a:pt x="9564027" y="3989565"/>
                </a:lnTo>
                <a:lnTo>
                  <a:pt x="9564027" y="3953751"/>
                </a:lnTo>
                <a:close/>
              </a:path>
              <a:path w="12736830" h="13132435">
                <a:moveTo>
                  <a:pt x="9610319" y="7387869"/>
                </a:moveTo>
                <a:lnTo>
                  <a:pt x="9574505" y="7387869"/>
                </a:lnTo>
                <a:lnTo>
                  <a:pt x="9574505" y="7419353"/>
                </a:lnTo>
                <a:lnTo>
                  <a:pt x="9610319" y="7419353"/>
                </a:lnTo>
                <a:lnTo>
                  <a:pt x="9610319" y="7387869"/>
                </a:lnTo>
                <a:close/>
              </a:path>
              <a:path w="12736830" h="13132435">
                <a:moveTo>
                  <a:pt x="9611081" y="7562139"/>
                </a:moveTo>
                <a:lnTo>
                  <a:pt x="9575267" y="7562139"/>
                </a:lnTo>
                <a:lnTo>
                  <a:pt x="9575267" y="7597965"/>
                </a:lnTo>
                <a:lnTo>
                  <a:pt x="9611081" y="7597965"/>
                </a:lnTo>
                <a:lnTo>
                  <a:pt x="9611081" y="7562139"/>
                </a:lnTo>
                <a:close/>
              </a:path>
              <a:path w="12736830" h="13132435">
                <a:moveTo>
                  <a:pt x="9626892" y="13097231"/>
                </a:moveTo>
                <a:lnTo>
                  <a:pt x="9591078" y="13097231"/>
                </a:lnTo>
                <a:lnTo>
                  <a:pt x="9591078" y="13132130"/>
                </a:lnTo>
                <a:lnTo>
                  <a:pt x="9626892" y="13132130"/>
                </a:lnTo>
                <a:lnTo>
                  <a:pt x="9626892" y="13097231"/>
                </a:lnTo>
                <a:close/>
              </a:path>
              <a:path w="12736830" h="13132435">
                <a:moveTo>
                  <a:pt x="9635668" y="3953751"/>
                </a:moveTo>
                <a:lnTo>
                  <a:pt x="9599854" y="3953751"/>
                </a:lnTo>
                <a:lnTo>
                  <a:pt x="9599854" y="3989565"/>
                </a:lnTo>
                <a:lnTo>
                  <a:pt x="9635668" y="3989565"/>
                </a:lnTo>
                <a:lnTo>
                  <a:pt x="9635668" y="3953751"/>
                </a:lnTo>
                <a:close/>
              </a:path>
              <a:path w="12736830" h="13132435">
                <a:moveTo>
                  <a:pt x="9681959" y="7387869"/>
                </a:moveTo>
                <a:lnTo>
                  <a:pt x="9646145" y="7387869"/>
                </a:lnTo>
                <a:lnTo>
                  <a:pt x="9646145" y="7419353"/>
                </a:lnTo>
                <a:lnTo>
                  <a:pt x="9681959" y="7419353"/>
                </a:lnTo>
                <a:lnTo>
                  <a:pt x="9681959" y="7387869"/>
                </a:lnTo>
                <a:close/>
              </a:path>
              <a:path w="12736830" h="13132435">
                <a:moveTo>
                  <a:pt x="9682721" y="7562139"/>
                </a:moveTo>
                <a:lnTo>
                  <a:pt x="9646907" y="7562139"/>
                </a:lnTo>
                <a:lnTo>
                  <a:pt x="9646907" y="7597965"/>
                </a:lnTo>
                <a:lnTo>
                  <a:pt x="9682721" y="7597965"/>
                </a:lnTo>
                <a:lnTo>
                  <a:pt x="9682721" y="7562139"/>
                </a:lnTo>
                <a:close/>
              </a:path>
              <a:path w="12736830" h="13132435">
                <a:moveTo>
                  <a:pt x="9698533" y="13097231"/>
                </a:moveTo>
                <a:lnTo>
                  <a:pt x="9662719" y="13097231"/>
                </a:lnTo>
                <a:lnTo>
                  <a:pt x="9662719" y="13132130"/>
                </a:lnTo>
                <a:lnTo>
                  <a:pt x="9698533" y="13132130"/>
                </a:lnTo>
                <a:lnTo>
                  <a:pt x="9698533" y="13097231"/>
                </a:lnTo>
                <a:close/>
              </a:path>
              <a:path w="12736830" h="13132435">
                <a:moveTo>
                  <a:pt x="9707308" y="3953751"/>
                </a:moveTo>
                <a:lnTo>
                  <a:pt x="9671494" y="3953751"/>
                </a:lnTo>
                <a:lnTo>
                  <a:pt x="9671494" y="3989565"/>
                </a:lnTo>
                <a:lnTo>
                  <a:pt x="9707308" y="3989565"/>
                </a:lnTo>
                <a:lnTo>
                  <a:pt x="9707308" y="3953751"/>
                </a:lnTo>
                <a:close/>
              </a:path>
              <a:path w="12736830" h="13132435">
                <a:moveTo>
                  <a:pt x="9753600" y="7387869"/>
                </a:moveTo>
                <a:lnTo>
                  <a:pt x="9717786" y="7387869"/>
                </a:lnTo>
                <a:lnTo>
                  <a:pt x="9717786" y="7419353"/>
                </a:lnTo>
                <a:lnTo>
                  <a:pt x="9753600" y="7419353"/>
                </a:lnTo>
                <a:lnTo>
                  <a:pt x="9753600" y="7387869"/>
                </a:lnTo>
                <a:close/>
              </a:path>
              <a:path w="12736830" h="13132435">
                <a:moveTo>
                  <a:pt x="9754362" y="7562139"/>
                </a:moveTo>
                <a:lnTo>
                  <a:pt x="9718548" y="7562139"/>
                </a:lnTo>
                <a:lnTo>
                  <a:pt x="9718548" y="7597965"/>
                </a:lnTo>
                <a:lnTo>
                  <a:pt x="9754362" y="7597965"/>
                </a:lnTo>
                <a:lnTo>
                  <a:pt x="9754362" y="7562139"/>
                </a:lnTo>
                <a:close/>
              </a:path>
              <a:path w="12736830" h="13132435">
                <a:moveTo>
                  <a:pt x="9770173" y="13097231"/>
                </a:moveTo>
                <a:lnTo>
                  <a:pt x="9734359" y="13097231"/>
                </a:lnTo>
                <a:lnTo>
                  <a:pt x="9734359" y="13132130"/>
                </a:lnTo>
                <a:lnTo>
                  <a:pt x="9770173" y="13132130"/>
                </a:lnTo>
                <a:lnTo>
                  <a:pt x="9770173" y="13097231"/>
                </a:lnTo>
                <a:close/>
              </a:path>
              <a:path w="12736830" h="13132435">
                <a:moveTo>
                  <a:pt x="9778949" y="3953751"/>
                </a:moveTo>
                <a:lnTo>
                  <a:pt x="9743122" y="3953751"/>
                </a:lnTo>
                <a:lnTo>
                  <a:pt x="9743122" y="3989565"/>
                </a:lnTo>
                <a:lnTo>
                  <a:pt x="9778949" y="3989565"/>
                </a:lnTo>
                <a:lnTo>
                  <a:pt x="9778949" y="3953751"/>
                </a:lnTo>
                <a:close/>
              </a:path>
              <a:path w="12736830" h="13132435">
                <a:moveTo>
                  <a:pt x="9825241" y="7387869"/>
                </a:moveTo>
                <a:lnTo>
                  <a:pt x="9789427" y="7387869"/>
                </a:lnTo>
                <a:lnTo>
                  <a:pt x="9789427" y="7419353"/>
                </a:lnTo>
                <a:lnTo>
                  <a:pt x="9825241" y="7419353"/>
                </a:lnTo>
                <a:lnTo>
                  <a:pt x="9825241" y="7387869"/>
                </a:lnTo>
                <a:close/>
              </a:path>
              <a:path w="12736830" h="13132435">
                <a:moveTo>
                  <a:pt x="9826003" y="7562139"/>
                </a:moveTo>
                <a:lnTo>
                  <a:pt x="9790189" y="7562139"/>
                </a:lnTo>
                <a:lnTo>
                  <a:pt x="9790189" y="7597965"/>
                </a:lnTo>
                <a:lnTo>
                  <a:pt x="9826003" y="7597965"/>
                </a:lnTo>
                <a:lnTo>
                  <a:pt x="9826003" y="7562139"/>
                </a:lnTo>
                <a:close/>
              </a:path>
              <a:path w="12736830" h="13132435">
                <a:moveTo>
                  <a:pt x="9841814" y="13097231"/>
                </a:moveTo>
                <a:lnTo>
                  <a:pt x="9806000" y="13097231"/>
                </a:lnTo>
                <a:lnTo>
                  <a:pt x="9806000" y="13132130"/>
                </a:lnTo>
                <a:lnTo>
                  <a:pt x="9841814" y="13132130"/>
                </a:lnTo>
                <a:lnTo>
                  <a:pt x="9841814" y="13097231"/>
                </a:lnTo>
                <a:close/>
              </a:path>
              <a:path w="12736830" h="13132435">
                <a:moveTo>
                  <a:pt x="9850590" y="3953751"/>
                </a:moveTo>
                <a:lnTo>
                  <a:pt x="9814763" y="3953751"/>
                </a:lnTo>
                <a:lnTo>
                  <a:pt x="9814763" y="3989565"/>
                </a:lnTo>
                <a:lnTo>
                  <a:pt x="9850590" y="3989565"/>
                </a:lnTo>
                <a:lnTo>
                  <a:pt x="9850590" y="3953751"/>
                </a:lnTo>
                <a:close/>
              </a:path>
              <a:path w="12736830" h="13132435">
                <a:moveTo>
                  <a:pt x="9896881" y="7387869"/>
                </a:moveTo>
                <a:lnTo>
                  <a:pt x="9861067" y="7387869"/>
                </a:lnTo>
                <a:lnTo>
                  <a:pt x="9861067" y="7419353"/>
                </a:lnTo>
                <a:lnTo>
                  <a:pt x="9896881" y="7419353"/>
                </a:lnTo>
                <a:lnTo>
                  <a:pt x="9896881" y="7387869"/>
                </a:lnTo>
                <a:close/>
              </a:path>
              <a:path w="12736830" h="13132435">
                <a:moveTo>
                  <a:pt x="9897643" y="7562139"/>
                </a:moveTo>
                <a:lnTo>
                  <a:pt x="9861829" y="7562139"/>
                </a:lnTo>
                <a:lnTo>
                  <a:pt x="9861829" y="7597965"/>
                </a:lnTo>
                <a:lnTo>
                  <a:pt x="9897643" y="7597965"/>
                </a:lnTo>
                <a:lnTo>
                  <a:pt x="9897643" y="7562139"/>
                </a:lnTo>
                <a:close/>
              </a:path>
              <a:path w="12736830" h="13132435">
                <a:moveTo>
                  <a:pt x="9913455" y="13097231"/>
                </a:moveTo>
                <a:lnTo>
                  <a:pt x="9877641" y="13097231"/>
                </a:lnTo>
                <a:lnTo>
                  <a:pt x="9877641" y="13132130"/>
                </a:lnTo>
                <a:lnTo>
                  <a:pt x="9913455" y="13132130"/>
                </a:lnTo>
                <a:lnTo>
                  <a:pt x="9913455" y="13097231"/>
                </a:lnTo>
                <a:close/>
              </a:path>
              <a:path w="12736830" h="13132435">
                <a:moveTo>
                  <a:pt x="9922231" y="3953751"/>
                </a:moveTo>
                <a:lnTo>
                  <a:pt x="9886404" y="3953751"/>
                </a:lnTo>
                <a:lnTo>
                  <a:pt x="9886404" y="3989565"/>
                </a:lnTo>
                <a:lnTo>
                  <a:pt x="9922231" y="3989565"/>
                </a:lnTo>
                <a:lnTo>
                  <a:pt x="9922231" y="3953751"/>
                </a:lnTo>
                <a:close/>
              </a:path>
              <a:path w="12736830" h="13132435">
                <a:moveTo>
                  <a:pt x="9968522" y="7387869"/>
                </a:moveTo>
                <a:lnTo>
                  <a:pt x="9932708" y="7387869"/>
                </a:lnTo>
                <a:lnTo>
                  <a:pt x="9932708" y="7419353"/>
                </a:lnTo>
                <a:lnTo>
                  <a:pt x="9968522" y="7419353"/>
                </a:lnTo>
                <a:lnTo>
                  <a:pt x="9968522" y="7387869"/>
                </a:lnTo>
                <a:close/>
              </a:path>
              <a:path w="12736830" h="13132435">
                <a:moveTo>
                  <a:pt x="9969284" y="7562139"/>
                </a:moveTo>
                <a:lnTo>
                  <a:pt x="9933470" y="7562139"/>
                </a:lnTo>
                <a:lnTo>
                  <a:pt x="9933470" y="7597965"/>
                </a:lnTo>
                <a:lnTo>
                  <a:pt x="9969284" y="7597965"/>
                </a:lnTo>
                <a:lnTo>
                  <a:pt x="9969284" y="7562139"/>
                </a:lnTo>
                <a:close/>
              </a:path>
              <a:path w="12736830" h="13132435">
                <a:moveTo>
                  <a:pt x="9985096" y="13097231"/>
                </a:moveTo>
                <a:lnTo>
                  <a:pt x="9949269" y="13097231"/>
                </a:lnTo>
                <a:lnTo>
                  <a:pt x="9949269" y="13132130"/>
                </a:lnTo>
                <a:lnTo>
                  <a:pt x="9985096" y="13132130"/>
                </a:lnTo>
                <a:lnTo>
                  <a:pt x="9985096" y="13097231"/>
                </a:lnTo>
                <a:close/>
              </a:path>
              <a:path w="12736830" h="13132435">
                <a:moveTo>
                  <a:pt x="9993871" y="3953751"/>
                </a:moveTo>
                <a:lnTo>
                  <a:pt x="9958045" y="3953751"/>
                </a:lnTo>
                <a:lnTo>
                  <a:pt x="9958045" y="3989565"/>
                </a:lnTo>
                <a:lnTo>
                  <a:pt x="9993871" y="3989565"/>
                </a:lnTo>
                <a:lnTo>
                  <a:pt x="9993871" y="3953751"/>
                </a:lnTo>
                <a:close/>
              </a:path>
              <a:path w="12736830" h="13132435">
                <a:moveTo>
                  <a:pt x="10040163" y="7387869"/>
                </a:moveTo>
                <a:lnTo>
                  <a:pt x="10004349" y="7387869"/>
                </a:lnTo>
                <a:lnTo>
                  <a:pt x="10004349" y="7419353"/>
                </a:lnTo>
                <a:lnTo>
                  <a:pt x="10040163" y="7419353"/>
                </a:lnTo>
                <a:lnTo>
                  <a:pt x="10040163" y="7387869"/>
                </a:lnTo>
                <a:close/>
              </a:path>
              <a:path w="12736830" h="13132435">
                <a:moveTo>
                  <a:pt x="10040925" y="7562139"/>
                </a:moveTo>
                <a:lnTo>
                  <a:pt x="10005111" y="7562139"/>
                </a:lnTo>
                <a:lnTo>
                  <a:pt x="10005111" y="7597965"/>
                </a:lnTo>
                <a:lnTo>
                  <a:pt x="10040925" y="7597965"/>
                </a:lnTo>
                <a:lnTo>
                  <a:pt x="10040925" y="7562139"/>
                </a:lnTo>
                <a:close/>
              </a:path>
              <a:path w="12736830" h="13132435">
                <a:moveTo>
                  <a:pt x="10056736" y="13097231"/>
                </a:moveTo>
                <a:lnTo>
                  <a:pt x="10020910" y="13097231"/>
                </a:lnTo>
                <a:lnTo>
                  <a:pt x="10020910" y="13132130"/>
                </a:lnTo>
                <a:lnTo>
                  <a:pt x="10056736" y="13132130"/>
                </a:lnTo>
                <a:lnTo>
                  <a:pt x="10056736" y="13097231"/>
                </a:lnTo>
                <a:close/>
              </a:path>
              <a:path w="12736830" h="13132435">
                <a:moveTo>
                  <a:pt x="10065512" y="3953751"/>
                </a:moveTo>
                <a:lnTo>
                  <a:pt x="10029685" y="3953751"/>
                </a:lnTo>
                <a:lnTo>
                  <a:pt x="10029685" y="3989565"/>
                </a:lnTo>
                <a:lnTo>
                  <a:pt x="10065512" y="3989565"/>
                </a:lnTo>
                <a:lnTo>
                  <a:pt x="10065512" y="3953751"/>
                </a:lnTo>
                <a:close/>
              </a:path>
              <a:path w="12736830" h="13132435">
                <a:moveTo>
                  <a:pt x="10111803" y="7387869"/>
                </a:moveTo>
                <a:lnTo>
                  <a:pt x="10075989" y="7387869"/>
                </a:lnTo>
                <a:lnTo>
                  <a:pt x="10075989" y="7419353"/>
                </a:lnTo>
                <a:lnTo>
                  <a:pt x="10111803" y="7419353"/>
                </a:lnTo>
                <a:lnTo>
                  <a:pt x="10111803" y="7387869"/>
                </a:lnTo>
                <a:close/>
              </a:path>
              <a:path w="12736830" h="13132435">
                <a:moveTo>
                  <a:pt x="10112565" y="7562139"/>
                </a:moveTo>
                <a:lnTo>
                  <a:pt x="10076751" y="7562139"/>
                </a:lnTo>
                <a:lnTo>
                  <a:pt x="10076751" y="7597965"/>
                </a:lnTo>
                <a:lnTo>
                  <a:pt x="10112565" y="7597965"/>
                </a:lnTo>
                <a:lnTo>
                  <a:pt x="10112565" y="7562139"/>
                </a:lnTo>
                <a:close/>
              </a:path>
              <a:path w="12736830" h="13132435">
                <a:moveTo>
                  <a:pt x="10128377" y="13097231"/>
                </a:moveTo>
                <a:lnTo>
                  <a:pt x="10092550" y="13097231"/>
                </a:lnTo>
                <a:lnTo>
                  <a:pt x="10092550" y="13132130"/>
                </a:lnTo>
                <a:lnTo>
                  <a:pt x="10128377" y="13132130"/>
                </a:lnTo>
                <a:lnTo>
                  <a:pt x="10128377" y="13097231"/>
                </a:lnTo>
                <a:close/>
              </a:path>
              <a:path w="12736830" h="13132435">
                <a:moveTo>
                  <a:pt x="10137153" y="3953751"/>
                </a:moveTo>
                <a:lnTo>
                  <a:pt x="10101326" y="3953751"/>
                </a:lnTo>
                <a:lnTo>
                  <a:pt x="10101326" y="3989565"/>
                </a:lnTo>
                <a:lnTo>
                  <a:pt x="10137153" y="3989565"/>
                </a:lnTo>
                <a:lnTo>
                  <a:pt x="10137153" y="3953751"/>
                </a:lnTo>
                <a:close/>
              </a:path>
              <a:path w="12736830" h="13132435">
                <a:moveTo>
                  <a:pt x="10183444" y="7387869"/>
                </a:moveTo>
                <a:lnTo>
                  <a:pt x="10147630" y="7387869"/>
                </a:lnTo>
                <a:lnTo>
                  <a:pt x="10147630" y="7419353"/>
                </a:lnTo>
                <a:lnTo>
                  <a:pt x="10183444" y="7419353"/>
                </a:lnTo>
                <a:lnTo>
                  <a:pt x="10183444" y="7387869"/>
                </a:lnTo>
                <a:close/>
              </a:path>
              <a:path w="12736830" h="13132435">
                <a:moveTo>
                  <a:pt x="10184206" y="7562139"/>
                </a:moveTo>
                <a:lnTo>
                  <a:pt x="10148392" y="7562139"/>
                </a:lnTo>
                <a:lnTo>
                  <a:pt x="10148392" y="7597965"/>
                </a:lnTo>
                <a:lnTo>
                  <a:pt x="10184206" y="7597965"/>
                </a:lnTo>
                <a:lnTo>
                  <a:pt x="10184206" y="7562139"/>
                </a:lnTo>
                <a:close/>
              </a:path>
              <a:path w="12736830" h="13132435">
                <a:moveTo>
                  <a:pt x="10200018" y="13097231"/>
                </a:moveTo>
                <a:lnTo>
                  <a:pt x="10164191" y="13097231"/>
                </a:lnTo>
                <a:lnTo>
                  <a:pt x="10164191" y="13132130"/>
                </a:lnTo>
                <a:lnTo>
                  <a:pt x="10200018" y="13132130"/>
                </a:lnTo>
                <a:lnTo>
                  <a:pt x="10200018" y="13097231"/>
                </a:lnTo>
                <a:close/>
              </a:path>
              <a:path w="12736830" h="13132435">
                <a:moveTo>
                  <a:pt x="10208793" y="3953751"/>
                </a:moveTo>
                <a:lnTo>
                  <a:pt x="10172967" y="3953751"/>
                </a:lnTo>
                <a:lnTo>
                  <a:pt x="10172967" y="3989565"/>
                </a:lnTo>
                <a:lnTo>
                  <a:pt x="10208793" y="3989565"/>
                </a:lnTo>
                <a:lnTo>
                  <a:pt x="10208793" y="3953751"/>
                </a:lnTo>
                <a:close/>
              </a:path>
              <a:path w="12736830" h="13132435">
                <a:moveTo>
                  <a:pt x="10255085" y="7387869"/>
                </a:moveTo>
                <a:lnTo>
                  <a:pt x="10219271" y="7387869"/>
                </a:lnTo>
                <a:lnTo>
                  <a:pt x="10219271" y="7419353"/>
                </a:lnTo>
                <a:lnTo>
                  <a:pt x="10255085" y="7419353"/>
                </a:lnTo>
                <a:lnTo>
                  <a:pt x="10255085" y="7387869"/>
                </a:lnTo>
                <a:close/>
              </a:path>
              <a:path w="12736830" h="13132435">
                <a:moveTo>
                  <a:pt x="10255847" y="7562139"/>
                </a:moveTo>
                <a:lnTo>
                  <a:pt x="10220033" y="7562139"/>
                </a:lnTo>
                <a:lnTo>
                  <a:pt x="10220033" y="7597965"/>
                </a:lnTo>
                <a:lnTo>
                  <a:pt x="10255847" y="7597965"/>
                </a:lnTo>
                <a:lnTo>
                  <a:pt x="10255847" y="7562139"/>
                </a:lnTo>
                <a:close/>
              </a:path>
              <a:path w="12736830" h="13132435">
                <a:moveTo>
                  <a:pt x="10271658" y="13097231"/>
                </a:moveTo>
                <a:lnTo>
                  <a:pt x="10235832" y="13097231"/>
                </a:lnTo>
                <a:lnTo>
                  <a:pt x="10235832" y="13132130"/>
                </a:lnTo>
                <a:lnTo>
                  <a:pt x="10271658" y="13132130"/>
                </a:lnTo>
                <a:lnTo>
                  <a:pt x="10271658" y="13097231"/>
                </a:lnTo>
                <a:close/>
              </a:path>
              <a:path w="12736830" h="13132435">
                <a:moveTo>
                  <a:pt x="10280434" y="3953751"/>
                </a:moveTo>
                <a:lnTo>
                  <a:pt x="10244607" y="3953751"/>
                </a:lnTo>
                <a:lnTo>
                  <a:pt x="10244607" y="3989565"/>
                </a:lnTo>
                <a:lnTo>
                  <a:pt x="10280434" y="3989565"/>
                </a:lnTo>
                <a:lnTo>
                  <a:pt x="10280434" y="3953751"/>
                </a:lnTo>
                <a:close/>
              </a:path>
              <a:path w="12736830" h="13132435">
                <a:moveTo>
                  <a:pt x="10326726" y="7387869"/>
                </a:moveTo>
                <a:lnTo>
                  <a:pt x="10290912" y="7387869"/>
                </a:lnTo>
                <a:lnTo>
                  <a:pt x="10290912" y="7419353"/>
                </a:lnTo>
                <a:lnTo>
                  <a:pt x="10326726" y="7419353"/>
                </a:lnTo>
                <a:lnTo>
                  <a:pt x="10326726" y="7387869"/>
                </a:lnTo>
                <a:close/>
              </a:path>
              <a:path w="12736830" h="13132435">
                <a:moveTo>
                  <a:pt x="10327488" y="7562139"/>
                </a:moveTo>
                <a:lnTo>
                  <a:pt x="10291661" y="7562139"/>
                </a:lnTo>
                <a:lnTo>
                  <a:pt x="10291661" y="7597965"/>
                </a:lnTo>
                <a:lnTo>
                  <a:pt x="10327488" y="7597965"/>
                </a:lnTo>
                <a:lnTo>
                  <a:pt x="10327488" y="7562139"/>
                </a:lnTo>
                <a:close/>
              </a:path>
              <a:path w="12736830" h="13132435">
                <a:moveTo>
                  <a:pt x="10343299" y="13097231"/>
                </a:moveTo>
                <a:lnTo>
                  <a:pt x="10307472" y="13097231"/>
                </a:lnTo>
                <a:lnTo>
                  <a:pt x="10307472" y="13132130"/>
                </a:lnTo>
                <a:lnTo>
                  <a:pt x="10343299" y="13132130"/>
                </a:lnTo>
                <a:lnTo>
                  <a:pt x="10343299" y="13097231"/>
                </a:lnTo>
                <a:close/>
              </a:path>
              <a:path w="12736830" h="13132435">
                <a:moveTo>
                  <a:pt x="10352075" y="3953751"/>
                </a:moveTo>
                <a:lnTo>
                  <a:pt x="10316248" y="3953751"/>
                </a:lnTo>
                <a:lnTo>
                  <a:pt x="10316248" y="3989565"/>
                </a:lnTo>
                <a:lnTo>
                  <a:pt x="10352075" y="3989565"/>
                </a:lnTo>
                <a:lnTo>
                  <a:pt x="10352075" y="3953751"/>
                </a:lnTo>
                <a:close/>
              </a:path>
              <a:path w="12736830" h="13132435">
                <a:moveTo>
                  <a:pt x="10398366" y="7387869"/>
                </a:moveTo>
                <a:lnTo>
                  <a:pt x="10362552" y="7387869"/>
                </a:lnTo>
                <a:lnTo>
                  <a:pt x="10362552" y="7419353"/>
                </a:lnTo>
                <a:lnTo>
                  <a:pt x="10398366" y="7419353"/>
                </a:lnTo>
                <a:lnTo>
                  <a:pt x="10398366" y="7387869"/>
                </a:lnTo>
                <a:close/>
              </a:path>
              <a:path w="12736830" h="13132435">
                <a:moveTo>
                  <a:pt x="10399128" y="7562139"/>
                </a:moveTo>
                <a:lnTo>
                  <a:pt x="10363302" y="7562139"/>
                </a:lnTo>
                <a:lnTo>
                  <a:pt x="10363302" y="7597965"/>
                </a:lnTo>
                <a:lnTo>
                  <a:pt x="10399128" y="7597965"/>
                </a:lnTo>
                <a:lnTo>
                  <a:pt x="10399128" y="7562139"/>
                </a:lnTo>
                <a:close/>
              </a:path>
              <a:path w="12736830" h="13132435">
                <a:moveTo>
                  <a:pt x="10414940" y="13097231"/>
                </a:moveTo>
                <a:lnTo>
                  <a:pt x="10379113" y="13097231"/>
                </a:lnTo>
                <a:lnTo>
                  <a:pt x="10379113" y="13132130"/>
                </a:lnTo>
                <a:lnTo>
                  <a:pt x="10414940" y="13132130"/>
                </a:lnTo>
                <a:lnTo>
                  <a:pt x="10414940" y="13097231"/>
                </a:lnTo>
                <a:close/>
              </a:path>
              <a:path w="12736830" h="13132435">
                <a:moveTo>
                  <a:pt x="10423715" y="3953751"/>
                </a:moveTo>
                <a:lnTo>
                  <a:pt x="10387889" y="3953751"/>
                </a:lnTo>
                <a:lnTo>
                  <a:pt x="10387889" y="3989565"/>
                </a:lnTo>
                <a:lnTo>
                  <a:pt x="10423715" y="3989565"/>
                </a:lnTo>
                <a:lnTo>
                  <a:pt x="10423715" y="3953751"/>
                </a:lnTo>
                <a:close/>
              </a:path>
              <a:path w="12736830" h="13132435">
                <a:moveTo>
                  <a:pt x="10470007" y="7387869"/>
                </a:moveTo>
                <a:lnTo>
                  <a:pt x="10434193" y="7387869"/>
                </a:lnTo>
                <a:lnTo>
                  <a:pt x="10434193" y="7419353"/>
                </a:lnTo>
                <a:lnTo>
                  <a:pt x="10470007" y="7419353"/>
                </a:lnTo>
                <a:lnTo>
                  <a:pt x="10470007" y="7387869"/>
                </a:lnTo>
                <a:close/>
              </a:path>
              <a:path w="12736830" h="13132435">
                <a:moveTo>
                  <a:pt x="10470769" y="7562139"/>
                </a:moveTo>
                <a:lnTo>
                  <a:pt x="10434942" y="7562139"/>
                </a:lnTo>
                <a:lnTo>
                  <a:pt x="10434942" y="7597965"/>
                </a:lnTo>
                <a:lnTo>
                  <a:pt x="10470769" y="7597965"/>
                </a:lnTo>
                <a:lnTo>
                  <a:pt x="10470769" y="7562139"/>
                </a:lnTo>
                <a:close/>
              </a:path>
              <a:path w="12736830" h="13132435">
                <a:moveTo>
                  <a:pt x="10486580" y="13097231"/>
                </a:moveTo>
                <a:lnTo>
                  <a:pt x="10450754" y="13097231"/>
                </a:lnTo>
                <a:lnTo>
                  <a:pt x="10450754" y="13132130"/>
                </a:lnTo>
                <a:lnTo>
                  <a:pt x="10486580" y="13132130"/>
                </a:lnTo>
                <a:lnTo>
                  <a:pt x="10486580" y="13097231"/>
                </a:lnTo>
                <a:close/>
              </a:path>
              <a:path w="12736830" h="13132435">
                <a:moveTo>
                  <a:pt x="10495356" y="3953751"/>
                </a:moveTo>
                <a:lnTo>
                  <a:pt x="10459529" y="3953751"/>
                </a:lnTo>
                <a:lnTo>
                  <a:pt x="10459529" y="3989565"/>
                </a:lnTo>
                <a:lnTo>
                  <a:pt x="10495356" y="3989565"/>
                </a:lnTo>
                <a:lnTo>
                  <a:pt x="10495356" y="3953751"/>
                </a:lnTo>
                <a:close/>
              </a:path>
              <a:path w="12736830" h="13132435">
                <a:moveTo>
                  <a:pt x="10541648" y="7387869"/>
                </a:moveTo>
                <a:lnTo>
                  <a:pt x="10505834" y="7387869"/>
                </a:lnTo>
                <a:lnTo>
                  <a:pt x="10505834" y="7419353"/>
                </a:lnTo>
                <a:lnTo>
                  <a:pt x="10541648" y="7419353"/>
                </a:lnTo>
                <a:lnTo>
                  <a:pt x="10541648" y="7387869"/>
                </a:lnTo>
                <a:close/>
              </a:path>
              <a:path w="12736830" h="13132435">
                <a:moveTo>
                  <a:pt x="10542410" y="7562139"/>
                </a:moveTo>
                <a:lnTo>
                  <a:pt x="10506583" y="7562139"/>
                </a:lnTo>
                <a:lnTo>
                  <a:pt x="10506583" y="7597965"/>
                </a:lnTo>
                <a:lnTo>
                  <a:pt x="10542410" y="7597965"/>
                </a:lnTo>
                <a:lnTo>
                  <a:pt x="10542410" y="7562139"/>
                </a:lnTo>
                <a:close/>
              </a:path>
              <a:path w="12736830" h="13132435">
                <a:moveTo>
                  <a:pt x="10558221" y="13097231"/>
                </a:moveTo>
                <a:lnTo>
                  <a:pt x="10522394" y="13097231"/>
                </a:lnTo>
                <a:lnTo>
                  <a:pt x="10522394" y="13132130"/>
                </a:lnTo>
                <a:lnTo>
                  <a:pt x="10558221" y="13132130"/>
                </a:lnTo>
                <a:lnTo>
                  <a:pt x="10558221" y="13097231"/>
                </a:lnTo>
                <a:close/>
              </a:path>
              <a:path w="12736830" h="13132435">
                <a:moveTo>
                  <a:pt x="10566997" y="3953751"/>
                </a:moveTo>
                <a:lnTo>
                  <a:pt x="10531170" y="3953751"/>
                </a:lnTo>
                <a:lnTo>
                  <a:pt x="10531170" y="3989565"/>
                </a:lnTo>
                <a:lnTo>
                  <a:pt x="10566997" y="3989565"/>
                </a:lnTo>
                <a:lnTo>
                  <a:pt x="10566997" y="3953751"/>
                </a:lnTo>
                <a:close/>
              </a:path>
              <a:path w="12736830" h="13132435">
                <a:moveTo>
                  <a:pt x="10613288" y="7387869"/>
                </a:moveTo>
                <a:lnTo>
                  <a:pt x="10577474" y="7387869"/>
                </a:lnTo>
                <a:lnTo>
                  <a:pt x="10577474" y="7419353"/>
                </a:lnTo>
                <a:lnTo>
                  <a:pt x="10613288" y="7419353"/>
                </a:lnTo>
                <a:lnTo>
                  <a:pt x="10613288" y="7387869"/>
                </a:lnTo>
                <a:close/>
              </a:path>
              <a:path w="12736830" h="13132435">
                <a:moveTo>
                  <a:pt x="10614050" y="7562139"/>
                </a:moveTo>
                <a:lnTo>
                  <a:pt x="10578224" y="7562139"/>
                </a:lnTo>
                <a:lnTo>
                  <a:pt x="10578224" y="7597965"/>
                </a:lnTo>
                <a:lnTo>
                  <a:pt x="10614050" y="7597965"/>
                </a:lnTo>
                <a:lnTo>
                  <a:pt x="10614050" y="7562139"/>
                </a:lnTo>
                <a:close/>
              </a:path>
              <a:path w="12736830" h="13132435">
                <a:moveTo>
                  <a:pt x="10629862" y="13097231"/>
                </a:moveTo>
                <a:lnTo>
                  <a:pt x="10594035" y="13097231"/>
                </a:lnTo>
                <a:lnTo>
                  <a:pt x="10594035" y="13132130"/>
                </a:lnTo>
                <a:lnTo>
                  <a:pt x="10629862" y="13132130"/>
                </a:lnTo>
                <a:lnTo>
                  <a:pt x="10629862" y="13097231"/>
                </a:lnTo>
                <a:close/>
              </a:path>
              <a:path w="12736830" h="13132435">
                <a:moveTo>
                  <a:pt x="10638638" y="3953751"/>
                </a:moveTo>
                <a:lnTo>
                  <a:pt x="10602811" y="3953751"/>
                </a:lnTo>
                <a:lnTo>
                  <a:pt x="10602811" y="3989565"/>
                </a:lnTo>
                <a:lnTo>
                  <a:pt x="10638638" y="3989565"/>
                </a:lnTo>
                <a:lnTo>
                  <a:pt x="10638638" y="3953751"/>
                </a:lnTo>
                <a:close/>
              </a:path>
              <a:path w="12736830" h="13132435">
                <a:moveTo>
                  <a:pt x="10684929" y="7387869"/>
                </a:moveTo>
                <a:lnTo>
                  <a:pt x="10649115" y="7387869"/>
                </a:lnTo>
                <a:lnTo>
                  <a:pt x="10649115" y="7419353"/>
                </a:lnTo>
                <a:lnTo>
                  <a:pt x="10684929" y="7419353"/>
                </a:lnTo>
                <a:lnTo>
                  <a:pt x="10684929" y="7387869"/>
                </a:lnTo>
                <a:close/>
              </a:path>
              <a:path w="12736830" h="13132435">
                <a:moveTo>
                  <a:pt x="10685691" y="7562139"/>
                </a:moveTo>
                <a:lnTo>
                  <a:pt x="10649864" y="7562139"/>
                </a:lnTo>
                <a:lnTo>
                  <a:pt x="10649864" y="7597965"/>
                </a:lnTo>
                <a:lnTo>
                  <a:pt x="10685691" y="7597965"/>
                </a:lnTo>
                <a:lnTo>
                  <a:pt x="10685691" y="7562139"/>
                </a:lnTo>
                <a:close/>
              </a:path>
              <a:path w="12736830" h="13132435">
                <a:moveTo>
                  <a:pt x="10701503" y="13097231"/>
                </a:moveTo>
                <a:lnTo>
                  <a:pt x="10665676" y="13097231"/>
                </a:lnTo>
                <a:lnTo>
                  <a:pt x="10665676" y="13132130"/>
                </a:lnTo>
                <a:lnTo>
                  <a:pt x="10701503" y="13132130"/>
                </a:lnTo>
                <a:lnTo>
                  <a:pt x="10701503" y="13097231"/>
                </a:lnTo>
                <a:close/>
              </a:path>
              <a:path w="12736830" h="13132435">
                <a:moveTo>
                  <a:pt x="10710278" y="3953751"/>
                </a:moveTo>
                <a:lnTo>
                  <a:pt x="10674452" y="3953751"/>
                </a:lnTo>
                <a:lnTo>
                  <a:pt x="10674452" y="3989565"/>
                </a:lnTo>
                <a:lnTo>
                  <a:pt x="10710278" y="3989565"/>
                </a:lnTo>
                <a:lnTo>
                  <a:pt x="10710278" y="3953751"/>
                </a:lnTo>
                <a:close/>
              </a:path>
              <a:path w="12736830" h="13132435">
                <a:moveTo>
                  <a:pt x="10756570" y="7387869"/>
                </a:moveTo>
                <a:lnTo>
                  <a:pt x="10720756" y="7387869"/>
                </a:lnTo>
                <a:lnTo>
                  <a:pt x="10720756" y="7419353"/>
                </a:lnTo>
                <a:lnTo>
                  <a:pt x="10756570" y="7419353"/>
                </a:lnTo>
                <a:lnTo>
                  <a:pt x="10756570" y="7387869"/>
                </a:lnTo>
                <a:close/>
              </a:path>
              <a:path w="12736830" h="13132435">
                <a:moveTo>
                  <a:pt x="10757332" y="7562139"/>
                </a:moveTo>
                <a:lnTo>
                  <a:pt x="10721505" y="7562139"/>
                </a:lnTo>
                <a:lnTo>
                  <a:pt x="10721505" y="7597965"/>
                </a:lnTo>
                <a:lnTo>
                  <a:pt x="10757332" y="7597965"/>
                </a:lnTo>
                <a:lnTo>
                  <a:pt x="10757332" y="7562139"/>
                </a:lnTo>
                <a:close/>
              </a:path>
              <a:path w="12736830" h="13132435">
                <a:moveTo>
                  <a:pt x="10773143" y="13097231"/>
                </a:moveTo>
                <a:lnTo>
                  <a:pt x="10737317" y="13097231"/>
                </a:lnTo>
                <a:lnTo>
                  <a:pt x="10737317" y="13132130"/>
                </a:lnTo>
                <a:lnTo>
                  <a:pt x="10773143" y="13132130"/>
                </a:lnTo>
                <a:lnTo>
                  <a:pt x="10773143" y="13097231"/>
                </a:lnTo>
                <a:close/>
              </a:path>
              <a:path w="12736830" h="13132435">
                <a:moveTo>
                  <a:pt x="10781919" y="3953751"/>
                </a:moveTo>
                <a:lnTo>
                  <a:pt x="10746092" y="3953751"/>
                </a:lnTo>
                <a:lnTo>
                  <a:pt x="10746092" y="3989565"/>
                </a:lnTo>
                <a:lnTo>
                  <a:pt x="10781919" y="3989565"/>
                </a:lnTo>
                <a:lnTo>
                  <a:pt x="10781919" y="3953751"/>
                </a:lnTo>
                <a:close/>
              </a:path>
              <a:path w="12736830" h="13132435">
                <a:moveTo>
                  <a:pt x="10828211" y="7387869"/>
                </a:moveTo>
                <a:lnTo>
                  <a:pt x="10792397" y="7387869"/>
                </a:lnTo>
                <a:lnTo>
                  <a:pt x="10792397" y="7419353"/>
                </a:lnTo>
                <a:lnTo>
                  <a:pt x="10828211" y="7419353"/>
                </a:lnTo>
                <a:lnTo>
                  <a:pt x="10828211" y="7387869"/>
                </a:lnTo>
                <a:close/>
              </a:path>
              <a:path w="12736830" h="13132435">
                <a:moveTo>
                  <a:pt x="10828973" y="7562139"/>
                </a:moveTo>
                <a:lnTo>
                  <a:pt x="10793146" y="7562139"/>
                </a:lnTo>
                <a:lnTo>
                  <a:pt x="10793146" y="7597965"/>
                </a:lnTo>
                <a:lnTo>
                  <a:pt x="10828973" y="7597965"/>
                </a:lnTo>
                <a:lnTo>
                  <a:pt x="10828973" y="7562139"/>
                </a:lnTo>
                <a:close/>
              </a:path>
              <a:path w="12736830" h="13132435">
                <a:moveTo>
                  <a:pt x="10844784" y="13097231"/>
                </a:moveTo>
                <a:lnTo>
                  <a:pt x="10808957" y="13097231"/>
                </a:lnTo>
                <a:lnTo>
                  <a:pt x="10808957" y="13132130"/>
                </a:lnTo>
                <a:lnTo>
                  <a:pt x="10844784" y="13132130"/>
                </a:lnTo>
                <a:lnTo>
                  <a:pt x="10844784" y="13097231"/>
                </a:lnTo>
                <a:close/>
              </a:path>
              <a:path w="12736830" h="13132435">
                <a:moveTo>
                  <a:pt x="10853560" y="3953751"/>
                </a:moveTo>
                <a:lnTo>
                  <a:pt x="10817733" y="3953751"/>
                </a:lnTo>
                <a:lnTo>
                  <a:pt x="10817733" y="3989565"/>
                </a:lnTo>
                <a:lnTo>
                  <a:pt x="10853560" y="3989565"/>
                </a:lnTo>
                <a:lnTo>
                  <a:pt x="10853560" y="3953751"/>
                </a:lnTo>
                <a:close/>
              </a:path>
              <a:path w="12736830" h="13132435">
                <a:moveTo>
                  <a:pt x="10899851" y="7387869"/>
                </a:moveTo>
                <a:lnTo>
                  <a:pt x="10864037" y="7387869"/>
                </a:lnTo>
                <a:lnTo>
                  <a:pt x="10864037" y="7419353"/>
                </a:lnTo>
                <a:lnTo>
                  <a:pt x="10899851" y="7419353"/>
                </a:lnTo>
                <a:lnTo>
                  <a:pt x="10899851" y="7387869"/>
                </a:lnTo>
                <a:close/>
              </a:path>
              <a:path w="12736830" h="13132435">
                <a:moveTo>
                  <a:pt x="10900613" y="7562139"/>
                </a:moveTo>
                <a:lnTo>
                  <a:pt x="10864787" y="7562139"/>
                </a:lnTo>
                <a:lnTo>
                  <a:pt x="10864787" y="7597965"/>
                </a:lnTo>
                <a:lnTo>
                  <a:pt x="10900613" y="7597965"/>
                </a:lnTo>
                <a:lnTo>
                  <a:pt x="10900613" y="7562139"/>
                </a:lnTo>
                <a:close/>
              </a:path>
              <a:path w="12736830" h="13132435">
                <a:moveTo>
                  <a:pt x="10916425" y="13097231"/>
                </a:moveTo>
                <a:lnTo>
                  <a:pt x="10880598" y="13097231"/>
                </a:lnTo>
                <a:lnTo>
                  <a:pt x="10880598" y="13132130"/>
                </a:lnTo>
                <a:lnTo>
                  <a:pt x="10916425" y="13132130"/>
                </a:lnTo>
                <a:lnTo>
                  <a:pt x="10916425" y="13097231"/>
                </a:lnTo>
                <a:close/>
              </a:path>
              <a:path w="12736830" h="13132435">
                <a:moveTo>
                  <a:pt x="10925200" y="3953751"/>
                </a:moveTo>
                <a:lnTo>
                  <a:pt x="10889374" y="3953751"/>
                </a:lnTo>
                <a:lnTo>
                  <a:pt x="10889374" y="3989565"/>
                </a:lnTo>
                <a:lnTo>
                  <a:pt x="10925200" y="3989565"/>
                </a:lnTo>
                <a:lnTo>
                  <a:pt x="10925200" y="3953751"/>
                </a:lnTo>
                <a:close/>
              </a:path>
              <a:path w="12736830" h="13132435">
                <a:moveTo>
                  <a:pt x="10971492" y="7387869"/>
                </a:moveTo>
                <a:lnTo>
                  <a:pt x="10935678" y="7387869"/>
                </a:lnTo>
                <a:lnTo>
                  <a:pt x="10935678" y="7419353"/>
                </a:lnTo>
                <a:lnTo>
                  <a:pt x="10971492" y="7419353"/>
                </a:lnTo>
                <a:lnTo>
                  <a:pt x="10971492" y="7387869"/>
                </a:lnTo>
                <a:close/>
              </a:path>
              <a:path w="12736830" h="13132435">
                <a:moveTo>
                  <a:pt x="10972254" y="7562139"/>
                </a:moveTo>
                <a:lnTo>
                  <a:pt x="10936427" y="7562139"/>
                </a:lnTo>
                <a:lnTo>
                  <a:pt x="10936427" y="7597965"/>
                </a:lnTo>
                <a:lnTo>
                  <a:pt x="10972254" y="7597965"/>
                </a:lnTo>
                <a:lnTo>
                  <a:pt x="10972254" y="7562139"/>
                </a:lnTo>
                <a:close/>
              </a:path>
              <a:path w="12736830" h="13132435">
                <a:moveTo>
                  <a:pt x="10988065" y="13097231"/>
                </a:moveTo>
                <a:lnTo>
                  <a:pt x="10952239" y="13097231"/>
                </a:lnTo>
                <a:lnTo>
                  <a:pt x="10952239" y="13132130"/>
                </a:lnTo>
                <a:lnTo>
                  <a:pt x="10988065" y="13132130"/>
                </a:lnTo>
                <a:lnTo>
                  <a:pt x="10988065" y="13097231"/>
                </a:lnTo>
                <a:close/>
              </a:path>
              <a:path w="12736830" h="13132435">
                <a:moveTo>
                  <a:pt x="10996841" y="3953751"/>
                </a:moveTo>
                <a:lnTo>
                  <a:pt x="10961014" y="3953751"/>
                </a:lnTo>
                <a:lnTo>
                  <a:pt x="10961014" y="3989565"/>
                </a:lnTo>
                <a:lnTo>
                  <a:pt x="10996841" y="3989565"/>
                </a:lnTo>
                <a:lnTo>
                  <a:pt x="10996841" y="3953751"/>
                </a:lnTo>
                <a:close/>
              </a:path>
              <a:path w="12736830" h="13132435">
                <a:moveTo>
                  <a:pt x="11043133" y="7387869"/>
                </a:moveTo>
                <a:lnTo>
                  <a:pt x="11007306" y="7387869"/>
                </a:lnTo>
                <a:lnTo>
                  <a:pt x="11007306" y="7419353"/>
                </a:lnTo>
                <a:lnTo>
                  <a:pt x="11043133" y="7419353"/>
                </a:lnTo>
                <a:lnTo>
                  <a:pt x="11043133" y="7387869"/>
                </a:lnTo>
                <a:close/>
              </a:path>
              <a:path w="12736830" h="13132435">
                <a:moveTo>
                  <a:pt x="11043895" y="7562139"/>
                </a:moveTo>
                <a:lnTo>
                  <a:pt x="11008068" y="7562139"/>
                </a:lnTo>
                <a:lnTo>
                  <a:pt x="11008068" y="7597965"/>
                </a:lnTo>
                <a:lnTo>
                  <a:pt x="11043895" y="7597965"/>
                </a:lnTo>
                <a:lnTo>
                  <a:pt x="11043895" y="7562139"/>
                </a:lnTo>
                <a:close/>
              </a:path>
              <a:path w="12736830" h="13132435">
                <a:moveTo>
                  <a:pt x="11059706" y="13097231"/>
                </a:moveTo>
                <a:lnTo>
                  <a:pt x="11023879" y="13097231"/>
                </a:lnTo>
                <a:lnTo>
                  <a:pt x="11023879" y="13132130"/>
                </a:lnTo>
                <a:lnTo>
                  <a:pt x="11059706" y="13132130"/>
                </a:lnTo>
                <a:lnTo>
                  <a:pt x="11059706" y="13097231"/>
                </a:lnTo>
                <a:close/>
              </a:path>
              <a:path w="12736830" h="13132435">
                <a:moveTo>
                  <a:pt x="11068482" y="3953751"/>
                </a:moveTo>
                <a:lnTo>
                  <a:pt x="11032655" y="3953751"/>
                </a:lnTo>
                <a:lnTo>
                  <a:pt x="11032655" y="3989565"/>
                </a:lnTo>
                <a:lnTo>
                  <a:pt x="11068482" y="3989565"/>
                </a:lnTo>
                <a:lnTo>
                  <a:pt x="11068482" y="3953751"/>
                </a:lnTo>
                <a:close/>
              </a:path>
              <a:path w="12736830" h="13132435">
                <a:moveTo>
                  <a:pt x="11114773" y="7387869"/>
                </a:moveTo>
                <a:lnTo>
                  <a:pt x="11078947" y="7387869"/>
                </a:lnTo>
                <a:lnTo>
                  <a:pt x="11078947" y="7419353"/>
                </a:lnTo>
                <a:lnTo>
                  <a:pt x="11114773" y="7419353"/>
                </a:lnTo>
                <a:lnTo>
                  <a:pt x="11114773" y="7387869"/>
                </a:lnTo>
                <a:close/>
              </a:path>
              <a:path w="12736830" h="13132435">
                <a:moveTo>
                  <a:pt x="11115535" y="7562139"/>
                </a:moveTo>
                <a:lnTo>
                  <a:pt x="11079709" y="7562139"/>
                </a:lnTo>
                <a:lnTo>
                  <a:pt x="11079709" y="7597965"/>
                </a:lnTo>
                <a:lnTo>
                  <a:pt x="11115535" y="7597965"/>
                </a:lnTo>
                <a:lnTo>
                  <a:pt x="11115535" y="7562139"/>
                </a:lnTo>
                <a:close/>
              </a:path>
              <a:path w="12736830" h="13132435">
                <a:moveTo>
                  <a:pt x="11131347" y="13097231"/>
                </a:moveTo>
                <a:lnTo>
                  <a:pt x="11095520" y="13097231"/>
                </a:lnTo>
                <a:lnTo>
                  <a:pt x="11095520" y="13132130"/>
                </a:lnTo>
                <a:lnTo>
                  <a:pt x="11131347" y="13132130"/>
                </a:lnTo>
                <a:lnTo>
                  <a:pt x="11131347" y="13097231"/>
                </a:lnTo>
                <a:close/>
              </a:path>
              <a:path w="12736830" h="13132435">
                <a:moveTo>
                  <a:pt x="11140123" y="3953751"/>
                </a:moveTo>
                <a:lnTo>
                  <a:pt x="11104296" y="3953751"/>
                </a:lnTo>
                <a:lnTo>
                  <a:pt x="11104296" y="3989565"/>
                </a:lnTo>
                <a:lnTo>
                  <a:pt x="11140123" y="3989565"/>
                </a:lnTo>
                <a:lnTo>
                  <a:pt x="11140123" y="3953751"/>
                </a:lnTo>
                <a:close/>
              </a:path>
              <a:path w="12736830" h="13132435">
                <a:moveTo>
                  <a:pt x="11186414" y="7387869"/>
                </a:moveTo>
                <a:lnTo>
                  <a:pt x="11150587" y="7387869"/>
                </a:lnTo>
                <a:lnTo>
                  <a:pt x="11150587" y="7419353"/>
                </a:lnTo>
                <a:lnTo>
                  <a:pt x="11186414" y="7419353"/>
                </a:lnTo>
                <a:lnTo>
                  <a:pt x="11186414" y="7387869"/>
                </a:lnTo>
                <a:close/>
              </a:path>
              <a:path w="12736830" h="13132435">
                <a:moveTo>
                  <a:pt x="11187176" y="7562139"/>
                </a:moveTo>
                <a:lnTo>
                  <a:pt x="11151349" y="7562139"/>
                </a:lnTo>
                <a:lnTo>
                  <a:pt x="11151349" y="7597965"/>
                </a:lnTo>
                <a:lnTo>
                  <a:pt x="11187176" y="7597965"/>
                </a:lnTo>
                <a:lnTo>
                  <a:pt x="11187176" y="7562139"/>
                </a:lnTo>
                <a:close/>
              </a:path>
              <a:path w="12736830" h="13132435">
                <a:moveTo>
                  <a:pt x="11202988" y="13097231"/>
                </a:moveTo>
                <a:lnTo>
                  <a:pt x="11167161" y="13097231"/>
                </a:lnTo>
                <a:lnTo>
                  <a:pt x="11167161" y="13132130"/>
                </a:lnTo>
                <a:lnTo>
                  <a:pt x="11202988" y="13132130"/>
                </a:lnTo>
                <a:lnTo>
                  <a:pt x="11202988" y="13097231"/>
                </a:lnTo>
                <a:close/>
              </a:path>
              <a:path w="12736830" h="13132435">
                <a:moveTo>
                  <a:pt x="11211763" y="3953751"/>
                </a:moveTo>
                <a:lnTo>
                  <a:pt x="11175937" y="3953751"/>
                </a:lnTo>
                <a:lnTo>
                  <a:pt x="11175937" y="3989565"/>
                </a:lnTo>
                <a:lnTo>
                  <a:pt x="11211763" y="3989565"/>
                </a:lnTo>
                <a:lnTo>
                  <a:pt x="11211763" y="3953751"/>
                </a:lnTo>
                <a:close/>
              </a:path>
              <a:path w="12736830" h="13132435">
                <a:moveTo>
                  <a:pt x="11258055" y="7387869"/>
                </a:moveTo>
                <a:lnTo>
                  <a:pt x="11222228" y="7387869"/>
                </a:lnTo>
                <a:lnTo>
                  <a:pt x="11222228" y="7419353"/>
                </a:lnTo>
                <a:lnTo>
                  <a:pt x="11258055" y="7419353"/>
                </a:lnTo>
                <a:lnTo>
                  <a:pt x="11258055" y="7387869"/>
                </a:lnTo>
                <a:close/>
              </a:path>
              <a:path w="12736830" h="13132435">
                <a:moveTo>
                  <a:pt x="11258817" y="7562139"/>
                </a:moveTo>
                <a:lnTo>
                  <a:pt x="11222990" y="7562139"/>
                </a:lnTo>
                <a:lnTo>
                  <a:pt x="11222990" y="7597965"/>
                </a:lnTo>
                <a:lnTo>
                  <a:pt x="11258817" y="7597965"/>
                </a:lnTo>
                <a:lnTo>
                  <a:pt x="11258817" y="7562139"/>
                </a:lnTo>
                <a:close/>
              </a:path>
              <a:path w="12736830" h="13132435">
                <a:moveTo>
                  <a:pt x="11274628" y="13097231"/>
                </a:moveTo>
                <a:lnTo>
                  <a:pt x="11238802" y="13097231"/>
                </a:lnTo>
                <a:lnTo>
                  <a:pt x="11238802" y="13132130"/>
                </a:lnTo>
                <a:lnTo>
                  <a:pt x="11274628" y="13132130"/>
                </a:lnTo>
                <a:lnTo>
                  <a:pt x="11274628" y="13097231"/>
                </a:lnTo>
                <a:close/>
              </a:path>
              <a:path w="12736830" h="13132435">
                <a:moveTo>
                  <a:pt x="11283404" y="3953751"/>
                </a:moveTo>
                <a:lnTo>
                  <a:pt x="11247577" y="3953751"/>
                </a:lnTo>
                <a:lnTo>
                  <a:pt x="11247577" y="3989565"/>
                </a:lnTo>
                <a:lnTo>
                  <a:pt x="11283404" y="3989565"/>
                </a:lnTo>
                <a:lnTo>
                  <a:pt x="11283404" y="3953751"/>
                </a:lnTo>
                <a:close/>
              </a:path>
              <a:path w="12736830" h="13132435">
                <a:moveTo>
                  <a:pt x="11329695" y="7387869"/>
                </a:moveTo>
                <a:lnTo>
                  <a:pt x="11293869" y="7387869"/>
                </a:lnTo>
                <a:lnTo>
                  <a:pt x="11293869" y="7419353"/>
                </a:lnTo>
                <a:lnTo>
                  <a:pt x="11329695" y="7419353"/>
                </a:lnTo>
                <a:lnTo>
                  <a:pt x="11329695" y="7387869"/>
                </a:lnTo>
                <a:close/>
              </a:path>
              <a:path w="12736830" h="13132435">
                <a:moveTo>
                  <a:pt x="11330457" y="7562139"/>
                </a:moveTo>
                <a:lnTo>
                  <a:pt x="11294631" y="7562139"/>
                </a:lnTo>
                <a:lnTo>
                  <a:pt x="11294631" y="7597965"/>
                </a:lnTo>
                <a:lnTo>
                  <a:pt x="11330457" y="7597965"/>
                </a:lnTo>
                <a:lnTo>
                  <a:pt x="11330457" y="7562139"/>
                </a:lnTo>
                <a:close/>
              </a:path>
              <a:path w="12736830" h="13132435">
                <a:moveTo>
                  <a:pt x="11346269" y="13097231"/>
                </a:moveTo>
                <a:lnTo>
                  <a:pt x="11310442" y="13097231"/>
                </a:lnTo>
                <a:lnTo>
                  <a:pt x="11310442" y="13132130"/>
                </a:lnTo>
                <a:lnTo>
                  <a:pt x="11346269" y="13132130"/>
                </a:lnTo>
                <a:lnTo>
                  <a:pt x="11346269" y="13097231"/>
                </a:lnTo>
                <a:close/>
              </a:path>
              <a:path w="12736830" h="13132435">
                <a:moveTo>
                  <a:pt x="11355045" y="3953751"/>
                </a:moveTo>
                <a:lnTo>
                  <a:pt x="11319218" y="3953751"/>
                </a:lnTo>
                <a:lnTo>
                  <a:pt x="11319218" y="3989565"/>
                </a:lnTo>
                <a:lnTo>
                  <a:pt x="11355045" y="3989565"/>
                </a:lnTo>
                <a:lnTo>
                  <a:pt x="11355045" y="3953751"/>
                </a:lnTo>
                <a:close/>
              </a:path>
              <a:path w="12736830" h="13132435">
                <a:moveTo>
                  <a:pt x="11401336" y="7387869"/>
                </a:moveTo>
                <a:lnTo>
                  <a:pt x="11365509" y="7387869"/>
                </a:lnTo>
                <a:lnTo>
                  <a:pt x="11365509" y="7419353"/>
                </a:lnTo>
                <a:lnTo>
                  <a:pt x="11401336" y="7419353"/>
                </a:lnTo>
                <a:lnTo>
                  <a:pt x="11401336" y="7387869"/>
                </a:lnTo>
                <a:close/>
              </a:path>
              <a:path w="12736830" h="13132435">
                <a:moveTo>
                  <a:pt x="11402098" y="7562139"/>
                </a:moveTo>
                <a:lnTo>
                  <a:pt x="11366271" y="7562139"/>
                </a:lnTo>
                <a:lnTo>
                  <a:pt x="11366271" y="7597965"/>
                </a:lnTo>
                <a:lnTo>
                  <a:pt x="11402098" y="7597965"/>
                </a:lnTo>
                <a:lnTo>
                  <a:pt x="11402098" y="7562139"/>
                </a:lnTo>
                <a:close/>
              </a:path>
              <a:path w="12736830" h="13132435">
                <a:moveTo>
                  <a:pt x="11417910" y="13097231"/>
                </a:moveTo>
                <a:lnTo>
                  <a:pt x="11382083" y="13097231"/>
                </a:lnTo>
                <a:lnTo>
                  <a:pt x="11382083" y="13132130"/>
                </a:lnTo>
                <a:lnTo>
                  <a:pt x="11417910" y="13132130"/>
                </a:lnTo>
                <a:lnTo>
                  <a:pt x="11417910" y="13097231"/>
                </a:lnTo>
                <a:close/>
              </a:path>
              <a:path w="12736830" h="13132435">
                <a:moveTo>
                  <a:pt x="11426685" y="3953751"/>
                </a:moveTo>
                <a:lnTo>
                  <a:pt x="11390859" y="3953751"/>
                </a:lnTo>
                <a:lnTo>
                  <a:pt x="11390859" y="3989565"/>
                </a:lnTo>
                <a:lnTo>
                  <a:pt x="11426685" y="3989565"/>
                </a:lnTo>
                <a:lnTo>
                  <a:pt x="11426685" y="3953751"/>
                </a:lnTo>
                <a:close/>
              </a:path>
              <a:path w="12736830" h="13132435">
                <a:moveTo>
                  <a:pt x="11472977" y="7387869"/>
                </a:moveTo>
                <a:lnTo>
                  <a:pt x="11437150" y="7387869"/>
                </a:lnTo>
                <a:lnTo>
                  <a:pt x="11437150" y="7419353"/>
                </a:lnTo>
                <a:lnTo>
                  <a:pt x="11472977" y="7419353"/>
                </a:lnTo>
                <a:lnTo>
                  <a:pt x="11472977" y="7387869"/>
                </a:lnTo>
                <a:close/>
              </a:path>
              <a:path w="12736830" h="13132435">
                <a:moveTo>
                  <a:pt x="11473739" y="7562139"/>
                </a:moveTo>
                <a:lnTo>
                  <a:pt x="11437912" y="7562139"/>
                </a:lnTo>
                <a:lnTo>
                  <a:pt x="11437912" y="7597965"/>
                </a:lnTo>
                <a:lnTo>
                  <a:pt x="11473739" y="7597965"/>
                </a:lnTo>
                <a:lnTo>
                  <a:pt x="11473739" y="7562139"/>
                </a:lnTo>
                <a:close/>
              </a:path>
              <a:path w="12736830" h="13132435">
                <a:moveTo>
                  <a:pt x="11489550" y="13097231"/>
                </a:moveTo>
                <a:lnTo>
                  <a:pt x="11453724" y="13097231"/>
                </a:lnTo>
                <a:lnTo>
                  <a:pt x="11453724" y="13132130"/>
                </a:lnTo>
                <a:lnTo>
                  <a:pt x="11489550" y="13132130"/>
                </a:lnTo>
                <a:lnTo>
                  <a:pt x="11489550" y="13097231"/>
                </a:lnTo>
                <a:close/>
              </a:path>
              <a:path w="12736830" h="13132435">
                <a:moveTo>
                  <a:pt x="11498313" y="3953751"/>
                </a:moveTo>
                <a:lnTo>
                  <a:pt x="11462499" y="3953751"/>
                </a:lnTo>
                <a:lnTo>
                  <a:pt x="11462499" y="3989565"/>
                </a:lnTo>
                <a:lnTo>
                  <a:pt x="11498313" y="3989565"/>
                </a:lnTo>
                <a:lnTo>
                  <a:pt x="11498313" y="3953751"/>
                </a:lnTo>
                <a:close/>
              </a:path>
              <a:path w="12736830" h="13132435">
                <a:moveTo>
                  <a:pt x="11544618" y="7387869"/>
                </a:moveTo>
                <a:lnTo>
                  <a:pt x="11508791" y="7387869"/>
                </a:lnTo>
                <a:lnTo>
                  <a:pt x="11508791" y="7419353"/>
                </a:lnTo>
                <a:lnTo>
                  <a:pt x="11544618" y="7419353"/>
                </a:lnTo>
                <a:lnTo>
                  <a:pt x="11544618" y="7387869"/>
                </a:lnTo>
                <a:close/>
              </a:path>
              <a:path w="12736830" h="13132435">
                <a:moveTo>
                  <a:pt x="11545380" y="7562139"/>
                </a:moveTo>
                <a:lnTo>
                  <a:pt x="11509553" y="7562139"/>
                </a:lnTo>
                <a:lnTo>
                  <a:pt x="11509553" y="7597965"/>
                </a:lnTo>
                <a:lnTo>
                  <a:pt x="11545380" y="7597965"/>
                </a:lnTo>
                <a:lnTo>
                  <a:pt x="11545380" y="7562139"/>
                </a:lnTo>
                <a:close/>
              </a:path>
              <a:path w="12736830" h="13132435">
                <a:moveTo>
                  <a:pt x="11561191" y="13097231"/>
                </a:moveTo>
                <a:lnTo>
                  <a:pt x="11525364" y="13097231"/>
                </a:lnTo>
                <a:lnTo>
                  <a:pt x="11525364" y="13132130"/>
                </a:lnTo>
                <a:lnTo>
                  <a:pt x="11561191" y="13132130"/>
                </a:lnTo>
                <a:lnTo>
                  <a:pt x="11561191" y="13097231"/>
                </a:lnTo>
                <a:close/>
              </a:path>
              <a:path w="12736830" h="13132435">
                <a:moveTo>
                  <a:pt x="11569954" y="3953751"/>
                </a:moveTo>
                <a:lnTo>
                  <a:pt x="11534140" y="3953751"/>
                </a:lnTo>
                <a:lnTo>
                  <a:pt x="11534140" y="3989565"/>
                </a:lnTo>
                <a:lnTo>
                  <a:pt x="11569954" y="3989565"/>
                </a:lnTo>
                <a:lnTo>
                  <a:pt x="11569954" y="3953751"/>
                </a:lnTo>
                <a:close/>
              </a:path>
              <a:path w="12736830" h="13132435">
                <a:moveTo>
                  <a:pt x="11616258" y="7387869"/>
                </a:moveTo>
                <a:lnTo>
                  <a:pt x="11580432" y="7387869"/>
                </a:lnTo>
                <a:lnTo>
                  <a:pt x="11580432" y="7419353"/>
                </a:lnTo>
                <a:lnTo>
                  <a:pt x="11616258" y="7419353"/>
                </a:lnTo>
                <a:lnTo>
                  <a:pt x="11616258" y="7387869"/>
                </a:lnTo>
                <a:close/>
              </a:path>
              <a:path w="12736830" h="13132435">
                <a:moveTo>
                  <a:pt x="11617020" y="7562139"/>
                </a:moveTo>
                <a:lnTo>
                  <a:pt x="11581194" y="7562139"/>
                </a:lnTo>
                <a:lnTo>
                  <a:pt x="11581194" y="7597965"/>
                </a:lnTo>
                <a:lnTo>
                  <a:pt x="11617020" y="7597965"/>
                </a:lnTo>
                <a:lnTo>
                  <a:pt x="11617020" y="7562139"/>
                </a:lnTo>
                <a:close/>
              </a:path>
              <a:path w="12736830" h="13132435">
                <a:moveTo>
                  <a:pt x="11632832" y="13097231"/>
                </a:moveTo>
                <a:lnTo>
                  <a:pt x="11597005" y="13097231"/>
                </a:lnTo>
                <a:lnTo>
                  <a:pt x="11597005" y="13132130"/>
                </a:lnTo>
                <a:lnTo>
                  <a:pt x="11632832" y="13132130"/>
                </a:lnTo>
                <a:lnTo>
                  <a:pt x="11632832" y="13097231"/>
                </a:lnTo>
                <a:close/>
              </a:path>
              <a:path w="12736830" h="13132435">
                <a:moveTo>
                  <a:pt x="11641595" y="3953751"/>
                </a:moveTo>
                <a:lnTo>
                  <a:pt x="11605781" y="3953751"/>
                </a:lnTo>
                <a:lnTo>
                  <a:pt x="11605781" y="3989565"/>
                </a:lnTo>
                <a:lnTo>
                  <a:pt x="11641595" y="3989565"/>
                </a:lnTo>
                <a:lnTo>
                  <a:pt x="11641595" y="3953751"/>
                </a:lnTo>
                <a:close/>
              </a:path>
              <a:path w="12736830" h="13132435">
                <a:moveTo>
                  <a:pt x="11687899" y="7387869"/>
                </a:moveTo>
                <a:lnTo>
                  <a:pt x="11652072" y="7387869"/>
                </a:lnTo>
                <a:lnTo>
                  <a:pt x="11652072" y="7419353"/>
                </a:lnTo>
                <a:lnTo>
                  <a:pt x="11687899" y="7419353"/>
                </a:lnTo>
                <a:lnTo>
                  <a:pt x="11687899" y="7387869"/>
                </a:lnTo>
                <a:close/>
              </a:path>
              <a:path w="12736830" h="13132435">
                <a:moveTo>
                  <a:pt x="11688661" y="7562139"/>
                </a:moveTo>
                <a:lnTo>
                  <a:pt x="11652834" y="7562139"/>
                </a:lnTo>
                <a:lnTo>
                  <a:pt x="11652834" y="7597965"/>
                </a:lnTo>
                <a:lnTo>
                  <a:pt x="11688661" y="7597965"/>
                </a:lnTo>
                <a:lnTo>
                  <a:pt x="11688661" y="7562139"/>
                </a:lnTo>
                <a:close/>
              </a:path>
              <a:path w="12736830" h="13132435">
                <a:moveTo>
                  <a:pt x="11704460" y="13097231"/>
                </a:moveTo>
                <a:lnTo>
                  <a:pt x="11668646" y="13097231"/>
                </a:lnTo>
                <a:lnTo>
                  <a:pt x="11668646" y="13132130"/>
                </a:lnTo>
                <a:lnTo>
                  <a:pt x="11704460" y="13132130"/>
                </a:lnTo>
                <a:lnTo>
                  <a:pt x="11704460" y="13097231"/>
                </a:lnTo>
                <a:close/>
              </a:path>
              <a:path w="12736830" h="13132435">
                <a:moveTo>
                  <a:pt x="11713235" y="3953751"/>
                </a:moveTo>
                <a:lnTo>
                  <a:pt x="11677421" y="3953751"/>
                </a:lnTo>
                <a:lnTo>
                  <a:pt x="11677421" y="3989565"/>
                </a:lnTo>
                <a:lnTo>
                  <a:pt x="11713235" y="3989565"/>
                </a:lnTo>
                <a:lnTo>
                  <a:pt x="11713235" y="3953751"/>
                </a:lnTo>
                <a:close/>
              </a:path>
              <a:path w="12736830" h="13132435">
                <a:moveTo>
                  <a:pt x="11759540" y="7387869"/>
                </a:moveTo>
                <a:lnTo>
                  <a:pt x="11723713" y="7387869"/>
                </a:lnTo>
                <a:lnTo>
                  <a:pt x="11723713" y="7419353"/>
                </a:lnTo>
                <a:lnTo>
                  <a:pt x="11759540" y="7419353"/>
                </a:lnTo>
                <a:lnTo>
                  <a:pt x="11759540" y="7387869"/>
                </a:lnTo>
                <a:close/>
              </a:path>
              <a:path w="12736830" h="13132435">
                <a:moveTo>
                  <a:pt x="11760302" y="7562139"/>
                </a:moveTo>
                <a:lnTo>
                  <a:pt x="11724475" y="7562139"/>
                </a:lnTo>
                <a:lnTo>
                  <a:pt x="11724475" y="7597965"/>
                </a:lnTo>
                <a:lnTo>
                  <a:pt x="11760302" y="7597965"/>
                </a:lnTo>
                <a:lnTo>
                  <a:pt x="11760302" y="7562139"/>
                </a:lnTo>
                <a:close/>
              </a:path>
              <a:path w="12736830" h="13132435">
                <a:moveTo>
                  <a:pt x="11776100" y="13097231"/>
                </a:moveTo>
                <a:lnTo>
                  <a:pt x="11740286" y="13097231"/>
                </a:lnTo>
                <a:lnTo>
                  <a:pt x="11740286" y="13132130"/>
                </a:lnTo>
                <a:lnTo>
                  <a:pt x="11776100" y="13132130"/>
                </a:lnTo>
                <a:lnTo>
                  <a:pt x="11776100" y="13097231"/>
                </a:lnTo>
                <a:close/>
              </a:path>
              <a:path w="12736830" h="13132435">
                <a:moveTo>
                  <a:pt x="11784876" y="3953751"/>
                </a:moveTo>
                <a:lnTo>
                  <a:pt x="11749062" y="3953751"/>
                </a:lnTo>
                <a:lnTo>
                  <a:pt x="11749062" y="3989565"/>
                </a:lnTo>
                <a:lnTo>
                  <a:pt x="11784876" y="3989565"/>
                </a:lnTo>
                <a:lnTo>
                  <a:pt x="11784876" y="3953751"/>
                </a:lnTo>
                <a:close/>
              </a:path>
              <a:path w="12736830" h="13132435">
                <a:moveTo>
                  <a:pt x="11831180" y="7387869"/>
                </a:moveTo>
                <a:lnTo>
                  <a:pt x="11795354" y="7387869"/>
                </a:lnTo>
                <a:lnTo>
                  <a:pt x="11795354" y="7419353"/>
                </a:lnTo>
                <a:lnTo>
                  <a:pt x="11831180" y="7419353"/>
                </a:lnTo>
                <a:lnTo>
                  <a:pt x="11831180" y="7387869"/>
                </a:lnTo>
                <a:close/>
              </a:path>
              <a:path w="12736830" h="13132435">
                <a:moveTo>
                  <a:pt x="11831942" y="7562139"/>
                </a:moveTo>
                <a:lnTo>
                  <a:pt x="11796116" y="7562139"/>
                </a:lnTo>
                <a:lnTo>
                  <a:pt x="11796116" y="7597965"/>
                </a:lnTo>
                <a:lnTo>
                  <a:pt x="11831942" y="7597965"/>
                </a:lnTo>
                <a:lnTo>
                  <a:pt x="11831942" y="7562139"/>
                </a:lnTo>
                <a:close/>
              </a:path>
              <a:path w="12736830" h="13132435">
                <a:moveTo>
                  <a:pt x="11847741" y="13097231"/>
                </a:moveTo>
                <a:lnTo>
                  <a:pt x="11811927" y="13097231"/>
                </a:lnTo>
                <a:lnTo>
                  <a:pt x="11811927" y="13132130"/>
                </a:lnTo>
                <a:lnTo>
                  <a:pt x="11847741" y="13132130"/>
                </a:lnTo>
                <a:lnTo>
                  <a:pt x="11847741" y="13097231"/>
                </a:lnTo>
                <a:close/>
              </a:path>
              <a:path w="12736830" h="13132435">
                <a:moveTo>
                  <a:pt x="11856517" y="3953751"/>
                </a:moveTo>
                <a:lnTo>
                  <a:pt x="11820703" y="3953751"/>
                </a:lnTo>
                <a:lnTo>
                  <a:pt x="11820703" y="3989565"/>
                </a:lnTo>
                <a:lnTo>
                  <a:pt x="11856517" y="3989565"/>
                </a:lnTo>
                <a:lnTo>
                  <a:pt x="11856517" y="3953751"/>
                </a:lnTo>
                <a:close/>
              </a:path>
              <a:path w="12736830" h="13132435">
                <a:moveTo>
                  <a:pt x="11902821" y="7387869"/>
                </a:moveTo>
                <a:lnTo>
                  <a:pt x="11866994" y="7387869"/>
                </a:lnTo>
                <a:lnTo>
                  <a:pt x="11866994" y="7419353"/>
                </a:lnTo>
                <a:lnTo>
                  <a:pt x="11902821" y="7419353"/>
                </a:lnTo>
                <a:lnTo>
                  <a:pt x="11902821" y="7387869"/>
                </a:lnTo>
                <a:close/>
              </a:path>
              <a:path w="12736830" h="13132435">
                <a:moveTo>
                  <a:pt x="11903583" y="7562139"/>
                </a:moveTo>
                <a:lnTo>
                  <a:pt x="11867756" y="7562139"/>
                </a:lnTo>
                <a:lnTo>
                  <a:pt x="11867756" y="7597965"/>
                </a:lnTo>
                <a:lnTo>
                  <a:pt x="11903583" y="7597965"/>
                </a:lnTo>
                <a:lnTo>
                  <a:pt x="11903583" y="7562139"/>
                </a:lnTo>
                <a:close/>
              </a:path>
              <a:path w="12736830" h="13132435">
                <a:moveTo>
                  <a:pt x="11919382" y="13097231"/>
                </a:moveTo>
                <a:lnTo>
                  <a:pt x="11883568" y="13097231"/>
                </a:lnTo>
                <a:lnTo>
                  <a:pt x="11883568" y="13132130"/>
                </a:lnTo>
                <a:lnTo>
                  <a:pt x="11919382" y="13132130"/>
                </a:lnTo>
                <a:lnTo>
                  <a:pt x="11919382" y="13097231"/>
                </a:lnTo>
                <a:close/>
              </a:path>
              <a:path w="12736830" h="13132435">
                <a:moveTo>
                  <a:pt x="11928158" y="3953751"/>
                </a:moveTo>
                <a:lnTo>
                  <a:pt x="11892344" y="3953751"/>
                </a:lnTo>
                <a:lnTo>
                  <a:pt x="11892344" y="3989565"/>
                </a:lnTo>
                <a:lnTo>
                  <a:pt x="11928158" y="3989565"/>
                </a:lnTo>
                <a:lnTo>
                  <a:pt x="11928158" y="3953751"/>
                </a:lnTo>
                <a:close/>
              </a:path>
              <a:path w="12736830" h="13132435">
                <a:moveTo>
                  <a:pt x="11974462" y="7387869"/>
                </a:moveTo>
                <a:lnTo>
                  <a:pt x="11938635" y="7387869"/>
                </a:lnTo>
                <a:lnTo>
                  <a:pt x="11938635" y="7419353"/>
                </a:lnTo>
                <a:lnTo>
                  <a:pt x="11974462" y="7419353"/>
                </a:lnTo>
                <a:lnTo>
                  <a:pt x="11974462" y="7387869"/>
                </a:lnTo>
                <a:close/>
              </a:path>
              <a:path w="12736830" h="13132435">
                <a:moveTo>
                  <a:pt x="11975224" y="7562139"/>
                </a:moveTo>
                <a:lnTo>
                  <a:pt x="11939397" y="7562139"/>
                </a:lnTo>
                <a:lnTo>
                  <a:pt x="11939397" y="7597965"/>
                </a:lnTo>
                <a:lnTo>
                  <a:pt x="11975224" y="7597965"/>
                </a:lnTo>
                <a:lnTo>
                  <a:pt x="11975224" y="7562139"/>
                </a:lnTo>
                <a:close/>
              </a:path>
              <a:path w="12736830" h="13132435">
                <a:moveTo>
                  <a:pt x="11991023" y="13097231"/>
                </a:moveTo>
                <a:lnTo>
                  <a:pt x="11955209" y="13097231"/>
                </a:lnTo>
                <a:lnTo>
                  <a:pt x="11955209" y="13132130"/>
                </a:lnTo>
                <a:lnTo>
                  <a:pt x="11991023" y="13132130"/>
                </a:lnTo>
                <a:lnTo>
                  <a:pt x="11991023" y="13097231"/>
                </a:lnTo>
                <a:close/>
              </a:path>
              <a:path w="12736830" h="13132435">
                <a:moveTo>
                  <a:pt x="11999798" y="3953751"/>
                </a:moveTo>
                <a:lnTo>
                  <a:pt x="11963984" y="3953751"/>
                </a:lnTo>
                <a:lnTo>
                  <a:pt x="11963984" y="3989565"/>
                </a:lnTo>
                <a:lnTo>
                  <a:pt x="11999798" y="3989565"/>
                </a:lnTo>
                <a:lnTo>
                  <a:pt x="11999798" y="3953751"/>
                </a:lnTo>
                <a:close/>
              </a:path>
              <a:path w="12736830" h="13132435">
                <a:moveTo>
                  <a:pt x="12046191" y="7419353"/>
                </a:moveTo>
                <a:lnTo>
                  <a:pt x="12041848" y="7385278"/>
                </a:lnTo>
                <a:lnTo>
                  <a:pt x="12033809" y="7386193"/>
                </a:lnTo>
                <a:lnTo>
                  <a:pt x="12025732" y="7386917"/>
                </a:lnTo>
                <a:lnTo>
                  <a:pt x="12017629" y="7387437"/>
                </a:lnTo>
                <a:lnTo>
                  <a:pt x="12009514" y="7387755"/>
                </a:lnTo>
                <a:lnTo>
                  <a:pt x="12010352" y="7419353"/>
                </a:lnTo>
                <a:lnTo>
                  <a:pt x="12046191" y="7419353"/>
                </a:lnTo>
                <a:close/>
              </a:path>
              <a:path w="12736830" h="13132435">
                <a:moveTo>
                  <a:pt x="12046852" y="7562139"/>
                </a:moveTo>
                <a:lnTo>
                  <a:pt x="12011038" y="7562139"/>
                </a:lnTo>
                <a:lnTo>
                  <a:pt x="12011038" y="7597965"/>
                </a:lnTo>
                <a:lnTo>
                  <a:pt x="12046852" y="7597965"/>
                </a:lnTo>
                <a:lnTo>
                  <a:pt x="12046852" y="7562139"/>
                </a:lnTo>
                <a:close/>
              </a:path>
              <a:path w="12736830" h="13132435">
                <a:moveTo>
                  <a:pt x="12062663" y="13097231"/>
                </a:moveTo>
                <a:lnTo>
                  <a:pt x="12026849" y="13097231"/>
                </a:lnTo>
                <a:lnTo>
                  <a:pt x="12026849" y="13132130"/>
                </a:lnTo>
                <a:lnTo>
                  <a:pt x="12062663" y="13132130"/>
                </a:lnTo>
                <a:lnTo>
                  <a:pt x="12062663" y="13097231"/>
                </a:lnTo>
                <a:close/>
              </a:path>
              <a:path w="12736830" h="13132435">
                <a:moveTo>
                  <a:pt x="12070982" y="3961434"/>
                </a:moveTo>
                <a:lnTo>
                  <a:pt x="12049328" y="3957015"/>
                </a:lnTo>
                <a:lnTo>
                  <a:pt x="12035904" y="3956113"/>
                </a:lnTo>
                <a:lnTo>
                  <a:pt x="12032488" y="3991102"/>
                </a:lnTo>
                <a:lnTo>
                  <a:pt x="12040464" y="3991991"/>
                </a:lnTo>
                <a:lnTo>
                  <a:pt x="12048388" y="3993057"/>
                </a:lnTo>
                <a:lnTo>
                  <a:pt x="12056288" y="3994327"/>
                </a:lnTo>
                <a:lnTo>
                  <a:pt x="12064136" y="3995788"/>
                </a:lnTo>
                <a:lnTo>
                  <a:pt x="12070982" y="3961434"/>
                </a:lnTo>
                <a:close/>
              </a:path>
              <a:path w="12736830" h="13132435">
                <a:moveTo>
                  <a:pt x="12115800" y="7403998"/>
                </a:moveTo>
                <a:lnTo>
                  <a:pt x="12104510" y="7370813"/>
                </a:lnTo>
                <a:lnTo>
                  <a:pt x="12096826" y="7373315"/>
                </a:lnTo>
                <a:lnTo>
                  <a:pt x="12089079" y="7375626"/>
                </a:lnTo>
                <a:lnTo>
                  <a:pt x="12081281" y="7377735"/>
                </a:lnTo>
                <a:lnTo>
                  <a:pt x="12073420" y="7379652"/>
                </a:lnTo>
                <a:lnTo>
                  <a:pt x="12081307" y="7413892"/>
                </a:lnTo>
                <a:lnTo>
                  <a:pt x="12095950" y="7410894"/>
                </a:lnTo>
                <a:lnTo>
                  <a:pt x="12115800" y="7403998"/>
                </a:lnTo>
                <a:close/>
              </a:path>
              <a:path w="12736830" h="13132435">
                <a:moveTo>
                  <a:pt x="12118492" y="7562139"/>
                </a:moveTo>
                <a:lnTo>
                  <a:pt x="12082678" y="7562139"/>
                </a:lnTo>
                <a:lnTo>
                  <a:pt x="12082678" y="7597965"/>
                </a:lnTo>
                <a:lnTo>
                  <a:pt x="12118492" y="7597965"/>
                </a:lnTo>
                <a:lnTo>
                  <a:pt x="12118492" y="7562139"/>
                </a:lnTo>
                <a:close/>
              </a:path>
              <a:path w="12736830" h="13132435">
                <a:moveTo>
                  <a:pt x="12134304" y="13097231"/>
                </a:moveTo>
                <a:lnTo>
                  <a:pt x="12098490" y="13097231"/>
                </a:lnTo>
                <a:lnTo>
                  <a:pt x="12098490" y="13132130"/>
                </a:lnTo>
                <a:lnTo>
                  <a:pt x="12134304" y="13132130"/>
                </a:lnTo>
                <a:lnTo>
                  <a:pt x="12134304" y="13097231"/>
                </a:lnTo>
                <a:close/>
              </a:path>
              <a:path w="12736830" h="13132435">
                <a:moveTo>
                  <a:pt x="12139587" y="3981704"/>
                </a:moveTo>
                <a:lnTo>
                  <a:pt x="12105919" y="3970007"/>
                </a:lnTo>
                <a:lnTo>
                  <a:pt x="12095556" y="4003725"/>
                </a:lnTo>
                <a:lnTo>
                  <a:pt x="12103189" y="4006177"/>
                </a:lnTo>
                <a:lnTo>
                  <a:pt x="12110758" y="4008818"/>
                </a:lnTo>
                <a:lnTo>
                  <a:pt x="12118264" y="4011650"/>
                </a:lnTo>
                <a:lnTo>
                  <a:pt x="12125706" y="4014673"/>
                </a:lnTo>
                <a:lnTo>
                  <a:pt x="12139587" y="3981704"/>
                </a:lnTo>
                <a:close/>
              </a:path>
              <a:path w="12736830" h="13132435">
                <a:moveTo>
                  <a:pt x="12181103" y="7374991"/>
                </a:moveTo>
                <a:lnTo>
                  <a:pt x="12163057" y="7344080"/>
                </a:lnTo>
                <a:lnTo>
                  <a:pt x="12156021" y="7348080"/>
                </a:lnTo>
                <a:lnTo>
                  <a:pt x="12148896" y="7351877"/>
                </a:lnTo>
                <a:lnTo>
                  <a:pt x="12141695" y="7355510"/>
                </a:lnTo>
                <a:lnTo>
                  <a:pt x="12134393" y="7358951"/>
                </a:lnTo>
                <a:lnTo>
                  <a:pt x="12149049" y="7391082"/>
                </a:lnTo>
                <a:lnTo>
                  <a:pt x="12181103" y="7374991"/>
                </a:lnTo>
                <a:close/>
              </a:path>
              <a:path w="12736830" h="13132435">
                <a:moveTo>
                  <a:pt x="12190133" y="7562139"/>
                </a:moveTo>
                <a:lnTo>
                  <a:pt x="12154319" y="7562139"/>
                </a:lnTo>
                <a:lnTo>
                  <a:pt x="12154319" y="7597965"/>
                </a:lnTo>
                <a:lnTo>
                  <a:pt x="12190133" y="7597965"/>
                </a:lnTo>
                <a:lnTo>
                  <a:pt x="12190133" y="7562139"/>
                </a:lnTo>
                <a:close/>
              </a:path>
              <a:path w="12736830" h="13132435">
                <a:moveTo>
                  <a:pt x="12202084" y="4016540"/>
                </a:moveTo>
                <a:lnTo>
                  <a:pt x="12181523" y="4002646"/>
                </a:lnTo>
                <a:lnTo>
                  <a:pt x="12171731" y="3997744"/>
                </a:lnTo>
                <a:lnTo>
                  <a:pt x="12154840" y="4028719"/>
                </a:lnTo>
                <a:lnTo>
                  <a:pt x="12161863" y="4032656"/>
                </a:lnTo>
                <a:lnTo>
                  <a:pt x="12168772" y="4036771"/>
                </a:lnTo>
                <a:lnTo>
                  <a:pt x="12175592" y="4041063"/>
                </a:lnTo>
                <a:lnTo>
                  <a:pt x="12182297" y="4045521"/>
                </a:lnTo>
                <a:lnTo>
                  <a:pt x="12202084" y="4016540"/>
                </a:lnTo>
                <a:close/>
              </a:path>
              <a:path w="12736830" h="13132435">
                <a:moveTo>
                  <a:pt x="12205945" y="13097231"/>
                </a:moveTo>
                <a:lnTo>
                  <a:pt x="12170131" y="13097231"/>
                </a:lnTo>
                <a:lnTo>
                  <a:pt x="12170131" y="13132130"/>
                </a:lnTo>
                <a:lnTo>
                  <a:pt x="12205945" y="13132130"/>
                </a:lnTo>
                <a:lnTo>
                  <a:pt x="12205945" y="13097231"/>
                </a:lnTo>
                <a:close/>
              </a:path>
              <a:path w="12736830" h="13132435">
                <a:moveTo>
                  <a:pt x="12238533" y="7332396"/>
                </a:moveTo>
                <a:lnTo>
                  <a:pt x="12215178" y="7306208"/>
                </a:lnTo>
                <a:lnTo>
                  <a:pt x="12209082" y="7311504"/>
                </a:lnTo>
                <a:lnTo>
                  <a:pt x="12202859" y="7316648"/>
                </a:lnTo>
                <a:lnTo>
                  <a:pt x="12196509" y="7321639"/>
                </a:lnTo>
                <a:lnTo>
                  <a:pt x="12190032" y="7326465"/>
                </a:lnTo>
                <a:lnTo>
                  <a:pt x="12210783" y="7355014"/>
                </a:lnTo>
                <a:lnTo>
                  <a:pt x="12219610" y="7349058"/>
                </a:lnTo>
                <a:lnTo>
                  <a:pt x="12238533" y="7332396"/>
                </a:lnTo>
                <a:close/>
              </a:path>
              <a:path w="12736830" h="13132435">
                <a:moveTo>
                  <a:pt x="12257138" y="4062209"/>
                </a:moveTo>
                <a:lnTo>
                  <a:pt x="12254014" y="4058653"/>
                </a:lnTo>
                <a:lnTo>
                  <a:pt x="12230672" y="4038117"/>
                </a:lnTo>
                <a:lnTo>
                  <a:pt x="12208040" y="4065054"/>
                </a:lnTo>
                <a:lnTo>
                  <a:pt x="12214149" y="4070324"/>
                </a:lnTo>
                <a:lnTo>
                  <a:pt x="12220131" y="4075734"/>
                </a:lnTo>
                <a:lnTo>
                  <a:pt x="12225973" y="4081297"/>
                </a:lnTo>
                <a:lnTo>
                  <a:pt x="12231675" y="4087012"/>
                </a:lnTo>
                <a:lnTo>
                  <a:pt x="12257138" y="4062209"/>
                </a:lnTo>
                <a:close/>
              </a:path>
              <a:path w="12736830" h="13132435">
                <a:moveTo>
                  <a:pt x="12261774" y="7562139"/>
                </a:moveTo>
                <a:lnTo>
                  <a:pt x="12225960" y="7562139"/>
                </a:lnTo>
                <a:lnTo>
                  <a:pt x="12225960" y="7597965"/>
                </a:lnTo>
                <a:lnTo>
                  <a:pt x="12261774" y="7597965"/>
                </a:lnTo>
                <a:lnTo>
                  <a:pt x="12261774" y="7562139"/>
                </a:lnTo>
                <a:close/>
              </a:path>
              <a:path w="12736830" h="13132435">
                <a:moveTo>
                  <a:pt x="12277585" y="13097231"/>
                </a:moveTo>
                <a:lnTo>
                  <a:pt x="12241771" y="13097231"/>
                </a:lnTo>
                <a:lnTo>
                  <a:pt x="12241771" y="13132130"/>
                </a:lnTo>
                <a:lnTo>
                  <a:pt x="12277585" y="13132130"/>
                </a:lnTo>
                <a:lnTo>
                  <a:pt x="12277585" y="13097231"/>
                </a:lnTo>
                <a:close/>
              </a:path>
              <a:path w="12736830" h="13132435">
                <a:moveTo>
                  <a:pt x="12287212" y="7280059"/>
                </a:moveTo>
                <a:lnTo>
                  <a:pt x="12258789" y="7258736"/>
                </a:lnTo>
                <a:lnTo>
                  <a:pt x="12253862" y="7265136"/>
                </a:lnTo>
                <a:lnTo>
                  <a:pt x="12248782" y="7271410"/>
                </a:lnTo>
                <a:lnTo>
                  <a:pt x="12243549" y="7277544"/>
                </a:lnTo>
                <a:lnTo>
                  <a:pt x="12238152" y="7283564"/>
                </a:lnTo>
                <a:lnTo>
                  <a:pt x="12264060" y="7307364"/>
                </a:lnTo>
                <a:lnTo>
                  <a:pt x="12284291" y="7284377"/>
                </a:lnTo>
                <a:lnTo>
                  <a:pt x="12287212" y="7280059"/>
                </a:lnTo>
                <a:close/>
              </a:path>
              <a:path w="12736830" h="13132435">
                <a:moveTo>
                  <a:pt x="12301398" y="4118381"/>
                </a:moveTo>
                <a:lnTo>
                  <a:pt x="12284291" y="4093057"/>
                </a:lnTo>
                <a:lnTo>
                  <a:pt x="12280798" y="4089082"/>
                </a:lnTo>
                <a:lnTo>
                  <a:pt x="12253011" y="4111218"/>
                </a:lnTo>
                <a:lnTo>
                  <a:pt x="12257964" y="4117606"/>
                </a:lnTo>
                <a:lnTo>
                  <a:pt x="12262764" y="4124096"/>
                </a:lnTo>
                <a:lnTo>
                  <a:pt x="12267387" y="4130713"/>
                </a:lnTo>
                <a:lnTo>
                  <a:pt x="12271845" y="4137444"/>
                </a:lnTo>
                <a:lnTo>
                  <a:pt x="12301398" y="4118381"/>
                </a:lnTo>
                <a:close/>
              </a:path>
              <a:path w="12736830" h="13132435">
                <a:moveTo>
                  <a:pt x="12323877" y="7218680"/>
                </a:moveTo>
                <a:lnTo>
                  <a:pt x="12292114" y="7203605"/>
                </a:lnTo>
                <a:lnTo>
                  <a:pt x="12288558" y="7210844"/>
                </a:lnTo>
                <a:lnTo>
                  <a:pt x="12284837" y="7217994"/>
                </a:lnTo>
                <a:lnTo>
                  <a:pt x="12280925" y="7225055"/>
                </a:lnTo>
                <a:lnTo>
                  <a:pt x="12276836" y="7232015"/>
                </a:lnTo>
                <a:lnTo>
                  <a:pt x="12307240" y="7250392"/>
                </a:lnTo>
                <a:lnTo>
                  <a:pt x="12310021" y="7246277"/>
                </a:lnTo>
                <a:lnTo>
                  <a:pt x="12323877" y="7218680"/>
                </a:lnTo>
                <a:close/>
              </a:path>
              <a:path w="12736830" h="13132435">
                <a:moveTo>
                  <a:pt x="12333415" y="7562139"/>
                </a:moveTo>
                <a:lnTo>
                  <a:pt x="12297601" y="7562139"/>
                </a:lnTo>
                <a:lnTo>
                  <a:pt x="12297601" y="7597965"/>
                </a:lnTo>
                <a:lnTo>
                  <a:pt x="12333415" y="7597965"/>
                </a:lnTo>
                <a:lnTo>
                  <a:pt x="12333415" y="7562139"/>
                </a:lnTo>
                <a:close/>
              </a:path>
              <a:path w="12736830" h="13132435">
                <a:moveTo>
                  <a:pt x="12334050" y="4181945"/>
                </a:moveTo>
                <a:lnTo>
                  <a:pt x="12330798" y="4172585"/>
                </a:lnTo>
                <a:lnTo>
                  <a:pt x="12319165" y="4149382"/>
                </a:lnTo>
                <a:lnTo>
                  <a:pt x="12287936" y="4165346"/>
                </a:lnTo>
                <a:lnTo>
                  <a:pt x="12291492" y="4172521"/>
                </a:lnTo>
                <a:lnTo>
                  <a:pt x="12294921" y="4179900"/>
                </a:lnTo>
                <a:lnTo>
                  <a:pt x="12298134" y="4187304"/>
                </a:lnTo>
                <a:lnTo>
                  <a:pt x="12301169" y="4194772"/>
                </a:lnTo>
                <a:lnTo>
                  <a:pt x="12334050" y="4181945"/>
                </a:lnTo>
                <a:close/>
              </a:path>
              <a:path w="12736830" h="13132435">
                <a:moveTo>
                  <a:pt x="12348032" y="7151433"/>
                </a:moveTo>
                <a:lnTo>
                  <a:pt x="12313742" y="7142975"/>
                </a:lnTo>
                <a:lnTo>
                  <a:pt x="12311710" y="7150786"/>
                </a:lnTo>
                <a:lnTo>
                  <a:pt x="12309488" y="7158545"/>
                </a:lnTo>
                <a:lnTo>
                  <a:pt x="12307062" y="7166242"/>
                </a:lnTo>
                <a:lnTo>
                  <a:pt x="12304446" y="7173874"/>
                </a:lnTo>
                <a:lnTo>
                  <a:pt x="12337466" y="7185660"/>
                </a:lnTo>
                <a:lnTo>
                  <a:pt x="12346127" y="7160717"/>
                </a:lnTo>
                <a:lnTo>
                  <a:pt x="12348032" y="7151433"/>
                </a:lnTo>
                <a:close/>
              </a:path>
              <a:path w="12736830" h="13132435">
                <a:moveTo>
                  <a:pt x="12349226" y="13097231"/>
                </a:moveTo>
                <a:lnTo>
                  <a:pt x="12313412" y="13097231"/>
                </a:lnTo>
                <a:lnTo>
                  <a:pt x="12313412" y="13132130"/>
                </a:lnTo>
                <a:lnTo>
                  <a:pt x="12349226" y="13132130"/>
                </a:lnTo>
                <a:lnTo>
                  <a:pt x="12349226" y="13097231"/>
                </a:lnTo>
                <a:close/>
              </a:path>
              <a:path w="12736830" h="13132435">
                <a:moveTo>
                  <a:pt x="12353100" y="4250791"/>
                </a:moveTo>
                <a:lnTo>
                  <a:pt x="12346127" y="4216717"/>
                </a:lnTo>
                <a:lnTo>
                  <a:pt x="12345772" y="4215701"/>
                </a:lnTo>
                <a:lnTo>
                  <a:pt x="12311329" y="4225290"/>
                </a:lnTo>
                <a:lnTo>
                  <a:pt x="12313399" y="4233088"/>
                </a:lnTo>
                <a:lnTo>
                  <a:pt x="12315266" y="4240936"/>
                </a:lnTo>
                <a:lnTo>
                  <a:pt x="12316943" y="4248823"/>
                </a:lnTo>
                <a:lnTo>
                  <a:pt x="12318416" y="4256773"/>
                </a:lnTo>
                <a:lnTo>
                  <a:pt x="12353100" y="4250791"/>
                </a:lnTo>
                <a:close/>
              </a:path>
              <a:path w="12736830" h="13132435">
                <a:moveTo>
                  <a:pt x="12357900" y="7080694"/>
                </a:moveTo>
                <a:lnTo>
                  <a:pt x="12322823" y="7079234"/>
                </a:lnTo>
                <a:lnTo>
                  <a:pt x="12322378" y="7087324"/>
                </a:lnTo>
                <a:lnTo>
                  <a:pt x="12321743" y="7095388"/>
                </a:lnTo>
                <a:lnTo>
                  <a:pt x="12320905" y="7103427"/>
                </a:lnTo>
                <a:lnTo>
                  <a:pt x="12319864" y="7111428"/>
                </a:lnTo>
                <a:lnTo>
                  <a:pt x="12355170" y="7116470"/>
                </a:lnTo>
                <a:lnTo>
                  <a:pt x="12355652" y="7114095"/>
                </a:lnTo>
                <a:lnTo>
                  <a:pt x="12357900" y="7080694"/>
                </a:lnTo>
                <a:close/>
              </a:path>
              <a:path w="12736830" h="13132435">
                <a:moveTo>
                  <a:pt x="12357976" y="7008825"/>
                </a:moveTo>
                <a:lnTo>
                  <a:pt x="12323102" y="7008825"/>
                </a:lnTo>
                <a:lnTo>
                  <a:pt x="12323102" y="7044652"/>
                </a:lnTo>
                <a:lnTo>
                  <a:pt x="12357976" y="7044652"/>
                </a:lnTo>
                <a:lnTo>
                  <a:pt x="12357976" y="7008825"/>
                </a:lnTo>
                <a:close/>
              </a:path>
              <a:path w="12736830" h="13132435">
                <a:moveTo>
                  <a:pt x="12357976" y="6937184"/>
                </a:moveTo>
                <a:lnTo>
                  <a:pt x="12323102" y="6937184"/>
                </a:lnTo>
                <a:lnTo>
                  <a:pt x="12323102" y="6973011"/>
                </a:lnTo>
                <a:lnTo>
                  <a:pt x="12357976" y="6973011"/>
                </a:lnTo>
                <a:lnTo>
                  <a:pt x="12357976" y="6937184"/>
                </a:lnTo>
                <a:close/>
              </a:path>
              <a:path w="12736830" h="13132435">
                <a:moveTo>
                  <a:pt x="12357976" y="6865544"/>
                </a:moveTo>
                <a:lnTo>
                  <a:pt x="12323102" y="6865544"/>
                </a:lnTo>
                <a:lnTo>
                  <a:pt x="12323102" y="6901370"/>
                </a:lnTo>
                <a:lnTo>
                  <a:pt x="12357976" y="6901370"/>
                </a:lnTo>
                <a:lnTo>
                  <a:pt x="12357976" y="6865544"/>
                </a:lnTo>
                <a:close/>
              </a:path>
              <a:path w="12736830" h="13132435">
                <a:moveTo>
                  <a:pt x="12357976" y="6793903"/>
                </a:moveTo>
                <a:lnTo>
                  <a:pt x="12323102" y="6793903"/>
                </a:lnTo>
                <a:lnTo>
                  <a:pt x="12323102" y="6829730"/>
                </a:lnTo>
                <a:lnTo>
                  <a:pt x="12357976" y="6829730"/>
                </a:lnTo>
                <a:lnTo>
                  <a:pt x="12357976" y="6793903"/>
                </a:lnTo>
                <a:close/>
              </a:path>
              <a:path w="12736830" h="13132435">
                <a:moveTo>
                  <a:pt x="12357976" y="6722262"/>
                </a:moveTo>
                <a:lnTo>
                  <a:pt x="12323102" y="6722262"/>
                </a:lnTo>
                <a:lnTo>
                  <a:pt x="12323102" y="6758089"/>
                </a:lnTo>
                <a:lnTo>
                  <a:pt x="12357976" y="6758089"/>
                </a:lnTo>
                <a:lnTo>
                  <a:pt x="12357976" y="6722262"/>
                </a:lnTo>
                <a:close/>
              </a:path>
              <a:path w="12736830" h="13132435">
                <a:moveTo>
                  <a:pt x="12357976" y="6650622"/>
                </a:moveTo>
                <a:lnTo>
                  <a:pt x="12323102" y="6650622"/>
                </a:lnTo>
                <a:lnTo>
                  <a:pt x="12323102" y="6686448"/>
                </a:lnTo>
                <a:lnTo>
                  <a:pt x="12357976" y="6686448"/>
                </a:lnTo>
                <a:lnTo>
                  <a:pt x="12357976" y="6650622"/>
                </a:lnTo>
                <a:close/>
              </a:path>
              <a:path w="12736830" h="13132435">
                <a:moveTo>
                  <a:pt x="12357976" y="6578981"/>
                </a:moveTo>
                <a:lnTo>
                  <a:pt x="12323102" y="6578981"/>
                </a:lnTo>
                <a:lnTo>
                  <a:pt x="12323102" y="6614808"/>
                </a:lnTo>
                <a:lnTo>
                  <a:pt x="12357976" y="6614808"/>
                </a:lnTo>
                <a:lnTo>
                  <a:pt x="12357976" y="6578981"/>
                </a:lnTo>
                <a:close/>
              </a:path>
              <a:path w="12736830" h="13132435">
                <a:moveTo>
                  <a:pt x="12357976" y="6507340"/>
                </a:moveTo>
                <a:lnTo>
                  <a:pt x="12323102" y="6507340"/>
                </a:lnTo>
                <a:lnTo>
                  <a:pt x="12323102" y="6543167"/>
                </a:lnTo>
                <a:lnTo>
                  <a:pt x="12357976" y="6543167"/>
                </a:lnTo>
                <a:lnTo>
                  <a:pt x="12357976" y="6507340"/>
                </a:lnTo>
                <a:close/>
              </a:path>
              <a:path w="12736830" h="13132435">
                <a:moveTo>
                  <a:pt x="12357976" y="6435699"/>
                </a:moveTo>
                <a:lnTo>
                  <a:pt x="12323102" y="6435699"/>
                </a:lnTo>
                <a:lnTo>
                  <a:pt x="12323102" y="6471526"/>
                </a:lnTo>
                <a:lnTo>
                  <a:pt x="12357976" y="6471526"/>
                </a:lnTo>
                <a:lnTo>
                  <a:pt x="12357976" y="6435699"/>
                </a:lnTo>
                <a:close/>
              </a:path>
              <a:path w="12736830" h="13132435">
                <a:moveTo>
                  <a:pt x="12357976" y="6364059"/>
                </a:moveTo>
                <a:lnTo>
                  <a:pt x="12323102" y="6364059"/>
                </a:lnTo>
                <a:lnTo>
                  <a:pt x="12323102" y="6399885"/>
                </a:lnTo>
                <a:lnTo>
                  <a:pt x="12357976" y="6399885"/>
                </a:lnTo>
                <a:lnTo>
                  <a:pt x="12357976" y="6364059"/>
                </a:lnTo>
                <a:close/>
              </a:path>
              <a:path w="12736830" h="13132435">
                <a:moveTo>
                  <a:pt x="12357976" y="6292418"/>
                </a:moveTo>
                <a:lnTo>
                  <a:pt x="12323102" y="6292418"/>
                </a:lnTo>
                <a:lnTo>
                  <a:pt x="12323102" y="6328245"/>
                </a:lnTo>
                <a:lnTo>
                  <a:pt x="12357976" y="6328245"/>
                </a:lnTo>
                <a:lnTo>
                  <a:pt x="12357976" y="6292418"/>
                </a:lnTo>
                <a:close/>
              </a:path>
              <a:path w="12736830" h="13132435">
                <a:moveTo>
                  <a:pt x="12357976" y="6220777"/>
                </a:moveTo>
                <a:lnTo>
                  <a:pt x="12323102" y="6220777"/>
                </a:lnTo>
                <a:lnTo>
                  <a:pt x="12323102" y="6256604"/>
                </a:lnTo>
                <a:lnTo>
                  <a:pt x="12357976" y="6256604"/>
                </a:lnTo>
                <a:lnTo>
                  <a:pt x="12357976" y="6220777"/>
                </a:lnTo>
                <a:close/>
              </a:path>
              <a:path w="12736830" h="13132435">
                <a:moveTo>
                  <a:pt x="12357976" y="6149137"/>
                </a:moveTo>
                <a:lnTo>
                  <a:pt x="12323102" y="6149137"/>
                </a:lnTo>
                <a:lnTo>
                  <a:pt x="12323102" y="6184963"/>
                </a:lnTo>
                <a:lnTo>
                  <a:pt x="12357976" y="6184963"/>
                </a:lnTo>
                <a:lnTo>
                  <a:pt x="12357976" y="6149137"/>
                </a:lnTo>
                <a:close/>
              </a:path>
              <a:path w="12736830" h="13132435">
                <a:moveTo>
                  <a:pt x="12357976" y="6077496"/>
                </a:moveTo>
                <a:lnTo>
                  <a:pt x="12323102" y="6077496"/>
                </a:lnTo>
                <a:lnTo>
                  <a:pt x="12323102" y="6113323"/>
                </a:lnTo>
                <a:lnTo>
                  <a:pt x="12357976" y="6113323"/>
                </a:lnTo>
                <a:lnTo>
                  <a:pt x="12357976" y="6077496"/>
                </a:lnTo>
                <a:close/>
              </a:path>
              <a:path w="12736830" h="13132435">
                <a:moveTo>
                  <a:pt x="12357976" y="6005855"/>
                </a:moveTo>
                <a:lnTo>
                  <a:pt x="12323102" y="6005855"/>
                </a:lnTo>
                <a:lnTo>
                  <a:pt x="12323102" y="6041682"/>
                </a:lnTo>
                <a:lnTo>
                  <a:pt x="12357976" y="6041682"/>
                </a:lnTo>
                <a:lnTo>
                  <a:pt x="12357976" y="6005855"/>
                </a:lnTo>
                <a:close/>
              </a:path>
              <a:path w="12736830" h="13132435">
                <a:moveTo>
                  <a:pt x="12357976" y="5934227"/>
                </a:moveTo>
                <a:lnTo>
                  <a:pt x="12323102" y="5934227"/>
                </a:lnTo>
                <a:lnTo>
                  <a:pt x="12323102" y="5970041"/>
                </a:lnTo>
                <a:lnTo>
                  <a:pt x="12357976" y="5970041"/>
                </a:lnTo>
                <a:lnTo>
                  <a:pt x="12357976" y="5934227"/>
                </a:lnTo>
                <a:close/>
              </a:path>
              <a:path w="12736830" h="13132435">
                <a:moveTo>
                  <a:pt x="12357976" y="5862586"/>
                </a:moveTo>
                <a:lnTo>
                  <a:pt x="12323102" y="5862586"/>
                </a:lnTo>
                <a:lnTo>
                  <a:pt x="12323102" y="5898400"/>
                </a:lnTo>
                <a:lnTo>
                  <a:pt x="12357976" y="5898400"/>
                </a:lnTo>
                <a:lnTo>
                  <a:pt x="12357976" y="5862586"/>
                </a:lnTo>
                <a:close/>
              </a:path>
              <a:path w="12736830" h="13132435">
                <a:moveTo>
                  <a:pt x="12357976" y="5790946"/>
                </a:moveTo>
                <a:lnTo>
                  <a:pt x="12323102" y="5790946"/>
                </a:lnTo>
                <a:lnTo>
                  <a:pt x="12323102" y="5826760"/>
                </a:lnTo>
                <a:lnTo>
                  <a:pt x="12357976" y="5826760"/>
                </a:lnTo>
                <a:lnTo>
                  <a:pt x="12357976" y="5790946"/>
                </a:lnTo>
                <a:close/>
              </a:path>
              <a:path w="12736830" h="13132435">
                <a:moveTo>
                  <a:pt x="12357976" y="5719305"/>
                </a:moveTo>
                <a:lnTo>
                  <a:pt x="12323102" y="5719305"/>
                </a:lnTo>
                <a:lnTo>
                  <a:pt x="12323102" y="5755119"/>
                </a:lnTo>
                <a:lnTo>
                  <a:pt x="12357976" y="5755119"/>
                </a:lnTo>
                <a:lnTo>
                  <a:pt x="12357976" y="5719305"/>
                </a:lnTo>
                <a:close/>
              </a:path>
              <a:path w="12736830" h="13132435">
                <a:moveTo>
                  <a:pt x="12357976" y="5647664"/>
                </a:moveTo>
                <a:lnTo>
                  <a:pt x="12323102" y="5647664"/>
                </a:lnTo>
                <a:lnTo>
                  <a:pt x="12323102" y="5683478"/>
                </a:lnTo>
                <a:lnTo>
                  <a:pt x="12357976" y="5683478"/>
                </a:lnTo>
                <a:lnTo>
                  <a:pt x="12357976" y="5647664"/>
                </a:lnTo>
                <a:close/>
              </a:path>
              <a:path w="12736830" h="13132435">
                <a:moveTo>
                  <a:pt x="12357976" y="5576024"/>
                </a:moveTo>
                <a:lnTo>
                  <a:pt x="12323102" y="5576024"/>
                </a:lnTo>
                <a:lnTo>
                  <a:pt x="12323102" y="5611838"/>
                </a:lnTo>
                <a:lnTo>
                  <a:pt x="12357976" y="5611838"/>
                </a:lnTo>
                <a:lnTo>
                  <a:pt x="12357976" y="5576024"/>
                </a:lnTo>
                <a:close/>
              </a:path>
              <a:path w="12736830" h="13132435">
                <a:moveTo>
                  <a:pt x="12357976" y="5504383"/>
                </a:moveTo>
                <a:lnTo>
                  <a:pt x="12323102" y="5504383"/>
                </a:lnTo>
                <a:lnTo>
                  <a:pt x="12323102" y="5540197"/>
                </a:lnTo>
                <a:lnTo>
                  <a:pt x="12357976" y="5540197"/>
                </a:lnTo>
                <a:lnTo>
                  <a:pt x="12357976" y="5504383"/>
                </a:lnTo>
                <a:close/>
              </a:path>
              <a:path w="12736830" h="13132435">
                <a:moveTo>
                  <a:pt x="12357976" y="5432742"/>
                </a:moveTo>
                <a:lnTo>
                  <a:pt x="12323102" y="5432742"/>
                </a:lnTo>
                <a:lnTo>
                  <a:pt x="12323102" y="5468556"/>
                </a:lnTo>
                <a:lnTo>
                  <a:pt x="12357976" y="5468556"/>
                </a:lnTo>
                <a:lnTo>
                  <a:pt x="12357976" y="5432742"/>
                </a:lnTo>
                <a:close/>
              </a:path>
              <a:path w="12736830" h="13132435">
                <a:moveTo>
                  <a:pt x="12357976" y="5361102"/>
                </a:moveTo>
                <a:lnTo>
                  <a:pt x="12323102" y="5361102"/>
                </a:lnTo>
                <a:lnTo>
                  <a:pt x="12323102" y="5396916"/>
                </a:lnTo>
                <a:lnTo>
                  <a:pt x="12357976" y="5396916"/>
                </a:lnTo>
                <a:lnTo>
                  <a:pt x="12357976" y="5361102"/>
                </a:lnTo>
                <a:close/>
              </a:path>
              <a:path w="12736830" h="13132435">
                <a:moveTo>
                  <a:pt x="12357976" y="5289461"/>
                </a:moveTo>
                <a:lnTo>
                  <a:pt x="12323102" y="5289461"/>
                </a:lnTo>
                <a:lnTo>
                  <a:pt x="12323102" y="5325275"/>
                </a:lnTo>
                <a:lnTo>
                  <a:pt x="12357976" y="5325275"/>
                </a:lnTo>
                <a:lnTo>
                  <a:pt x="12357976" y="5289461"/>
                </a:lnTo>
                <a:close/>
              </a:path>
              <a:path w="12736830" h="13132435">
                <a:moveTo>
                  <a:pt x="12357976" y="5217820"/>
                </a:moveTo>
                <a:lnTo>
                  <a:pt x="12323102" y="5217820"/>
                </a:lnTo>
                <a:lnTo>
                  <a:pt x="12323102" y="5253634"/>
                </a:lnTo>
                <a:lnTo>
                  <a:pt x="12357976" y="5253634"/>
                </a:lnTo>
                <a:lnTo>
                  <a:pt x="12357976" y="5217820"/>
                </a:lnTo>
                <a:close/>
              </a:path>
              <a:path w="12736830" h="13132435">
                <a:moveTo>
                  <a:pt x="12357976" y="5146179"/>
                </a:moveTo>
                <a:lnTo>
                  <a:pt x="12323102" y="5146179"/>
                </a:lnTo>
                <a:lnTo>
                  <a:pt x="12323102" y="5181993"/>
                </a:lnTo>
                <a:lnTo>
                  <a:pt x="12357976" y="5181993"/>
                </a:lnTo>
                <a:lnTo>
                  <a:pt x="12357976" y="5146179"/>
                </a:lnTo>
                <a:close/>
              </a:path>
              <a:path w="12736830" h="13132435">
                <a:moveTo>
                  <a:pt x="12357976" y="5074539"/>
                </a:moveTo>
                <a:lnTo>
                  <a:pt x="12323102" y="5074539"/>
                </a:lnTo>
                <a:lnTo>
                  <a:pt x="12323102" y="5110353"/>
                </a:lnTo>
                <a:lnTo>
                  <a:pt x="12357976" y="5110353"/>
                </a:lnTo>
                <a:lnTo>
                  <a:pt x="12357976" y="5074539"/>
                </a:lnTo>
                <a:close/>
              </a:path>
              <a:path w="12736830" h="13132435">
                <a:moveTo>
                  <a:pt x="12357976" y="5002898"/>
                </a:moveTo>
                <a:lnTo>
                  <a:pt x="12323102" y="5002898"/>
                </a:lnTo>
                <a:lnTo>
                  <a:pt x="12323102" y="5038712"/>
                </a:lnTo>
                <a:lnTo>
                  <a:pt x="12357976" y="5038712"/>
                </a:lnTo>
                <a:lnTo>
                  <a:pt x="12357976" y="5002898"/>
                </a:lnTo>
                <a:close/>
              </a:path>
              <a:path w="12736830" h="13132435">
                <a:moveTo>
                  <a:pt x="12357976" y="4931257"/>
                </a:moveTo>
                <a:lnTo>
                  <a:pt x="12323102" y="4931257"/>
                </a:lnTo>
                <a:lnTo>
                  <a:pt x="12323102" y="4967071"/>
                </a:lnTo>
                <a:lnTo>
                  <a:pt x="12357976" y="4967071"/>
                </a:lnTo>
                <a:lnTo>
                  <a:pt x="12357976" y="4931257"/>
                </a:lnTo>
                <a:close/>
              </a:path>
              <a:path w="12736830" h="13132435">
                <a:moveTo>
                  <a:pt x="12357976" y="4859617"/>
                </a:moveTo>
                <a:lnTo>
                  <a:pt x="12323102" y="4859617"/>
                </a:lnTo>
                <a:lnTo>
                  <a:pt x="12323102" y="4895431"/>
                </a:lnTo>
                <a:lnTo>
                  <a:pt x="12357976" y="4895431"/>
                </a:lnTo>
                <a:lnTo>
                  <a:pt x="12357976" y="4859617"/>
                </a:lnTo>
                <a:close/>
              </a:path>
              <a:path w="12736830" h="13132435">
                <a:moveTo>
                  <a:pt x="12357976" y="4787976"/>
                </a:moveTo>
                <a:lnTo>
                  <a:pt x="12323102" y="4787976"/>
                </a:lnTo>
                <a:lnTo>
                  <a:pt x="12323102" y="4823790"/>
                </a:lnTo>
                <a:lnTo>
                  <a:pt x="12357976" y="4823790"/>
                </a:lnTo>
                <a:lnTo>
                  <a:pt x="12357976" y="4787976"/>
                </a:lnTo>
                <a:close/>
              </a:path>
              <a:path w="12736830" h="13132435">
                <a:moveTo>
                  <a:pt x="12357976" y="4716335"/>
                </a:moveTo>
                <a:lnTo>
                  <a:pt x="12323102" y="4716335"/>
                </a:lnTo>
                <a:lnTo>
                  <a:pt x="12323102" y="4752149"/>
                </a:lnTo>
                <a:lnTo>
                  <a:pt x="12357976" y="4752149"/>
                </a:lnTo>
                <a:lnTo>
                  <a:pt x="12357976" y="4716335"/>
                </a:lnTo>
                <a:close/>
              </a:path>
              <a:path w="12736830" h="13132435">
                <a:moveTo>
                  <a:pt x="12357976" y="4644695"/>
                </a:moveTo>
                <a:lnTo>
                  <a:pt x="12323102" y="4644695"/>
                </a:lnTo>
                <a:lnTo>
                  <a:pt x="12323102" y="4680509"/>
                </a:lnTo>
                <a:lnTo>
                  <a:pt x="12357976" y="4680509"/>
                </a:lnTo>
                <a:lnTo>
                  <a:pt x="12357976" y="4644695"/>
                </a:lnTo>
                <a:close/>
              </a:path>
              <a:path w="12736830" h="13132435">
                <a:moveTo>
                  <a:pt x="12357976" y="4573054"/>
                </a:moveTo>
                <a:lnTo>
                  <a:pt x="12323102" y="4573054"/>
                </a:lnTo>
                <a:lnTo>
                  <a:pt x="12323102" y="4608868"/>
                </a:lnTo>
                <a:lnTo>
                  <a:pt x="12357976" y="4608868"/>
                </a:lnTo>
                <a:lnTo>
                  <a:pt x="12357976" y="4573054"/>
                </a:lnTo>
                <a:close/>
              </a:path>
              <a:path w="12736830" h="13132435">
                <a:moveTo>
                  <a:pt x="12357976" y="4501413"/>
                </a:moveTo>
                <a:lnTo>
                  <a:pt x="12323102" y="4501413"/>
                </a:lnTo>
                <a:lnTo>
                  <a:pt x="12323102" y="4537227"/>
                </a:lnTo>
                <a:lnTo>
                  <a:pt x="12357976" y="4537227"/>
                </a:lnTo>
                <a:lnTo>
                  <a:pt x="12357976" y="4501413"/>
                </a:lnTo>
                <a:close/>
              </a:path>
              <a:path w="12736830" h="13132435">
                <a:moveTo>
                  <a:pt x="12357976" y="4429772"/>
                </a:moveTo>
                <a:lnTo>
                  <a:pt x="12323102" y="4429772"/>
                </a:lnTo>
                <a:lnTo>
                  <a:pt x="12323102" y="4465586"/>
                </a:lnTo>
                <a:lnTo>
                  <a:pt x="12357976" y="4465586"/>
                </a:lnTo>
                <a:lnTo>
                  <a:pt x="12357976" y="4429772"/>
                </a:lnTo>
                <a:close/>
              </a:path>
              <a:path w="12736830" h="13132435">
                <a:moveTo>
                  <a:pt x="12357976" y="4358132"/>
                </a:moveTo>
                <a:lnTo>
                  <a:pt x="12323102" y="4358132"/>
                </a:lnTo>
                <a:lnTo>
                  <a:pt x="12323102" y="4393946"/>
                </a:lnTo>
                <a:lnTo>
                  <a:pt x="12357976" y="4393946"/>
                </a:lnTo>
                <a:lnTo>
                  <a:pt x="12357976" y="4358132"/>
                </a:lnTo>
                <a:close/>
              </a:path>
              <a:path w="12736830" h="13132435">
                <a:moveTo>
                  <a:pt x="12357976" y="4322305"/>
                </a:moveTo>
                <a:lnTo>
                  <a:pt x="12357875" y="4296410"/>
                </a:lnTo>
                <a:lnTo>
                  <a:pt x="12357189" y="4286199"/>
                </a:lnTo>
                <a:lnTo>
                  <a:pt x="12322277" y="4288688"/>
                </a:lnTo>
                <a:lnTo>
                  <a:pt x="12322835" y="4296410"/>
                </a:lnTo>
                <a:lnTo>
                  <a:pt x="12323102" y="4304157"/>
                </a:lnTo>
                <a:lnTo>
                  <a:pt x="12323102" y="4322305"/>
                </a:lnTo>
                <a:lnTo>
                  <a:pt x="12357976" y="4322305"/>
                </a:lnTo>
                <a:close/>
              </a:path>
              <a:path w="12736830" h="13132435">
                <a:moveTo>
                  <a:pt x="12405347" y="7563917"/>
                </a:moveTo>
                <a:lnTo>
                  <a:pt x="12379046" y="7562139"/>
                </a:lnTo>
                <a:lnTo>
                  <a:pt x="12369241" y="7562139"/>
                </a:lnTo>
                <a:lnTo>
                  <a:pt x="12369241" y="7597965"/>
                </a:lnTo>
                <a:lnTo>
                  <a:pt x="12386996" y="7597965"/>
                </a:lnTo>
                <a:lnTo>
                  <a:pt x="12394921" y="7598245"/>
                </a:lnTo>
                <a:lnTo>
                  <a:pt x="12402807" y="7598816"/>
                </a:lnTo>
                <a:lnTo>
                  <a:pt x="12405347" y="7563917"/>
                </a:lnTo>
                <a:close/>
              </a:path>
              <a:path w="12736830" h="13132435">
                <a:moveTo>
                  <a:pt x="12421133" y="13130213"/>
                </a:moveTo>
                <a:lnTo>
                  <a:pt x="12417019" y="13095021"/>
                </a:lnTo>
                <a:lnTo>
                  <a:pt x="12408941" y="13095859"/>
                </a:lnTo>
                <a:lnTo>
                  <a:pt x="12400852" y="13096507"/>
                </a:lnTo>
                <a:lnTo>
                  <a:pt x="12392724" y="13096939"/>
                </a:lnTo>
                <a:lnTo>
                  <a:pt x="12384570" y="13097180"/>
                </a:lnTo>
                <a:lnTo>
                  <a:pt x="12385154" y="13132130"/>
                </a:lnTo>
                <a:lnTo>
                  <a:pt x="12392762" y="13132130"/>
                </a:lnTo>
                <a:lnTo>
                  <a:pt x="12421133" y="13130213"/>
                </a:lnTo>
                <a:close/>
              </a:path>
              <a:path w="12736830" h="13132435">
                <a:moveTo>
                  <a:pt x="12475820" y="7575474"/>
                </a:moveTo>
                <a:lnTo>
                  <a:pt x="12474270" y="7574940"/>
                </a:lnTo>
                <a:lnTo>
                  <a:pt x="12440742" y="7568082"/>
                </a:lnTo>
                <a:lnTo>
                  <a:pt x="12434710" y="7602741"/>
                </a:lnTo>
                <a:lnTo>
                  <a:pt x="12442647" y="7604226"/>
                </a:lnTo>
                <a:lnTo>
                  <a:pt x="12450547" y="7605916"/>
                </a:lnTo>
                <a:lnTo>
                  <a:pt x="12458395" y="7607795"/>
                </a:lnTo>
                <a:lnTo>
                  <a:pt x="12466193" y="7609865"/>
                </a:lnTo>
                <a:lnTo>
                  <a:pt x="12475820" y="7575474"/>
                </a:lnTo>
                <a:close/>
              </a:path>
              <a:path w="12736830" h="13132435">
                <a:moveTo>
                  <a:pt x="12490780" y="13114515"/>
                </a:moveTo>
                <a:lnTo>
                  <a:pt x="12479820" y="13081178"/>
                </a:lnTo>
                <a:lnTo>
                  <a:pt x="12472086" y="13083604"/>
                </a:lnTo>
                <a:lnTo>
                  <a:pt x="12464313" y="13085839"/>
                </a:lnTo>
                <a:lnTo>
                  <a:pt x="12456478" y="13087884"/>
                </a:lnTo>
                <a:lnTo>
                  <a:pt x="12448591" y="13089712"/>
                </a:lnTo>
                <a:lnTo>
                  <a:pt x="12456122" y="13123964"/>
                </a:lnTo>
                <a:lnTo>
                  <a:pt x="12474270" y="13120256"/>
                </a:lnTo>
                <a:lnTo>
                  <a:pt x="12490780" y="13114515"/>
                </a:lnTo>
                <a:close/>
              </a:path>
              <a:path w="12736830" h="13132435">
                <a:moveTo>
                  <a:pt x="12542114" y="7602156"/>
                </a:moveTo>
                <a:lnTo>
                  <a:pt x="12518479" y="7590295"/>
                </a:lnTo>
                <a:lnTo>
                  <a:pt x="12509576" y="7587196"/>
                </a:lnTo>
                <a:lnTo>
                  <a:pt x="12496686" y="7620089"/>
                </a:lnTo>
                <a:lnTo>
                  <a:pt x="12504153" y="7623124"/>
                </a:lnTo>
                <a:lnTo>
                  <a:pt x="12511545" y="7626350"/>
                </a:lnTo>
                <a:lnTo>
                  <a:pt x="12518860" y="7629766"/>
                </a:lnTo>
                <a:lnTo>
                  <a:pt x="12526086" y="7633360"/>
                </a:lnTo>
                <a:lnTo>
                  <a:pt x="12542114" y="7602156"/>
                </a:lnTo>
                <a:close/>
              </a:path>
              <a:path w="12736830" h="13132435">
                <a:moveTo>
                  <a:pt x="12556249" y="13085940"/>
                </a:moveTo>
                <a:lnTo>
                  <a:pt x="12538608" y="13055041"/>
                </a:lnTo>
                <a:lnTo>
                  <a:pt x="12531535" y="13058966"/>
                </a:lnTo>
                <a:lnTo>
                  <a:pt x="12524372" y="13062699"/>
                </a:lnTo>
                <a:lnTo>
                  <a:pt x="12517120" y="13066255"/>
                </a:lnTo>
                <a:lnTo>
                  <a:pt x="12509779" y="13069634"/>
                </a:lnTo>
                <a:lnTo>
                  <a:pt x="12524181" y="13102044"/>
                </a:lnTo>
                <a:lnTo>
                  <a:pt x="12556249" y="13085940"/>
                </a:lnTo>
                <a:close/>
              </a:path>
              <a:path w="12736830" h="13132435">
                <a:moveTo>
                  <a:pt x="12602324" y="7640650"/>
                </a:moveTo>
                <a:lnTo>
                  <a:pt x="12597930" y="7636777"/>
                </a:lnTo>
                <a:lnTo>
                  <a:pt x="12573076" y="7619987"/>
                </a:lnTo>
                <a:lnTo>
                  <a:pt x="12553975" y="7649489"/>
                </a:lnTo>
                <a:lnTo>
                  <a:pt x="12560694" y="7653972"/>
                </a:lnTo>
                <a:lnTo>
                  <a:pt x="12567298" y="7658608"/>
                </a:lnTo>
                <a:lnTo>
                  <a:pt x="12573787" y="7663408"/>
                </a:lnTo>
                <a:lnTo>
                  <a:pt x="12580163" y="7668374"/>
                </a:lnTo>
                <a:lnTo>
                  <a:pt x="12602324" y="7640650"/>
                </a:lnTo>
                <a:close/>
              </a:path>
              <a:path w="12736830" h="13132435">
                <a:moveTo>
                  <a:pt x="12614186" y="13044107"/>
                </a:moveTo>
                <a:lnTo>
                  <a:pt x="12591098" y="13017678"/>
                </a:lnTo>
                <a:lnTo>
                  <a:pt x="12584938" y="13022923"/>
                </a:lnTo>
                <a:lnTo>
                  <a:pt x="12578664" y="13028003"/>
                </a:lnTo>
                <a:lnTo>
                  <a:pt x="12572276" y="13032931"/>
                </a:lnTo>
                <a:lnTo>
                  <a:pt x="12565748" y="13037693"/>
                </a:lnTo>
                <a:lnTo>
                  <a:pt x="12586157" y="13066370"/>
                </a:lnTo>
                <a:lnTo>
                  <a:pt x="12597930" y="13058420"/>
                </a:lnTo>
                <a:lnTo>
                  <a:pt x="12614186" y="13044107"/>
                </a:lnTo>
                <a:close/>
              </a:path>
              <a:path w="12736830" h="13132435">
                <a:moveTo>
                  <a:pt x="12653239" y="7690815"/>
                </a:moveTo>
                <a:lnTo>
                  <a:pt x="12632335" y="7667053"/>
                </a:lnTo>
                <a:lnTo>
                  <a:pt x="12629198" y="7664297"/>
                </a:lnTo>
                <a:lnTo>
                  <a:pt x="12604344" y="7689748"/>
                </a:lnTo>
                <a:lnTo>
                  <a:pt x="12610046" y="7695463"/>
                </a:lnTo>
                <a:lnTo>
                  <a:pt x="12615596" y="7701305"/>
                </a:lnTo>
                <a:lnTo>
                  <a:pt x="12621006" y="7707300"/>
                </a:lnTo>
                <a:lnTo>
                  <a:pt x="12626264" y="7713421"/>
                </a:lnTo>
                <a:lnTo>
                  <a:pt x="12653239" y="7690815"/>
                </a:lnTo>
                <a:close/>
              </a:path>
              <a:path w="12736830" h="13132435">
                <a:moveTo>
                  <a:pt x="12663538" y="12992367"/>
                </a:moveTo>
                <a:lnTo>
                  <a:pt x="12635179" y="12970650"/>
                </a:lnTo>
                <a:lnTo>
                  <a:pt x="12630188" y="12977000"/>
                </a:lnTo>
                <a:lnTo>
                  <a:pt x="12625045" y="12983210"/>
                </a:lnTo>
                <a:lnTo>
                  <a:pt x="12619749" y="12989306"/>
                </a:lnTo>
                <a:lnTo>
                  <a:pt x="12614300" y="12995262"/>
                </a:lnTo>
                <a:lnTo>
                  <a:pt x="12640031" y="13019380"/>
                </a:lnTo>
                <a:lnTo>
                  <a:pt x="12662611" y="12993738"/>
                </a:lnTo>
                <a:lnTo>
                  <a:pt x="12663538" y="12992367"/>
                </a:lnTo>
                <a:close/>
              </a:path>
              <a:path w="12736830" h="13132435">
                <a:moveTo>
                  <a:pt x="12693498" y="7749832"/>
                </a:moveTo>
                <a:lnTo>
                  <a:pt x="12688342" y="7739545"/>
                </a:lnTo>
                <a:lnTo>
                  <a:pt x="12674765" y="7719441"/>
                </a:lnTo>
                <a:lnTo>
                  <a:pt x="12645758" y="7739189"/>
                </a:lnTo>
                <a:lnTo>
                  <a:pt x="12650203" y="7745908"/>
                </a:lnTo>
                <a:lnTo>
                  <a:pt x="12654483" y="7752728"/>
                </a:lnTo>
                <a:lnTo>
                  <a:pt x="12658585" y="7759649"/>
                </a:lnTo>
                <a:lnTo>
                  <a:pt x="12662522" y="7766659"/>
                </a:lnTo>
                <a:lnTo>
                  <a:pt x="12693498" y="7749832"/>
                </a:lnTo>
                <a:close/>
              </a:path>
              <a:path w="12736830" h="13132435">
                <a:moveTo>
                  <a:pt x="12700597" y="12931216"/>
                </a:moveTo>
                <a:lnTo>
                  <a:pt x="12669050" y="12915849"/>
                </a:lnTo>
                <a:lnTo>
                  <a:pt x="12665431" y="12923050"/>
                </a:lnTo>
                <a:lnTo>
                  <a:pt x="12661621" y="12930162"/>
                </a:lnTo>
                <a:lnTo>
                  <a:pt x="12657646" y="12937173"/>
                </a:lnTo>
                <a:lnTo>
                  <a:pt x="12653493" y="12944094"/>
                </a:lnTo>
                <a:lnTo>
                  <a:pt x="12683579" y="12962687"/>
                </a:lnTo>
                <a:lnTo>
                  <a:pt x="12688342" y="12955638"/>
                </a:lnTo>
                <a:lnTo>
                  <a:pt x="12700597" y="12931216"/>
                </a:lnTo>
                <a:close/>
              </a:path>
              <a:path w="12736830" h="13132435">
                <a:moveTo>
                  <a:pt x="12721171" y="7815681"/>
                </a:moveTo>
                <a:lnTo>
                  <a:pt x="12709474" y="7782001"/>
                </a:lnTo>
                <a:lnTo>
                  <a:pt x="12676505" y="7795819"/>
                </a:lnTo>
                <a:lnTo>
                  <a:pt x="12679515" y="7803261"/>
                </a:lnTo>
                <a:lnTo>
                  <a:pt x="12682334" y="7810767"/>
                </a:lnTo>
                <a:lnTo>
                  <a:pt x="12684963" y="7818348"/>
                </a:lnTo>
                <a:lnTo>
                  <a:pt x="12687414" y="7825994"/>
                </a:lnTo>
                <a:lnTo>
                  <a:pt x="12721171" y="7815681"/>
                </a:lnTo>
                <a:close/>
              </a:path>
              <a:path w="12736830" h="13132435">
                <a:moveTo>
                  <a:pt x="12725629" y="12864287"/>
                </a:moveTo>
                <a:lnTo>
                  <a:pt x="12691275" y="12855448"/>
                </a:lnTo>
                <a:lnTo>
                  <a:pt x="12689167" y="12863233"/>
                </a:lnTo>
                <a:lnTo>
                  <a:pt x="12686868" y="12870955"/>
                </a:lnTo>
                <a:lnTo>
                  <a:pt x="12684366" y="12878626"/>
                </a:lnTo>
                <a:lnTo>
                  <a:pt x="12681674" y="12886220"/>
                </a:lnTo>
                <a:lnTo>
                  <a:pt x="12714631" y="12898349"/>
                </a:lnTo>
                <a:lnTo>
                  <a:pt x="12724448" y="12870079"/>
                </a:lnTo>
                <a:lnTo>
                  <a:pt x="12725629" y="12864287"/>
                </a:lnTo>
                <a:close/>
              </a:path>
              <a:path w="12736830" h="13132435">
                <a:moveTo>
                  <a:pt x="12734912" y="7885722"/>
                </a:moveTo>
                <a:lnTo>
                  <a:pt x="12733973" y="7871727"/>
                </a:lnTo>
                <a:lnTo>
                  <a:pt x="12729655" y="7850619"/>
                </a:lnTo>
                <a:lnTo>
                  <a:pt x="12695288" y="7857414"/>
                </a:lnTo>
                <a:lnTo>
                  <a:pt x="12696749" y="7865275"/>
                </a:lnTo>
                <a:lnTo>
                  <a:pt x="12698006" y="7873174"/>
                </a:lnTo>
                <a:lnTo>
                  <a:pt x="12699060" y="7881112"/>
                </a:lnTo>
                <a:lnTo>
                  <a:pt x="12699937" y="7889075"/>
                </a:lnTo>
                <a:lnTo>
                  <a:pt x="12734912" y="7885722"/>
                </a:lnTo>
                <a:close/>
              </a:path>
              <a:path w="12736830" h="13132435">
                <a:moveTo>
                  <a:pt x="12735979" y="12793637"/>
                </a:moveTo>
                <a:lnTo>
                  <a:pt x="12700991" y="12791821"/>
                </a:lnTo>
                <a:lnTo>
                  <a:pt x="12700470" y="12799886"/>
                </a:lnTo>
                <a:lnTo>
                  <a:pt x="12699746" y="12807937"/>
                </a:lnTo>
                <a:lnTo>
                  <a:pt x="12698832" y="12815938"/>
                </a:lnTo>
                <a:lnTo>
                  <a:pt x="12697714" y="12823927"/>
                </a:lnTo>
                <a:lnTo>
                  <a:pt x="12732792" y="12829273"/>
                </a:lnTo>
                <a:lnTo>
                  <a:pt x="12733973" y="12823457"/>
                </a:lnTo>
                <a:lnTo>
                  <a:pt x="12735979" y="12793637"/>
                </a:lnTo>
                <a:close/>
              </a:path>
              <a:path w="12736830" h="13132435">
                <a:moveTo>
                  <a:pt x="12736398" y="12721730"/>
                </a:moveTo>
                <a:lnTo>
                  <a:pt x="12701423" y="12721730"/>
                </a:lnTo>
                <a:lnTo>
                  <a:pt x="12701423" y="12757557"/>
                </a:lnTo>
                <a:lnTo>
                  <a:pt x="12736398" y="12757557"/>
                </a:lnTo>
                <a:lnTo>
                  <a:pt x="12736398" y="12721730"/>
                </a:lnTo>
                <a:close/>
              </a:path>
              <a:path w="12736830" h="13132435">
                <a:moveTo>
                  <a:pt x="12736398" y="12650089"/>
                </a:moveTo>
                <a:lnTo>
                  <a:pt x="12701423" y="12650089"/>
                </a:lnTo>
                <a:lnTo>
                  <a:pt x="12701423" y="12685916"/>
                </a:lnTo>
                <a:lnTo>
                  <a:pt x="12736398" y="12685916"/>
                </a:lnTo>
                <a:lnTo>
                  <a:pt x="12736398" y="12650089"/>
                </a:lnTo>
                <a:close/>
              </a:path>
              <a:path w="12736830" h="13132435">
                <a:moveTo>
                  <a:pt x="12736398" y="12578448"/>
                </a:moveTo>
                <a:lnTo>
                  <a:pt x="12701423" y="12578448"/>
                </a:lnTo>
                <a:lnTo>
                  <a:pt x="12701423" y="12614275"/>
                </a:lnTo>
                <a:lnTo>
                  <a:pt x="12736398" y="12614275"/>
                </a:lnTo>
                <a:lnTo>
                  <a:pt x="12736398" y="12578448"/>
                </a:lnTo>
                <a:close/>
              </a:path>
              <a:path w="12736830" h="13132435">
                <a:moveTo>
                  <a:pt x="12736398" y="12506808"/>
                </a:moveTo>
                <a:lnTo>
                  <a:pt x="12701423" y="12506808"/>
                </a:lnTo>
                <a:lnTo>
                  <a:pt x="12701423" y="12542634"/>
                </a:lnTo>
                <a:lnTo>
                  <a:pt x="12736398" y="12542634"/>
                </a:lnTo>
                <a:lnTo>
                  <a:pt x="12736398" y="12506808"/>
                </a:lnTo>
                <a:close/>
              </a:path>
              <a:path w="12736830" h="13132435">
                <a:moveTo>
                  <a:pt x="12736398" y="12435167"/>
                </a:moveTo>
                <a:lnTo>
                  <a:pt x="12701423" y="12435167"/>
                </a:lnTo>
                <a:lnTo>
                  <a:pt x="12701423" y="12470994"/>
                </a:lnTo>
                <a:lnTo>
                  <a:pt x="12736398" y="12470994"/>
                </a:lnTo>
                <a:lnTo>
                  <a:pt x="12736398" y="12435167"/>
                </a:lnTo>
                <a:close/>
              </a:path>
              <a:path w="12736830" h="13132435">
                <a:moveTo>
                  <a:pt x="12736398" y="12363526"/>
                </a:moveTo>
                <a:lnTo>
                  <a:pt x="12701423" y="12363526"/>
                </a:lnTo>
                <a:lnTo>
                  <a:pt x="12701423" y="12399353"/>
                </a:lnTo>
                <a:lnTo>
                  <a:pt x="12736398" y="12399353"/>
                </a:lnTo>
                <a:lnTo>
                  <a:pt x="12736398" y="12363526"/>
                </a:lnTo>
                <a:close/>
              </a:path>
              <a:path w="12736830" h="13132435">
                <a:moveTo>
                  <a:pt x="12736398" y="12291886"/>
                </a:moveTo>
                <a:lnTo>
                  <a:pt x="12701423" y="12291886"/>
                </a:lnTo>
                <a:lnTo>
                  <a:pt x="12701423" y="12327712"/>
                </a:lnTo>
                <a:lnTo>
                  <a:pt x="12736398" y="12327712"/>
                </a:lnTo>
                <a:lnTo>
                  <a:pt x="12736398" y="12291886"/>
                </a:lnTo>
                <a:close/>
              </a:path>
              <a:path w="12736830" h="13132435">
                <a:moveTo>
                  <a:pt x="12736398" y="12220258"/>
                </a:moveTo>
                <a:lnTo>
                  <a:pt x="12701423" y="12220258"/>
                </a:lnTo>
                <a:lnTo>
                  <a:pt x="12701423" y="12256072"/>
                </a:lnTo>
                <a:lnTo>
                  <a:pt x="12736398" y="12256072"/>
                </a:lnTo>
                <a:lnTo>
                  <a:pt x="12736398" y="12220258"/>
                </a:lnTo>
                <a:close/>
              </a:path>
              <a:path w="12736830" h="13132435">
                <a:moveTo>
                  <a:pt x="12736398" y="12148617"/>
                </a:moveTo>
                <a:lnTo>
                  <a:pt x="12701423" y="12148617"/>
                </a:lnTo>
                <a:lnTo>
                  <a:pt x="12701423" y="12184431"/>
                </a:lnTo>
                <a:lnTo>
                  <a:pt x="12736398" y="12184431"/>
                </a:lnTo>
                <a:lnTo>
                  <a:pt x="12736398" y="12148617"/>
                </a:lnTo>
                <a:close/>
              </a:path>
              <a:path w="12736830" h="13132435">
                <a:moveTo>
                  <a:pt x="12736398" y="12076976"/>
                </a:moveTo>
                <a:lnTo>
                  <a:pt x="12701423" y="12076976"/>
                </a:lnTo>
                <a:lnTo>
                  <a:pt x="12701423" y="12112790"/>
                </a:lnTo>
                <a:lnTo>
                  <a:pt x="12736398" y="12112790"/>
                </a:lnTo>
                <a:lnTo>
                  <a:pt x="12736398" y="12076976"/>
                </a:lnTo>
                <a:close/>
              </a:path>
              <a:path w="12736830" h="13132435">
                <a:moveTo>
                  <a:pt x="12736398" y="12005335"/>
                </a:moveTo>
                <a:lnTo>
                  <a:pt x="12701423" y="12005335"/>
                </a:lnTo>
                <a:lnTo>
                  <a:pt x="12701423" y="12041149"/>
                </a:lnTo>
                <a:lnTo>
                  <a:pt x="12736398" y="12041149"/>
                </a:lnTo>
                <a:lnTo>
                  <a:pt x="12736398" y="12005335"/>
                </a:lnTo>
                <a:close/>
              </a:path>
              <a:path w="12736830" h="13132435">
                <a:moveTo>
                  <a:pt x="12736398" y="11933695"/>
                </a:moveTo>
                <a:lnTo>
                  <a:pt x="12701423" y="11933695"/>
                </a:lnTo>
                <a:lnTo>
                  <a:pt x="12701423" y="11969509"/>
                </a:lnTo>
                <a:lnTo>
                  <a:pt x="12736398" y="11969509"/>
                </a:lnTo>
                <a:lnTo>
                  <a:pt x="12736398" y="11933695"/>
                </a:lnTo>
                <a:close/>
              </a:path>
              <a:path w="12736830" h="13132435">
                <a:moveTo>
                  <a:pt x="12736398" y="11862054"/>
                </a:moveTo>
                <a:lnTo>
                  <a:pt x="12701423" y="11862054"/>
                </a:lnTo>
                <a:lnTo>
                  <a:pt x="12701423" y="11897868"/>
                </a:lnTo>
                <a:lnTo>
                  <a:pt x="12736398" y="11897868"/>
                </a:lnTo>
                <a:lnTo>
                  <a:pt x="12736398" y="11862054"/>
                </a:lnTo>
                <a:close/>
              </a:path>
              <a:path w="12736830" h="13132435">
                <a:moveTo>
                  <a:pt x="12736398" y="11790413"/>
                </a:moveTo>
                <a:lnTo>
                  <a:pt x="12701423" y="11790413"/>
                </a:lnTo>
                <a:lnTo>
                  <a:pt x="12701423" y="11826227"/>
                </a:lnTo>
                <a:lnTo>
                  <a:pt x="12736398" y="11826227"/>
                </a:lnTo>
                <a:lnTo>
                  <a:pt x="12736398" y="11790413"/>
                </a:lnTo>
                <a:close/>
              </a:path>
              <a:path w="12736830" h="13132435">
                <a:moveTo>
                  <a:pt x="12736398" y="11718773"/>
                </a:moveTo>
                <a:lnTo>
                  <a:pt x="12701423" y="11718773"/>
                </a:lnTo>
                <a:lnTo>
                  <a:pt x="12701423" y="11754587"/>
                </a:lnTo>
                <a:lnTo>
                  <a:pt x="12736398" y="11754587"/>
                </a:lnTo>
                <a:lnTo>
                  <a:pt x="12736398" y="11718773"/>
                </a:lnTo>
                <a:close/>
              </a:path>
              <a:path w="12736830" h="13132435">
                <a:moveTo>
                  <a:pt x="12736398" y="11647132"/>
                </a:moveTo>
                <a:lnTo>
                  <a:pt x="12701423" y="11647132"/>
                </a:lnTo>
                <a:lnTo>
                  <a:pt x="12701423" y="11682946"/>
                </a:lnTo>
                <a:lnTo>
                  <a:pt x="12736398" y="11682946"/>
                </a:lnTo>
                <a:lnTo>
                  <a:pt x="12736398" y="11647132"/>
                </a:lnTo>
                <a:close/>
              </a:path>
              <a:path w="12736830" h="13132435">
                <a:moveTo>
                  <a:pt x="12736398" y="11575491"/>
                </a:moveTo>
                <a:lnTo>
                  <a:pt x="12701423" y="11575491"/>
                </a:lnTo>
                <a:lnTo>
                  <a:pt x="12701423" y="11611305"/>
                </a:lnTo>
                <a:lnTo>
                  <a:pt x="12736398" y="11611305"/>
                </a:lnTo>
                <a:lnTo>
                  <a:pt x="12736398" y="11575491"/>
                </a:lnTo>
                <a:close/>
              </a:path>
              <a:path w="12736830" h="13132435">
                <a:moveTo>
                  <a:pt x="12736398" y="11503851"/>
                </a:moveTo>
                <a:lnTo>
                  <a:pt x="12701423" y="11503851"/>
                </a:lnTo>
                <a:lnTo>
                  <a:pt x="12701423" y="11539665"/>
                </a:lnTo>
                <a:lnTo>
                  <a:pt x="12736398" y="11539665"/>
                </a:lnTo>
                <a:lnTo>
                  <a:pt x="12736398" y="11503851"/>
                </a:lnTo>
                <a:close/>
              </a:path>
              <a:path w="12736830" h="13132435">
                <a:moveTo>
                  <a:pt x="12736398" y="11432210"/>
                </a:moveTo>
                <a:lnTo>
                  <a:pt x="12701423" y="11432210"/>
                </a:lnTo>
                <a:lnTo>
                  <a:pt x="12701423" y="11468024"/>
                </a:lnTo>
                <a:lnTo>
                  <a:pt x="12736398" y="11468024"/>
                </a:lnTo>
                <a:lnTo>
                  <a:pt x="12736398" y="11432210"/>
                </a:lnTo>
                <a:close/>
              </a:path>
              <a:path w="12736830" h="13132435">
                <a:moveTo>
                  <a:pt x="12736398" y="11360569"/>
                </a:moveTo>
                <a:lnTo>
                  <a:pt x="12701423" y="11360569"/>
                </a:lnTo>
                <a:lnTo>
                  <a:pt x="12701423" y="11396383"/>
                </a:lnTo>
                <a:lnTo>
                  <a:pt x="12736398" y="11396383"/>
                </a:lnTo>
                <a:lnTo>
                  <a:pt x="12736398" y="11360569"/>
                </a:lnTo>
                <a:close/>
              </a:path>
              <a:path w="12736830" h="13132435">
                <a:moveTo>
                  <a:pt x="12736398" y="11288928"/>
                </a:moveTo>
                <a:lnTo>
                  <a:pt x="12701423" y="11288928"/>
                </a:lnTo>
                <a:lnTo>
                  <a:pt x="12701423" y="11324742"/>
                </a:lnTo>
                <a:lnTo>
                  <a:pt x="12736398" y="11324742"/>
                </a:lnTo>
                <a:lnTo>
                  <a:pt x="12736398" y="11288928"/>
                </a:lnTo>
                <a:close/>
              </a:path>
              <a:path w="12736830" h="13132435">
                <a:moveTo>
                  <a:pt x="12736398" y="11217288"/>
                </a:moveTo>
                <a:lnTo>
                  <a:pt x="12701423" y="11217288"/>
                </a:lnTo>
                <a:lnTo>
                  <a:pt x="12701423" y="11253102"/>
                </a:lnTo>
                <a:lnTo>
                  <a:pt x="12736398" y="11253102"/>
                </a:lnTo>
                <a:lnTo>
                  <a:pt x="12736398" y="11217288"/>
                </a:lnTo>
                <a:close/>
              </a:path>
              <a:path w="12736830" h="13132435">
                <a:moveTo>
                  <a:pt x="12736398" y="11145647"/>
                </a:moveTo>
                <a:lnTo>
                  <a:pt x="12701423" y="11145647"/>
                </a:lnTo>
                <a:lnTo>
                  <a:pt x="12701423" y="11181461"/>
                </a:lnTo>
                <a:lnTo>
                  <a:pt x="12736398" y="11181461"/>
                </a:lnTo>
                <a:lnTo>
                  <a:pt x="12736398" y="11145647"/>
                </a:lnTo>
                <a:close/>
              </a:path>
              <a:path w="12736830" h="13132435">
                <a:moveTo>
                  <a:pt x="12736398" y="11074006"/>
                </a:moveTo>
                <a:lnTo>
                  <a:pt x="12701423" y="11074006"/>
                </a:lnTo>
                <a:lnTo>
                  <a:pt x="12701423" y="11109820"/>
                </a:lnTo>
                <a:lnTo>
                  <a:pt x="12736398" y="11109820"/>
                </a:lnTo>
                <a:lnTo>
                  <a:pt x="12736398" y="11074006"/>
                </a:lnTo>
                <a:close/>
              </a:path>
              <a:path w="12736830" h="13132435">
                <a:moveTo>
                  <a:pt x="12736398" y="11002366"/>
                </a:moveTo>
                <a:lnTo>
                  <a:pt x="12701423" y="11002366"/>
                </a:lnTo>
                <a:lnTo>
                  <a:pt x="12701423" y="11038180"/>
                </a:lnTo>
                <a:lnTo>
                  <a:pt x="12736398" y="11038180"/>
                </a:lnTo>
                <a:lnTo>
                  <a:pt x="12736398" y="11002366"/>
                </a:lnTo>
                <a:close/>
              </a:path>
              <a:path w="12736830" h="13132435">
                <a:moveTo>
                  <a:pt x="12736398" y="10930725"/>
                </a:moveTo>
                <a:lnTo>
                  <a:pt x="12701423" y="10930725"/>
                </a:lnTo>
                <a:lnTo>
                  <a:pt x="12701423" y="10966539"/>
                </a:lnTo>
                <a:lnTo>
                  <a:pt x="12736398" y="10966539"/>
                </a:lnTo>
                <a:lnTo>
                  <a:pt x="12736398" y="10930725"/>
                </a:lnTo>
                <a:close/>
              </a:path>
              <a:path w="12736830" h="13132435">
                <a:moveTo>
                  <a:pt x="12736398" y="10859084"/>
                </a:moveTo>
                <a:lnTo>
                  <a:pt x="12701423" y="10859084"/>
                </a:lnTo>
                <a:lnTo>
                  <a:pt x="12701423" y="10894898"/>
                </a:lnTo>
                <a:lnTo>
                  <a:pt x="12736398" y="10894898"/>
                </a:lnTo>
                <a:lnTo>
                  <a:pt x="12736398" y="10859084"/>
                </a:lnTo>
                <a:close/>
              </a:path>
              <a:path w="12736830" h="13132435">
                <a:moveTo>
                  <a:pt x="12736398" y="10787444"/>
                </a:moveTo>
                <a:lnTo>
                  <a:pt x="12701423" y="10787444"/>
                </a:lnTo>
                <a:lnTo>
                  <a:pt x="12701423" y="10823258"/>
                </a:lnTo>
                <a:lnTo>
                  <a:pt x="12736398" y="10823258"/>
                </a:lnTo>
                <a:lnTo>
                  <a:pt x="12736398" y="10787444"/>
                </a:lnTo>
                <a:close/>
              </a:path>
              <a:path w="12736830" h="13132435">
                <a:moveTo>
                  <a:pt x="12736398" y="10715803"/>
                </a:moveTo>
                <a:lnTo>
                  <a:pt x="12701423" y="10715803"/>
                </a:lnTo>
                <a:lnTo>
                  <a:pt x="12701423" y="10751617"/>
                </a:lnTo>
                <a:lnTo>
                  <a:pt x="12736398" y="10751617"/>
                </a:lnTo>
                <a:lnTo>
                  <a:pt x="12736398" y="10715803"/>
                </a:lnTo>
                <a:close/>
              </a:path>
              <a:path w="12736830" h="13132435">
                <a:moveTo>
                  <a:pt x="12736398" y="10644162"/>
                </a:moveTo>
                <a:lnTo>
                  <a:pt x="12701423" y="10644162"/>
                </a:lnTo>
                <a:lnTo>
                  <a:pt x="12701423" y="10679976"/>
                </a:lnTo>
                <a:lnTo>
                  <a:pt x="12736398" y="10679976"/>
                </a:lnTo>
                <a:lnTo>
                  <a:pt x="12736398" y="10644162"/>
                </a:lnTo>
                <a:close/>
              </a:path>
              <a:path w="12736830" h="13132435">
                <a:moveTo>
                  <a:pt x="12736398" y="10572521"/>
                </a:moveTo>
                <a:lnTo>
                  <a:pt x="12701423" y="10572521"/>
                </a:lnTo>
                <a:lnTo>
                  <a:pt x="12701423" y="10608335"/>
                </a:lnTo>
                <a:lnTo>
                  <a:pt x="12736398" y="10608335"/>
                </a:lnTo>
                <a:lnTo>
                  <a:pt x="12736398" y="10572521"/>
                </a:lnTo>
                <a:close/>
              </a:path>
              <a:path w="12736830" h="13132435">
                <a:moveTo>
                  <a:pt x="12736398" y="10500881"/>
                </a:moveTo>
                <a:lnTo>
                  <a:pt x="12701423" y="10500881"/>
                </a:lnTo>
                <a:lnTo>
                  <a:pt x="12701423" y="10536695"/>
                </a:lnTo>
                <a:lnTo>
                  <a:pt x="12736398" y="10536695"/>
                </a:lnTo>
                <a:lnTo>
                  <a:pt x="12736398" y="10500881"/>
                </a:lnTo>
                <a:close/>
              </a:path>
              <a:path w="12736830" h="13132435">
                <a:moveTo>
                  <a:pt x="12736398" y="10429240"/>
                </a:moveTo>
                <a:lnTo>
                  <a:pt x="12701423" y="10429240"/>
                </a:lnTo>
                <a:lnTo>
                  <a:pt x="12701423" y="10465054"/>
                </a:lnTo>
                <a:lnTo>
                  <a:pt x="12736398" y="10465054"/>
                </a:lnTo>
                <a:lnTo>
                  <a:pt x="12736398" y="10429240"/>
                </a:lnTo>
                <a:close/>
              </a:path>
              <a:path w="12736830" h="13132435">
                <a:moveTo>
                  <a:pt x="12736398" y="10357599"/>
                </a:moveTo>
                <a:lnTo>
                  <a:pt x="12701423" y="10357599"/>
                </a:lnTo>
                <a:lnTo>
                  <a:pt x="12701423" y="10393426"/>
                </a:lnTo>
                <a:lnTo>
                  <a:pt x="12736398" y="10393426"/>
                </a:lnTo>
                <a:lnTo>
                  <a:pt x="12736398" y="10357599"/>
                </a:lnTo>
                <a:close/>
              </a:path>
              <a:path w="12736830" h="13132435">
                <a:moveTo>
                  <a:pt x="12736398" y="10285959"/>
                </a:moveTo>
                <a:lnTo>
                  <a:pt x="12701423" y="10285959"/>
                </a:lnTo>
                <a:lnTo>
                  <a:pt x="12701423" y="10321785"/>
                </a:lnTo>
                <a:lnTo>
                  <a:pt x="12736398" y="10321785"/>
                </a:lnTo>
                <a:lnTo>
                  <a:pt x="12736398" y="10285959"/>
                </a:lnTo>
                <a:close/>
              </a:path>
              <a:path w="12736830" h="13132435">
                <a:moveTo>
                  <a:pt x="12736398" y="10214318"/>
                </a:moveTo>
                <a:lnTo>
                  <a:pt x="12701423" y="10214318"/>
                </a:lnTo>
                <a:lnTo>
                  <a:pt x="12701423" y="10250145"/>
                </a:lnTo>
                <a:lnTo>
                  <a:pt x="12736398" y="10250145"/>
                </a:lnTo>
                <a:lnTo>
                  <a:pt x="12736398" y="10214318"/>
                </a:lnTo>
                <a:close/>
              </a:path>
              <a:path w="12736830" h="13132435">
                <a:moveTo>
                  <a:pt x="12736398" y="10142677"/>
                </a:moveTo>
                <a:lnTo>
                  <a:pt x="12701423" y="10142677"/>
                </a:lnTo>
                <a:lnTo>
                  <a:pt x="12701423" y="10178504"/>
                </a:lnTo>
                <a:lnTo>
                  <a:pt x="12736398" y="10178504"/>
                </a:lnTo>
                <a:lnTo>
                  <a:pt x="12736398" y="10142677"/>
                </a:lnTo>
                <a:close/>
              </a:path>
              <a:path w="12736830" h="13132435">
                <a:moveTo>
                  <a:pt x="12736398" y="10071036"/>
                </a:moveTo>
                <a:lnTo>
                  <a:pt x="12701423" y="10071036"/>
                </a:lnTo>
                <a:lnTo>
                  <a:pt x="12701423" y="10106863"/>
                </a:lnTo>
                <a:lnTo>
                  <a:pt x="12736398" y="10106863"/>
                </a:lnTo>
                <a:lnTo>
                  <a:pt x="12736398" y="10071036"/>
                </a:lnTo>
                <a:close/>
              </a:path>
              <a:path w="12736830" h="13132435">
                <a:moveTo>
                  <a:pt x="12736398" y="9999396"/>
                </a:moveTo>
                <a:lnTo>
                  <a:pt x="12701423" y="9999396"/>
                </a:lnTo>
                <a:lnTo>
                  <a:pt x="12701423" y="10035222"/>
                </a:lnTo>
                <a:lnTo>
                  <a:pt x="12736398" y="10035222"/>
                </a:lnTo>
                <a:lnTo>
                  <a:pt x="12736398" y="9999396"/>
                </a:lnTo>
                <a:close/>
              </a:path>
              <a:path w="12736830" h="13132435">
                <a:moveTo>
                  <a:pt x="12736398" y="9927755"/>
                </a:moveTo>
                <a:lnTo>
                  <a:pt x="12701423" y="9927755"/>
                </a:lnTo>
                <a:lnTo>
                  <a:pt x="12701423" y="9963582"/>
                </a:lnTo>
                <a:lnTo>
                  <a:pt x="12736398" y="9963582"/>
                </a:lnTo>
                <a:lnTo>
                  <a:pt x="12736398" y="9927755"/>
                </a:lnTo>
                <a:close/>
              </a:path>
              <a:path w="12736830" h="13132435">
                <a:moveTo>
                  <a:pt x="12736398" y="9856114"/>
                </a:moveTo>
                <a:lnTo>
                  <a:pt x="12701423" y="9856114"/>
                </a:lnTo>
                <a:lnTo>
                  <a:pt x="12701423" y="9891941"/>
                </a:lnTo>
                <a:lnTo>
                  <a:pt x="12736398" y="9891941"/>
                </a:lnTo>
                <a:lnTo>
                  <a:pt x="12736398" y="9856114"/>
                </a:lnTo>
                <a:close/>
              </a:path>
              <a:path w="12736830" h="13132435">
                <a:moveTo>
                  <a:pt x="12736398" y="9784474"/>
                </a:moveTo>
                <a:lnTo>
                  <a:pt x="12701423" y="9784474"/>
                </a:lnTo>
                <a:lnTo>
                  <a:pt x="12701423" y="9820300"/>
                </a:lnTo>
                <a:lnTo>
                  <a:pt x="12736398" y="9820300"/>
                </a:lnTo>
                <a:lnTo>
                  <a:pt x="12736398" y="9784474"/>
                </a:lnTo>
                <a:close/>
              </a:path>
              <a:path w="12736830" h="13132435">
                <a:moveTo>
                  <a:pt x="12736398" y="9712833"/>
                </a:moveTo>
                <a:lnTo>
                  <a:pt x="12701423" y="9712833"/>
                </a:lnTo>
                <a:lnTo>
                  <a:pt x="12701423" y="9748660"/>
                </a:lnTo>
                <a:lnTo>
                  <a:pt x="12736398" y="9748660"/>
                </a:lnTo>
                <a:lnTo>
                  <a:pt x="12736398" y="9712833"/>
                </a:lnTo>
                <a:close/>
              </a:path>
              <a:path w="12736830" h="13132435">
                <a:moveTo>
                  <a:pt x="12736398" y="9641192"/>
                </a:moveTo>
                <a:lnTo>
                  <a:pt x="12701423" y="9641192"/>
                </a:lnTo>
                <a:lnTo>
                  <a:pt x="12701423" y="9677019"/>
                </a:lnTo>
                <a:lnTo>
                  <a:pt x="12736398" y="9677019"/>
                </a:lnTo>
                <a:lnTo>
                  <a:pt x="12736398" y="9641192"/>
                </a:lnTo>
                <a:close/>
              </a:path>
              <a:path w="12736830" h="13132435">
                <a:moveTo>
                  <a:pt x="12736398" y="9569552"/>
                </a:moveTo>
                <a:lnTo>
                  <a:pt x="12701423" y="9569552"/>
                </a:lnTo>
                <a:lnTo>
                  <a:pt x="12701423" y="9605378"/>
                </a:lnTo>
                <a:lnTo>
                  <a:pt x="12736398" y="9605378"/>
                </a:lnTo>
                <a:lnTo>
                  <a:pt x="12736398" y="9569552"/>
                </a:lnTo>
                <a:close/>
              </a:path>
              <a:path w="12736830" h="13132435">
                <a:moveTo>
                  <a:pt x="12736398" y="9497911"/>
                </a:moveTo>
                <a:lnTo>
                  <a:pt x="12701423" y="9497911"/>
                </a:lnTo>
                <a:lnTo>
                  <a:pt x="12701423" y="9533738"/>
                </a:lnTo>
                <a:lnTo>
                  <a:pt x="12736398" y="9533738"/>
                </a:lnTo>
                <a:lnTo>
                  <a:pt x="12736398" y="9497911"/>
                </a:lnTo>
                <a:close/>
              </a:path>
              <a:path w="12736830" h="13132435">
                <a:moveTo>
                  <a:pt x="12736398" y="9426270"/>
                </a:moveTo>
                <a:lnTo>
                  <a:pt x="12701423" y="9426270"/>
                </a:lnTo>
                <a:lnTo>
                  <a:pt x="12701423" y="9462097"/>
                </a:lnTo>
                <a:lnTo>
                  <a:pt x="12736398" y="9462097"/>
                </a:lnTo>
                <a:lnTo>
                  <a:pt x="12736398" y="9426270"/>
                </a:lnTo>
                <a:close/>
              </a:path>
              <a:path w="12736830" h="13132435">
                <a:moveTo>
                  <a:pt x="12736398" y="9354629"/>
                </a:moveTo>
                <a:lnTo>
                  <a:pt x="12701423" y="9354629"/>
                </a:lnTo>
                <a:lnTo>
                  <a:pt x="12701423" y="9390456"/>
                </a:lnTo>
                <a:lnTo>
                  <a:pt x="12736398" y="9390456"/>
                </a:lnTo>
                <a:lnTo>
                  <a:pt x="12736398" y="9354629"/>
                </a:lnTo>
                <a:close/>
              </a:path>
              <a:path w="12736830" h="13132435">
                <a:moveTo>
                  <a:pt x="12736398" y="9282989"/>
                </a:moveTo>
                <a:lnTo>
                  <a:pt x="12701423" y="9282989"/>
                </a:lnTo>
                <a:lnTo>
                  <a:pt x="12701423" y="9318815"/>
                </a:lnTo>
                <a:lnTo>
                  <a:pt x="12736398" y="9318815"/>
                </a:lnTo>
                <a:lnTo>
                  <a:pt x="12736398" y="9282989"/>
                </a:lnTo>
                <a:close/>
              </a:path>
              <a:path w="12736830" h="13132435">
                <a:moveTo>
                  <a:pt x="12736398" y="9211348"/>
                </a:moveTo>
                <a:lnTo>
                  <a:pt x="12701423" y="9211348"/>
                </a:lnTo>
                <a:lnTo>
                  <a:pt x="12701423" y="9247175"/>
                </a:lnTo>
                <a:lnTo>
                  <a:pt x="12736398" y="9247175"/>
                </a:lnTo>
                <a:lnTo>
                  <a:pt x="12736398" y="9211348"/>
                </a:lnTo>
                <a:close/>
              </a:path>
              <a:path w="12736830" h="13132435">
                <a:moveTo>
                  <a:pt x="12736398" y="9139707"/>
                </a:moveTo>
                <a:lnTo>
                  <a:pt x="12701423" y="9139707"/>
                </a:lnTo>
                <a:lnTo>
                  <a:pt x="12701423" y="9175534"/>
                </a:lnTo>
                <a:lnTo>
                  <a:pt x="12736398" y="9175534"/>
                </a:lnTo>
                <a:lnTo>
                  <a:pt x="12736398" y="9139707"/>
                </a:lnTo>
                <a:close/>
              </a:path>
              <a:path w="12736830" h="13132435">
                <a:moveTo>
                  <a:pt x="12736398" y="9068067"/>
                </a:moveTo>
                <a:lnTo>
                  <a:pt x="12701423" y="9068067"/>
                </a:lnTo>
                <a:lnTo>
                  <a:pt x="12701423" y="9103893"/>
                </a:lnTo>
                <a:lnTo>
                  <a:pt x="12736398" y="9103893"/>
                </a:lnTo>
                <a:lnTo>
                  <a:pt x="12736398" y="9068067"/>
                </a:lnTo>
                <a:close/>
              </a:path>
              <a:path w="12736830" h="13132435">
                <a:moveTo>
                  <a:pt x="12736398" y="8996426"/>
                </a:moveTo>
                <a:lnTo>
                  <a:pt x="12701423" y="8996426"/>
                </a:lnTo>
                <a:lnTo>
                  <a:pt x="12701423" y="9032253"/>
                </a:lnTo>
                <a:lnTo>
                  <a:pt x="12736398" y="9032253"/>
                </a:lnTo>
                <a:lnTo>
                  <a:pt x="12736398" y="8996426"/>
                </a:lnTo>
                <a:close/>
              </a:path>
              <a:path w="12736830" h="13132435">
                <a:moveTo>
                  <a:pt x="12736398" y="8924785"/>
                </a:moveTo>
                <a:lnTo>
                  <a:pt x="12701423" y="8924785"/>
                </a:lnTo>
                <a:lnTo>
                  <a:pt x="12701423" y="8960612"/>
                </a:lnTo>
                <a:lnTo>
                  <a:pt x="12736398" y="8960612"/>
                </a:lnTo>
                <a:lnTo>
                  <a:pt x="12736398" y="8924785"/>
                </a:lnTo>
                <a:close/>
              </a:path>
              <a:path w="12736830" h="13132435">
                <a:moveTo>
                  <a:pt x="12736398" y="8853145"/>
                </a:moveTo>
                <a:lnTo>
                  <a:pt x="12701423" y="8853145"/>
                </a:lnTo>
                <a:lnTo>
                  <a:pt x="12701423" y="8888971"/>
                </a:lnTo>
                <a:lnTo>
                  <a:pt x="12736398" y="8888971"/>
                </a:lnTo>
                <a:lnTo>
                  <a:pt x="12736398" y="8853145"/>
                </a:lnTo>
                <a:close/>
              </a:path>
              <a:path w="12736830" h="13132435">
                <a:moveTo>
                  <a:pt x="12736398" y="8781517"/>
                </a:moveTo>
                <a:lnTo>
                  <a:pt x="12701423" y="8781517"/>
                </a:lnTo>
                <a:lnTo>
                  <a:pt x="12701423" y="8817331"/>
                </a:lnTo>
                <a:lnTo>
                  <a:pt x="12736398" y="8817331"/>
                </a:lnTo>
                <a:lnTo>
                  <a:pt x="12736398" y="8781517"/>
                </a:lnTo>
                <a:close/>
              </a:path>
              <a:path w="12736830" h="13132435">
                <a:moveTo>
                  <a:pt x="12736398" y="8709876"/>
                </a:moveTo>
                <a:lnTo>
                  <a:pt x="12701423" y="8709876"/>
                </a:lnTo>
                <a:lnTo>
                  <a:pt x="12701423" y="8745690"/>
                </a:lnTo>
                <a:lnTo>
                  <a:pt x="12736398" y="8745690"/>
                </a:lnTo>
                <a:lnTo>
                  <a:pt x="12736398" y="8709876"/>
                </a:lnTo>
                <a:close/>
              </a:path>
              <a:path w="12736830" h="13132435">
                <a:moveTo>
                  <a:pt x="12736398" y="8638235"/>
                </a:moveTo>
                <a:lnTo>
                  <a:pt x="12701423" y="8638235"/>
                </a:lnTo>
                <a:lnTo>
                  <a:pt x="12701423" y="8674049"/>
                </a:lnTo>
                <a:lnTo>
                  <a:pt x="12736398" y="8674049"/>
                </a:lnTo>
                <a:lnTo>
                  <a:pt x="12736398" y="8638235"/>
                </a:lnTo>
                <a:close/>
              </a:path>
              <a:path w="12736830" h="13132435">
                <a:moveTo>
                  <a:pt x="12736398" y="8566594"/>
                </a:moveTo>
                <a:lnTo>
                  <a:pt x="12701423" y="8566594"/>
                </a:lnTo>
                <a:lnTo>
                  <a:pt x="12701423" y="8602408"/>
                </a:lnTo>
                <a:lnTo>
                  <a:pt x="12736398" y="8602408"/>
                </a:lnTo>
                <a:lnTo>
                  <a:pt x="12736398" y="8566594"/>
                </a:lnTo>
                <a:close/>
              </a:path>
              <a:path w="12736830" h="13132435">
                <a:moveTo>
                  <a:pt x="12736398" y="8494954"/>
                </a:moveTo>
                <a:lnTo>
                  <a:pt x="12701423" y="8494954"/>
                </a:lnTo>
                <a:lnTo>
                  <a:pt x="12701423" y="8530768"/>
                </a:lnTo>
                <a:lnTo>
                  <a:pt x="12736398" y="8530768"/>
                </a:lnTo>
                <a:lnTo>
                  <a:pt x="12736398" y="8494954"/>
                </a:lnTo>
                <a:close/>
              </a:path>
              <a:path w="12736830" h="13132435">
                <a:moveTo>
                  <a:pt x="12736398" y="8423313"/>
                </a:moveTo>
                <a:lnTo>
                  <a:pt x="12701423" y="8423313"/>
                </a:lnTo>
                <a:lnTo>
                  <a:pt x="12701423" y="8459127"/>
                </a:lnTo>
                <a:lnTo>
                  <a:pt x="12736398" y="8459127"/>
                </a:lnTo>
                <a:lnTo>
                  <a:pt x="12736398" y="8423313"/>
                </a:lnTo>
                <a:close/>
              </a:path>
              <a:path w="12736830" h="13132435">
                <a:moveTo>
                  <a:pt x="12736398" y="8351672"/>
                </a:moveTo>
                <a:lnTo>
                  <a:pt x="12701423" y="8351672"/>
                </a:lnTo>
                <a:lnTo>
                  <a:pt x="12701423" y="8387486"/>
                </a:lnTo>
                <a:lnTo>
                  <a:pt x="12736398" y="8387486"/>
                </a:lnTo>
                <a:lnTo>
                  <a:pt x="12736398" y="8351672"/>
                </a:lnTo>
                <a:close/>
              </a:path>
              <a:path w="12736830" h="13132435">
                <a:moveTo>
                  <a:pt x="12736398" y="8280032"/>
                </a:moveTo>
                <a:lnTo>
                  <a:pt x="12701423" y="8280032"/>
                </a:lnTo>
                <a:lnTo>
                  <a:pt x="12701423" y="8315846"/>
                </a:lnTo>
                <a:lnTo>
                  <a:pt x="12736398" y="8315846"/>
                </a:lnTo>
                <a:lnTo>
                  <a:pt x="12736398" y="8280032"/>
                </a:lnTo>
                <a:close/>
              </a:path>
              <a:path w="12736830" h="13132435">
                <a:moveTo>
                  <a:pt x="12736398" y="8208391"/>
                </a:moveTo>
                <a:lnTo>
                  <a:pt x="12701423" y="8208391"/>
                </a:lnTo>
                <a:lnTo>
                  <a:pt x="12701423" y="8244205"/>
                </a:lnTo>
                <a:lnTo>
                  <a:pt x="12736398" y="8244205"/>
                </a:lnTo>
                <a:lnTo>
                  <a:pt x="12736398" y="8208391"/>
                </a:lnTo>
                <a:close/>
              </a:path>
              <a:path w="12736830" h="13132435">
                <a:moveTo>
                  <a:pt x="12736398" y="8136750"/>
                </a:moveTo>
                <a:lnTo>
                  <a:pt x="12701423" y="8136750"/>
                </a:lnTo>
                <a:lnTo>
                  <a:pt x="12701423" y="8172564"/>
                </a:lnTo>
                <a:lnTo>
                  <a:pt x="12736398" y="8172564"/>
                </a:lnTo>
                <a:lnTo>
                  <a:pt x="12736398" y="8136750"/>
                </a:lnTo>
                <a:close/>
              </a:path>
              <a:path w="12736830" h="13132435">
                <a:moveTo>
                  <a:pt x="12736398" y="8065109"/>
                </a:moveTo>
                <a:lnTo>
                  <a:pt x="12701423" y="8065109"/>
                </a:lnTo>
                <a:lnTo>
                  <a:pt x="12701423" y="8100923"/>
                </a:lnTo>
                <a:lnTo>
                  <a:pt x="12736398" y="8100923"/>
                </a:lnTo>
                <a:lnTo>
                  <a:pt x="12736398" y="8065109"/>
                </a:lnTo>
                <a:close/>
              </a:path>
              <a:path w="12736830" h="13132435">
                <a:moveTo>
                  <a:pt x="12736398" y="7993469"/>
                </a:moveTo>
                <a:lnTo>
                  <a:pt x="12701423" y="7993469"/>
                </a:lnTo>
                <a:lnTo>
                  <a:pt x="12701423" y="8029283"/>
                </a:lnTo>
                <a:lnTo>
                  <a:pt x="12736398" y="8029283"/>
                </a:lnTo>
                <a:lnTo>
                  <a:pt x="12736398" y="7993469"/>
                </a:lnTo>
                <a:close/>
              </a:path>
              <a:path w="12736830" h="13132435">
                <a:moveTo>
                  <a:pt x="12736398" y="7921828"/>
                </a:moveTo>
                <a:lnTo>
                  <a:pt x="12701423" y="7921828"/>
                </a:lnTo>
                <a:lnTo>
                  <a:pt x="12701423" y="7957642"/>
                </a:lnTo>
                <a:lnTo>
                  <a:pt x="12736398" y="7957642"/>
                </a:lnTo>
                <a:lnTo>
                  <a:pt x="12736398" y="7921828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0" y="0"/>
            <a:ext cx="1812925" cy="1607820"/>
          </a:xfrm>
          <a:custGeom>
            <a:avLst/>
            <a:gdLst/>
            <a:ahLst/>
            <a:cxnLst/>
            <a:rect l="l" t="t" r="r" b="b"/>
            <a:pathLst>
              <a:path w="1812925" h="1607820">
                <a:moveTo>
                  <a:pt x="0" y="0"/>
                </a:moveTo>
                <a:lnTo>
                  <a:pt x="1466929" y="0"/>
                </a:lnTo>
                <a:lnTo>
                  <a:pt x="1517590" y="41582"/>
                </a:lnTo>
                <a:lnTo>
                  <a:pt x="1553745" y="75753"/>
                </a:lnTo>
                <a:lnTo>
                  <a:pt x="1588068" y="112085"/>
                </a:lnTo>
                <a:lnTo>
                  <a:pt x="1620447" y="150530"/>
                </a:lnTo>
                <a:lnTo>
                  <a:pt x="1650771" y="191042"/>
                </a:lnTo>
                <a:lnTo>
                  <a:pt x="1678927" y="233572"/>
                </a:lnTo>
                <a:lnTo>
                  <a:pt x="1704804" y="278075"/>
                </a:lnTo>
                <a:lnTo>
                  <a:pt x="1728289" y="324502"/>
                </a:lnTo>
                <a:lnTo>
                  <a:pt x="1749272" y="372806"/>
                </a:lnTo>
                <a:lnTo>
                  <a:pt x="1766118" y="418450"/>
                </a:lnTo>
                <a:lnTo>
                  <a:pt x="1780315" y="464416"/>
                </a:lnTo>
                <a:lnTo>
                  <a:pt x="1791900" y="510616"/>
                </a:lnTo>
                <a:lnTo>
                  <a:pt x="1800911" y="556962"/>
                </a:lnTo>
                <a:lnTo>
                  <a:pt x="1807386" y="603365"/>
                </a:lnTo>
                <a:lnTo>
                  <a:pt x="1811362" y="649739"/>
                </a:lnTo>
                <a:lnTo>
                  <a:pt x="1812877" y="695996"/>
                </a:lnTo>
                <a:lnTo>
                  <a:pt x="1811968" y="742047"/>
                </a:lnTo>
                <a:lnTo>
                  <a:pt x="1808674" y="787804"/>
                </a:lnTo>
                <a:lnTo>
                  <a:pt x="1803032" y="833180"/>
                </a:lnTo>
                <a:lnTo>
                  <a:pt x="1795080" y="878086"/>
                </a:lnTo>
                <a:lnTo>
                  <a:pt x="1784855" y="922435"/>
                </a:lnTo>
                <a:lnTo>
                  <a:pt x="1772394" y="966140"/>
                </a:lnTo>
                <a:lnTo>
                  <a:pt x="1757737" y="1009111"/>
                </a:lnTo>
                <a:lnTo>
                  <a:pt x="1740920" y="1051262"/>
                </a:lnTo>
                <a:lnTo>
                  <a:pt x="1721981" y="1092503"/>
                </a:lnTo>
                <a:lnTo>
                  <a:pt x="1700957" y="1132748"/>
                </a:lnTo>
                <a:lnTo>
                  <a:pt x="1677887" y="1171909"/>
                </a:lnTo>
                <a:lnTo>
                  <a:pt x="1652808" y="1209897"/>
                </a:lnTo>
                <a:lnTo>
                  <a:pt x="1625758" y="1246625"/>
                </a:lnTo>
                <a:lnTo>
                  <a:pt x="1596774" y="1282004"/>
                </a:lnTo>
                <a:lnTo>
                  <a:pt x="1565894" y="1315948"/>
                </a:lnTo>
                <a:lnTo>
                  <a:pt x="1533156" y="1348367"/>
                </a:lnTo>
                <a:lnTo>
                  <a:pt x="1498597" y="1379175"/>
                </a:lnTo>
                <a:lnTo>
                  <a:pt x="1462255" y="1408282"/>
                </a:lnTo>
                <a:lnTo>
                  <a:pt x="1424168" y="1435603"/>
                </a:lnTo>
                <a:lnTo>
                  <a:pt x="1384374" y="1461047"/>
                </a:lnTo>
                <a:lnTo>
                  <a:pt x="1342909" y="1484528"/>
                </a:lnTo>
                <a:lnTo>
                  <a:pt x="1299812" y="1505958"/>
                </a:lnTo>
                <a:lnTo>
                  <a:pt x="1255121" y="1525248"/>
                </a:lnTo>
                <a:lnTo>
                  <a:pt x="1205890" y="1543300"/>
                </a:lnTo>
                <a:lnTo>
                  <a:pt x="1156298" y="1558274"/>
                </a:lnTo>
                <a:lnTo>
                  <a:pt x="1106453" y="1570219"/>
                </a:lnTo>
                <a:lnTo>
                  <a:pt x="1056466" y="1579183"/>
                </a:lnTo>
                <a:lnTo>
                  <a:pt x="1006445" y="1585212"/>
                </a:lnTo>
                <a:lnTo>
                  <a:pt x="956501" y="1588356"/>
                </a:lnTo>
                <a:lnTo>
                  <a:pt x="906744" y="1588661"/>
                </a:lnTo>
                <a:lnTo>
                  <a:pt x="857283" y="1586175"/>
                </a:lnTo>
                <a:lnTo>
                  <a:pt x="808227" y="1580946"/>
                </a:lnTo>
                <a:lnTo>
                  <a:pt x="759687" y="1573022"/>
                </a:lnTo>
                <a:lnTo>
                  <a:pt x="711771" y="1562450"/>
                </a:lnTo>
                <a:lnTo>
                  <a:pt x="664591" y="1549278"/>
                </a:lnTo>
                <a:lnTo>
                  <a:pt x="618255" y="1533554"/>
                </a:lnTo>
                <a:lnTo>
                  <a:pt x="572873" y="1515326"/>
                </a:lnTo>
                <a:lnTo>
                  <a:pt x="528554" y="1494641"/>
                </a:lnTo>
                <a:lnTo>
                  <a:pt x="485409" y="1471547"/>
                </a:lnTo>
                <a:lnTo>
                  <a:pt x="218128" y="1580917"/>
                </a:lnTo>
                <a:lnTo>
                  <a:pt x="217057" y="1580890"/>
                </a:lnTo>
                <a:lnTo>
                  <a:pt x="169816" y="1572158"/>
                </a:lnTo>
                <a:lnTo>
                  <a:pt x="124682" y="1556298"/>
                </a:lnTo>
                <a:lnTo>
                  <a:pt x="82502" y="1533693"/>
                </a:lnTo>
                <a:lnTo>
                  <a:pt x="0" y="1567452"/>
                </a:lnTo>
                <a:lnTo>
                  <a:pt x="0" y="0"/>
                </a:lnTo>
                <a:close/>
              </a:path>
              <a:path w="1812925" h="1607820">
                <a:moveTo>
                  <a:pt x="218128" y="1580917"/>
                </a:moveTo>
                <a:lnTo>
                  <a:pt x="485409" y="1471547"/>
                </a:lnTo>
                <a:lnTo>
                  <a:pt x="459833" y="1498793"/>
                </a:lnTo>
                <a:lnTo>
                  <a:pt x="430786" y="1522965"/>
                </a:lnTo>
                <a:lnTo>
                  <a:pt x="398432" y="1543672"/>
                </a:lnTo>
                <a:lnTo>
                  <a:pt x="362936" y="1560522"/>
                </a:lnTo>
                <a:lnTo>
                  <a:pt x="314465" y="1575453"/>
                </a:lnTo>
                <a:lnTo>
                  <a:pt x="265556" y="1582115"/>
                </a:lnTo>
                <a:lnTo>
                  <a:pt x="218128" y="1580917"/>
                </a:lnTo>
                <a:close/>
              </a:path>
              <a:path w="1812925" h="1607820">
                <a:moveTo>
                  <a:pt x="0" y="1567452"/>
                </a:moveTo>
                <a:lnTo>
                  <a:pt x="82502" y="1533693"/>
                </a:lnTo>
                <a:lnTo>
                  <a:pt x="45209" y="1570469"/>
                </a:lnTo>
                <a:lnTo>
                  <a:pt x="4603" y="1604216"/>
                </a:lnTo>
                <a:lnTo>
                  <a:pt x="0" y="1607407"/>
                </a:lnTo>
                <a:lnTo>
                  <a:pt x="0" y="156745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7" y="3040"/>
            <a:ext cx="1837689" cy="1633220"/>
          </a:xfrm>
          <a:custGeom>
            <a:avLst/>
            <a:gdLst/>
            <a:ahLst/>
            <a:cxnLst/>
            <a:rect l="l" t="t" r="r" b="b"/>
            <a:pathLst>
              <a:path w="1837689" h="1633220">
                <a:moveTo>
                  <a:pt x="268585" y="456"/>
                </a:moveTo>
                <a:lnTo>
                  <a:pt x="1503983" y="2565"/>
                </a:lnTo>
                <a:lnTo>
                  <a:pt x="1514508" y="11981"/>
                </a:lnTo>
                <a:lnTo>
                  <a:pt x="1548939" y="39058"/>
                </a:lnTo>
                <a:lnTo>
                  <a:pt x="1585900" y="78822"/>
                </a:lnTo>
                <a:lnTo>
                  <a:pt x="1620551" y="119531"/>
                </a:lnTo>
                <a:lnTo>
                  <a:pt x="1648051" y="149445"/>
                </a:lnTo>
                <a:lnTo>
                  <a:pt x="1677987" y="192084"/>
                </a:lnTo>
                <a:lnTo>
                  <a:pt x="1705519" y="235707"/>
                </a:lnTo>
                <a:lnTo>
                  <a:pt x="1730614" y="280326"/>
                </a:lnTo>
                <a:lnTo>
                  <a:pt x="1753241" y="325956"/>
                </a:lnTo>
                <a:lnTo>
                  <a:pt x="1773369" y="372608"/>
                </a:lnTo>
                <a:lnTo>
                  <a:pt x="1786295" y="408485"/>
                </a:lnTo>
                <a:lnTo>
                  <a:pt x="1801761" y="457045"/>
                </a:lnTo>
                <a:lnTo>
                  <a:pt x="1815015" y="506510"/>
                </a:lnTo>
                <a:lnTo>
                  <a:pt x="1821308" y="545101"/>
                </a:lnTo>
                <a:lnTo>
                  <a:pt x="1830315" y="596304"/>
                </a:lnTo>
                <a:lnTo>
                  <a:pt x="1832476" y="636586"/>
                </a:lnTo>
                <a:lnTo>
                  <a:pt x="1837468" y="689432"/>
                </a:lnTo>
                <a:lnTo>
                  <a:pt x="1835730" y="731310"/>
                </a:lnTo>
                <a:lnTo>
                  <a:pt x="1832130" y="773949"/>
                </a:lnTo>
                <a:lnTo>
                  <a:pt x="1826726" y="817327"/>
                </a:lnTo>
                <a:lnTo>
                  <a:pt x="1819576" y="861419"/>
                </a:lnTo>
                <a:lnTo>
                  <a:pt x="1810738" y="906201"/>
                </a:lnTo>
                <a:lnTo>
                  <a:pt x="1800272" y="951651"/>
                </a:lnTo>
                <a:lnTo>
                  <a:pt x="1788233" y="997743"/>
                </a:lnTo>
                <a:lnTo>
                  <a:pt x="1769872" y="1032701"/>
                </a:lnTo>
                <a:lnTo>
                  <a:pt x="1754866" y="1080007"/>
                </a:lnTo>
                <a:lnTo>
                  <a:pt x="1733653" y="1116132"/>
                </a:lnTo>
                <a:lnTo>
                  <a:pt x="1715911" y="1164558"/>
                </a:lnTo>
                <a:lnTo>
                  <a:pt x="1692079" y="1201754"/>
                </a:lnTo>
                <a:lnTo>
                  <a:pt x="1667025" y="1239451"/>
                </a:lnTo>
                <a:lnTo>
                  <a:pt x="1635996" y="1265869"/>
                </a:lnTo>
                <a:lnTo>
                  <a:pt x="1608672" y="1304495"/>
                </a:lnTo>
                <a:lnTo>
                  <a:pt x="1580299" y="1343549"/>
                </a:lnTo>
                <a:lnTo>
                  <a:pt x="1511024" y="1399340"/>
                </a:lnTo>
                <a:lnTo>
                  <a:pt x="1400706" y="1485648"/>
                </a:lnTo>
                <a:lnTo>
                  <a:pt x="1169309" y="1580335"/>
                </a:lnTo>
                <a:lnTo>
                  <a:pt x="1118495" y="1587406"/>
                </a:lnTo>
                <a:lnTo>
                  <a:pt x="1073164" y="1605955"/>
                </a:lnTo>
                <a:lnTo>
                  <a:pt x="1023780" y="1612440"/>
                </a:lnTo>
                <a:lnTo>
                  <a:pt x="997104" y="1609634"/>
                </a:lnTo>
                <a:lnTo>
                  <a:pt x="1344789" y="1467363"/>
                </a:lnTo>
                <a:lnTo>
                  <a:pt x="1421909" y="1408362"/>
                </a:lnTo>
                <a:lnTo>
                  <a:pt x="1464049" y="1391118"/>
                </a:lnTo>
                <a:lnTo>
                  <a:pt x="1495659" y="1350739"/>
                </a:lnTo>
                <a:lnTo>
                  <a:pt x="1565497" y="1294718"/>
                </a:lnTo>
                <a:lnTo>
                  <a:pt x="1593970" y="1255622"/>
                </a:lnTo>
                <a:lnTo>
                  <a:pt x="1621262" y="1217010"/>
                </a:lnTo>
                <a:lnTo>
                  <a:pt x="1647306" y="1178909"/>
                </a:lnTo>
                <a:lnTo>
                  <a:pt x="1672033" y="1141347"/>
                </a:lnTo>
                <a:lnTo>
                  <a:pt x="1695376" y="1104350"/>
                </a:lnTo>
                <a:lnTo>
                  <a:pt x="1717267" y="1067948"/>
                </a:lnTo>
                <a:lnTo>
                  <a:pt x="1732829" y="1020414"/>
                </a:lnTo>
                <a:lnTo>
                  <a:pt x="1746804" y="973529"/>
                </a:lnTo>
                <a:lnTo>
                  <a:pt x="1763934" y="939076"/>
                </a:lnTo>
                <a:lnTo>
                  <a:pt x="1774532" y="893573"/>
                </a:lnTo>
                <a:lnTo>
                  <a:pt x="1783339" y="848802"/>
                </a:lnTo>
                <a:lnTo>
                  <a:pt x="1790289" y="804792"/>
                </a:lnTo>
                <a:lnTo>
                  <a:pt x="1790503" y="749816"/>
                </a:lnTo>
                <a:lnTo>
                  <a:pt x="1793534" y="707409"/>
                </a:lnTo>
                <a:lnTo>
                  <a:pt x="1794504" y="665846"/>
                </a:lnTo>
                <a:lnTo>
                  <a:pt x="1788536" y="613400"/>
                </a:lnTo>
                <a:lnTo>
                  <a:pt x="1785181" y="573606"/>
                </a:lnTo>
                <a:lnTo>
                  <a:pt x="1774752" y="522985"/>
                </a:lnTo>
                <a:lnTo>
                  <a:pt x="1761992" y="473318"/>
                </a:lnTo>
                <a:lnTo>
                  <a:pt x="1746832" y="424633"/>
                </a:lnTo>
                <a:lnTo>
                  <a:pt x="1734015" y="388712"/>
                </a:lnTo>
                <a:lnTo>
                  <a:pt x="1713884" y="342060"/>
                </a:lnTo>
                <a:lnTo>
                  <a:pt x="1691275" y="296423"/>
                </a:lnTo>
                <a:lnTo>
                  <a:pt x="1666222" y="251787"/>
                </a:lnTo>
                <a:lnTo>
                  <a:pt x="1638758" y="208136"/>
                </a:lnTo>
                <a:lnTo>
                  <a:pt x="1613726" y="177213"/>
                </a:lnTo>
                <a:lnTo>
                  <a:pt x="1581540" y="135495"/>
                </a:lnTo>
                <a:lnTo>
                  <a:pt x="1551854" y="106476"/>
                </a:lnTo>
                <a:lnTo>
                  <a:pt x="1515081" y="66635"/>
                </a:lnTo>
                <a:lnTo>
                  <a:pt x="1480874" y="39466"/>
                </a:lnTo>
                <a:lnTo>
                  <a:pt x="1444457" y="13201"/>
                </a:lnTo>
                <a:lnTo>
                  <a:pt x="1433696" y="3882"/>
                </a:lnTo>
                <a:lnTo>
                  <a:pt x="1191985" y="6734"/>
                </a:lnTo>
                <a:lnTo>
                  <a:pt x="1051171" y="64355"/>
                </a:lnTo>
                <a:lnTo>
                  <a:pt x="1091473" y="34141"/>
                </a:lnTo>
                <a:lnTo>
                  <a:pt x="1127906" y="5511"/>
                </a:lnTo>
                <a:lnTo>
                  <a:pt x="269174" y="1310"/>
                </a:lnTo>
                <a:lnTo>
                  <a:pt x="268585" y="456"/>
                </a:lnTo>
                <a:close/>
              </a:path>
              <a:path w="1837689" h="1633220">
                <a:moveTo>
                  <a:pt x="541961" y="1246992"/>
                </a:moveTo>
                <a:lnTo>
                  <a:pt x="563683" y="1238103"/>
                </a:lnTo>
                <a:lnTo>
                  <a:pt x="572962" y="1248028"/>
                </a:lnTo>
                <a:lnTo>
                  <a:pt x="579632" y="1259021"/>
                </a:lnTo>
                <a:lnTo>
                  <a:pt x="578502" y="1259483"/>
                </a:lnTo>
                <a:lnTo>
                  <a:pt x="576423" y="1315223"/>
                </a:lnTo>
                <a:lnTo>
                  <a:pt x="567328" y="1373833"/>
                </a:lnTo>
                <a:lnTo>
                  <a:pt x="547335" y="1423180"/>
                </a:lnTo>
                <a:lnTo>
                  <a:pt x="517372" y="1462885"/>
                </a:lnTo>
                <a:lnTo>
                  <a:pt x="563010" y="1485376"/>
                </a:lnTo>
                <a:lnTo>
                  <a:pt x="610420" y="1507143"/>
                </a:lnTo>
                <a:lnTo>
                  <a:pt x="659507" y="1528223"/>
                </a:lnTo>
                <a:lnTo>
                  <a:pt x="705367" y="1536902"/>
                </a:lnTo>
                <a:lnTo>
                  <a:pt x="757525" y="1556725"/>
                </a:lnTo>
                <a:lnTo>
                  <a:pt x="806269" y="1564224"/>
                </a:lnTo>
                <a:lnTo>
                  <a:pt x="856312" y="1571190"/>
                </a:lnTo>
                <a:lnTo>
                  <a:pt x="902752" y="1565910"/>
                </a:lnTo>
                <a:lnTo>
                  <a:pt x="955114" y="1571928"/>
                </a:lnTo>
                <a:lnTo>
                  <a:pt x="1003683" y="1565775"/>
                </a:lnTo>
                <a:lnTo>
                  <a:pt x="1154556" y="1545206"/>
                </a:lnTo>
                <a:lnTo>
                  <a:pt x="997104" y="1609634"/>
                </a:lnTo>
                <a:lnTo>
                  <a:pt x="970428" y="1606828"/>
                </a:lnTo>
                <a:lnTo>
                  <a:pt x="922812" y="1612590"/>
                </a:lnTo>
                <a:lnTo>
                  <a:pt x="871397" y="1606184"/>
                </a:lnTo>
                <a:lnTo>
                  <a:pt x="825886" y="1611085"/>
                </a:lnTo>
                <a:lnTo>
                  <a:pt x="776744" y="1603749"/>
                </a:lnTo>
                <a:lnTo>
                  <a:pt x="728865" y="1595897"/>
                </a:lnTo>
                <a:lnTo>
                  <a:pt x="677525" y="1575739"/>
                </a:lnTo>
                <a:lnTo>
                  <a:pt x="632425" y="1566749"/>
                </a:lnTo>
                <a:lnTo>
                  <a:pt x="584033" y="1545385"/>
                </a:lnTo>
                <a:lnTo>
                  <a:pt x="537241" y="1523366"/>
                </a:lnTo>
                <a:lnTo>
                  <a:pt x="492133" y="1500657"/>
                </a:lnTo>
                <a:lnTo>
                  <a:pt x="223415" y="1610615"/>
                </a:lnTo>
                <a:lnTo>
                  <a:pt x="216703" y="1599640"/>
                </a:lnTo>
                <a:lnTo>
                  <a:pt x="413889" y="1518952"/>
                </a:lnTo>
                <a:lnTo>
                  <a:pt x="414335" y="1505047"/>
                </a:lnTo>
                <a:lnTo>
                  <a:pt x="447759" y="1491370"/>
                </a:lnTo>
                <a:lnTo>
                  <a:pt x="448781" y="1477230"/>
                </a:lnTo>
                <a:lnTo>
                  <a:pt x="469778" y="1468638"/>
                </a:lnTo>
                <a:lnTo>
                  <a:pt x="497152" y="1416270"/>
                </a:lnTo>
                <a:lnTo>
                  <a:pt x="523790" y="1377926"/>
                </a:lnTo>
                <a:lnTo>
                  <a:pt x="534126" y="1318808"/>
                </a:lnTo>
                <a:lnTo>
                  <a:pt x="536643" y="1262890"/>
                </a:lnTo>
                <a:lnTo>
                  <a:pt x="540687" y="1261235"/>
                </a:lnTo>
                <a:lnTo>
                  <a:pt x="541961" y="1246992"/>
                </a:lnTo>
                <a:close/>
              </a:path>
              <a:path w="1837689" h="1633220">
                <a:moveTo>
                  <a:pt x="280773" y="1600867"/>
                </a:moveTo>
                <a:lnTo>
                  <a:pt x="452117" y="1530754"/>
                </a:lnTo>
                <a:lnTo>
                  <a:pt x="450753" y="1545034"/>
                </a:lnTo>
                <a:lnTo>
                  <a:pt x="292930" y="1609614"/>
                </a:lnTo>
                <a:lnTo>
                  <a:pt x="280773" y="1600867"/>
                </a:lnTo>
                <a:close/>
              </a:path>
              <a:path w="1837689" h="1633220">
                <a:moveTo>
                  <a:pt x="241446" y="1603237"/>
                </a:moveTo>
                <a:lnTo>
                  <a:pt x="484149" y="1503924"/>
                </a:lnTo>
                <a:lnTo>
                  <a:pt x="480866" y="1518989"/>
                </a:lnTo>
                <a:lnTo>
                  <a:pt x="255460" y="1611225"/>
                </a:lnTo>
                <a:lnTo>
                  <a:pt x="241446" y="1603237"/>
                </a:lnTo>
                <a:close/>
              </a:path>
              <a:path w="1837689" h="1633220">
                <a:moveTo>
                  <a:pt x="193130" y="1595563"/>
                </a:moveTo>
                <a:lnTo>
                  <a:pt x="291064" y="1555489"/>
                </a:lnTo>
                <a:lnTo>
                  <a:pt x="302194" y="1564657"/>
                </a:lnTo>
                <a:lnTo>
                  <a:pt x="205410" y="1604261"/>
                </a:lnTo>
                <a:lnTo>
                  <a:pt x="193130" y="1595563"/>
                </a:lnTo>
                <a:close/>
              </a:path>
              <a:path w="1837689" h="1633220">
                <a:moveTo>
                  <a:pt x="170631" y="1591048"/>
                </a:moveTo>
                <a:lnTo>
                  <a:pt x="246477" y="1560012"/>
                </a:lnTo>
                <a:lnTo>
                  <a:pt x="260190" y="1568123"/>
                </a:lnTo>
                <a:lnTo>
                  <a:pt x="178549" y="1601530"/>
                </a:lnTo>
                <a:lnTo>
                  <a:pt x="170631" y="1591048"/>
                </a:lnTo>
                <a:close/>
              </a:path>
              <a:path w="1837689" h="1633220">
                <a:moveTo>
                  <a:pt x="149362" y="1586029"/>
                </a:moveTo>
                <a:lnTo>
                  <a:pt x="215846" y="1558824"/>
                </a:lnTo>
                <a:lnTo>
                  <a:pt x="228987" y="1567169"/>
                </a:lnTo>
                <a:lnTo>
                  <a:pt x="161553" y="1594762"/>
                </a:lnTo>
                <a:lnTo>
                  <a:pt x="149362" y="1586029"/>
                </a:lnTo>
                <a:close/>
              </a:path>
              <a:path w="1837689" h="1633220">
                <a:moveTo>
                  <a:pt x="129718" y="1580345"/>
                </a:moveTo>
                <a:lnTo>
                  <a:pt x="194009" y="1554037"/>
                </a:lnTo>
                <a:lnTo>
                  <a:pt x="206444" y="1562671"/>
                </a:lnTo>
                <a:lnTo>
                  <a:pt x="142145" y="1588982"/>
                </a:lnTo>
                <a:lnTo>
                  <a:pt x="129718" y="1580345"/>
                </a:lnTo>
                <a:close/>
              </a:path>
              <a:path w="1837689" h="1633220">
                <a:moveTo>
                  <a:pt x="111851" y="1573934"/>
                </a:moveTo>
                <a:lnTo>
                  <a:pt x="174444" y="1548321"/>
                </a:lnTo>
                <a:lnTo>
                  <a:pt x="186547" y="1557091"/>
                </a:lnTo>
                <a:lnTo>
                  <a:pt x="122579" y="1583266"/>
                </a:lnTo>
                <a:lnTo>
                  <a:pt x="111851" y="1573934"/>
                </a:lnTo>
                <a:close/>
              </a:path>
              <a:path w="1837689" h="1633220">
                <a:moveTo>
                  <a:pt x="1110" y="1578082"/>
                </a:moveTo>
                <a:lnTo>
                  <a:pt x="117848" y="1530314"/>
                </a:lnTo>
                <a:lnTo>
                  <a:pt x="128716" y="1539589"/>
                </a:lnTo>
                <a:lnTo>
                  <a:pt x="134809" y="1537095"/>
                </a:lnTo>
                <a:lnTo>
                  <a:pt x="145937" y="1546264"/>
                </a:lnTo>
                <a:lnTo>
                  <a:pt x="90520" y="1568940"/>
                </a:lnTo>
                <a:lnTo>
                  <a:pt x="8778" y="1629833"/>
                </a:lnTo>
                <a:lnTo>
                  <a:pt x="1106" y="1632972"/>
                </a:lnTo>
                <a:lnTo>
                  <a:pt x="1110" y="1578082"/>
                </a:lnTo>
                <a:close/>
              </a:path>
              <a:path w="1837689" h="1633220">
                <a:moveTo>
                  <a:pt x="95847" y="1566761"/>
                </a:moveTo>
                <a:lnTo>
                  <a:pt x="152446" y="1543601"/>
                </a:lnTo>
                <a:lnTo>
                  <a:pt x="163922" y="1552627"/>
                </a:lnTo>
                <a:lnTo>
                  <a:pt x="106155" y="1576265"/>
                </a:lnTo>
                <a:lnTo>
                  <a:pt x="95847" y="1566761"/>
                </a:lnTo>
                <a:close/>
              </a:path>
              <a:path w="1837689" h="1633220">
                <a:moveTo>
                  <a:pt x="1119" y="1416401"/>
                </a:moveTo>
                <a:lnTo>
                  <a:pt x="5143" y="1425489"/>
                </a:lnTo>
                <a:lnTo>
                  <a:pt x="28759" y="1456991"/>
                </a:lnTo>
                <a:lnTo>
                  <a:pt x="58384" y="1486035"/>
                </a:lnTo>
                <a:lnTo>
                  <a:pt x="93740" y="1512734"/>
                </a:lnTo>
                <a:lnTo>
                  <a:pt x="103324" y="1522535"/>
                </a:lnTo>
                <a:lnTo>
                  <a:pt x="112909" y="1532335"/>
                </a:lnTo>
                <a:lnTo>
                  <a:pt x="17042" y="1571563"/>
                </a:lnTo>
                <a:lnTo>
                  <a:pt x="53147" y="1543067"/>
                </a:lnTo>
                <a:lnTo>
                  <a:pt x="20380" y="1515309"/>
                </a:lnTo>
                <a:lnTo>
                  <a:pt x="3468" y="1494785"/>
                </a:lnTo>
                <a:lnTo>
                  <a:pt x="1115" y="1495748"/>
                </a:lnTo>
                <a:lnTo>
                  <a:pt x="1119" y="1416401"/>
                </a:lnTo>
                <a:close/>
              </a:path>
              <a:path w="1837689" h="1633220">
                <a:moveTo>
                  <a:pt x="1110" y="1567252"/>
                </a:moveTo>
                <a:lnTo>
                  <a:pt x="1110" y="1578082"/>
                </a:lnTo>
                <a:lnTo>
                  <a:pt x="753" y="1578228"/>
                </a:lnTo>
                <a:lnTo>
                  <a:pt x="1110" y="1567252"/>
                </a:lnTo>
                <a:close/>
              </a:path>
              <a:path w="1837689" h="1633220">
                <a:moveTo>
                  <a:pt x="1115" y="1495748"/>
                </a:moveTo>
                <a:lnTo>
                  <a:pt x="3468" y="1494785"/>
                </a:lnTo>
                <a:lnTo>
                  <a:pt x="1110" y="1567252"/>
                </a:lnTo>
                <a:lnTo>
                  <a:pt x="1115" y="1495748"/>
                </a:lnTo>
                <a:close/>
              </a:path>
              <a:path w="1837689" h="1633220">
                <a:moveTo>
                  <a:pt x="550" y="769066"/>
                </a:moveTo>
                <a:lnTo>
                  <a:pt x="1159" y="769426"/>
                </a:lnTo>
                <a:lnTo>
                  <a:pt x="1119" y="1416401"/>
                </a:lnTo>
                <a:lnTo>
                  <a:pt x="0" y="1413871"/>
                </a:lnTo>
                <a:lnTo>
                  <a:pt x="550" y="769066"/>
                </a:lnTo>
                <a:close/>
              </a:path>
              <a:path w="1837689" h="1633220">
                <a:moveTo>
                  <a:pt x="235336" y="13971"/>
                </a:moveTo>
                <a:lnTo>
                  <a:pt x="266311" y="1296"/>
                </a:lnTo>
                <a:lnTo>
                  <a:pt x="269174" y="1310"/>
                </a:lnTo>
                <a:lnTo>
                  <a:pt x="275916" y="11088"/>
                </a:lnTo>
                <a:lnTo>
                  <a:pt x="302696" y="55018"/>
                </a:lnTo>
                <a:lnTo>
                  <a:pt x="324947" y="100802"/>
                </a:lnTo>
                <a:lnTo>
                  <a:pt x="337908" y="136665"/>
                </a:lnTo>
                <a:lnTo>
                  <a:pt x="351247" y="186095"/>
                </a:lnTo>
                <a:lnTo>
                  <a:pt x="360202" y="237319"/>
                </a:lnTo>
                <a:lnTo>
                  <a:pt x="364824" y="290316"/>
                </a:lnTo>
                <a:lnTo>
                  <a:pt x="360349" y="333314"/>
                </a:lnTo>
                <a:lnTo>
                  <a:pt x="356448" y="389799"/>
                </a:lnTo>
                <a:lnTo>
                  <a:pt x="343963" y="436074"/>
                </a:lnTo>
                <a:lnTo>
                  <a:pt x="328270" y="483662"/>
                </a:lnTo>
                <a:lnTo>
                  <a:pt x="304784" y="520716"/>
                </a:lnTo>
                <a:lnTo>
                  <a:pt x="283349" y="570653"/>
                </a:lnTo>
                <a:lnTo>
                  <a:pt x="254570" y="609874"/>
                </a:lnTo>
                <a:lnTo>
                  <a:pt x="218671" y="638286"/>
                </a:lnTo>
                <a:lnTo>
                  <a:pt x="185495" y="679306"/>
                </a:lnTo>
                <a:lnTo>
                  <a:pt x="145647" y="709333"/>
                </a:lnTo>
                <a:lnTo>
                  <a:pt x="100052" y="727990"/>
                </a:lnTo>
                <a:lnTo>
                  <a:pt x="59256" y="758406"/>
                </a:lnTo>
                <a:lnTo>
                  <a:pt x="13907" y="776963"/>
                </a:lnTo>
                <a:lnTo>
                  <a:pt x="1159" y="769426"/>
                </a:lnTo>
                <a:lnTo>
                  <a:pt x="1161" y="737930"/>
                </a:lnTo>
                <a:lnTo>
                  <a:pt x="1499" y="727152"/>
                </a:lnTo>
                <a:lnTo>
                  <a:pt x="122917" y="677468"/>
                </a:lnTo>
                <a:lnTo>
                  <a:pt x="159878" y="634900"/>
                </a:lnTo>
                <a:lnTo>
                  <a:pt x="199386" y="605011"/>
                </a:lnTo>
                <a:lnTo>
                  <a:pt x="231515" y="564420"/>
                </a:lnTo>
                <a:lnTo>
                  <a:pt x="260766" y="525006"/>
                </a:lnTo>
                <a:lnTo>
                  <a:pt x="282024" y="475141"/>
                </a:lnTo>
                <a:lnTo>
                  <a:pt x="299790" y="426705"/>
                </a:lnTo>
                <a:lnTo>
                  <a:pt x="313758" y="379823"/>
                </a:lnTo>
                <a:lnTo>
                  <a:pt x="318408" y="323032"/>
                </a:lnTo>
                <a:lnTo>
                  <a:pt x="317987" y="268316"/>
                </a:lnTo>
                <a:lnTo>
                  <a:pt x="317236" y="227457"/>
                </a:lnTo>
                <a:lnTo>
                  <a:pt x="306468" y="176974"/>
                </a:lnTo>
                <a:lnTo>
                  <a:pt x="290427" y="128649"/>
                </a:lnTo>
                <a:lnTo>
                  <a:pt x="269045" y="82510"/>
                </a:lnTo>
                <a:lnTo>
                  <a:pt x="242255" y="38584"/>
                </a:lnTo>
                <a:lnTo>
                  <a:pt x="237343" y="26872"/>
                </a:lnTo>
                <a:lnTo>
                  <a:pt x="235336" y="13971"/>
                </a:lnTo>
                <a:close/>
              </a:path>
              <a:path w="1837689" h="1633220">
                <a:moveTo>
                  <a:pt x="1161" y="737930"/>
                </a:moveTo>
                <a:lnTo>
                  <a:pt x="1159" y="769426"/>
                </a:lnTo>
                <a:lnTo>
                  <a:pt x="550" y="769066"/>
                </a:lnTo>
                <a:lnTo>
                  <a:pt x="560" y="757079"/>
                </a:lnTo>
                <a:lnTo>
                  <a:pt x="1161" y="737930"/>
                </a:lnTo>
                <a:close/>
              </a:path>
              <a:path w="1837689" h="1633220">
                <a:moveTo>
                  <a:pt x="560" y="757079"/>
                </a:moveTo>
                <a:lnTo>
                  <a:pt x="550" y="769066"/>
                </a:lnTo>
                <a:lnTo>
                  <a:pt x="190" y="768854"/>
                </a:lnTo>
                <a:lnTo>
                  <a:pt x="560" y="757079"/>
                </a:lnTo>
                <a:close/>
              </a:path>
              <a:path w="1837689" h="1633220">
                <a:moveTo>
                  <a:pt x="1206" y="0"/>
                </a:moveTo>
                <a:lnTo>
                  <a:pt x="1161" y="737930"/>
                </a:lnTo>
                <a:lnTo>
                  <a:pt x="560" y="757079"/>
                </a:lnTo>
                <a:lnTo>
                  <a:pt x="1206" y="0"/>
                </a:lnTo>
                <a:close/>
              </a:path>
              <a:path w="1837689" h="1633220">
                <a:moveTo>
                  <a:pt x="1038762" y="69433"/>
                </a:moveTo>
                <a:lnTo>
                  <a:pt x="1191985" y="6734"/>
                </a:lnTo>
                <a:lnTo>
                  <a:pt x="1162748" y="32420"/>
                </a:lnTo>
                <a:lnTo>
                  <a:pt x="1073786" y="96267"/>
                </a:lnTo>
                <a:lnTo>
                  <a:pt x="1058905" y="102356"/>
                </a:lnTo>
                <a:lnTo>
                  <a:pt x="1048712" y="92805"/>
                </a:lnTo>
                <a:lnTo>
                  <a:pt x="1045628" y="94067"/>
                </a:lnTo>
                <a:lnTo>
                  <a:pt x="1040745" y="82343"/>
                </a:lnTo>
                <a:lnTo>
                  <a:pt x="1038762" y="69433"/>
                </a:lnTo>
                <a:close/>
              </a:path>
              <a:path w="1837689" h="1633220">
                <a:moveTo>
                  <a:pt x="268366" y="456"/>
                </a:moveTo>
                <a:lnTo>
                  <a:pt x="268536" y="386"/>
                </a:lnTo>
                <a:lnTo>
                  <a:pt x="268366" y="456"/>
                </a:lnTo>
                <a:close/>
              </a:path>
              <a:path w="1837689" h="1633220">
                <a:moveTo>
                  <a:pt x="1206" y="0"/>
                </a:moveTo>
                <a:lnTo>
                  <a:pt x="268366" y="456"/>
                </a:lnTo>
                <a:lnTo>
                  <a:pt x="266311" y="1296"/>
                </a:lnTo>
                <a:lnTo>
                  <a:pt x="12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2441564" y="0"/>
            <a:ext cx="1770380" cy="1447800"/>
          </a:xfrm>
          <a:custGeom>
            <a:avLst/>
            <a:gdLst/>
            <a:ahLst/>
            <a:cxnLst/>
            <a:rect l="l" t="t" r="r" b="b"/>
            <a:pathLst>
              <a:path w="1770380" h="1447800">
                <a:moveTo>
                  <a:pt x="1770107" y="0"/>
                </a:moveTo>
                <a:lnTo>
                  <a:pt x="1770107" y="1228314"/>
                </a:lnTo>
                <a:lnTo>
                  <a:pt x="1744564" y="1207366"/>
                </a:lnTo>
                <a:lnTo>
                  <a:pt x="1709164" y="1175409"/>
                </a:lnTo>
                <a:lnTo>
                  <a:pt x="1675281" y="1141761"/>
                </a:lnTo>
                <a:lnTo>
                  <a:pt x="1642986" y="1106472"/>
                </a:lnTo>
                <a:lnTo>
                  <a:pt x="1612350" y="1069595"/>
                </a:lnTo>
                <a:lnTo>
                  <a:pt x="1583052" y="1109053"/>
                </a:lnTo>
                <a:lnTo>
                  <a:pt x="1551613" y="1146856"/>
                </a:lnTo>
                <a:lnTo>
                  <a:pt x="1518104" y="1182904"/>
                </a:lnTo>
                <a:lnTo>
                  <a:pt x="1482593" y="1217099"/>
                </a:lnTo>
                <a:lnTo>
                  <a:pt x="1445152" y="1249342"/>
                </a:lnTo>
                <a:lnTo>
                  <a:pt x="1405850" y="1279532"/>
                </a:lnTo>
                <a:lnTo>
                  <a:pt x="1364757" y="1307571"/>
                </a:lnTo>
                <a:lnTo>
                  <a:pt x="1321943" y="1333360"/>
                </a:lnTo>
                <a:lnTo>
                  <a:pt x="1277479" y="1356799"/>
                </a:lnTo>
                <a:lnTo>
                  <a:pt x="1231434" y="1377789"/>
                </a:lnTo>
                <a:lnTo>
                  <a:pt x="1183879" y="1396231"/>
                </a:lnTo>
                <a:lnTo>
                  <a:pt x="1134883" y="1412026"/>
                </a:lnTo>
                <a:lnTo>
                  <a:pt x="1084517" y="1425075"/>
                </a:lnTo>
                <a:lnTo>
                  <a:pt x="1032850" y="1435278"/>
                </a:lnTo>
                <a:lnTo>
                  <a:pt x="984664" y="1442006"/>
                </a:lnTo>
                <a:lnTo>
                  <a:pt x="936728" y="1446077"/>
                </a:lnTo>
                <a:lnTo>
                  <a:pt x="889120" y="1447547"/>
                </a:lnTo>
                <a:lnTo>
                  <a:pt x="841919" y="1446471"/>
                </a:lnTo>
                <a:lnTo>
                  <a:pt x="795201" y="1442904"/>
                </a:lnTo>
                <a:lnTo>
                  <a:pt x="749046" y="1436903"/>
                </a:lnTo>
                <a:lnTo>
                  <a:pt x="703530" y="1428522"/>
                </a:lnTo>
                <a:lnTo>
                  <a:pt x="658731" y="1417817"/>
                </a:lnTo>
                <a:lnTo>
                  <a:pt x="614728" y="1404844"/>
                </a:lnTo>
                <a:lnTo>
                  <a:pt x="571598" y="1389658"/>
                </a:lnTo>
                <a:lnTo>
                  <a:pt x="529419" y="1372315"/>
                </a:lnTo>
                <a:lnTo>
                  <a:pt x="488269" y="1352870"/>
                </a:lnTo>
                <a:lnTo>
                  <a:pt x="448226" y="1331380"/>
                </a:lnTo>
                <a:lnTo>
                  <a:pt x="409367" y="1307898"/>
                </a:lnTo>
                <a:lnTo>
                  <a:pt x="371771" y="1282482"/>
                </a:lnTo>
                <a:lnTo>
                  <a:pt x="335514" y="1255186"/>
                </a:lnTo>
                <a:lnTo>
                  <a:pt x="300676" y="1226067"/>
                </a:lnTo>
                <a:lnTo>
                  <a:pt x="267334" y="1195179"/>
                </a:lnTo>
                <a:lnTo>
                  <a:pt x="235566" y="1162578"/>
                </a:lnTo>
                <a:lnTo>
                  <a:pt x="205449" y="1128319"/>
                </a:lnTo>
                <a:lnTo>
                  <a:pt x="177061" y="1092459"/>
                </a:lnTo>
                <a:lnTo>
                  <a:pt x="150481" y="1055053"/>
                </a:lnTo>
                <a:lnTo>
                  <a:pt x="125786" y="1016156"/>
                </a:lnTo>
                <a:lnTo>
                  <a:pt x="103054" y="975824"/>
                </a:lnTo>
                <a:lnTo>
                  <a:pt x="82363" y="934113"/>
                </a:lnTo>
                <a:lnTo>
                  <a:pt x="63791" y="891077"/>
                </a:lnTo>
                <a:lnTo>
                  <a:pt x="47414" y="846773"/>
                </a:lnTo>
                <a:lnTo>
                  <a:pt x="33313" y="801256"/>
                </a:lnTo>
                <a:lnTo>
                  <a:pt x="21563" y="754581"/>
                </a:lnTo>
                <a:lnTo>
                  <a:pt x="12243" y="706805"/>
                </a:lnTo>
                <a:lnTo>
                  <a:pt x="5102" y="654858"/>
                </a:lnTo>
                <a:lnTo>
                  <a:pt x="1044" y="603213"/>
                </a:lnTo>
                <a:lnTo>
                  <a:pt x="0" y="551968"/>
                </a:lnTo>
                <a:lnTo>
                  <a:pt x="1899" y="501219"/>
                </a:lnTo>
                <a:lnTo>
                  <a:pt x="6671" y="451062"/>
                </a:lnTo>
                <a:lnTo>
                  <a:pt x="14247" y="401597"/>
                </a:lnTo>
                <a:lnTo>
                  <a:pt x="24557" y="352918"/>
                </a:lnTo>
                <a:lnTo>
                  <a:pt x="37530" y="305124"/>
                </a:lnTo>
                <a:lnTo>
                  <a:pt x="53096" y="258310"/>
                </a:lnTo>
                <a:lnTo>
                  <a:pt x="71186" y="212575"/>
                </a:lnTo>
                <a:lnTo>
                  <a:pt x="91730" y="168015"/>
                </a:lnTo>
                <a:lnTo>
                  <a:pt x="114657" y="124727"/>
                </a:lnTo>
                <a:lnTo>
                  <a:pt x="139897" y="82808"/>
                </a:lnTo>
                <a:lnTo>
                  <a:pt x="167381" y="42355"/>
                </a:lnTo>
                <a:lnTo>
                  <a:pt x="197039" y="3465"/>
                </a:lnTo>
                <a:lnTo>
                  <a:pt x="199995" y="0"/>
                </a:lnTo>
                <a:lnTo>
                  <a:pt x="17701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2420221" y="0"/>
            <a:ext cx="1791970" cy="1468755"/>
          </a:xfrm>
          <a:custGeom>
            <a:avLst/>
            <a:gdLst/>
            <a:ahLst/>
            <a:cxnLst/>
            <a:rect l="l" t="t" r="r" b="b"/>
            <a:pathLst>
              <a:path w="1791969" h="1468755">
                <a:moveTo>
                  <a:pt x="1791450" y="1199451"/>
                </a:moveTo>
                <a:lnTo>
                  <a:pt x="1791450" y="1255360"/>
                </a:lnTo>
                <a:lnTo>
                  <a:pt x="1775541" y="1243114"/>
                </a:lnTo>
                <a:lnTo>
                  <a:pt x="1738107" y="1211315"/>
                </a:lnTo>
                <a:lnTo>
                  <a:pt x="1702095" y="1177596"/>
                </a:lnTo>
                <a:lnTo>
                  <a:pt x="1667584" y="1141985"/>
                </a:lnTo>
                <a:lnTo>
                  <a:pt x="1634653" y="1104513"/>
                </a:lnTo>
                <a:lnTo>
                  <a:pt x="1603579" y="1143884"/>
                </a:lnTo>
                <a:lnTo>
                  <a:pt x="1570644" y="1181254"/>
                </a:lnTo>
                <a:lnTo>
                  <a:pt x="1535922" y="1216576"/>
                </a:lnTo>
                <a:lnTo>
                  <a:pt x="1499490" y="1249801"/>
                </a:lnTo>
                <a:lnTo>
                  <a:pt x="1461423" y="1280882"/>
                </a:lnTo>
                <a:lnTo>
                  <a:pt x="1421797" y="1309772"/>
                </a:lnTo>
                <a:lnTo>
                  <a:pt x="1380687" y="1336421"/>
                </a:lnTo>
                <a:lnTo>
                  <a:pt x="1338168" y="1360784"/>
                </a:lnTo>
                <a:lnTo>
                  <a:pt x="1294316" y="1382811"/>
                </a:lnTo>
                <a:lnTo>
                  <a:pt x="1249206" y="1402455"/>
                </a:lnTo>
                <a:lnTo>
                  <a:pt x="1202914" y="1419669"/>
                </a:lnTo>
                <a:lnTo>
                  <a:pt x="1155516" y="1434404"/>
                </a:lnTo>
                <a:lnTo>
                  <a:pt x="1107086" y="1446613"/>
                </a:lnTo>
                <a:lnTo>
                  <a:pt x="1057701" y="1456248"/>
                </a:lnTo>
                <a:lnTo>
                  <a:pt x="1010248" y="1462919"/>
                </a:lnTo>
                <a:lnTo>
                  <a:pt x="963020" y="1467061"/>
                </a:lnTo>
                <a:lnTo>
                  <a:pt x="916088" y="1468726"/>
                </a:lnTo>
                <a:lnTo>
                  <a:pt x="869525" y="1467965"/>
                </a:lnTo>
                <a:lnTo>
                  <a:pt x="823403" y="1464828"/>
                </a:lnTo>
                <a:lnTo>
                  <a:pt x="777792" y="1459368"/>
                </a:lnTo>
                <a:lnTo>
                  <a:pt x="732765" y="1451634"/>
                </a:lnTo>
                <a:lnTo>
                  <a:pt x="688394" y="1441680"/>
                </a:lnTo>
                <a:lnTo>
                  <a:pt x="644750" y="1429555"/>
                </a:lnTo>
                <a:lnTo>
                  <a:pt x="601905" y="1415312"/>
                </a:lnTo>
                <a:lnTo>
                  <a:pt x="559930" y="1399000"/>
                </a:lnTo>
                <a:lnTo>
                  <a:pt x="518899" y="1380672"/>
                </a:lnTo>
                <a:lnTo>
                  <a:pt x="478881" y="1360379"/>
                </a:lnTo>
                <a:lnTo>
                  <a:pt x="439950" y="1338171"/>
                </a:lnTo>
                <a:lnTo>
                  <a:pt x="402177" y="1314101"/>
                </a:lnTo>
                <a:lnTo>
                  <a:pt x="365633" y="1288219"/>
                </a:lnTo>
                <a:lnTo>
                  <a:pt x="330390" y="1260577"/>
                </a:lnTo>
                <a:lnTo>
                  <a:pt x="296520" y="1231225"/>
                </a:lnTo>
                <a:lnTo>
                  <a:pt x="264095" y="1200215"/>
                </a:lnTo>
                <a:lnTo>
                  <a:pt x="233187" y="1167599"/>
                </a:lnTo>
                <a:lnTo>
                  <a:pt x="203867" y="1133427"/>
                </a:lnTo>
                <a:lnTo>
                  <a:pt x="176207" y="1097750"/>
                </a:lnTo>
                <a:lnTo>
                  <a:pt x="150279" y="1060621"/>
                </a:lnTo>
                <a:lnTo>
                  <a:pt x="126154" y="1022090"/>
                </a:lnTo>
                <a:lnTo>
                  <a:pt x="103905" y="982207"/>
                </a:lnTo>
                <a:lnTo>
                  <a:pt x="83603" y="941026"/>
                </a:lnTo>
                <a:lnTo>
                  <a:pt x="65319" y="898596"/>
                </a:lnTo>
                <a:lnTo>
                  <a:pt x="49127" y="854969"/>
                </a:lnTo>
                <a:lnTo>
                  <a:pt x="35096" y="810197"/>
                </a:lnTo>
                <a:lnTo>
                  <a:pt x="23300" y="764329"/>
                </a:lnTo>
                <a:lnTo>
                  <a:pt x="13809" y="717419"/>
                </a:lnTo>
                <a:lnTo>
                  <a:pt x="13021" y="712687"/>
                </a:lnTo>
                <a:lnTo>
                  <a:pt x="12605" y="710315"/>
                </a:lnTo>
                <a:lnTo>
                  <a:pt x="5593" y="659880"/>
                </a:lnTo>
                <a:lnTo>
                  <a:pt x="1400" y="609504"/>
                </a:lnTo>
                <a:lnTo>
                  <a:pt x="0" y="559284"/>
                </a:lnTo>
                <a:lnTo>
                  <a:pt x="1361" y="509318"/>
                </a:lnTo>
                <a:lnTo>
                  <a:pt x="5458" y="459703"/>
                </a:lnTo>
                <a:lnTo>
                  <a:pt x="8243" y="439576"/>
                </a:lnTo>
                <a:lnTo>
                  <a:pt x="55669" y="710058"/>
                </a:lnTo>
                <a:lnTo>
                  <a:pt x="65422" y="757825"/>
                </a:lnTo>
                <a:lnTo>
                  <a:pt x="77681" y="804452"/>
                </a:lnTo>
                <a:lnTo>
                  <a:pt x="92362" y="849877"/>
                </a:lnTo>
                <a:lnTo>
                  <a:pt x="109383" y="894043"/>
                </a:lnTo>
                <a:lnTo>
                  <a:pt x="128658" y="936889"/>
                </a:lnTo>
                <a:lnTo>
                  <a:pt x="150106" y="978356"/>
                </a:lnTo>
                <a:lnTo>
                  <a:pt x="173642" y="1018384"/>
                </a:lnTo>
                <a:lnTo>
                  <a:pt x="199182" y="1056913"/>
                </a:lnTo>
                <a:lnTo>
                  <a:pt x="226644" y="1093884"/>
                </a:lnTo>
                <a:lnTo>
                  <a:pt x="255943" y="1129237"/>
                </a:lnTo>
                <a:lnTo>
                  <a:pt x="286997" y="1162913"/>
                </a:lnTo>
                <a:lnTo>
                  <a:pt x="319721" y="1194852"/>
                </a:lnTo>
                <a:lnTo>
                  <a:pt x="354032" y="1224995"/>
                </a:lnTo>
                <a:lnTo>
                  <a:pt x="389847" y="1253281"/>
                </a:lnTo>
                <a:lnTo>
                  <a:pt x="427081" y="1279651"/>
                </a:lnTo>
                <a:lnTo>
                  <a:pt x="465652" y="1304047"/>
                </a:lnTo>
                <a:lnTo>
                  <a:pt x="505476" y="1326407"/>
                </a:lnTo>
                <a:lnTo>
                  <a:pt x="546470" y="1346673"/>
                </a:lnTo>
                <a:lnTo>
                  <a:pt x="588549" y="1364784"/>
                </a:lnTo>
                <a:lnTo>
                  <a:pt x="631631" y="1380682"/>
                </a:lnTo>
                <a:lnTo>
                  <a:pt x="675631" y="1394306"/>
                </a:lnTo>
                <a:lnTo>
                  <a:pt x="720466" y="1405598"/>
                </a:lnTo>
                <a:lnTo>
                  <a:pt x="766054" y="1414496"/>
                </a:lnTo>
                <a:lnTo>
                  <a:pt x="812309" y="1420943"/>
                </a:lnTo>
                <a:lnTo>
                  <a:pt x="859149" y="1424878"/>
                </a:lnTo>
                <a:lnTo>
                  <a:pt x="906490" y="1426241"/>
                </a:lnTo>
                <a:lnTo>
                  <a:pt x="954249" y="1424974"/>
                </a:lnTo>
                <a:lnTo>
                  <a:pt x="1002341" y="1421016"/>
                </a:lnTo>
                <a:lnTo>
                  <a:pt x="1050684" y="1414307"/>
                </a:lnTo>
                <a:lnTo>
                  <a:pt x="1098569" y="1404933"/>
                </a:lnTo>
                <a:lnTo>
                  <a:pt x="1145499" y="1393007"/>
                </a:lnTo>
                <a:lnTo>
                  <a:pt x="1191400" y="1378581"/>
                </a:lnTo>
                <a:lnTo>
                  <a:pt x="1236197" y="1361703"/>
                </a:lnTo>
                <a:lnTo>
                  <a:pt x="1279818" y="1342423"/>
                </a:lnTo>
                <a:lnTo>
                  <a:pt x="1322188" y="1320792"/>
                </a:lnTo>
                <a:lnTo>
                  <a:pt x="1363233" y="1296858"/>
                </a:lnTo>
                <a:lnTo>
                  <a:pt x="1402879" y="1270672"/>
                </a:lnTo>
                <a:lnTo>
                  <a:pt x="1441053" y="1242283"/>
                </a:lnTo>
                <a:lnTo>
                  <a:pt x="1477679" y="1211741"/>
                </a:lnTo>
                <a:lnTo>
                  <a:pt x="1512685" y="1179095"/>
                </a:lnTo>
                <a:lnTo>
                  <a:pt x="1545995" y="1144397"/>
                </a:lnTo>
                <a:lnTo>
                  <a:pt x="1577537" y="1107694"/>
                </a:lnTo>
                <a:lnTo>
                  <a:pt x="1607237" y="1069037"/>
                </a:lnTo>
                <a:lnTo>
                  <a:pt x="1589894" y="970132"/>
                </a:lnTo>
                <a:lnTo>
                  <a:pt x="1603609" y="991805"/>
                </a:lnTo>
                <a:lnTo>
                  <a:pt x="1631830" y="1031745"/>
                </a:lnTo>
                <a:lnTo>
                  <a:pt x="1661914" y="1070054"/>
                </a:lnTo>
                <a:lnTo>
                  <a:pt x="1693776" y="1106686"/>
                </a:lnTo>
                <a:lnTo>
                  <a:pt x="1727331" y="1141594"/>
                </a:lnTo>
                <a:lnTo>
                  <a:pt x="1762494" y="1174732"/>
                </a:lnTo>
                <a:lnTo>
                  <a:pt x="1791450" y="1199451"/>
                </a:lnTo>
                <a:close/>
              </a:path>
              <a:path w="1791969" h="1468755">
                <a:moveTo>
                  <a:pt x="249349" y="0"/>
                </a:moveTo>
                <a:lnTo>
                  <a:pt x="218537" y="38243"/>
                </a:lnTo>
                <a:lnTo>
                  <a:pt x="188993" y="79602"/>
                </a:lnTo>
                <a:lnTo>
                  <a:pt x="162059" y="122343"/>
                </a:lnTo>
                <a:lnTo>
                  <a:pt x="137769" y="166357"/>
                </a:lnTo>
                <a:lnTo>
                  <a:pt x="116155" y="211534"/>
                </a:lnTo>
                <a:lnTo>
                  <a:pt x="97251" y="257767"/>
                </a:lnTo>
                <a:lnTo>
                  <a:pt x="81089" y="304944"/>
                </a:lnTo>
                <a:lnTo>
                  <a:pt x="67704" y="352958"/>
                </a:lnTo>
                <a:lnTo>
                  <a:pt x="57128" y="401699"/>
                </a:lnTo>
                <a:lnTo>
                  <a:pt x="49395" y="451058"/>
                </a:lnTo>
                <a:lnTo>
                  <a:pt x="44537" y="500926"/>
                </a:lnTo>
                <a:lnTo>
                  <a:pt x="42588" y="551193"/>
                </a:lnTo>
                <a:lnTo>
                  <a:pt x="43581" y="601751"/>
                </a:lnTo>
                <a:lnTo>
                  <a:pt x="47550" y="652491"/>
                </a:lnTo>
                <a:lnTo>
                  <a:pt x="54527" y="703302"/>
                </a:lnTo>
                <a:lnTo>
                  <a:pt x="54921" y="705552"/>
                </a:lnTo>
                <a:lnTo>
                  <a:pt x="55278" y="707829"/>
                </a:lnTo>
                <a:lnTo>
                  <a:pt x="8243" y="439576"/>
                </a:lnTo>
                <a:lnTo>
                  <a:pt x="12260" y="410538"/>
                </a:lnTo>
                <a:lnTo>
                  <a:pt x="21740" y="361918"/>
                </a:lnTo>
                <a:lnTo>
                  <a:pt x="33868" y="313943"/>
                </a:lnTo>
                <a:lnTo>
                  <a:pt x="48617" y="266709"/>
                </a:lnTo>
                <a:lnTo>
                  <a:pt x="65958" y="220314"/>
                </a:lnTo>
                <a:lnTo>
                  <a:pt x="85862" y="174855"/>
                </a:lnTo>
                <a:lnTo>
                  <a:pt x="108301" y="130430"/>
                </a:lnTo>
                <a:lnTo>
                  <a:pt x="133246" y="87136"/>
                </a:lnTo>
                <a:lnTo>
                  <a:pt x="160668" y="45070"/>
                </a:lnTo>
                <a:lnTo>
                  <a:pt x="190540" y="4331"/>
                </a:lnTo>
                <a:lnTo>
                  <a:pt x="194099" y="0"/>
                </a:lnTo>
                <a:lnTo>
                  <a:pt x="249349" y="0"/>
                </a:lnTo>
                <a:close/>
              </a:path>
              <a:path w="1791969" h="1468755">
                <a:moveTo>
                  <a:pt x="461311" y="75570"/>
                </a:moveTo>
                <a:lnTo>
                  <a:pt x="437039" y="101341"/>
                </a:lnTo>
                <a:lnTo>
                  <a:pt x="383634" y="87321"/>
                </a:lnTo>
                <a:lnTo>
                  <a:pt x="334316" y="64887"/>
                </a:lnTo>
                <a:lnTo>
                  <a:pt x="289764" y="34939"/>
                </a:lnTo>
                <a:lnTo>
                  <a:pt x="252395" y="0"/>
                </a:lnTo>
                <a:lnTo>
                  <a:pt x="315083" y="0"/>
                </a:lnTo>
                <a:lnTo>
                  <a:pt x="342744" y="20926"/>
                </a:lnTo>
                <a:lnTo>
                  <a:pt x="391151" y="44881"/>
                </a:lnTo>
                <a:lnTo>
                  <a:pt x="444271" y="59432"/>
                </a:lnTo>
                <a:lnTo>
                  <a:pt x="452104" y="62494"/>
                </a:lnTo>
                <a:lnTo>
                  <a:pt x="457965" y="68140"/>
                </a:lnTo>
                <a:lnTo>
                  <a:pt x="461311" y="75570"/>
                </a:lnTo>
                <a:close/>
              </a:path>
              <a:path w="1791969" h="1468755">
                <a:moveTo>
                  <a:pt x="1740100" y="45944"/>
                </a:moveTo>
                <a:lnTo>
                  <a:pt x="1740358" y="47416"/>
                </a:lnTo>
                <a:lnTo>
                  <a:pt x="1740379" y="54595"/>
                </a:lnTo>
                <a:lnTo>
                  <a:pt x="1738067" y="61267"/>
                </a:lnTo>
                <a:lnTo>
                  <a:pt x="1680321" y="87295"/>
                </a:lnTo>
                <a:lnTo>
                  <a:pt x="1632364" y="99008"/>
                </a:lnTo>
                <a:lnTo>
                  <a:pt x="1583849" y="105904"/>
                </a:lnTo>
                <a:lnTo>
                  <a:pt x="1535071" y="107985"/>
                </a:lnTo>
                <a:lnTo>
                  <a:pt x="1486324" y="105252"/>
                </a:lnTo>
                <a:lnTo>
                  <a:pt x="1437903" y="97708"/>
                </a:lnTo>
                <a:lnTo>
                  <a:pt x="1390100" y="85353"/>
                </a:lnTo>
                <a:lnTo>
                  <a:pt x="1343211" y="68190"/>
                </a:lnTo>
                <a:lnTo>
                  <a:pt x="1298212" y="46557"/>
                </a:lnTo>
                <a:lnTo>
                  <a:pt x="1256018" y="20913"/>
                </a:lnTo>
                <a:lnTo>
                  <a:pt x="1228188" y="0"/>
                </a:lnTo>
                <a:lnTo>
                  <a:pt x="1303310" y="0"/>
                </a:lnTo>
                <a:lnTo>
                  <a:pt x="1312863" y="6084"/>
                </a:lnTo>
                <a:lnTo>
                  <a:pt x="1359730" y="29016"/>
                </a:lnTo>
                <a:lnTo>
                  <a:pt x="1408852" y="46609"/>
                </a:lnTo>
                <a:lnTo>
                  <a:pt x="1459016" y="58455"/>
                </a:lnTo>
                <a:lnTo>
                  <a:pt x="1509822" y="64551"/>
                </a:lnTo>
                <a:lnTo>
                  <a:pt x="1560866" y="64894"/>
                </a:lnTo>
                <a:lnTo>
                  <a:pt x="1611748" y="59480"/>
                </a:lnTo>
                <a:lnTo>
                  <a:pt x="1662066" y="48306"/>
                </a:lnTo>
                <a:lnTo>
                  <a:pt x="1711418" y="31369"/>
                </a:lnTo>
                <a:lnTo>
                  <a:pt x="1719704" y="29804"/>
                </a:lnTo>
                <a:lnTo>
                  <a:pt x="1727677" y="31480"/>
                </a:lnTo>
                <a:lnTo>
                  <a:pt x="1734439" y="36024"/>
                </a:lnTo>
                <a:lnTo>
                  <a:pt x="1739090" y="43064"/>
                </a:lnTo>
                <a:lnTo>
                  <a:pt x="1739678" y="44500"/>
                </a:lnTo>
                <a:lnTo>
                  <a:pt x="1740100" y="45944"/>
                </a:lnTo>
                <a:close/>
              </a:path>
              <a:path w="1791969" h="1468755">
                <a:moveTo>
                  <a:pt x="1589894" y="970132"/>
                </a:moveTo>
                <a:lnTo>
                  <a:pt x="1607237" y="1069037"/>
                </a:lnTo>
                <a:lnTo>
                  <a:pt x="1575412" y="1025336"/>
                </a:lnTo>
                <a:lnTo>
                  <a:pt x="1545799" y="979808"/>
                </a:lnTo>
                <a:lnTo>
                  <a:pt x="1518534" y="932485"/>
                </a:lnTo>
                <a:lnTo>
                  <a:pt x="1493754" y="883397"/>
                </a:lnTo>
                <a:lnTo>
                  <a:pt x="1471593" y="832575"/>
                </a:lnTo>
                <a:lnTo>
                  <a:pt x="1470154" y="824168"/>
                </a:lnTo>
                <a:lnTo>
                  <a:pt x="1471847" y="816207"/>
                </a:lnTo>
                <a:lnTo>
                  <a:pt x="1476360" y="809510"/>
                </a:lnTo>
                <a:lnTo>
                  <a:pt x="1483385" y="804896"/>
                </a:lnTo>
                <a:lnTo>
                  <a:pt x="1491670" y="803362"/>
                </a:lnTo>
                <a:lnTo>
                  <a:pt x="1499633" y="805066"/>
                </a:lnTo>
                <a:lnTo>
                  <a:pt x="1506384" y="809631"/>
                </a:lnTo>
                <a:lnTo>
                  <a:pt x="1511030" y="816680"/>
                </a:lnTo>
                <a:lnTo>
                  <a:pt x="1530959" y="862672"/>
                </a:lnTo>
                <a:lnTo>
                  <a:pt x="1553089" y="907222"/>
                </a:lnTo>
                <a:lnTo>
                  <a:pt x="1577333" y="950282"/>
                </a:lnTo>
                <a:lnTo>
                  <a:pt x="1589894" y="9701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239785" y="3208647"/>
            <a:ext cx="745490" cy="671195"/>
          </a:xfrm>
          <a:custGeom>
            <a:avLst/>
            <a:gdLst/>
            <a:ahLst/>
            <a:cxnLst/>
            <a:rect l="l" t="t" r="r" b="b"/>
            <a:pathLst>
              <a:path w="745489" h="671195">
                <a:moveTo>
                  <a:pt x="744875" y="671079"/>
                </a:moveTo>
                <a:lnTo>
                  <a:pt x="0" y="671079"/>
                </a:lnTo>
                <a:lnTo>
                  <a:pt x="0" y="0"/>
                </a:lnTo>
                <a:lnTo>
                  <a:pt x="744875" y="0"/>
                </a:lnTo>
                <a:lnTo>
                  <a:pt x="744875" y="671079"/>
                </a:lnTo>
                <a:close/>
              </a:path>
            </a:pathLst>
          </a:custGeom>
          <a:solidFill>
            <a:srgbClr val="FA3D9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7220883" y="3122928"/>
            <a:ext cx="6090285" cy="3806825"/>
          </a:xfrm>
          <a:custGeom>
            <a:avLst/>
            <a:gdLst/>
            <a:ahLst/>
            <a:cxnLst/>
            <a:rect l="l" t="t" r="r" b="b"/>
            <a:pathLst>
              <a:path w="6090284" h="3806825">
                <a:moveTo>
                  <a:pt x="5731901" y="3806779"/>
                </a:moveTo>
                <a:lnTo>
                  <a:pt x="358200" y="3806779"/>
                </a:lnTo>
                <a:lnTo>
                  <a:pt x="309595" y="3803509"/>
                </a:lnTo>
                <a:lnTo>
                  <a:pt x="262977" y="3793983"/>
                </a:lnTo>
                <a:lnTo>
                  <a:pt x="218773" y="3778629"/>
                </a:lnTo>
                <a:lnTo>
                  <a:pt x="177410" y="3757874"/>
                </a:lnTo>
                <a:lnTo>
                  <a:pt x="139315" y="3732143"/>
                </a:lnTo>
                <a:lnTo>
                  <a:pt x="104914" y="3701864"/>
                </a:lnTo>
                <a:lnTo>
                  <a:pt x="74635" y="3667463"/>
                </a:lnTo>
                <a:lnTo>
                  <a:pt x="48904" y="3629368"/>
                </a:lnTo>
                <a:lnTo>
                  <a:pt x="28149" y="3588005"/>
                </a:lnTo>
                <a:lnTo>
                  <a:pt x="12795" y="3543801"/>
                </a:lnTo>
                <a:lnTo>
                  <a:pt x="3269" y="3497182"/>
                </a:lnTo>
                <a:lnTo>
                  <a:pt x="0" y="3448580"/>
                </a:lnTo>
                <a:lnTo>
                  <a:pt x="0" y="358197"/>
                </a:lnTo>
                <a:lnTo>
                  <a:pt x="3269" y="309595"/>
                </a:lnTo>
                <a:lnTo>
                  <a:pt x="12795" y="262976"/>
                </a:lnTo>
                <a:lnTo>
                  <a:pt x="28149" y="218772"/>
                </a:lnTo>
                <a:lnTo>
                  <a:pt x="48904" y="177409"/>
                </a:lnTo>
                <a:lnTo>
                  <a:pt x="74635" y="139314"/>
                </a:lnTo>
                <a:lnTo>
                  <a:pt x="104914" y="104914"/>
                </a:lnTo>
                <a:lnTo>
                  <a:pt x="139315" y="74634"/>
                </a:lnTo>
                <a:lnTo>
                  <a:pt x="177410" y="48904"/>
                </a:lnTo>
                <a:lnTo>
                  <a:pt x="218773" y="28148"/>
                </a:lnTo>
                <a:lnTo>
                  <a:pt x="262977" y="12794"/>
                </a:lnTo>
                <a:lnTo>
                  <a:pt x="309595" y="3269"/>
                </a:lnTo>
                <a:lnTo>
                  <a:pt x="358188" y="0"/>
                </a:lnTo>
                <a:lnTo>
                  <a:pt x="5731913" y="0"/>
                </a:lnTo>
                <a:lnTo>
                  <a:pt x="5780505" y="3269"/>
                </a:lnTo>
                <a:lnTo>
                  <a:pt x="5827123" y="12794"/>
                </a:lnTo>
                <a:lnTo>
                  <a:pt x="5871328" y="28148"/>
                </a:lnTo>
                <a:lnTo>
                  <a:pt x="5912691" y="48904"/>
                </a:lnTo>
                <a:lnTo>
                  <a:pt x="5950786" y="74634"/>
                </a:lnTo>
                <a:lnTo>
                  <a:pt x="5985186" y="104914"/>
                </a:lnTo>
                <a:lnTo>
                  <a:pt x="6015465" y="139314"/>
                </a:lnTo>
                <a:lnTo>
                  <a:pt x="6041196" y="177409"/>
                </a:lnTo>
                <a:lnTo>
                  <a:pt x="6061952" y="218772"/>
                </a:lnTo>
                <a:lnTo>
                  <a:pt x="6077306" y="262976"/>
                </a:lnTo>
                <a:lnTo>
                  <a:pt x="6086831" y="309595"/>
                </a:lnTo>
                <a:lnTo>
                  <a:pt x="6090101" y="358197"/>
                </a:lnTo>
                <a:lnTo>
                  <a:pt x="6090101" y="3448580"/>
                </a:lnTo>
                <a:lnTo>
                  <a:pt x="6086831" y="3497182"/>
                </a:lnTo>
                <a:lnTo>
                  <a:pt x="6077306" y="3543801"/>
                </a:lnTo>
                <a:lnTo>
                  <a:pt x="6061952" y="3588005"/>
                </a:lnTo>
                <a:lnTo>
                  <a:pt x="6041196" y="3629368"/>
                </a:lnTo>
                <a:lnTo>
                  <a:pt x="6015465" y="3667463"/>
                </a:lnTo>
                <a:lnTo>
                  <a:pt x="5985186" y="3701864"/>
                </a:lnTo>
                <a:lnTo>
                  <a:pt x="5950786" y="3732143"/>
                </a:lnTo>
                <a:lnTo>
                  <a:pt x="5912691" y="3757874"/>
                </a:lnTo>
                <a:lnTo>
                  <a:pt x="5871328" y="3778629"/>
                </a:lnTo>
                <a:lnTo>
                  <a:pt x="5827123" y="3793983"/>
                </a:lnTo>
                <a:lnTo>
                  <a:pt x="5780505" y="3803509"/>
                </a:lnTo>
                <a:lnTo>
                  <a:pt x="5731901" y="3806779"/>
                </a:lnTo>
                <a:close/>
              </a:path>
            </a:pathLst>
          </a:custGeom>
          <a:solidFill>
            <a:srgbClr val="2D00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7220883" y="3122940"/>
            <a:ext cx="6089650" cy="3806190"/>
          </a:xfrm>
          <a:custGeom>
            <a:avLst/>
            <a:gdLst/>
            <a:ahLst/>
            <a:cxnLst/>
            <a:rect l="l" t="t" r="r" b="b"/>
            <a:pathLst>
              <a:path w="6089650" h="3806190">
                <a:moveTo>
                  <a:pt x="465656" y="35819"/>
                </a:moveTo>
                <a:lnTo>
                  <a:pt x="429836" y="35819"/>
                </a:lnTo>
                <a:lnTo>
                  <a:pt x="429836" y="0"/>
                </a:lnTo>
                <a:lnTo>
                  <a:pt x="465656" y="0"/>
                </a:lnTo>
                <a:lnTo>
                  <a:pt x="465656" y="35819"/>
                </a:lnTo>
                <a:close/>
              </a:path>
              <a:path w="6089650" h="3806190">
                <a:moveTo>
                  <a:pt x="537297" y="35819"/>
                </a:moveTo>
                <a:lnTo>
                  <a:pt x="501477" y="35819"/>
                </a:lnTo>
                <a:lnTo>
                  <a:pt x="501477" y="0"/>
                </a:lnTo>
                <a:lnTo>
                  <a:pt x="537297" y="0"/>
                </a:lnTo>
                <a:lnTo>
                  <a:pt x="537297" y="35819"/>
                </a:lnTo>
                <a:close/>
              </a:path>
              <a:path w="6089650" h="3806190">
                <a:moveTo>
                  <a:pt x="608937" y="35819"/>
                </a:moveTo>
                <a:lnTo>
                  <a:pt x="573117" y="35819"/>
                </a:lnTo>
                <a:lnTo>
                  <a:pt x="573117" y="0"/>
                </a:lnTo>
                <a:lnTo>
                  <a:pt x="608937" y="0"/>
                </a:lnTo>
                <a:lnTo>
                  <a:pt x="608937" y="35819"/>
                </a:lnTo>
                <a:close/>
              </a:path>
              <a:path w="6089650" h="3806190">
                <a:moveTo>
                  <a:pt x="680578" y="35819"/>
                </a:moveTo>
                <a:lnTo>
                  <a:pt x="644757" y="35819"/>
                </a:lnTo>
                <a:lnTo>
                  <a:pt x="644757" y="0"/>
                </a:lnTo>
                <a:lnTo>
                  <a:pt x="680578" y="0"/>
                </a:lnTo>
                <a:lnTo>
                  <a:pt x="680578" y="35819"/>
                </a:lnTo>
                <a:close/>
              </a:path>
              <a:path w="6089650" h="3806190">
                <a:moveTo>
                  <a:pt x="752218" y="35819"/>
                </a:moveTo>
                <a:lnTo>
                  <a:pt x="716398" y="35819"/>
                </a:lnTo>
                <a:lnTo>
                  <a:pt x="716398" y="0"/>
                </a:lnTo>
                <a:lnTo>
                  <a:pt x="752218" y="0"/>
                </a:lnTo>
                <a:lnTo>
                  <a:pt x="752218" y="35819"/>
                </a:lnTo>
                <a:close/>
              </a:path>
              <a:path w="6089650" h="3806190">
                <a:moveTo>
                  <a:pt x="823859" y="35819"/>
                </a:moveTo>
                <a:lnTo>
                  <a:pt x="788038" y="35819"/>
                </a:lnTo>
                <a:lnTo>
                  <a:pt x="788038" y="0"/>
                </a:lnTo>
                <a:lnTo>
                  <a:pt x="823859" y="0"/>
                </a:lnTo>
                <a:lnTo>
                  <a:pt x="823859" y="35819"/>
                </a:lnTo>
                <a:close/>
              </a:path>
              <a:path w="6089650" h="3806190">
                <a:moveTo>
                  <a:pt x="895499" y="35819"/>
                </a:moveTo>
                <a:lnTo>
                  <a:pt x="859679" y="35819"/>
                </a:lnTo>
                <a:lnTo>
                  <a:pt x="859679" y="0"/>
                </a:lnTo>
                <a:lnTo>
                  <a:pt x="895499" y="0"/>
                </a:lnTo>
                <a:lnTo>
                  <a:pt x="895499" y="35819"/>
                </a:lnTo>
                <a:close/>
              </a:path>
              <a:path w="6089650" h="3806190">
                <a:moveTo>
                  <a:pt x="967139" y="35819"/>
                </a:moveTo>
                <a:lnTo>
                  <a:pt x="931319" y="35819"/>
                </a:lnTo>
                <a:lnTo>
                  <a:pt x="931319" y="0"/>
                </a:lnTo>
                <a:lnTo>
                  <a:pt x="967139" y="0"/>
                </a:lnTo>
                <a:lnTo>
                  <a:pt x="967139" y="35819"/>
                </a:lnTo>
                <a:close/>
              </a:path>
              <a:path w="6089650" h="3806190">
                <a:moveTo>
                  <a:pt x="1038780" y="35819"/>
                </a:moveTo>
                <a:lnTo>
                  <a:pt x="1002960" y="35819"/>
                </a:lnTo>
                <a:lnTo>
                  <a:pt x="1002960" y="0"/>
                </a:lnTo>
                <a:lnTo>
                  <a:pt x="1038780" y="0"/>
                </a:lnTo>
                <a:lnTo>
                  <a:pt x="1038780" y="35819"/>
                </a:lnTo>
                <a:close/>
              </a:path>
              <a:path w="6089650" h="3806190">
                <a:moveTo>
                  <a:pt x="1110420" y="35819"/>
                </a:moveTo>
                <a:lnTo>
                  <a:pt x="1074600" y="35819"/>
                </a:lnTo>
                <a:lnTo>
                  <a:pt x="1074600" y="0"/>
                </a:lnTo>
                <a:lnTo>
                  <a:pt x="1110420" y="0"/>
                </a:lnTo>
                <a:lnTo>
                  <a:pt x="1110420" y="35819"/>
                </a:lnTo>
                <a:close/>
              </a:path>
              <a:path w="6089650" h="3806190">
                <a:moveTo>
                  <a:pt x="1182061" y="35819"/>
                </a:moveTo>
                <a:lnTo>
                  <a:pt x="1146241" y="35819"/>
                </a:lnTo>
                <a:lnTo>
                  <a:pt x="1146241" y="0"/>
                </a:lnTo>
                <a:lnTo>
                  <a:pt x="1182061" y="0"/>
                </a:lnTo>
                <a:lnTo>
                  <a:pt x="1182061" y="35819"/>
                </a:lnTo>
                <a:close/>
              </a:path>
              <a:path w="6089650" h="3806190">
                <a:moveTo>
                  <a:pt x="1253701" y="35819"/>
                </a:moveTo>
                <a:lnTo>
                  <a:pt x="1217881" y="35819"/>
                </a:lnTo>
                <a:lnTo>
                  <a:pt x="1217881" y="0"/>
                </a:lnTo>
                <a:lnTo>
                  <a:pt x="1253701" y="0"/>
                </a:lnTo>
                <a:lnTo>
                  <a:pt x="1253701" y="35819"/>
                </a:lnTo>
                <a:close/>
              </a:path>
              <a:path w="6089650" h="3806190">
                <a:moveTo>
                  <a:pt x="1325342" y="35819"/>
                </a:moveTo>
                <a:lnTo>
                  <a:pt x="1289522" y="35819"/>
                </a:lnTo>
                <a:lnTo>
                  <a:pt x="1289522" y="0"/>
                </a:lnTo>
                <a:lnTo>
                  <a:pt x="1325342" y="0"/>
                </a:lnTo>
                <a:lnTo>
                  <a:pt x="1325342" y="35819"/>
                </a:lnTo>
                <a:close/>
              </a:path>
              <a:path w="6089650" h="3806190">
                <a:moveTo>
                  <a:pt x="1396982" y="35819"/>
                </a:moveTo>
                <a:lnTo>
                  <a:pt x="1361162" y="35819"/>
                </a:lnTo>
                <a:lnTo>
                  <a:pt x="1361162" y="0"/>
                </a:lnTo>
                <a:lnTo>
                  <a:pt x="1396982" y="0"/>
                </a:lnTo>
                <a:lnTo>
                  <a:pt x="1396982" y="35819"/>
                </a:lnTo>
                <a:close/>
              </a:path>
              <a:path w="6089650" h="3806190">
                <a:moveTo>
                  <a:pt x="1468622" y="35819"/>
                </a:moveTo>
                <a:lnTo>
                  <a:pt x="1432802" y="35819"/>
                </a:lnTo>
                <a:lnTo>
                  <a:pt x="1432802" y="0"/>
                </a:lnTo>
                <a:lnTo>
                  <a:pt x="1468622" y="0"/>
                </a:lnTo>
                <a:lnTo>
                  <a:pt x="1468622" y="35819"/>
                </a:lnTo>
                <a:close/>
              </a:path>
              <a:path w="6089650" h="3806190">
                <a:moveTo>
                  <a:pt x="1540263" y="35819"/>
                </a:moveTo>
                <a:lnTo>
                  <a:pt x="1504443" y="35819"/>
                </a:lnTo>
                <a:lnTo>
                  <a:pt x="1504443" y="0"/>
                </a:lnTo>
                <a:lnTo>
                  <a:pt x="1540263" y="0"/>
                </a:lnTo>
                <a:lnTo>
                  <a:pt x="1540263" y="35819"/>
                </a:lnTo>
                <a:close/>
              </a:path>
              <a:path w="6089650" h="3806190">
                <a:moveTo>
                  <a:pt x="1611903" y="35819"/>
                </a:moveTo>
                <a:lnTo>
                  <a:pt x="1576083" y="35819"/>
                </a:lnTo>
                <a:lnTo>
                  <a:pt x="1576083" y="0"/>
                </a:lnTo>
                <a:lnTo>
                  <a:pt x="1611903" y="0"/>
                </a:lnTo>
                <a:lnTo>
                  <a:pt x="1611903" y="35819"/>
                </a:lnTo>
                <a:close/>
              </a:path>
              <a:path w="6089650" h="3806190">
                <a:moveTo>
                  <a:pt x="1683544" y="35819"/>
                </a:moveTo>
                <a:lnTo>
                  <a:pt x="1647724" y="35819"/>
                </a:lnTo>
                <a:lnTo>
                  <a:pt x="1647724" y="0"/>
                </a:lnTo>
                <a:lnTo>
                  <a:pt x="1683544" y="0"/>
                </a:lnTo>
                <a:lnTo>
                  <a:pt x="1683544" y="35819"/>
                </a:lnTo>
                <a:close/>
              </a:path>
              <a:path w="6089650" h="3806190">
                <a:moveTo>
                  <a:pt x="1755184" y="35819"/>
                </a:moveTo>
                <a:lnTo>
                  <a:pt x="1719364" y="35819"/>
                </a:lnTo>
                <a:lnTo>
                  <a:pt x="1719364" y="0"/>
                </a:lnTo>
                <a:lnTo>
                  <a:pt x="1755184" y="0"/>
                </a:lnTo>
                <a:lnTo>
                  <a:pt x="1755184" y="35819"/>
                </a:lnTo>
                <a:close/>
              </a:path>
              <a:path w="6089650" h="3806190">
                <a:moveTo>
                  <a:pt x="1826825" y="35819"/>
                </a:moveTo>
                <a:lnTo>
                  <a:pt x="1791005" y="35819"/>
                </a:lnTo>
                <a:lnTo>
                  <a:pt x="1791005" y="0"/>
                </a:lnTo>
                <a:lnTo>
                  <a:pt x="1826825" y="0"/>
                </a:lnTo>
                <a:lnTo>
                  <a:pt x="1826825" y="35819"/>
                </a:lnTo>
                <a:close/>
              </a:path>
              <a:path w="6089650" h="3806190">
                <a:moveTo>
                  <a:pt x="1898465" y="35819"/>
                </a:moveTo>
                <a:lnTo>
                  <a:pt x="1862645" y="35819"/>
                </a:lnTo>
                <a:lnTo>
                  <a:pt x="1862645" y="0"/>
                </a:lnTo>
                <a:lnTo>
                  <a:pt x="1898465" y="0"/>
                </a:lnTo>
                <a:lnTo>
                  <a:pt x="1898465" y="35819"/>
                </a:lnTo>
                <a:close/>
              </a:path>
              <a:path w="6089650" h="3806190">
                <a:moveTo>
                  <a:pt x="1970106" y="35819"/>
                </a:moveTo>
                <a:lnTo>
                  <a:pt x="1934285" y="35819"/>
                </a:lnTo>
                <a:lnTo>
                  <a:pt x="1934285" y="0"/>
                </a:lnTo>
                <a:lnTo>
                  <a:pt x="1970106" y="0"/>
                </a:lnTo>
                <a:lnTo>
                  <a:pt x="1970106" y="35819"/>
                </a:lnTo>
                <a:close/>
              </a:path>
              <a:path w="6089650" h="3806190">
                <a:moveTo>
                  <a:pt x="2041746" y="35819"/>
                </a:moveTo>
                <a:lnTo>
                  <a:pt x="2005926" y="35819"/>
                </a:lnTo>
                <a:lnTo>
                  <a:pt x="2005926" y="0"/>
                </a:lnTo>
                <a:lnTo>
                  <a:pt x="2041746" y="0"/>
                </a:lnTo>
                <a:lnTo>
                  <a:pt x="2041746" y="35819"/>
                </a:lnTo>
                <a:close/>
              </a:path>
              <a:path w="6089650" h="3806190">
                <a:moveTo>
                  <a:pt x="2113386" y="35819"/>
                </a:moveTo>
                <a:lnTo>
                  <a:pt x="2077566" y="35819"/>
                </a:lnTo>
                <a:lnTo>
                  <a:pt x="2077566" y="0"/>
                </a:lnTo>
                <a:lnTo>
                  <a:pt x="2113386" y="0"/>
                </a:lnTo>
                <a:lnTo>
                  <a:pt x="2113386" y="35819"/>
                </a:lnTo>
                <a:close/>
              </a:path>
              <a:path w="6089650" h="3806190">
                <a:moveTo>
                  <a:pt x="2185027" y="35819"/>
                </a:moveTo>
                <a:lnTo>
                  <a:pt x="2149207" y="35819"/>
                </a:lnTo>
                <a:lnTo>
                  <a:pt x="2149207" y="0"/>
                </a:lnTo>
                <a:lnTo>
                  <a:pt x="2185027" y="0"/>
                </a:lnTo>
                <a:lnTo>
                  <a:pt x="2185027" y="35819"/>
                </a:lnTo>
                <a:close/>
              </a:path>
              <a:path w="6089650" h="3806190">
                <a:moveTo>
                  <a:pt x="2256667" y="35819"/>
                </a:moveTo>
                <a:lnTo>
                  <a:pt x="2220847" y="35819"/>
                </a:lnTo>
                <a:lnTo>
                  <a:pt x="2220847" y="0"/>
                </a:lnTo>
                <a:lnTo>
                  <a:pt x="2256667" y="0"/>
                </a:lnTo>
                <a:lnTo>
                  <a:pt x="2256667" y="35819"/>
                </a:lnTo>
                <a:close/>
              </a:path>
              <a:path w="6089650" h="3806190">
                <a:moveTo>
                  <a:pt x="2328308" y="35819"/>
                </a:moveTo>
                <a:lnTo>
                  <a:pt x="2292488" y="35819"/>
                </a:lnTo>
                <a:lnTo>
                  <a:pt x="2292488" y="0"/>
                </a:lnTo>
                <a:lnTo>
                  <a:pt x="2328308" y="0"/>
                </a:lnTo>
                <a:lnTo>
                  <a:pt x="2328308" y="35819"/>
                </a:lnTo>
                <a:close/>
              </a:path>
              <a:path w="6089650" h="3806190">
                <a:moveTo>
                  <a:pt x="2399948" y="35819"/>
                </a:moveTo>
                <a:lnTo>
                  <a:pt x="2364128" y="35819"/>
                </a:lnTo>
                <a:lnTo>
                  <a:pt x="2364128" y="0"/>
                </a:lnTo>
                <a:lnTo>
                  <a:pt x="2399948" y="0"/>
                </a:lnTo>
                <a:lnTo>
                  <a:pt x="2399948" y="35819"/>
                </a:lnTo>
                <a:close/>
              </a:path>
              <a:path w="6089650" h="3806190">
                <a:moveTo>
                  <a:pt x="2471589" y="35819"/>
                </a:moveTo>
                <a:lnTo>
                  <a:pt x="2435769" y="35819"/>
                </a:lnTo>
                <a:lnTo>
                  <a:pt x="2435769" y="0"/>
                </a:lnTo>
                <a:lnTo>
                  <a:pt x="2471589" y="0"/>
                </a:lnTo>
                <a:lnTo>
                  <a:pt x="2471589" y="35819"/>
                </a:lnTo>
                <a:close/>
              </a:path>
              <a:path w="6089650" h="3806190">
                <a:moveTo>
                  <a:pt x="2543229" y="35819"/>
                </a:moveTo>
                <a:lnTo>
                  <a:pt x="2507409" y="35819"/>
                </a:lnTo>
                <a:lnTo>
                  <a:pt x="2507409" y="0"/>
                </a:lnTo>
                <a:lnTo>
                  <a:pt x="2543229" y="0"/>
                </a:lnTo>
                <a:lnTo>
                  <a:pt x="2543229" y="35819"/>
                </a:lnTo>
                <a:close/>
              </a:path>
              <a:path w="6089650" h="3806190">
                <a:moveTo>
                  <a:pt x="2614870" y="35819"/>
                </a:moveTo>
                <a:lnTo>
                  <a:pt x="2579050" y="35819"/>
                </a:lnTo>
                <a:lnTo>
                  <a:pt x="2579050" y="0"/>
                </a:lnTo>
                <a:lnTo>
                  <a:pt x="2614870" y="0"/>
                </a:lnTo>
                <a:lnTo>
                  <a:pt x="2614870" y="35819"/>
                </a:lnTo>
                <a:close/>
              </a:path>
              <a:path w="6089650" h="3806190">
                <a:moveTo>
                  <a:pt x="2686510" y="35819"/>
                </a:moveTo>
                <a:lnTo>
                  <a:pt x="2650690" y="35819"/>
                </a:lnTo>
                <a:lnTo>
                  <a:pt x="2650690" y="0"/>
                </a:lnTo>
                <a:lnTo>
                  <a:pt x="2686510" y="0"/>
                </a:lnTo>
                <a:lnTo>
                  <a:pt x="2686510" y="35819"/>
                </a:lnTo>
                <a:close/>
              </a:path>
              <a:path w="6089650" h="3806190">
                <a:moveTo>
                  <a:pt x="2758151" y="35819"/>
                </a:moveTo>
                <a:lnTo>
                  <a:pt x="2722330" y="35819"/>
                </a:lnTo>
                <a:lnTo>
                  <a:pt x="2722330" y="0"/>
                </a:lnTo>
                <a:lnTo>
                  <a:pt x="2758151" y="0"/>
                </a:lnTo>
                <a:lnTo>
                  <a:pt x="2758151" y="35819"/>
                </a:lnTo>
                <a:close/>
              </a:path>
              <a:path w="6089650" h="3806190">
                <a:moveTo>
                  <a:pt x="2829791" y="35819"/>
                </a:moveTo>
                <a:lnTo>
                  <a:pt x="2793971" y="35819"/>
                </a:lnTo>
                <a:lnTo>
                  <a:pt x="2793971" y="0"/>
                </a:lnTo>
                <a:lnTo>
                  <a:pt x="2829791" y="0"/>
                </a:lnTo>
                <a:lnTo>
                  <a:pt x="2829791" y="35819"/>
                </a:lnTo>
                <a:close/>
              </a:path>
              <a:path w="6089650" h="3806190">
                <a:moveTo>
                  <a:pt x="2901432" y="35819"/>
                </a:moveTo>
                <a:lnTo>
                  <a:pt x="2865611" y="35819"/>
                </a:lnTo>
                <a:lnTo>
                  <a:pt x="2865611" y="0"/>
                </a:lnTo>
                <a:lnTo>
                  <a:pt x="2901432" y="0"/>
                </a:lnTo>
                <a:lnTo>
                  <a:pt x="2901432" y="35819"/>
                </a:lnTo>
                <a:close/>
              </a:path>
              <a:path w="6089650" h="3806190">
                <a:moveTo>
                  <a:pt x="2973072" y="35819"/>
                </a:moveTo>
                <a:lnTo>
                  <a:pt x="2937252" y="35819"/>
                </a:lnTo>
                <a:lnTo>
                  <a:pt x="2937252" y="0"/>
                </a:lnTo>
                <a:lnTo>
                  <a:pt x="2973072" y="0"/>
                </a:lnTo>
                <a:lnTo>
                  <a:pt x="2973072" y="35819"/>
                </a:lnTo>
                <a:close/>
              </a:path>
              <a:path w="6089650" h="3806190">
                <a:moveTo>
                  <a:pt x="3044712" y="35819"/>
                </a:moveTo>
                <a:lnTo>
                  <a:pt x="3008892" y="35819"/>
                </a:lnTo>
                <a:lnTo>
                  <a:pt x="3008892" y="0"/>
                </a:lnTo>
                <a:lnTo>
                  <a:pt x="3044712" y="0"/>
                </a:lnTo>
                <a:lnTo>
                  <a:pt x="3044712" y="35819"/>
                </a:lnTo>
                <a:close/>
              </a:path>
              <a:path w="6089650" h="3806190">
                <a:moveTo>
                  <a:pt x="3116353" y="35819"/>
                </a:moveTo>
                <a:lnTo>
                  <a:pt x="3080533" y="35819"/>
                </a:lnTo>
                <a:lnTo>
                  <a:pt x="3080533" y="0"/>
                </a:lnTo>
                <a:lnTo>
                  <a:pt x="3116353" y="0"/>
                </a:lnTo>
                <a:lnTo>
                  <a:pt x="3116353" y="35819"/>
                </a:lnTo>
                <a:close/>
              </a:path>
              <a:path w="6089650" h="3806190">
                <a:moveTo>
                  <a:pt x="3187993" y="35819"/>
                </a:moveTo>
                <a:lnTo>
                  <a:pt x="3152173" y="35819"/>
                </a:lnTo>
                <a:lnTo>
                  <a:pt x="3152173" y="0"/>
                </a:lnTo>
                <a:lnTo>
                  <a:pt x="3187993" y="0"/>
                </a:lnTo>
                <a:lnTo>
                  <a:pt x="3187993" y="35819"/>
                </a:lnTo>
                <a:close/>
              </a:path>
              <a:path w="6089650" h="3806190">
                <a:moveTo>
                  <a:pt x="3259634" y="35819"/>
                </a:moveTo>
                <a:lnTo>
                  <a:pt x="3223813" y="35819"/>
                </a:lnTo>
                <a:lnTo>
                  <a:pt x="3223813" y="0"/>
                </a:lnTo>
                <a:lnTo>
                  <a:pt x="3259634" y="0"/>
                </a:lnTo>
                <a:lnTo>
                  <a:pt x="3259634" y="35819"/>
                </a:lnTo>
                <a:close/>
              </a:path>
              <a:path w="6089650" h="3806190">
                <a:moveTo>
                  <a:pt x="3331274" y="35819"/>
                </a:moveTo>
                <a:lnTo>
                  <a:pt x="3295454" y="35819"/>
                </a:lnTo>
                <a:lnTo>
                  <a:pt x="3295454" y="0"/>
                </a:lnTo>
                <a:lnTo>
                  <a:pt x="3331274" y="0"/>
                </a:lnTo>
                <a:lnTo>
                  <a:pt x="3331274" y="35819"/>
                </a:lnTo>
                <a:close/>
              </a:path>
              <a:path w="6089650" h="3806190">
                <a:moveTo>
                  <a:pt x="3402915" y="35819"/>
                </a:moveTo>
                <a:lnTo>
                  <a:pt x="3367094" y="35819"/>
                </a:lnTo>
                <a:lnTo>
                  <a:pt x="3367094" y="0"/>
                </a:lnTo>
                <a:lnTo>
                  <a:pt x="3402915" y="0"/>
                </a:lnTo>
                <a:lnTo>
                  <a:pt x="3402915" y="35819"/>
                </a:lnTo>
                <a:close/>
              </a:path>
              <a:path w="6089650" h="3806190">
                <a:moveTo>
                  <a:pt x="3474555" y="35819"/>
                </a:moveTo>
                <a:lnTo>
                  <a:pt x="3438735" y="35819"/>
                </a:lnTo>
                <a:lnTo>
                  <a:pt x="3438735" y="0"/>
                </a:lnTo>
                <a:lnTo>
                  <a:pt x="3474555" y="0"/>
                </a:lnTo>
                <a:lnTo>
                  <a:pt x="3474555" y="35819"/>
                </a:lnTo>
                <a:close/>
              </a:path>
              <a:path w="6089650" h="3806190">
                <a:moveTo>
                  <a:pt x="3546195" y="35819"/>
                </a:moveTo>
                <a:lnTo>
                  <a:pt x="3510375" y="35819"/>
                </a:lnTo>
                <a:lnTo>
                  <a:pt x="3510375" y="0"/>
                </a:lnTo>
                <a:lnTo>
                  <a:pt x="3546195" y="0"/>
                </a:lnTo>
                <a:lnTo>
                  <a:pt x="3546195" y="35819"/>
                </a:lnTo>
                <a:close/>
              </a:path>
              <a:path w="6089650" h="3806190">
                <a:moveTo>
                  <a:pt x="3617836" y="35819"/>
                </a:moveTo>
                <a:lnTo>
                  <a:pt x="3582016" y="35819"/>
                </a:lnTo>
                <a:lnTo>
                  <a:pt x="3582016" y="0"/>
                </a:lnTo>
                <a:lnTo>
                  <a:pt x="3617836" y="0"/>
                </a:lnTo>
                <a:lnTo>
                  <a:pt x="3617836" y="35819"/>
                </a:lnTo>
                <a:close/>
              </a:path>
              <a:path w="6089650" h="3806190">
                <a:moveTo>
                  <a:pt x="3689476" y="35819"/>
                </a:moveTo>
                <a:lnTo>
                  <a:pt x="3653656" y="35819"/>
                </a:lnTo>
                <a:lnTo>
                  <a:pt x="3653656" y="0"/>
                </a:lnTo>
                <a:lnTo>
                  <a:pt x="3689476" y="0"/>
                </a:lnTo>
                <a:lnTo>
                  <a:pt x="3689476" y="35819"/>
                </a:lnTo>
                <a:close/>
              </a:path>
              <a:path w="6089650" h="3806190">
                <a:moveTo>
                  <a:pt x="3761117" y="35819"/>
                </a:moveTo>
                <a:lnTo>
                  <a:pt x="3725296" y="35819"/>
                </a:lnTo>
                <a:lnTo>
                  <a:pt x="3725296" y="0"/>
                </a:lnTo>
                <a:lnTo>
                  <a:pt x="3761117" y="0"/>
                </a:lnTo>
                <a:lnTo>
                  <a:pt x="3761117" y="35819"/>
                </a:lnTo>
                <a:close/>
              </a:path>
              <a:path w="6089650" h="3806190">
                <a:moveTo>
                  <a:pt x="3832757" y="35819"/>
                </a:moveTo>
                <a:lnTo>
                  <a:pt x="3796937" y="35819"/>
                </a:lnTo>
                <a:lnTo>
                  <a:pt x="3796937" y="0"/>
                </a:lnTo>
                <a:lnTo>
                  <a:pt x="3832757" y="0"/>
                </a:lnTo>
                <a:lnTo>
                  <a:pt x="3832757" y="35819"/>
                </a:lnTo>
                <a:close/>
              </a:path>
              <a:path w="6089650" h="3806190">
                <a:moveTo>
                  <a:pt x="3904397" y="35819"/>
                </a:moveTo>
                <a:lnTo>
                  <a:pt x="3868577" y="35819"/>
                </a:lnTo>
                <a:lnTo>
                  <a:pt x="3868577" y="0"/>
                </a:lnTo>
                <a:lnTo>
                  <a:pt x="3904397" y="0"/>
                </a:lnTo>
                <a:lnTo>
                  <a:pt x="3904397" y="35819"/>
                </a:lnTo>
                <a:close/>
              </a:path>
              <a:path w="6089650" h="3806190">
                <a:moveTo>
                  <a:pt x="3976038" y="35819"/>
                </a:moveTo>
                <a:lnTo>
                  <a:pt x="3940218" y="35819"/>
                </a:lnTo>
                <a:lnTo>
                  <a:pt x="3940218" y="0"/>
                </a:lnTo>
                <a:lnTo>
                  <a:pt x="3976038" y="0"/>
                </a:lnTo>
                <a:lnTo>
                  <a:pt x="3976038" y="35819"/>
                </a:lnTo>
                <a:close/>
              </a:path>
              <a:path w="6089650" h="3806190">
                <a:moveTo>
                  <a:pt x="4047679" y="35819"/>
                </a:moveTo>
                <a:lnTo>
                  <a:pt x="4011858" y="35819"/>
                </a:lnTo>
                <a:lnTo>
                  <a:pt x="4011858" y="0"/>
                </a:lnTo>
                <a:lnTo>
                  <a:pt x="4047679" y="0"/>
                </a:lnTo>
                <a:lnTo>
                  <a:pt x="4047679" y="35819"/>
                </a:lnTo>
                <a:close/>
              </a:path>
              <a:path w="6089650" h="3806190">
                <a:moveTo>
                  <a:pt x="4119319" y="35819"/>
                </a:moveTo>
                <a:lnTo>
                  <a:pt x="4083499" y="35819"/>
                </a:lnTo>
                <a:lnTo>
                  <a:pt x="4083499" y="0"/>
                </a:lnTo>
                <a:lnTo>
                  <a:pt x="4119319" y="0"/>
                </a:lnTo>
                <a:lnTo>
                  <a:pt x="4119319" y="35819"/>
                </a:lnTo>
                <a:close/>
              </a:path>
              <a:path w="6089650" h="3806190">
                <a:moveTo>
                  <a:pt x="4190959" y="35819"/>
                </a:moveTo>
                <a:lnTo>
                  <a:pt x="4155139" y="35819"/>
                </a:lnTo>
                <a:lnTo>
                  <a:pt x="4155139" y="0"/>
                </a:lnTo>
                <a:lnTo>
                  <a:pt x="4190959" y="0"/>
                </a:lnTo>
                <a:lnTo>
                  <a:pt x="4190959" y="35819"/>
                </a:lnTo>
                <a:close/>
              </a:path>
              <a:path w="6089650" h="3806190">
                <a:moveTo>
                  <a:pt x="4262600" y="35819"/>
                </a:moveTo>
                <a:lnTo>
                  <a:pt x="4226780" y="35819"/>
                </a:lnTo>
                <a:lnTo>
                  <a:pt x="4226780" y="0"/>
                </a:lnTo>
                <a:lnTo>
                  <a:pt x="4262600" y="0"/>
                </a:lnTo>
                <a:lnTo>
                  <a:pt x="4262600" y="35819"/>
                </a:lnTo>
                <a:close/>
              </a:path>
              <a:path w="6089650" h="3806190">
                <a:moveTo>
                  <a:pt x="4334240" y="35819"/>
                </a:moveTo>
                <a:lnTo>
                  <a:pt x="4298420" y="35819"/>
                </a:lnTo>
                <a:lnTo>
                  <a:pt x="4298420" y="0"/>
                </a:lnTo>
                <a:lnTo>
                  <a:pt x="4334240" y="0"/>
                </a:lnTo>
                <a:lnTo>
                  <a:pt x="4334240" y="35819"/>
                </a:lnTo>
                <a:close/>
              </a:path>
              <a:path w="6089650" h="3806190">
                <a:moveTo>
                  <a:pt x="4405881" y="35819"/>
                </a:moveTo>
                <a:lnTo>
                  <a:pt x="4370061" y="35819"/>
                </a:lnTo>
                <a:lnTo>
                  <a:pt x="4370061" y="0"/>
                </a:lnTo>
                <a:lnTo>
                  <a:pt x="4405881" y="0"/>
                </a:lnTo>
                <a:lnTo>
                  <a:pt x="4405881" y="35819"/>
                </a:lnTo>
                <a:close/>
              </a:path>
              <a:path w="6089650" h="3806190">
                <a:moveTo>
                  <a:pt x="4477521" y="35819"/>
                </a:moveTo>
                <a:lnTo>
                  <a:pt x="4441701" y="35819"/>
                </a:lnTo>
                <a:lnTo>
                  <a:pt x="4441701" y="0"/>
                </a:lnTo>
                <a:lnTo>
                  <a:pt x="4477521" y="0"/>
                </a:lnTo>
                <a:lnTo>
                  <a:pt x="4477521" y="35819"/>
                </a:lnTo>
                <a:close/>
              </a:path>
              <a:path w="6089650" h="3806190">
                <a:moveTo>
                  <a:pt x="4549162" y="35819"/>
                </a:moveTo>
                <a:lnTo>
                  <a:pt x="4513341" y="35819"/>
                </a:lnTo>
                <a:lnTo>
                  <a:pt x="4513341" y="0"/>
                </a:lnTo>
                <a:lnTo>
                  <a:pt x="4549162" y="0"/>
                </a:lnTo>
                <a:lnTo>
                  <a:pt x="4549162" y="35819"/>
                </a:lnTo>
                <a:close/>
              </a:path>
              <a:path w="6089650" h="3806190">
                <a:moveTo>
                  <a:pt x="4620802" y="35819"/>
                </a:moveTo>
                <a:lnTo>
                  <a:pt x="4584982" y="35819"/>
                </a:lnTo>
                <a:lnTo>
                  <a:pt x="4584982" y="0"/>
                </a:lnTo>
                <a:lnTo>
                  <a:pt x="4620802" y="0"/>
                </a:lnTo>
                <a:lnTo>
                  <a:pt x="4620802" y="35819"/>
                </a:lnTo>
                <a:close/>
              </a:path>
              <a:path w="6089650" h="3806190">
                <a:moveTo>
                  <a:pt x="4692443" y="35819"/>
                </a:moveTo>
                <a:lnTo>
                  <a:pt x="4656622" y="35819"/>
                </a:lnTo>
                <a:lnTo>
                  <a:pt x="4656622" y="0"/>
                </a:lnTo>
                <a:lnTo>
                  <a:pt x="4692443" y="0"/>
                </a:lnTo>
                <a:lnTo>
                  <a:pt x="4692443" y="35819"/>
                </a:lnTo>
                <a:close/>
              </a:path>
              <a:path w="6089650" h="3806190">
                <a:moveTo>
                  <a:pt x="4764082" y="35819"/>
                </a:moveTo>
                <a:lnTo>
                  <a:pt x="4728263" y="35819"/>
                </a:lnTo>
                <a:lnTo>
                  <a:pt x="4728263" y="0"/>
                </a:lnTo>
                <a:lnTo>
                  <a:pt x="4764082" y="0"/>
                </a:lnTo>
                <a:lnTo>
                  <a:pt x="4764082" y="35819"/>
                </a:lnTo>
                <a:close/>
              </a:path>
              <a:path w="6089650" h="3806190">
                <a:moveTo>
                  <a:pt x="4835723" y="35819"/>
                </a:moveTo>
                <a:lnTo>
                  <a:pt x="4799903" y="35819"/>
                </a:lnTo>
                <a:lnTo>
                  <a:pt x="4799903" y="0"/>
                </a:lnTo>
                <a:lnTo>
                  <a:pt x="4835723" y="0"/>
                </a:lnTo>
                <a:lnTo>
                  <a:pt x="4835723" y="35819"/>
                </a:lnTo>
                <a:close/>
              </a:path>
              <a:path w="6089650" h="3806190">
                <a:moveTo>
                  <a:pt x="4907364" y="35819"/>
                </a:moveTo>
                <a:lnTo>
                  <a:pt x="4871544" y="35819"/>
                </a:lnTo>
                <a:lnTo>
                  <a:pt x="4871544" y="0"/>
                </a:lnTo>
                <a:lnTo>
                  <a:pt x="4907364" y="0"/>
                </a:lnTo>
                <a:lnTo>
                  <a:pt x="4907364" y="35819"/>
                </a:lnTo>
                <a:close/>
              </a:path>
              <a:path w="6089650" h="3806190">
                <a:moveTo>
                  <a:pt x="4979004" y="35819"/>
                </a:moveTo>
                <a:lnTo>
                  <a:pt x="4943184" y="35819"/>
                </a:lnTo>
                <a:lnTo>
                  <a:pt x="4943184" y="0"/>
                </a:lnTo>
                <a:lnTo>
                  <a:pt x="4979004" y="0"/>
                </a:lnTo>
                <a:lnTo>
                  <a:pt x="4979004" y="35819"/>
                </a:lnTo>
                <a:close/>
              </a:path>
              <a:path w="6089650" h="3806190">
                <a:moveTo>
                  <a:pt x="5050645" y="35819"/>
                </a:moveTo>
                <a:lnTo>
                  <a:pt x="5014825" y="35819"/>
                </a:lnTo>
                <a:lnTo>
                  <a:pt x="5014825" y="0"/>
                </a:lnTo>
                <a:lnTo>
                  <a:pt x="5050645" y="0"/>
                </a:lnTo>
                <a:lnTo>
                  <a:pt x="5050645" y="35819"/>
                </a:lnTo>
                <a:close/>
              </a:path>
              <a:path w="6089650" h="3806190">
                <a:moveTo>
                  <a:pt x="5122285" y="35819"/>
                </a:moveTo>
                <a:lnTo>
                  <a:pt x="5086465" y="35819"/>
                </a:lnTo>
                <a:lnTo>
                  <a:pt x="5086465" y="0"/>
                </a:lnTo>
                <a:lnTo>
                  <a:pt x="5122285" y="0"/>
                </a:lnTo>
                <a:lnTo>
                  <a:pt x="5122285" y="35819"/>
                </a:lnTo>
                <a:close/>
              </a:path>
              <a:path w="6089650" h="3806190">
                <a:moveTo>
                  <a:pt x="5193926" y="35819"/>
                </a:moveTo>
                <a:lnTo>
                  <a:pt x="5158105" y="35819"/>
                </a:lnTo>
                <a:lnTo>
                  <a:pt x="5158105" y="0"/>
                </a:lnTo>
                <a:lnTo>
                  <a:pt x="5193926" y="0"/>
                </a:lnTo>
                <a:lnTo>
                  <a:pt x="5193926" y="35819"/>
                </a:lnTo>
                <a:close/>
              </a:path>
              <a:path w="6089650" h="3806190">
                <a:moveTo>
                  <a:pt x="5265566" y="35819"/>
                </a:moveTo>
                <a:lnTo>
                  <a:pt x="5229746" y="35819"/>
                </a:lnTo>
                <a:lnTo>
                  <a:pt x="5229746" y="0"/>
                </a:lnTo>
                <a:lnTo>
                  <a:pt x="5265566" y="0"/>
                </a:lnTo>
                <a:lnTo>
                  <a:pt x="5265566" y="35819"/>
                </a:lnTo>
                <a:close/>
              </a:path>
              <a:path w="6089650" h="3806190">
                <a:moveTo>
                  <a:pt x="5337207" y="35819"/>
                </a:moveTo>
                <a:lnTo>
                  <a:pt x="5301386" y="35819"/>
                </a:lnTo>
                <a:lnTo>
                  <a:pt x="5301386" y="0"/>
                </a:lnTo>
                <a:lnTo>
                  <a:pt x="5337207" y="0"/>
                </a:lnTo>
                <a:lnTo>
                  <a:pt x="5337207" y="35819"/>
                </a:lnTo>
                <a:close/>
              </a:path>
              <a:path w="6089650" h="3806190">
                <a:moveTo>
                  <a:pt x="5408847" y="35819"/>
                </a:moveTo>
                <a:lnTo>
                  <a:pt x="5373027" y="35819"/>
                </a:lnTo>
                <a:lnTo>
                  <a:pt x="5373027" y="0"/>
                </a:lnTo>
                <a:lnTo>
                  <a:pt x="5408847" y="0"/>
                </a:lnTo>
                <a:lnTo>
                  <a:pt x="5408847" y="35819"/>
                </a:lnTo>
                <a:close/>
              </a:path>
              <a:path w="6089650" h="3806190">
                <a:moveTo>
                  <a:pt x="5480487" y="35819"/>
                </a:moveTo>
                <a:lnTo>
                  <a:pt x="5444667" y="35819"/>
                </a:lnTo>
                <a:lnTo>
                  <a:pt x="5444667" y="0"/>
                </a:lnTo>
                <a:lnTo>
                  <a:pt x="5480487" y="0"/>
                </a:lnTo>
                <a:lnTo>
                  <a:pt x="5480487" y="35819"/>
                </a:lnTo>
                <a:close/>
              </a:path>
              <a:path w="6089650" h="3806190">
                <a:moveTo>
                  <a:pt x="5552128" y="35819"/>
                </a:moveTo>
                <a:lnTo>
                  <a:pt x="5516308" y="35819"/>
                </a:lnTo>
                <a:lnTo>
                  <a:pt x="5516308" y="0"/>
                </a:lnTo>
                <a:lnTo>
                  <a:pt x="5552128" y="0"/>
                </a:lnTo>
                <a:lnTo>
                  <a:pt x="5552128" y="35819"/>
                </a:lnTo>
                <a:close/>
              </a:path>
              <a:path w="6089650" h="3806190">
                <a:moveTo>
                  <a:pt x="5623768" y="35819"/>
                </a:moveTo>
                <a:lnTo>
                  <a:pt x="5587948" y="35819"/>
                </a:lnTo>
                <a:lnTo>
                  <a:pt x="5587948" y="0"/>
                </a:lnTo>
                <a:lnTo>
                  <a:pt x="5623768" y="0"/>
                </a:lnTo>
                <a:lnTo>
                  <a:pt x="5623768" y="35819"/>
                </a:lnTo>
                <a:close/>
              </a:path>
              <a:path w="6089650" h="3806190">
                <a:moveTo>
                  <a:pt x="5695409" y="35819"/>
                </a:moveTo>
                <a:lnTo>
                  <a:pt x="5659589" y="35819"/>
                </a:lnTo>
                <a:lnTo>
                  <a:pt x="5659589" y="0"/>
                </a:lnTo>
                <a:lnTo>
                  <a:pt x="5695409" y="0"/>
                </a:lnTo>
                <a:lnTo>
                  <a:pt x="5695409" y="35819"/>
                </a:lnTo>
                <a:close/>
              </a:path>
              <a:path w="6089650" h="3806190">
                <a:moveTo>
                  <a:pt x="5763882" y="37393"/>
                </a:moveTo>
                <a:lnTo>
                  <a:pt x="5755896" y="36704"/>
                </a:lnTo>
                <a:lnTo>
                  <a:pt x="5747887" y="36213"/>
                </a:lnTo>
                <a:lnTo>
                  <a:pt x="5739855" y="35918"/>
                </a:lnTo>
                <a:lnTo>
                  <a:pt x="5731801" y="35819"/>
                </a:lnTo>
                <a:lnTo>
                  <a:pt x="5731229" y="35819"/>
                </a:lnTo>
                <a:lnTo>
                  <a:pt x="5731229" y="0"/>
                </a:lnTo>
                <a:lnTo>
                  <a:pt x="5732071" y="0"/>
                </a:lnTo>
                <a:lnTo>
                  <a:pt x="5767338" y="2372"/>
                </a:lnTo>
                <a:lnTo>
                  <a:pt x="5763882" y="37393"/>
                </a:lnTo>
                <a:close/>
              </a:path>
              <a:path w="6089650" h="3806190">
                <a:moveTo>
                  <a:pt x="5826933" y="50076"/>
                </a:moveTo>
                <a:lnTo>
                  <a:pt x="5819158" y="47786"/>
                </a:lnTo>
                <a:lnTo>
                  <a:pt x="5811331" y="45694"/>
                </a:lnTo>
                <a:lnTo>
                  <a:pt x="5803451" y="43802"/>
                </a:lnTo>
                <a:lnTo>
                  <a:pt x="5795519" y="42108"/>
                </a:lnTo>
                <a:lnTo>
                  <a:pt x="5802406" y="7733"/>
                </a:lnTo>
                <a:lnTo>
                  <a:pt x="5827124" y="12783"/>
                </a:lnTo>
                <a:lnTo>
                  <a:pt x="5837339" y="16331"/>
                </a:lnTo>
                <a:lnTo>
                  <a:pt x="5826933" y="50076"/>
                </a:lnTo>
                <a:close/>
              </a:path>
              <a:path w="6089650" h="3806190">
                <a:moveTo>
                  <a:pt x="5886196" y="75120"/>
                </a:moveTo>
                <a:lnTo>
                  <a:pt x="5879043" y="71325"/>
                </a:lnTo>
                <a:lnTo>
                  <a:pt x="5871804" y="67715"/>
                </a:lnTo>
                <a:lnTo>
                  <a:pt x="5864479" y="64291"/>
                </a:lnTo>
                <a:lnTo>
                  <a:pt x="5857069" y="61052"/>
                </a:lnTo>
                <a:lnTo>
                  <a:pt x="5871011" y="28027"/>
                </a:lnTo>
                <a:lnTo>
                  <a:pt x="5871328" y="28137"/>
                </a:lnTo>
                <a:lnTo>
                  <a:pt x="5903152" y="44106"/>
                </a:lnTo>
                <a:lnTo>
                  <a:pt x="5886196" y="75120"/>
                </a:lnTo>
                <a:close/>
              </a:path>
              <a:path w="6089650" h="3806190">
                <a:moveTo>
                  <a:pt x="5939354" y="111510"/>
                </a:moveTo>
                <a:lnTo>
                  <a:pt x="5933104" y="106378"/>
                </a:lnTo>
                <a:lnTo>
                  <a:pt x="5926734" y="101407"/>
                </a:lnTo>
                <a:lnTo>
                  <a:pt x="5920245" y="96599"/>
                </a:lnTo>
                <a:lnTo>
                  <a:pt x="5913635" y="91954"/>
                </a:lnTo>
                <a:lnTo>
                  <a:pt x="5933491" y="62942"/>
                </a:lnTo>
                <a:lnTo>
                  <a:pt x="5950786" y="74624"/>
                </a:lnTo>
                <a:lnTo>
                  <a:pt x="5962063" y="84550"/>
                </a:lnTo>
                <a:lnTo>
                  <a:pt x="5939354" y="111510"/>
                </a:lnTo>
                <a:close/>
              </a:path>
              <a:path w="6089650" h="3806190">
                <a:moveTo>
                  <a:pt x="5984284" y="157727"/>
                </a:moveTo>
                <a:lnTo>
                  <a:pt x="5979183" y="151473"/>
                </a:lnTo>
                <a:lnTo>
                  <a:pt x="5973929" y="145350"/>
                </a:lnTo>
                <a:lnTo>
                  <a:pt x="5968523" y="139358"/>
                </a:lnTo>
                <a:lnTo>
                  <a:pt x="5962965" y="133497"/>
                </a:lnTo>
                <a:lnTo>
                  <a:pt x="5988503" y="108670"/>
                </a:lnTo>
                <a:lnTo>
                  <a:pt x="6012166" y="135555"/>
                </a:lnTo>
                <a:lnTo>
                  <a:pt x="5984284" y="157727"/>
                </a:lnTo>
                <a:close/>
              </a:path>
              <a:path w="6089650" h="3806190">
                <a:moveTo>
                  <a:pt x="6019152" y="211890"/>
                </a:moveTo>
                <a:lnTo>
                  <a:pt x="6015400" y="204761"/>
                </a:lnTo>
                <a:lnTo>
                  <a:pt x="6011473" y="197730"/>
                </a:lnTo>
                <a:lnTo>
                  <a:pt x="6007369" y="190797"/>
                </a:lnTo>
                <a:lnTo>
                  <a:pt x="6003090" y="183963"/>
                </a:lnTo>
                <a:lnTo>
                  <a:pt x="6032738" y="164876"/>
                </a:lnTo>
                <a:lnTo>
                  <a:pt x="6041197" y="177399"/>
                </a:lnTo>
                <a:lnTo>
                  <a:pt x="6050482" y="195903"/>
                </a:lnTo>
                <a:lnTo>
                  <a:pt x="6019152" y="211890"/>
                </a:lnTo>
                <a:close/>
              </a:path>
              <a:path w="6089650" h="3806190">
                <a:moveTo>
                  <a:pt x="6042493" y="271852"/>
                </a:moveTo>
                <a:lnTo>
                  <a:pt x="6040246" y="264125"/>
                </a:lnTo>
                <a:lnTo>
                  <a:pt x="6037806" y="256462"/>
                </a:lnTo>
                <a:lnTo>
                  <a:pt x="6035174" y="248861"/>
                </a:lnTo>
                <a:lnTo>
                  <a:pt x="6032349" y="241324"/>
                </a:lnTo>
                <a:lnTo>
                  <a:pt x="6065331" y="228490"/>
                </a:lnTo>
                <a:lnTo>
                  <a:pt x="6077063" y="262266"/>
                </a:lnTo>
                <a:lnTo>
                  <a:pt x="6042493" y="271852"/>
                </a:lnTo>
                <a:close/>
              </a:path>
              <a:path w="6089650" h="3806190">
                <a:moveTo>
                  <a:pt x="6053375" y="335261"/>
                </a:moveTo>
                <a:lnTo>
                  <a:pt x="6052712" y="327233"/>
                </a:lnTo>
                <a:lnTo>
                  <a:pt x="6051851" y="319236"/>
                </a:lnTo>
                <a:lnTo>
                  <a:pt x="6050791" y="311271"/>
                </a:lnTo>
                <a:lnTo>
                  <a:pt x="6049534" y="303338"/>
                </a:lnTo>
                <a:lnTo>
                  <a:pt x="6084337" y="297376"/>
                </a:lnTo>
                <a:lnTo>
                  <a:pt x="6086832" y="309584"/>
                </a:lnTo>
                <a:lnTo>
                  <a:pt x="6088394" y="332805"/>
                </a:lnTo>
                <a:lnTo>
                  <a:pt x="6053375" y="335261"/>
                </a:lnTo>
                <a:close/>
              </a:path>
              <a:path w="6089650" h="3806190">
                <a:moveTo>
                  <a:pt x="6089437" y="404740"/>
                </a:moveTo>
                <a:lnTo>
                  <a:pt x="6054177" y="404740"/>
                </a:lnTo>
                <a:lnTo>
                  <a:pt x="6054177" y="368919"/>
                </a:lnTo>
                <a:lnTo>
                  <a:pt x="6089437" y="368919"/>
                </a:lnTo>
                <a:lnTo>
                  <a:pt x="6089437" y="404740"/>
                </a:lnTo>
                <a:close/>
              </a:path>
              <a:path w="6089650" h="3806190">
                <a:moveTo>
                  <a:pt x="6089437" y="476380"/>
                </a:moveTo>
                <a:lnTo>
                  <a:pt x="6054177" y="476380"/>
                </a:lnTo>
                <a:lnTo>
                  <a:pt x="6054177" y="440560"/>
                </a:lnTo>
                <a:lnTo>
                  <a:pt x="6089437" y="440560"/>
                </a:lnTo>
                <a:lnTo>
                  <a:pt x="6089437" y="476380"/>
                </a:lnTo>
                <a:close/>
              </a:path>
              <a:path w="6089650" h="3806190">
                <a:moveTo>
                  <a:pt x="6089437" y="548020"/>
                </a:moveTo>
                <a:lnTo>
                  <a:pt x="6054177" y="548020"/>
                </a:lnTo>
                <a:lnTo>
                  <a:pt x="6054177" y="512200"/>
                </a:lnTo>
                <a:lnTo>
                  <a:pt x="6089437" y="512200"/>
                </a:lnTo>
                <a:lnTo>
                  <a:pt x="6089437" y="548020"/>
                </a:lnTo>
                <a:close/>
              </a:path>
              <a:path w="6089650" h="3806190">
                <a:moveTo>
                  <a:pt x="6089437" y="619661"/>
                </a:moveTo>
                <a:lnTo>
                  <a:pt x="6054177" y="619661"/>
                </a:lnTo>
                <a:lnTo>
                  <a:pt x="6054177" y="583841"/>
                </a:lnTo>
                <a:lnTo>
                  <a:pt x="6089437" y="583841"/>
                </a:lnTo>
                <a:lnTo>
                  <a:pt x="6089437" y="619661"/>
                </a:lnTo>
                <a:close/>
              </a:path>
              <a:path w="6089650" h="3806190">
                <a:moveTo>
                  <a:pt x="6089437" y="691301"/>
                </a:moveTo>
                <a:lnTo>
                  <a:pt x="6054177" y="691301"/>
                </a:lnTo>
                <a:lnTo>
                  <a:pt x="6054177" y="655481"/>
                </a:lnTo>
                <a:lnTo>
                  <a:pt x="6089437" y="655481"/>
                </a:lnTo>
                <a:lnTo>
                  <a:pt x="6089437" y="691301"/>
                </a:lnTo>
                <a:close/>
              </a:path>
              <a:path w="6089650" h="3806190">
                <a:moveTo>
                  <a:pt x="6089437" y="762942"/>
                </a:moveTo>
                <a:lnTo>
                  <a:pt x="6054177" y="762942"/>
                </a:lnTo>
                <a:lnTo>
                  <a:pt x="6054177" y="727122"/>
                </a:lnTo>
                <a:lnTo>
                  <a:pt x="6089437" y="727122"/>
                </a:lnTo>
                <a:lnTo>
                  <a:pt x="6089437" y="762942"/>
                </a:lnTo>
                <a:close/>
              </a:path>
              <a:path w="6089650" h="3806190">
                <a:moveTo>
                  <a:pt x="6089437" y="834582"/>
                </a:moveTo>
                <a:lnTo>
                  <a:pt x="6054177" y="834582"/>
                </a:lnTo>
                <a:lnTo>
                  <a:pt x="6054177" y="798762"/>
                </a:lnTo>
                <a:lnTo>
                  <a:pt x="6089437" y="798762"/>
                </a:lnTo>
                <a:lnTo>
                  <a:pt x="6089437" y="834582"/>
                </a:lnTo>
                <a:close/>
              </a:path>
              <a:path w="6089650" h="3806190">
                <a:moveTo>
                  <a:pt x="6089437" y="906223"/>
                </a:moveTo>
                <a:lnTo>
                  <a:pt x="6054177" y="906223"/>
                </a:lnTo>
                <a:lnTo>
                  <a:pt x="6054177" y="870402"/>
                </a:lnTo>
                <a:lnTo>
                  <a:pt x="6089437" y="870402"/>
                </a:lnTo>
                <a:lnTo>
                  <a:pt x="6089437" y="906223"/>
                </a:lnTo>
                <a:close/>
              </a:path>
              <a:path w="6089650" h="3806190">
                <a:moveTo>
                  <a:pt x="6089437" y="977863"/>
                </a:moveTo>
                <a:lnTo>
                  <a:pt x="6054177" y="977863"/>
                </a:lnTo>
                <a:lnTo>
                  <a:pt x="6054177" y="942043"/>
                </a:lnTo>
                <a:lnTo>
                  <a:pt x="6089437" y="942043"/>
                </a:lnTo>
                <a:lnTo>
                  <a:pt x="6089437" y="977863"/>
                </a:lnTo>
                <a:close/>
              </a:path>
              <a:path w="6089650" h="3806190">
                <a:moveTo>
                  <a:pt x="6089437" y="1049504"/>
                </a:moveTo>
                <a:lnTo>
                  <a:pt x="6054177" y="1049504"/>
                </a:lnTo>
                <a:lnTo>
                  <a:pt x="6054177" y="1013683"/>
                </a:lnTo>
                <a:lnTo>
                  <a:pt x="6089437" y="1013683"/>
                </a:lnTo>
                <a:lnTo>
                  <a:pt x="6089437" y="1049504"/>
                </a:lnTo>
                <a:close/>
              </a:path>
              <a:path w="6089650" h="3806190">
                <a:moveTo>
                  <a:pt x="6089437" y="1121144"/>
                </a:moveTo>
                <a:lnTo>
                  <a:pt x="6054177" y="1121144"/>
                </a:lnTo>
                <a:lnTo>
                  <a:pt x="6054177" y="1085324"/>
                </a:lnTo>
                <a:lnTo>
                  <a:pt x="6089437" y="1085324"/>
                </a:lnTo>
                <a:lnTo>
                  <a:pt x="6089437" y="1121144"/>
                </a:lnTo>
                <a:close/>
              </a:path>
              <a:path w="6089650" h="3806190">
                <a:moveTo>
                  <a:pt x="6089437" y="1192784"/>
                </a:moveTo>
                <a:lnTo>
                  <a:pt x="6054177" y="1192784"/>
                </a:lnTo>
                <a:lnTo>
                  <a:pt x="6054177" y="1156964"/>
                </a:lnTo>
                <a:lnTo>
                  <a:pt x="6089437" y="1156964"/>
                </a:lnTo>
                <a:lnTo>
                  <a:pt x="6089437" y="1192784"/>
                </a:lnTo>
                <a:close/>
              </a:path>
              <a:path w="6089650" h="3806190">
                <a:moveTo>
                  <a:pt x="6089437" y="1264425"/>
                </a:moveTo>
                <a:lnTo>
                  <a:pt x="6054177" y="1264425"/>
                </a:lnTo>
                <a:lnTo>
                  <a:pt x="6054177" y="1228605"/>
                </a:lnTo>
                <a:lnTo>
                  <a:pt x="6089437" y="1228605"/>
                </a:lnTo>
                <a:lnTo>
                  <a:pt x="6089437" y="1264425"/>
                </a:lnTo>
                <a:close/>
              </a:path>
              <a:path w="6089650" h="3806190">
                <a:moveTo>
                  <a:pt x="6089437" y="1336065"/>
                </a:moveTo>
                <a:lnTo>
                  <a:pt x="6054177" y="1336065"/>
                </a:lnTo>
                <a:lnTo>
                  <a:pt x="6054177" y="1300245"/>
                </a:lnTo>
                <a:lnTo>
                  <a:pt x="6089437" y="1300245"/>
                </a:lnTo>
                <a:lnTo>
                  <a:pt x="6089437" y="1336065"/>
                </a:lnTo>
                <a:close/>
              </a:path>
              <a:path w="6089650" h="3806190">
                <a:moveTo>
                  <a:pt x="6089437" y="1407706"/>
                </a:moveTo>
                <a:lnTo>
                  <a:pt x="6054177" y="1407706"/>
                </a:lnTo>
                <a:lnTo>
                  <a:pt x="6054177" y="1371886"/>
                </a:lnTo>
                <a:lnTo>
                  <a:pt x="6089437" y="1371886"/>
                </a:lnTo>
                <a:lnTo>
                  <a:pt x="6089437" y="1407706"/>
                </a:lnTo>
                <a:close/>
              </a:path>
              <a:path w="6089650" h="3806190">
                <a:moveTo>
                  <a:pt x="6089437" y="1479346"/>
                </a:moveTo>
                <a:lnTo>
                  <a:pt x="6054177" y="1479346"/>
                </a:lnTo>
                <a:lnTo>
                  <a:pt x="6054177" y="1443526"/>
                </a:lnTo>
                <a:lnTo>
                  <a:pt x="6089437" y="1443526"/>
                </a:lnTo>
                <a:lnTo>
                  <a:pt x="6089437" y="1479346"/>
                </a:lnTo>
                <a:close/>
              </a:path>
              <a:path w="6089650" h="3806190">
                <a:moveTo>
                  <a:pt x="6089437" y="1550987"/>
                </a:moveTo>
                <a:lnTo>
                  <a:pt x="6054177" y="1550987"/>
                </a:lnTo>
                <a:lnTo>
                  <a:pt x="6054177" y="1515166"/>
                </a:lnTo>
                <a:lnTo>
                  <a:pt x="6089437" y="1515166"/>
                </a:lnTo>
                <a:lnTo>
                  <a:pt x="6089437" y="1550987"/>
                </a:lnTo>
                <a:close/>
              </a:path>
              <a:path w="6089650" h="3806190">
                <a:moveTo>
                  <a:pt x="6089437" y="1622627"/>
                </a:moveTo>
                <a:lnTo>
                  <a:pt x="6054177" y="1622627"/>
                </a:lnTo>
                <a:lnTo>
                  <a:pt x="6054177" y="1586807"/>
                </a:lnTo>
                <a:lnTo>
                  <a:pt x="6089437" y="1586807"/>
                </a:lnTo>
                <a:lnTo>
                  <a:pt x="6089437" y="1622627"/>
                </a:lnTo>
                <a:close/>
              </a:path>
              <a:path w="6089650" h="3806190">
                <a:moveTo>
                  <a:pt x="6089437" y="1694267"/>
                </a:moveTo>
                <a:lnTo>
                  <a:pt x="6054177" y="1694267"/>
                </a:lnTo>
                <a:lnTo>
                  <a:pt x="6054177" y="1658447"/>
                </a:lnTo>
                <a:lnTo>
                  <a:pt x="6089437" y="1658447"/>
                </a:lnTo>
                <a:lnTo>
                  <a:pt x="6089437" y="1694267"/>
                </a:lnTo>
                <a:close/>
              </a:path>
              <a:path w="6089650" h="3806190">
                <a:moveTo>
                  <a:pt x="6089437" y="1765908"/>
                </a:moveTo>
                <a:lnTo>
                  <a:pt x="6054177" y="1765908"/>
                </a:lnTo>
                <a:lnTo>
                  <a:pt x="6054177" y="1730088"/>
                </a:lnTo>
                <a:lnTo>
                  <a:pt x="6089437" y="1730088"/>
                </a:lnTo>
                <a:lnTo>
                  <a:pt x="6089437" y="1765908"/>
                </a:lnTo>
                <a:close/>
              </a:path>
              <a:path w="6089650" h="3806190">
                <a:moveTo>
                  <a:pt x="6089437" y="1837548"/>
                </a:moveTo>
                <a:lnTo>
                  <a:pt x="6054177" y="1837548"/>
                </a:lnTo>
                <a:lnTo>
                  <a:pt x="6054177" y="1801728"/>
                </a:lnTo>
                <a:lnTo>
                  <a:pt x="6089437" y="1801728"/>
                </a:lnTo>
                <a:lnTo>
                  <a:pt x="6089437" y="1837548"/>
                </a:lnTo>
                <a:close/>
              </a:path>
              <a:path w="6089650" h="3806190">
                <a:moveTo>
                  <a:pt x="6089437" y="1909189"/>
                </a:moveTo>
                <a:lnTo>
                  <a:pt x="6054177" y="1909189"/>
                </a:lnTo>
                <a:lnTo>
                  <a:pt x="6054177" y="1873369"/>
                </a:lnTo>
                <a:lnTo>
                  <a:pt x="6089437" y="1873369"/>
                </a:lnTo>
                <a:lnTo>
                  <a:pt x="6089437" y="1909189"/>
                </a:lnTo>
                <a:close/>
              </a:path>
              <a:path w="6089650" h="3806190">
                <a:moveTo>
                  <a:pt x="6089437" y="1980829"/>
                </a:moveTo>
                <a:lnTo>
                  <a:pt x="6054177" y="1980829"/>
                </a:lnTo>
                <a:lnTo>
                  <a:pt x="6054177" y="1945009"/>
                </a:lnTo>
                <a:lnTo>
                  <a:pt x="6089437" y="1945009"/>
                </a:lnTo>
                <a:lnTo>
                  <a:pt x="6089437" y="1980829"/>
                </a:lnTo>
                <a:close/>
              </a:path>
              <a:path w="6089650" h="3806190">
                <a:moveTo>
                  <a:pt x="6089437" y="2052470"/>
                </a:moveTo>
                <a:lnTo>
                  <a:pt x="6054177" y="2052470"/>
                </a:lnTo>
                <a:lnTo>
                  <a:pt x="6054177" y="2016649"/>
                </a:lnTo>
                <a:lnTo>
                  <a:pt x="6089437" y="2016649"/>
                </a:lnTo>
                <a:lnTo>
                  <a:pt x="6089437" y="2052470"/>
                </a:lnTo>
                <a:close/>
              </a:path>
              <a:path w="6089650" h="3806190">
                <a:moveTo>
                  <a:pt x="6089437" y="2124110"/>
                </a:moveTo>
                <a:lnTo>
                  <a:pt x="6054177" y="2124110"/>
                </a:lnTo>
                <a:lnTo>
                  <a:pt x="6054177" y="2088290"/>
                </a:lnTo>
                <a:lnTo>
                  <a:pt x="6089437" y="2088290"/>
                </a:lnTo>
                <a:lnTo>
                  <a:pt x="6089437" y="2124110"/>
                </a:lnTo>
                <a:close/>
              </a:path>
              <a:path w="6089650" h="3806190">
                <a:moveTo>
                  <a:pt x="6089437" y="2195751"/>
                </a:moveTo>
                <a:lnTo>
                  <a:pt x="6054177" y="2195751"/>
                </a:lnTo>
                <a:lnTo>
                  <a:pt x="6054177" y="2159930"/>
                </a:lnTo>
                <a:lnTo>
                  <a:pt x="6089437" y="2159930"/>
                </a:lnTo>
                <a:lnTo>
                  <a:pt x="6089437" y="2195751"/>
                </a:lnTo>
                <a:close/>
              </a:path>
              <a:path w="6089650" h="3806190">
                <a:moveTo>
                  <a:pt x="6089437" y="2267391"/>
                </a:moveTo>
                <a:lnTo>
                  <a:pt x="6054177" y="2267391"/>
                </a:lnTo>
                <a:lnTo>
                  <a:pt x="6054177" y="2231571"/>
                </a:lnTo>
                <a:lnTo>
                  <a:pt x="6089437" y="2231571"/>
                </a:lnTo>
                <a:lnTo>
                  <a:pt x="6089437" y="2267391"/>
                </a:lnTo>
                <a:close/>
              </a:path>
              <a:path w="6089650" h="3806190">
                <a:moveTo>
                  <a:pt x="6089437" y="2339032"/>
                </a:moveTo>
                <a:lnTo>
                  <a:pt x="6054177" y="2339032"/>
                </a:lnTo>
                <a:lnTo>
                  <a:pt x="6054177" y="2303211"/>
                </a:lnTo>
                <a:lnTo>
                  <a:pt x="6089437" y="2303211"/>
                </a:lnTo>
                <a:lnTo>
                  <a:pt x="6089437" y="2339032"/>
                </a:lnTo>
                <a:close/>
              </a:path>
              <a:path w="6089650" h="3806190">
                <a:moveTo>
                  <a:pt x="6089437" y="2410672"/>
                </a:moveTo>
                <a:lnTo>
                  <a:pt x="6054177" y="2410672"/>
                </a:lnTo>
                <a:lnTo>
                  <a:pt x="6054177" y="2374852"/>
                </a:lnTo>
                <a:lnTo>
                  <a:pt x="6089437" y="2374852"/>
                </a:lnTo>
                <a:lnTo>
                  <a:pt x="6089437" y="2410672"/>
                </a:lnTo>
                <a:close/>
              </a:path>
              <a:path w="6089650" h="3806190">
                <a:moveTo>
                  <a:pt x="6089437" y="2482313"/>
                </a:moveTo>
                <a:lnTo>
                  <a:pt x="6054177" y="2482313"/>
                </a:lnTo>
                <a:lnTo>
                  <a:pt x="6054177" y="2446492"/>
                </a:lnTo>
                <a:lnTo>
                  <a:pt x="6089437" y="2446492"/>
                </a:lnTo>
                <a:lnTo>
                  <a:pt x="6089437" y="2482313"/>
                </a:lnTo>
                <a:close/>
              </a:path>
              <a:path w="6089650" h="3806190">
                <a:moveTo>
                  <a:pt x="6089437" y="2553953"/>
                </a:moveTo>
                <a:lnTo>
                  <a:pt x="6054177" y="2553953"/>
                </a:lnTo>
                <a:lnTo>
                  <a:pt x="6054177" y="2518133"/>
                </a:lnTo>
                <a:lnTo>
                  <a:pt x="6089437" y="2518133"/>
                </a:lnTo>
                <a:lnTo>
                  <a:pt x="6089437" y="2553953"/>
                </a:lnTo>
                <a:close/>
              </a:path>
              <a:path w="6089650" h="3806190">
                <a:moveTo>
                  <a:pt x="6089437" y="2625593"/>
                </a:moveTo>
                <a:lnTo>
                  <a:pt x="6054177" y="2625593"/>
                </a:lnTo>
                <a:lnTo>
                  <a:pt x="6054177" y="2589773"/>
                </a:lnTo>
                <a:lnTo>
                  <a:pt x="6089437" y="2589773"/>
                </a:lnTo>
                <a:lnTo>
                  <a:pt x="6089437" y="2625593"/>
                </a:lnTo>
                <a:close/>
              </a:path>
              <a:path w="6089650" h="3806190">
                <a:moveTo>
                  <a:pt x="6089437" y="2697234"/>
                </a:moveTo>
                <a:lnTo>
                  <a:pt x="6054177" y="2697234"/>
                </a:lnTo>
                <a:lnTo>
                  <a:pt x="6054177" y="2661414"/>
                </a:lnTo>
                <a:lnTo>
                  <a:pt x="6089437" y="2661414"/>
                </a:lnTo>
                <a:lnTo>
                  <a:pt x="6089437" y="2697234"/>
                </a:lnTo>
                <a:close/>
              </a:path>
              <a:path w="6089650" h="3806190">
                <a:moveTo>
                  <a:pt x="6089437" y="2768874"/>
                </a:moveTo>
                <a:lnTo>
                  <a:pt x="6054177" y="2768874"/>
                </a:lnTo>
                <a:lnTo>
                  <a:pt x="6054177" y="2733054"/>
                </a:lnTo>
                <a:lnTo>
                  <a:pt x="6089437" y="2733054"/>
                </a:lnTo>
                <a:lnTo>
                  <a:pt x="6089437" y="2768874"/>
                </a:lnTo>
                <a:close/>
              </a:path>
              <a:path w="6089650" h="3806190">
                <a:moveTo>
                  <a:pt x="6089437" y="2840515"/>
                </a:moveTo>
                <a:lnTo>
                  <a:pt x="6054177" y="2840515"/>
                </a:lnTo>
                <a:lnTo>
                  <a:pt x="6054177" y="2804695"/>
                </a:lnTo>
                <a:lnTo>
                  <a:pt x="6089437" y="2804695"/>
                </a:lnTo>
                <a:lnTo>
                  <a:pt x="6089437" y="2840515"/>
                </a:lnTo>
                <a:close/>
              </a:path>
              <a:path w="6089650" h="3806190">
                <a:moveTo>
                  <a:pt x="6089437" y="2912155"/>
                </a:moveTo>
                <a:lnTo>
                  <a:pt x="6054177" y="2912155"/>
                </a:lnTo>
                <a:lnTo>
                  <a:pt x="6054177" y="2876335"/>
                </a:lnTo>
                <a:lnTo>
                  <a:pt x="6089437" y="2876335"/>
                </a:lnTo>
                <a:lnTo>
                  <a:pt x="6089437" y="2912155"/>
                </a:lnTo>
                <a:close/>
              </a:path>
              <a:path w="6089650" h="3806190">
                <a:moveTo>
                  <a:pt x="6089437" y="2983796"/>
                </a:moveTo>
                <a:lnTo>
                  <a:pt x="6054177" y="2983796"/>
                </a:lnTo>
                <a:lnTo>
                  <a:pt x="6054177" y="2947975"/>
                </a:lnTo>
                <a:lnTo>
                  <a:pt x="6089437" y="2947975"/>
                </a:lnTo>
                <a:lnTo>
                  <a:pt x="6089437" y="2983796"/>
                </a:lnTo>
                <a:close/>
              </a:path>
              <a:path w="6089650" h="3806190">
                <a:moveTo>
                  <a:pt x="6089437" y="3055436"/>
                </a:moveTo>
                <a:lnTo>
                  <a:pt x="6054177" y="3055436"/>
                </a:lnTo>
                <a:lnTo>
                  <a:pt x="6054177" y="3019616"/>
                </a:lnTo>
                <a:lnTo>
                  <a:pt x="6089437" y="3019616"/>
                </a:lnTo>
                <a:lnTo>
                  <a:pt x="6089437" y="3055436"/>
                </a:lnTo>
                <a:close/>
              </a:path>
              <a:path w="6089650" h="3806190">
                <a:moveTo>
                  <a:pt x="6089437" y="3127077"/>
                </a:moveTo>
                <a:lnTo>
                  <a:pt x="6054177" y="3127077"/>
                </a:lnTo>
                <a:lnTo>
                  <a:pt x="6054177" y="3091256"/>
                </a:lnTo>
                <a:lnTo>
                  <a:pt x="6089437" y="3091256"/>
                </a:lnTo>
                <a:lnTo>
                  <a:pt x="6089437" y="3127077"/>
                </a:lnTo>
                <a:close/>
              </a:path>
              <a:path w="6089650" h="3806190">
                <a:moveTo>
                  <a:pt x="6089437" y="3198717"/>
                </a:moveTo>
                <a:lnTo>
                  <a:pt x="6054177" y="3198717"/>
                </a:lnTo>
                <a:lnTo>
                  <a:pt x="6054177" y="3162897"/>
                </a:lnTo>
                <a:lnTo>
                  <a:pt x="6089437" y="3162897"/>
                </a:lnTo>
                <a:lnTo>
                  <a:pt x="6089437" y="3198717"/>
                </a:lnTo>
                <a:close/>
              </a:path>
              <a:path w="6089650" h="3806190">
                <a:moveTo>
                  <a:pt x="6089437" y="3270357"/>
                </a:moveTo>
                <a:lnTo>
                  <a:pt x="6054177" y="3270357"/>
                </a:lnTo>
                <a:lnTo>
                  <a:pt x="6054177" y="3234537"/>
                </a:lnTo>
                <a:lnTo>
                  <a:pt x="6089437" y="3234537"/>
                </a:lnTo>
                <a:lnTo>
                  <a:pt x="6089437" y="3270357"/>
                </a:lnTo>
                <a:close/>
              </a:path>
              <a:path w="6089650" h="3806190">
                <a:moveTo>
                  <a:pt x="6089437" y="3341998"/>
                </a:moveTo>
                <a:lnTo>
                  <a:pt x="6054177" y="3341998"/>
                </a:lnTo>
                <a:lnTo>
                  <a:pt x="6054177" y="3306178"/>
                </a:lnTo>
                <a:lnTo>
                  <a:pt x="6089437" y="3306178"/>
                </a:lnTo>
                <a:lnTo>
                  <a:pt x="6089437" y="3341998"/>
                </a:lnTo>
                <a:close/>
              </a:path>
              <a:path w="6089650" h="3806190">
                <a:moveTo>
                  <a:pt x="6089437" y="3413638"/>
                </a:moveTo>
                <a:lnTo>
                  <a:pt x="6054177" y="3413638"/>
                </a:lnTo>
                <a:lnTo>
                  <a:pt x="6054177" y="3377818"/>
                </a:lnTo>
                <a:lnTo>
                  <a:pt x="6089437" y="3377818"/>
                </a:lnTo>
                <a:lnTo>
                  <a:pt x="6089437" y="3413638"/>
                </a:lnTo>
                <a:close/>
              </a:path>
              <a:path w="6089650" h="3806190">
                <a:moveTo>
                  <a:pt x="6087612" y="3485572"/>
                </a:moveTo>
                <a:lnTo>
                  <a:pt x="6052465" y="3481955"/>
                </a:lnTo>
                <a:lnTo>
                  <a:pt x="6053197" y="3473848"/>
                </a:lnTo>
                <a:lnTo>
                  <a:pt x="6053726" y="3465718"/>
                </a:lnTo>
                <a:lnTo>
                  <a:pt x="6054052" y="3457562"/>
                </a:lnTo>
                <a:lnTo>
                  <a:pt x="6054176" y="3449383"/>
                </a:lnTo>
                <a:lnTo>
                  <a:pt x="6089437" y="3449478"/>
                </a:lnTo>
                <a:lnTo>
                  <a:pt x="6089437" y="3458444"/>
                </a:lnTo>
                <a:lnTo>
                  <a:pt x="6087612" y="3485572"/>
                </a:lnTo>
                <a:close/>
              </a:path>
              <a:path w="6089650" h="3806190">
                <a:moveTo>
                  <a:pt x="6073237" y="3555506"/>
                </a:moveTo>
                <a:lnTo>
                  <a:pt x="6039517" y="3544949"/>
                </a:lnTo>
                <a:lnTo>
                  <a:pt x="6041841" y="3537181"/>
                </a:lnTo>
                <a:lnTo>
                  <a:pt x="6043966" y="3529358"/>
                </a:lnTo>
                <a:lnTo>
                  <a:pt x="6045893" y="3521481"/>
                </a:lnTo>
                <a:lnTo>
                  <a:pt x="6047622" y="3513549"/>
                </a:lnTo>
                <a:lnTo>
                  <a:pt x="6082046" y="3520596"/>
                </a:lnTo>
                <a:lnTo>
                  <a:pt x="6077306" y="3543790"/>
                </a:lnTo>
                <a:lnTo>
                  <a:pt x="6073237" y="3555506"/>
                </a:lnTo>
                <a:close/>
              </a:path>
              <a:path w="6089650" h="3806190">
                <a:moveTo>
                  <a:pt x="6045264" y="3621251"/>
                </a:moveTo>
                <a:lnTo>
                  <a:pt x="6014221" y="3604107"/>
                </a:lnTo>
                <a:lnTo>
                  <a:pt x="6018045" y="3596972"/>
                </a:lnTo>
                <a:lnTo>
                  <a:pt x="6021684" y="3589750"/>
                </a:lnTo>
                <a:lnTo>
                  <a:pt x="6025139" y="3582441"/>
                </a:lnTo>
                <a:lnTo>
                  <a:pt x="6028409" y="3575045"/>
                </a:lnTo>
                <a:lnTo>
                  <a:pt x="6061382" y="3589131"/>
                </a:lnTo>
                <a:lnTo>
                  <a:pt x="6045264" y="3621251"/>
                </a:lnTo>
                <a:close/>
              </a:path>
              <a:path w="6089650" h="3806190">
                <a:moveTo>
                  <a:pt x="6004475" y="3679939"/>
                </a:moveTo>
                <a:lnTo>
                  <a:pt x="5977605" y="3657111"/>
                </a:lnTo>
                <a:lnTo>
                  <a:pt x="5982762" y="3650884"/>
                </a:lnTo>
                <a:lnTo>
                  <a:pt x="5987759" y="3644537"/>
                </a:lnTo>
                <a:lnTo>
                  <a:pt x="5992594" y="3638068"/>
                </a:lnTo>
                <a:lnTo>
                  <a:pt x="5997268" y="3631478"/>
                </a:lnTo>
                <a:lnTo>
                  <a:pt x="6026246" y="3651492"/>
                </a:lnTo>
                <a:lnTo>
                  <a:pt x="6015466" y="3667453"/>
                </a:lnTo>
                <a:lnTo>
                  <a:pt x="6004475" y="3679939"/>
                </a:lnTo>
                <a:close/>
              </a:path>
              <a:path w="6089650" h="3806190">
                <a:moveTo>
                  <a:pt x="5953318" y="3729904"/>
                </a:moveTo>
                <a:lnTo>
                  <a:pt x="5931200" y="3701847"/>
                </a:lnTo>
                <a:lnTo>
                  <a:pt x="5937477" y="3696771"/>
                </a:lnTo>
                <a:lnTo>
                  <a:pt x="5943622" y="3691543"/>
                </a:lnTo>
                <a:lnTo>
                  <a:pt x="5949636" y="3686163"/>
                </a:lnTo>
                <a:lnTo>
                  <a:pt x="5955519" y="3680631"/>
                </a:lnTo>
                <a:lnTo>
                  <a:pt x="5980206" y="3706237"/>
                </a:lnTo>
                <a:lnTo>
                  <a:pt x="5953318" y="3729904"/>
                </a:lnTo>
                <a:close/>
              </a:path>
              <a:path w="6089650" h="3806190">
                <a:moveTo>
                  <a:pt x="5892738" y="3767875"/>
                </a:moveTo>
                <a:lnTo>
                  <a:pt x="5876889" y="3736485"/>
                </a:lnTo>
                <a:lnTo>
                  <a:pt x="5884035" y="3732764"/>
                </a:lnTo>
                <a:lnTo>
                  <a:pt x="5891084" y="3728866"/>
                </a:lnTo>
                <a:lnTo>
                  <a:pt x="5898036" y="3724790"/>
                </a:lnTo>
                <a:lnTo>
                  <a:pt x="5904890" y="3720538"/>
                </a:lnTo>
                <a:lnTo>
                  <a:pt x="5923876" y="3750308"/>
                </a:lnTo>
                <a:lnTo>
                  <a:pt x="5912691" y="3757863"/>
                </a:lnTo>
                <a:lnTo>
                  <a:pt x="5892738" y="3767875"/>
                </a:lnTo>
                <a:close/>
              </a:path>
              <a:path w="6089650" h="3806190">
                <a:moveTo>
                  <a:pt x="5826254" y="3794150"/>
                </a:moveTo>
                <a:lnTo>
                  <a:pt x="5816827" y="3759572"/>
                </a:lnTo>
                <a:lnTo>
                  <a:pt x="5824567" y="3757357"/>
                </a:lnTo>
                <a:lnTo>
                  <a:pt x="5832243" y="3754949"/>
                </a:lnTo>
                <a:lnTo>
                  <a:pt x="5839858" y="3752348"/>
                </a:lnTo>
                <a:lnTo>
                  <a:pt x="5847409" y="3749554"/>
                </a:lnTo>
                <a:lnTo>
                  <a:pt x="5860080" y="3782526"/>
                </a:lnTo>
                <a:lnTo>
                  <a:pt x="5827124" y="3793973"/>
                </a:lnTo>
                <a:lnTo>
                  <a:pt x="5826254" y="3794150"/>
                </a:lnTo>
                <a:close/>
              </a:path>
              <a:path w="6089650" h="3806190">
                <a:moveTo>
                  <a:pt x="5755670" y="3805169"/>
                </a:moveTo>
                <a:lnTo>
                  <a:pt x="5753364" y="3770185"/>
                </a:lnTo>
                <a:lnTo>
                  <a:pt x="5761403" y="3769555"/>
                </a:lnTo>
                <a:lnTo>
                  <a:pt x="5769410" y="3768726"/>
                </a:lnTo>
                <a:lnTo>
                  <a:pt x="5777386" y="3767700"/>
                </a:lnTo>
                <a:lnTo>
                  <a:pt x="5785329" y="3766475"/>
                </a:lnTo>
                <a:lnTo>
                  <a:pt x="5791149" y="3801323"/>
                </a:lnTo>
                <a:lnTo>
                  <a:pt x="5780505" y="3803498"/>
                </a:lnTo>
                <a:lnTo>
                  <a:pt x="5755670" y="3805169"/>
                </a:lnTo>
                <a:close/>
              </a:path>
              <a:path w="6089650" h="3806190">
                <a:moveTo>
                  <a:pt x="5719564" y="3805887"/>
                </a:moveTo>
                <a:lnTo>
                  <a:pt x="5683744" y="3805887"/>
                </a:lnTo>
                <a:lnTo>
                  <a:pt x="5683744" y="3770893"/>
                </a:lnTo>
                <a:lnTo>
                  <a:pt x="5719564" y="3770893"/>
                </a:lnTo>
                <a:lnTo>
                  <a:pt x="5719564" y="3805887"/>
                </a:lnTo>
                <a:close/>
              </a:path>
              <a:path w="6089650" h="3806190">
                <a:moveTo>
                  <a:pt x="5647924" y="3805887"/>
                </a:moveTo>
                <a:lnTo>
                  <a:pt x="5612103" y="3805887"/>
                </a:lnTo>
                <a:lnTo>
                  <a:pt x="5612103" y="3770893"/>
                </a:lnTo>
                <a:lnTo>
                  <a:pt x="5647924" y="3770893"/>
                </a:lnTo>
                <a:lnTo>
                  <a:pt x="5647924" y="3805887"/>
                </a:lnTo>
                <a:close/>
              </a:path>
              <a:path w="6089650" h="3806190">
                <a:moveTo>
                  <a:pt x="5576283" y="3805887"/>
                </a:moveTo>
                <a:lnTo>
                  <a:pt x="5540463" y="3805887"/>
                </a:lnTo>
                <a:lnTo>
                  <a:pt x="5540463" y="3770893"/>
                </a:lnTo>
                <a:lnTo>
                  <a:pt x="5576283" y="3770893"/>
                </a:lnTo>
                <a:lnTo>
                  <a:pt x="5576283" y="3805887"/>
                </a:lnTo>
                <a:close/>
              </a:path>
              <a:path w="6089650" h="3806190">
                <a:moveTo>
                  <a:pt x="5504643" y="3805887"/>
                </a:moveTo>
                <a:lnTo>
                  <a:pt x="5468822" y="3805887"/>
                </a:lnTo>
                <a:lnTo>
                  <a:pt x="5468822" y="3770893"/>
                </a:lnTo>
                <a:lnTo>
                  <a:pt x="5504643" y="3770893"/>
                </a:lnTo>
                <a:lnTo>
                  <a:pt x="5504643" y="3805887"/>
                </a:lnTo>
                <a:close/>
              </a:path>
              <a:path w="6089650" h="3806190">
                <a:moveTo>
                  <a:pt x="5433002" y="3805887"/>
                </a:moveTo>
                <a:lnTo>
                  <a:pt x="5397182" y="3805887"/>
                </a:lnTo>
                <a:lnTo>
                  <a:pt x="5397182" y="3770893"/>
                </a:lnTo>
                <a:lnTo>
                  <a:pt x="5433002" y="3770893"/>
                </a:lnTo>
                <a:lnTo>
                  <a:pt x="5433002" y="3805887"/>
                </a:lnTo>
                <a:close/>
              </a:path>
              <a:path w="6089650" h="3806190">
                <a:moveTo>
                  <a:pt x="5361362" y="3805887"/>
                </a:moveTo>
                <a:lnTo>
                  <a:pt x="5325542" y="3805887"/>
                </a:lnTo>
                <a:lnTo>
                  <a:pt x="5325542" y="3770893"/>
                </a:lnTo>
                <a:lnTo>
                  <a:pt x="5361362" y="3770893"/>
                </a:lnTo>
                <a:lnTo>
                  <a:pt x="5361362" y="3805887"/>
                </a:lnTo>
                <a:close/>
              </a:path>
              <a:path w="6089650" h="3806190">
                <a:moveTo>
                  <a:pt x="5289721" y="3805887"/>
                </a:moveTo>
                <a:lnTo>
                  <a:pt x="5253901" y="3805887"/>
                </a:lnTo>
                <a:lnTo>
                  <a:pt x="5253901" y="3770893"/>
                </a:lnTo>
                <a:lnTo>
                  <a:pt x="5289721" y="3770893"/>
                </a:lnTo>
                <a:lnTo>
                  <a:pt x="5289721" y="3805887"/>
                </a:lnTo>
                <a:close/>
              </a:path>
              <a:path w="6089650" h="3806190">
                <a:moveTo>
                  <a:pt x="5218081" y="3805887"/>
                </a:moveTo>
                <a:lnTo>
                  <a:pt x="5182261" y="3805887"/>
                </a:lnTo>
                <a:lnTo>
                  <a:pt x="5182261" y="3770893"/>
                </a:lnTo>
                <a:lnTo>
                  <a:pt x="5218081" y="3770893"/>
                </a:lnTo>
                <a:lnTo>
                  <a:pt x="5218081" y="3805887"/>
                </a:lnTo>
                <a:close/>
              </a:path>
              <a:path w="6089650" h="3806190">
                <a:moveTo>
                  <a:pt x="5146440" y="3805887"/>
                </a:moveTo>
                <a:lnTo>
                  <a:pt x="5110620" y="3805887"/>
                </a:lnTo>
                <a:lnTo>
                  <a:pt x="5110620" y="3770893"/>
                </a:lnTo>
                <a:lnTo>
                  <a:pt x="5146440" y="3770893"/>
                </a:lnTo>
                <a:lnTo>
                  <a:pt x="5146440" y="3805887"/>
                </a:lnTo>
                <a:close/>
              </a:path>
              <a:path w="6089650" h="3806190">
                <a:moveTo>
                  <a:pt x="5074800" y="3805887"/>
                </a:moveTo>
                <a:lnTo>
                  <a:pt x="5038980" y="3805887"/>
                </a:lnTo>
                <a:lnTo>
                  <a:pt x="5038980" y="3770893"/>
                </a:lnTo>
                <a:lnTo>
                  <a:pt x="5074800" y="3770893"/>
                </a:lnTo>
                <a:lnTo>
                  <a:pt x="5074800" y="3805887"/>
                </a:lnTo>
                <a:close/>
              </a:path>
              <a:path w="6089650" h="3806190">
                <a:moveTo>
                  <a:pt x="5003160" y="3805887"/>
                </a:moveTo>
                <a:lnTo>
                  <a:pt x="4967339" y="3805887"/>
                </a:lnTo>
                <a:lnTo>
                  <a:pt x="4967339" y="3770893"/>
                </a:lnTo>
                <a:lnTo>
                  <a:pt x="5003160" y="3770893"/>
                </a:lnTo>
                <a:lnTo>
                  <a:pt x="5003160" y="3805887"/>
                </a:lnTo>
                <a:close/>
              </a:path>
              <a:path w="6089650" h="3806190">
                <a:moveTo>
                  <a:pt x="4931519" y="3805887"/>
                </a:moveTo>
                <a:lnTo>
                  <a:pt x="4895699" y="3805887"/>
                </a:lnTo>
                <a:lnTo>
                  <a:pt x="4895699" y="3770893"/>
                </a:lnTo>
                <a:lnTo>
                  <a:pt x="4931519" y="3770893"/>
                </a:lnTo>
                <a:lnTo>
                  <a:pt x="4931519" y="3805887"/>
                </a:lnTo>
                <a:close/>
              </a:path>
              <a:path w="6089650" h="3806190">
                <a:moveTo>
                  <a:pt x="4859879" y="3805887"/>
                </a:moveTo>
                <a:lnTo>
                  <a:pt x="4824059" y="3805887"/>
                </a:lnTo>
                <a:lnTo>
                  <a:pt x="4824059" y="3770893"/>
                </a:lnTo>
                <a:lnTo>
                  <a:pt x="4859879" y="3770893"/>
                </a:lnTo>
                <a:lnTo>
                  <a:pt x="4859879" y="3805887"/>
                </a:lnTo>
                <a:close/>
              </a:path>
              <a:path w="6089650" h="3806190">
                <a:moveTo>
                  <a:pt x="4788238" y="3805887"/>
                </a:moveTo>
                <a:lnTo>
                  <a:pt x="4752418" y="3805887"/>
                </a:lnTo>
                <a:lnTo>
                  <a:pt x="4752418" y="3770893"/>
                </a:lnTo>
                <a:lnTo>
                  <a:pt x="4788238" y="3770893"/>
                </a:lnTo>
                <a:lnTo>
                  <a:pt x="4788238" y="3805887"/>
                </a:lnTo>
                <a:close/>
              </a:path>
              <a:path w="6089650" h="3806190">
                <a:moveTo>
                  <a:pt x="4716598" y="3805887"/>
                </a:moveTo>
                <a:lnTo>
                  <a:pt x="4680778" y="3805887"/>
                </a:lnTo>
                <a:lnTo>
                  <a:pt x="4680778" y="3770893"/>
                </a:lnTo>
                <a:lnTo>
                  <a:pt x="4716598" y="3770893"/>
                </a:lnTo>
                <a:lnTo>
                  <a:pt x="4716598" y="3805887"/>
                </a:lnTo>
                <a:close/>
              </a:path>
              <a:path w="6089650" h="3806190">
                <a:moveTo>
                  <a:pt x="4644957" y="3805887"/>
                </a:moveTo>
                <a:lnTo>
                  <a:pt x="4609137" y="3805887"/>
                </a:lnTo>
                <a:lnTo>
                  <a:pt x="4609137" y="3770893"/>
                </a:lnTo>
                <a:lnTo>
                  <a:pt x="4644957" y="3770893"/>
                </a:lnTo>
                <a:lnTo>
                  <a:pt x="4644957" y="3805887"/>
                </a:lnTo>
                <a:close/>
              </a:path>
              <a:path w="6089650" h="3806190">
                <a:moveTo>
                  <a:pt x="4573317" y="3805887"/>
                </a:moveTo>
                <a:lnTo>
                  <a:pt x="4537497" y="3805887"/>
                </a:lnTo>
                <a:lnTo>
                  <a:pt x="4537497" y="3770893"/>
                </a:lnTo>
                <a:lnTo>
                  <a:pt x="4573317" y="3770893"/>
                </a:lnTo>
                <a:lnTo>
                  <a:pt x="4573317" y="3805887"/>
                </a:lnTo>
                <a:close/>
              </a:path>
              <a:path w="6089650" h="3806190">
                <a:moveTo>
                  <a:pt x="4501677" y="3805887"/>
                </a:moveTo>
                <a:lnTo>
                  <a:pt x="4465856" y="3805887"/>
                </a:lnTo>
                <a:lnTo>
                  <a:pt x="4465856" y="3770893"/>
                </a:lnTo>
                <a:lnTo>
                  <a:pt x="4501677" y="3770893"/>
                </a:lnTo>
                <a:lnTo>
                  <a:pt x="4501677" y="3805887"/>
                </a:lnTo>
                <a:close/>
              </a:path>
              <a:path w="6089650" h="3806190">
                <a:moveTo>
                  <a:pt x="4430036" y="3805887"/>
                </a:moveTo>
                <a:lnTo>
                  <a:pt x="4394216" y="3805887"/>
                </a:lnTo>
                <a:lnTo>
                  <a:pt x="4394216" y="3770893"/>
                </a:lnTo>
                <a:lnTo>
                  <a:pt x="4430036" y="3770893"/>
                </a:lnTo>
                <a:lnTo>
                  <a:pt x="4430036" y="3805887"/>
                </a:lnTo>
                <a:close/>
              </a:path>
              <a:path w="6089650" h="3806190">
                <a:moveTo>
                  <a:pt x="4358396" y="3805887"/>
                </a:moveTo>
                <a:lnTo>
                  <a:pt x="4322575" y="3805887"/>
                </a:lnTo>
                <a:lnTo>
                  <a:pt x="4322575" y="3770893"/>
                </a:lnTo>
                <a:lnTo>
                  <a:pt x="4358396" y="3770893"/>
                </a:lnTo>
                <a:lnTo>
                  <a:pt x="4358396" y="3805887"/>
                </a:lnTo>
                <a:close/>
              </a:path>
              <a:path w="6089650" h="3806190">
                <a:moveTo>
                  <a:pt x="4286755" y="3805887"/>
                </a:moveTo>
                <a:lnTo>
                  <a:pt x="4250935" y="3805887"/>
                </a:lnTo>
                <a:lnTo>
                  <a:pt x="4250935" y="3770893"/>
                </a:lnTo>
                <a:lnTo>
                  <a:pt x="4286755" y="3770893"/>
                </a:lnTo>
                <a:lnTo>
                  <a:pt x="4286755" y="3805887"/>
                </a:lnTo>
                <a:close/>
              </a:path>
              <a:path w="6089650" h="3806190">
                <a:moveTo>
                  <a:pt x="4215115" y="3805887"/>
                </a:moveTo>
                <a:lnTo>
                  <a:pt x="4179295" y="3805887"/>
                </a:lnTo>
                <a:lnTo>
                  <a:pt x="4179295" y="3770893"/>
                </a:lnTo>
                <a:lnTo>
                  <a:pt x="4215115" y="3770893"/>
                </a:lnTo>
                <a:lnTo>
                  <a:pt x="4215115" y="3805887"/>
                </a:lnTo>
                <a:close/>
              </a:path>
              <a:path w="6089650" h="3806190">
                <a:moveTo>
                  <a:pt x="4143474" y="3805887"/>
                </a:moveTo>
                <a:lnTo>
                  <a:pt x="4107654" y="3805887"/>
                </a:lnTo>
                <a:lnTo>
                  <a:pt x="4107654" y="3770893"/>
                </a:lnTo>
                <a:lnTo>
                  <a:pt x="4143474" y="3770893"/>
                </a:lnTo>
                <a:lnTo>
                  <a:pt x="4143474" y="3805887"/>
                </a:lnTo>
                <a:close/>
              </a:path>
              <a:path w="6089650" h="3806190">
                <a:moveTo>
                  <a:pt x="4071834" y="3805887"/>
                </a:moveTo>
                <a:lnTo>
                  <a:pt x="4036014" y="3805887"/>
                </a:lnTo>
                <a:lnTo>
                  <a:pt x="4036014" y="3770893"/>
                </a:lnTo>
                <a:lnTo>
                  <a:pt x="4071834" y="3770893"/>
                </a:lnTo>
                <a:lnTo>
                  <a:pt x="4071834" y="3805887"/>
                </a:lnTo>
                <a:close/>
              </a:path>
              <a:path w="6089650" h="3806190">
                <a:moveTo>
                  <a:pt x="4000193" y="3805887"/>
                </a:moveTo>
                <a:lnTo>
                  <a:pt x="3964373" y="3805887"/>
                </a:lnTo>
                <a:lnTo>
                  <a:pt x="3964373" y="3770893"/>
                </a:lnTo>
                <a:lnTo>
                  <a:pt x="4000193" y="3770893"/>
                </a:lnTo>
                <a:lnTo>
                  <a:pt x="4000193" y="3805887"/>
                </a:lnTo>
                <a:close/>
              </a:path>
              <a:path w="6089650" h="3806190">
                <a:moveTo>
                  <a:pt x="3928553" y="3805887"/>
                </a:moveTo>
                <a:lnTo>
                  <a:pt x="3892733" y="3805887"/>
                </a:lnTo>
                <a:lnTo>
                  <a:pt x="3892733" y="3770893"/>
                </a:lnTo>
                <a:lnTo>
                  <a:pt x="3928553" y="3770893"/>
                </a:lnTo>
                <a:lnTo>
                  <a:pt x="3928553" y="3805887"/>
                </a:lnTo>
                <a:close/>
              </a:path>
              <a:path w="6089650" h="3806190">
                <a:moveTo>
                  <a:pt x="3856913" y="3805887"/>
                </a:moveTo>
                <a:lnTo>
                  <a:pt x="3821092" y="3805887"/>
                </a:lnTo>
                <a:lnTo>
                  <a:pt x="3821092" y="3770893"/>
                </a:lnTo>
                <a:lnTo>
                  <a:pt x="3856913" y="3770893"/>
                </a:lnTo>
                <a:lnTo>
                  <a:pt x="3856913" y="3805887"/>
                </a:lnTo>
                <a:close/>
              </a:path>
              <a:path w="6089650" h="3806190">
                <a:moveTo>
                  <a:pt x="3785272" y="3805887"/>
                </a:moveTo>
                <a:lnTo>
                  <a:pt x="3749452" y="3805887"/>
                </a:lnTo>
                <a:lnTo>
                  <a:pt x="3749452" y="3770893"/>
                </a:lnTo>
                <a:lnTo>
                  <a:pt x="3785272" y="3770893"/>
                </a:lnTo>
                <a:lnTo>
                  <a:pt x="3785272" y="3805887"/>
                </a:lnTo>
                <a:close/>
              </a:path>
              <a:path w="6089650" h="3806190">
                <a:moveTo>
                  <a:pt x="3713632" y="3805887"/>
                </a:moveTo>
                <a:lnTo>
                  <a:pt x="3677811" y="3805887"/>
                </a:lnTo>
                <a:lnTo>
                  <a:pt x="3677811" y="3770893"/>
                </a:lnTo>
                <a:lnTo>
                  <a:pt x="3713632" y="3770893"/>
                </a:lnTo>
                <a:lnTo>
                  <a:pt x="3713632" y="3805887"/>
                </a:lnTo>
                <a:close/>
              </a:path>
              <a:path w="6089650" h="3806190">
                <a:moveTo>
                  <a:pt x="3641991" y="3805887"/>
                </a:moveTo>
                <a:lnTo>
                  <a:pt x="3606171" y="3805887"/>
                </a:lnTo>
                <a:lnTo>
                  <a:pt x="3606171" y="3770893"/>
                </a:lnTo>
                <a:lnTo>
                  <a:pt x="3641991" y="3770893"/>
                </a:lnTo>
                <a:lnTo>
                  <a:pt x="3641991" y="3805887"/>
                </a:lnTo>
                <a:close/>
              </a:path>
              <a:path w="6089650" h="3806190">
                <a:moveTo>
                  <a:pt x="3570351" y="3805887"/>
                </a:moveTo>
                <a:lnTo>
                  <a:pt x="3534531" y="3805887"/>
                </a:lnTo>
                <a:lnTo>
                  <a:pt x="3534531" y="3770893"/>
                </a:lnTo>
                <a:lnTo>
                  <a:pt x="3570351" y="3770893"/>
                </a:lnTo>
                <a:lnTo>
                  <a:pt x="3570351" y="3805887"/>
                </a:lnTo>
                <a:close/>
              </a:path>
              <a:path w="6089650" h="3806190">
                <a:moveTo>
                  <a:pt x="3498710" y="3805887"/>
                </a:moveTo>
                <a:lnTo>
                  <a:pt x="3462890" y="3805887"/>
                </a:lnTo>
                <a:lnTo>
                  <a:pt x="3462890" y="3770893"/>
                </a:lnTo>
                <a:lnTo>
                  <a:pt x="3498710" y="3770893"/>
                </a:lnTo>
                <a:lnTo>
                  <a:pt x="3498710" y="3805887"/>
                </a:lnTo>
                <a:close/>
              </a:path>
              <a:path w="6089650" h="3806190">
                <a:moveTo>
                  <a:pt x="3427070" y="3805887"/>
                </a:moveTo>
                <a:lnTo>
                  <a:pt x="3391250" y="3805887"/>
                </a:lnTo>
                <a:lnTo>
                  <a:pt x="3391250" y="3770893"/>
                </a:lnTo>
                <a:lnTo>
                  <a:pt x="3427070" y="3770893"/>
                </a:lnTo>
                <a:lnTo>
                  <a:pt x="3427070" y="3805887"/>
                </a:lnTo>
                <a:close/>
              </a:path>
              <a:path w="6089650" h="3806190">
                <a:moveTo>
                  <a:pt x="3355429" y="3805887"/>
                </a:moveTo>
                <a:lnTo>
                  <a:pt x="3319609" y="3805887"/>
                </a:lnTo>
                <a:lnTo>
                  <a:pt x="3319609" y="3770893"/>
                </a:lnTo>
                <a:lnTo>
                  <a:pt x="3355429" y="3770893"/>
                </a:lnTo>
                <a:lnTo>
                  <a:pt x="3355429" y="3805887"/>
                </a:lnTo>
                <a:close/>
              </a:path>
              <a:path w="6089650" h="3806190">
                <a:moveTo>
                  <a:pt x="3283789" y="3805887"/>
                </a:moveTo>
                <a:lnTo>
                  <a:pt x="3247969" y="3805887"/>
                </a:lnTo>
                <a:lnTo>
                  <a:pt x="3247969" y="3770893"/>
                </a:lnTo>
                <a:lnTo>
                  <a:pt x="3283789" y="3770893"/>
                </a:lnTo>
                <a:lnTo>
                  <a:pt x="3283789" y="3805887"/>
                </a:lnTo>
                <a:close/>
              </a:path>
              <a:path w="6089650" h="3806190">
                <a:moveTo>
                  <a:pt x="3212149" y="3805887"/>
                </a:moveTo>
                <a:lnTo>
                  <a:pt x="3176328" y="3805887"/>
                </a:lnTo>
                <a:lnTo>
                  <a:pt x="3176328" y="3770893"/>
                </a:lnTo>
                <a:lnTo>
                  <a:pt x="3212149" y="3770893"/>
                </a:lnTo>
                <a:lnTo>
                  <a:pt x="3212149" y="3805887"/>
                </a:lnTo>
                <a:close/>
              </a:path>
              <a:path w="6089650" h="3806190">
                <a:moveTo>
                  <a:pt x="3140508" y="3805887"/>
                </a:moveTo>
                <a:lnTo>
                  <a:pt x="3104688" y="3805887"/>
                </a:lnTo>
                <a:lnTo>
                  <a:pt x="3104688" y="3770893"/>
                </a:lnTo>
                <a:lnTo>
                  <a:pt x="3140508" y="3770893"/>
                </a:lnTo>
                <a:lnTo>
                  <a:pt x="3140508" y="3805887"/>
                </a:lnTo>
                <a:close/>
              </a:path>
              <a:path w="6089650" h="3806190">
                <a:moveTo>
                  <a:pt x="3068868" y="3805887"/>
                </a:moveTo>
                <a:lnTo>
                  <a:pt x="3033047" y="3805887"/>
                </a:lnTo>
                <a:lnTo>
                  <a:pt x="3033047" y="3770893"/>
                </a:lnTo>
                <a:lnTo>
                  <a:pt x="3068868" y="3770893"/>
                </a:lnTo>
                <a:lnTo>
                  <a:pt x="3068868" y="3805887"/>
                </a:lnTo>
                <a:close/>
              </a:path>
              <a:path w="6089650" h="3806190">
                <a:moveTo>
                  <a:pt x="2997227" y="3805887"/>
                </a:moveTo>
                <a:lnTo>
                  <a:pt x="2961407" y="3805887"/>
                </a:lnTo>
                <a:lnTo>
                  <a:pt x="2961407" y="3770893"/>
                </a:lnTo>
                <a:lnTo>
                  <a:pt x="2997227" y="3770893"/>
                </a:lnTo>
                <a:lnTo>
                  <a:pt x="2997227" y="3805887"/>
                </a:lnTo>
                <a:close/>
              </a:path>
              <a:path w="6089650" h="3806190">
                <a:moveTo>
                  <a:pt x="2925587" y="3805887"/>
                </a:moveTo>
                <a:lnTo>
                  <a:pt x="2889767" y="3805887"/>
                </a:lnTo>
                <a:lnTo>
                  <a:pt x="2889767" y="3770893"/>
                </a:lnTo>
                <a:lnTo>
                  <a:pt x="2925587" y="3770893"/>
                </a:lnTo>
                <a:lnTo>
                  <a:pt x="2925587" y="3805887"/>
                </a:lnTo>
                <a:close/>
              </a:path>
              <a:path w="6089650" h="3806190">
                <a:moveTo>
                  <a:pt x="2853946" y="3805887"/>
                </a:moveTo>
                <a:lnTo>
                  <a:pt x="2818126" y="3805887"/>
                </a:lnTo>
                <a:lnTo>
                  <a:pt x="2818126" y="3770893"/>
                </a:lnTo>
                <a:lnTo>
                  <a:pt x="2853946" y="3770893"/>
                </a:lnTo>
                <a:lnTo>
                  <a:pt x="2853946" y="3805887"/>
                </a:lnTo>
                <a:close/>
              </a:path>
              <a:path w="6089650" h="3806190">
                <a:moveTo>
                  <a:pt x="2782306" y="3805887"/>
                </a:moveTo>
                <a:lnTo>
                  <a:pt x="2746486" y="3805887"/>
                </a:lnTo>
                <a:lnTo>
                  <a:pt x="2746486" y="3770893"/>
                </a:lnTo>
                <a:lnTo>
                  <a:pt x="2782306" y="3770893"/>
                </a:lnTo>
                <a:lnTo>
                  <a:pt x="2782306" y="3805887"/>
                </a:lnTo>
                <a:close/>
              </a:path>
              <a:path w="6089650" h="3806190">
                <a:moveTo>
                  <a:pt x="2710665" y="3805887"/>
                </a:moveTo>
                <a:lnTo>
                  <a:pt x="2674845" y="3805887"/>
                </a:lnTo>
                <a:lnTo>
                  <a:pt x="2674845" y="3770893"/>
                </a:lnTo>
                <a:lnTo>
                  <a:pt x="2710665" y="3770893"/>
                </a:lnTo>
                <a:lnTo>
                  <a:pt x="2710665" y="3805887"/>
                </a:lnTo>
                <a:close/>
              </a:path>
              <a:path w="6089650" h="3806190">
                <a:moveTo>
                  <a:pt x="2639025" y="3805887"/>
                </a:moveTo>
                <a:lnTo>
                  <a:pt x="2603205" y="3805887"/>
                </a:lnTo>
                <a:lnTo>
                  <a:pt x="2603205" y="3770893"/>
                </a:lnTo>
                <a:lnTo>
                  <a:pt x="2639025" y="3770893"/>
                </a:lnTo>
                <a:lnTo>
                  <a:pt x="2639025" y="3805887"/>
                </a:lnTo>
                <a:close/>
              </a:path>
              <a:path w="6089650" h="3806190">
                <a:moveTo>
                  <a:pt x="2567385" y="3805887"/>
                </a:moveTo>
                <a:lnTo>
                  <a:pt x="2531564" y="3805887"/>
                </a:lnTo>
                <a:lnTo>
                  <a:pt x="2531564" y="3770893"/>
                </a:lnTo>
                <a:lnTo>
                  <a:pt x="2567385" y="3770893"/>
                </a:lnTo>
                <a:lnTo>
                  <a:pt x="2567385" y="3805887"/>
                </a:lnTo>
                <a:close/>
              </a:path>
              <a:path w="6089650" h="3806190">
                <a:moveTo>
                  <a:pt x="2495744" y="3805887"/>
                </a:moveTo>
                <a:lnTo>
                  <a:pt x="2459924" y="3805887"/>
                </a:lnTo>
                <a:lnTo>
                  <a:pt x="2459924" y="3770893"/>
                </a:lnTo>
                <a:lnTo>
                  <a:pt x="2495744" y="3770893"/>
                </a:lnTo>
                <a:lnTo>
                  <a:pt x="2495744" y="3805887"/>
                </a:lnTo>
                <a:close/>
              </a:path>
              <a:path w="6089650" h="3806190">
                <a:moveTo>
                  <a:pt x="2424104" y="3805887"/>
                </a:moveTo>
                <a:lnTo>
                  <a:pt x="2388283" y="3805887"/>
                </a:lnTo>
                <a:lnTo>
                  <a:pt x="2388283" y="3770893"/>
                </a:lnTo>
                <a:lnTo>
                  <a:pt x="2424104" y="3770893"/>
                </a:lnTo>
                <a:lnTo>
                  <a:pt x="2424104" y="3805887"/>
                </a:lnTo>
                <a:close/>
              </a:path>
              <a:path w="6089650" h="3806190">
                <a:moveTo>
                  <a:pt x="2352463" y="3805887"/>
                </a:moveTo>
                <a:lnTo>
                  <a:pt x="2316643" y="3805887"/>
                </a:lnTo>
                <a:lnTo>
                  <a:pt x="2316643" y="3770893"/>
                </a:lnTo>
                <a:lnTo>
                  <a:pt x="2352463" y="3770893"/>
                </a:lnTo>
                <a:lnTo>
                  <a:pt x="2352463" y="3805887"/>
                </a:lnTo>
                <a:close/>
              </a:path>
              <a:path w="6089650" h="3806190">
                <a:moveTo>
                  <a:pt x="2280823" y="3805887"/>
                </a:moveTo>
                <a:lnTo>
                  <a:pt x="2245003" y="3805887"/>
                </a:lnTo>
                <a:lnTo>
                  <a:pt x="2245003" y="3770893"/>
                </a:lnTo>
                <a:lnTo>
                  <a:pt x="2280823" y="3770893"/>
                </a:lnTo>
                <a:lnTo>
                  <a:pt x="2280823" y="3805887"/>
                </a:lnTo>
                <a:close/>
              </a:path>
              <a:path w="6089650" h="3806190">
                <a:moveTo>
                  <a:pt x="2209182" y="3805887"/>
                </a:moveTo>
                <a:lnTo>
                  <a:pt x="2173362" y="3805887"/>
                </a:lnTo>
                <a:lnTo>
                  <a:pt x="2173362" y="3770893"/>
                </a:lnTo>
                <a:lnTo>
                  <a:pt x="2209182" y="3770893"/>
                </a:lnTo>
                <a:lnTo>
                  <a:pt x="2209182" y="3805887"/>
                </a:lnTo>
                <a:close/>
              </a:path>
              <a:path w="6089650" h="3806190">
                <a:moveTo>
                  <a:pt x="2137542" y="3805887"/>
                </a:moveTo>
                <a:lnTo>
                  <a:pt x="2101722" y="3805887"/>
                </a:lnTo>
                <a:lnTo>
                  <a:pt x="2101722" y="3770893"/>
                </a:lnTo>
                <a:lnTo>
                  <a:pt x="2137542" y="3770893"/>
                </a:lnTo>
                <a:lnTo>
                  <a:pt x="2137542" y="3805887"/>
                </a:lnTo>
                <a:close/>
              </a:path>
              <a:path w="6089650" h="3806190">
                <a:moveTo>
                  <a:pt x="2065901" y="3805887"/>
                </a:moveTo>
                <a:lnTo>
                  <a:pt x="2030081" y="3805887"/>
                </a:lnTo>
                <a:lnTo>
                  <a:pt x="2030081" y="3770893"/>
                </a:lnTo>
                <a:lnTo>
                  <a:pt x="2065901" y="3770893"/>
                </a:lnTo>
                <a:lnTo>
                  <a:pt x="2065901" y="3805887"/>
                </a:lnTo>
                <a:close/>
              </a:path>
              <a:path w="6089650" h="3806190">
                <a:moveTo>
                  <a:pt x="1994261" y="3805887"/>
                </a:moveTo>
                <a:lnTo>
                  <a:pt x="1958441" y="3805887"/>
                </a:lnTo>
                <a:lnTo>
                  <a:pt x="1958441" y="3770893"/>
                </a:lnTo>
                <a:lnTo>
                  <a:pt x="1994261" y="3770893"/>
                </a:lnTo>
                <a:lnTo>
                  <a:pt x="1994261" y="3805887"/>
                </a:lnTo>
                <a:close/>
              </a:path>
              <a:path w="6089650" h="3806190">
                <a:moveTo>
                  <a:pt x="1922621" y="3805887"/>
                </a:moveTo>
                <a:lnTo>
                  <a:pt x="1886800" y="3805887"/>
                </a:lnTo>
                <a:lnTo>
                  <a:pt x="1886800" y="3770893"/>
                </a:lnTo>
                <a:lnTo>
                  <a:pt x="1922621" y="3770893"/>
                </a:lnTo>
                <a:lnTo>
                  <a:pt x="1922621" y="3805887"/>
                </a:lnTo>
                <a:close/>
              </a:path>
              <a:path w="6089650" h="3806190">
                <a:moveTo>
                  <a:pt x="1850980" y="3805887"/>
                </a:moveTo>
                <a:lnTo>
                  <a:pt x="1815160" y="3805887"/>
                </a:lnTo>
                <a:lnTo>
                  <a:pt x="1815160" y="3770893"/>
                </a:lnTo>
                <a:lnTo>
                  <a:pt x="1850980" y="3770893"/>
                </a:lnTo>
                <a:lnTo>
                  <a:pt x="1850980" y="3805887"/>
                </a:lnTo>
                <a:close/>
              </a:path>
              <a:path w="6089650" h="3806190">
                <a:moveTo>
                  <a:pt x="1779339" y="3805887"/>
                </a:moveTo>
                <a:lnTo>
                  <a:pt x="1743519" y="3805887"/>
                </a:lnTo>
                <a:lnTo>
                  <a:pt x="1743519" y="3770893"/>
                </a:lnTo>
                <a:lnTo>
                  <a:pt x="1779339" y="3770893"/>
                </a:lnTo>
                <a:lnTo>
                  <a:pt x="1779339" y="3805887"/>
                </a:lnTo>
                <a:close/>
              </a:path>
              <a:path w="6089650" h="3806190">
                <a:moveTo>
                  <a:pt x="1707699" y="3805887"/>
                </a:moveTo>
                <a:lnTo>
                  <a:pt x="1671879" y="3805887"/>
                </a:lnTo>
                <a:lnTo>
                  <a:pt x="1671879" y="3770893"/>
                </a:lnTo>
                <a:lnTo>
                  <a:pt x="1707699" y="3770893"/>
                </a:lnTo>
                <a:lnTo>
                  <a:pt x="1707699" y="3805887"/>
                </a:lnTo>
                <a:close/>
              </a:path>
              <a:path w="6089650" h="3806190">
                <a:moveTo>
                  <a:pt x="1636059" y="3805887"/>
                </a:moveTo>
                <a:lnTo>
                  <a:pt x="1600238" y="3805887"/>
                </a:lnTo>
                <a:lnTo>
                  <a:pt x="1600238" y="3770893"/>
                </a:lnTo>
                <a:lnTo>
                  <a:pt x="1636059" y="3770893"/>
                </a:lnTo>
                <a:lnTo>
                  <a:pt x="1636059" y="3805887"/>
                </a:lnTo>
                <a:close/>
              </a:path>
              <a:path w="6089650" h="3806190">
                <a:moveTo>
                  <a:pt x="1564418" y="3805887"/>
                </a:moveTo>
                <a:lnTo>
                  <a:pt x="1528598" y="3805887"/>
                </a:lnTo>
                <a:lnTo>
                  <a:pt x="1528598" y="3770893"/>
                </a:lnTo>
                <a:lnTo>
                  <a:pt x="1564418" y="3770893"/>
                </a:lnTo>
                <a:lnTo>
                  <a:pt x="1564418" y="3805887"/>
                </a:lnTo>
                <a:close/>
              </a:path>
              <a:path w="6089650" h="3806190">
                <a:moveTo>
                  <a:pt x="1492778" y="3805887"/>
                </a:moveTo>
                <a:lnTo>
                  <a:pt x="1456958" y="3805887"/>
                </a:lnTo>
                <a:lnTo>
                  <a:pt x="1456958" y="3770893"/>
                </a:lnTo>
                <a:lnTo>
                  <a:pt x="1492778" y="3770893"/>
                </a:lnTo>
                <a:lnTo>
                  <a:pt x="1492778" y="3805887"/>
                </a:lnTo>
                <a:close/>
              </a:path>
              <a:path w="6089650" h="3806190">
                <a:moveTo>
                  <a:pt x="1421137" y="3805887"/>
                </a:moveTo>
                <a:lnTo>
                  <a:pt x="1385317" y="3805887"/>
                </a:lnTo>
                <a:lnTo>
                  <a:pt x="1385317" y="3770893"/>
                </a:lnTo>
                <a:lnTo>
                  <a:pt x="1421137" y="3770893"/>
                </a:lnTo>
                <a:lnTo>
                  <a:pt x="1421137" y="3805887"/>
                </a:lnTo>
                <a:close/>
              </a:path>
              <a:path w="6089650" h="3806190">
                <a:moveTo>
                  <a:pt x="1349497" y="3805887"/>
                </a:moveTo>
                <a:lnTo>
                  <a:pt x="1313677" y="3805887"/>
                </a:lnTo>
                <a:lnTo>
                  <a:pt x="1313677" y="3770893"/>
                </a:lnTo>
                <a:lnTo>
                  <a:pt x="1349497" y="3770893"/>
                </a:lnTo>
                <a:lnTo>
                  <a:pt x="1349497" y="3805887"/>
                </a:lnTo>
                <a:close/>
              </a:path>
              <a:path w="6089650" h="3806190">
                <a:moveTo>
                  <a:pt x="1277857" y="3805887"/>
                </a:moveTo>
                <a:lnTo>
                  <a:pt x="1242036" y="3805887"/>
                </a:lnTo>
                <a:lnTo>
                  <a:pt x="1242036" y="3770893"/>
                </a:lnTo>
                <a:lnTo>
                  <a:pt x="1277857" y="3770893"/>
                </a:lnTo>
                <a:lnTo>
                  <a:pt x="1277857" y="3805887"/>
                </a:lnTo>
                <a:close/>
              </a:path>
              <a:path w="6089650" h="3806190">
                <a:moveTo>
                  <a:pt x="1206216" y="3805887"/>
                </a:moveTo>
                <a:lnTo>
                  <a:pt x="1170396" y="3805887"/>
                </a:lnTo>
                <a:lnTo>
                  <a:pt x="1170396" y="3770893"/>
                </a:lnTo>
                <a:lnTo>
                  <a:pt x="1206216" y="3770893"/>
                </a:lnTo>
                <a:lnTo>
                  <a:pt x="1206216" y="3805887"/>
                </a:lnTo>
                <a:close/>
              </a:path>
              <a:path w="6089650" h="3806190">
                <a:moveTo>
                  <a:pt x="1134576" y="3805887"/>
                </a:moveTo>
                <a:lnTo>
                  <a:pt x="1098755" y="3805887"/>
                </a:lnTo>
                <a:lnTo>
                  <a:pt x="1098755" y="3770893"/>
                </a:lnTo>
                <a:lnTo>
                  <a:pt x="1134576" y="3770893"/>
                </a:lnTo>
                <a:lnTo>
                  <a:pt x="1134576" y="3805887"/>
                </a:lnTo>
                <a:close/>
              </a:path>
              <a:path w="6089650" h="3806190">
                <a:moveTo>
                  <a:pt x="1062935" y="3805887"/>
                </a:moveTo>
                <a:lnTo>
                  <a:pt x="1027115" y="3805887"/>
                </a:lnTo>
                <a:lnTo>
                  <a:pt x="1027115" y="3770893"/>
                </a:lnTo>
                <a:lnTo>
                  <a:pt x="1062935" y="3770893"/>
                </a:lnTo>
                <a:lnTo>
                  <a:pt x="1062935" y="3805887"/>
                </a:lnTo>
                <a:close/>
              </a:path>
              <a:path w="6089650" h="3806190">
                <a:moveTo>
                  <a:pt x="991295" y="3805887"/>
                </a:moveTo>
                <a:lnTo>
                  <a:pt x="955475" y="3805887"/>
                </a:lnTo>
                <a:lnTo>
                  <a:pt x="955475" y="3770893"/>
                </a:lnTo>
                <a:lnTo>
                  <a:pt x="991295" y="3770893"/>
                </a:lnTo>
                <a:lnTo>
                  <a:pt x="991295" y="3805887"/>
                </a:lnTo>
                <a:close/>
              </a:path>
              <a:path w="6089650" h="3806190">
                <a:moveTo>
                  <a:pt x="919654" y="3805887"/>
                </a:moveTo>
                <a:lnTo>
                  <a:pt x="883834" y="3805887"/>
                </a:lnTo>
                <a:lnTo>
                  <a:pt x="883834" y="3770893"/>
                </a:lnTo>
                <a:lnTo>
                  <a:pt x="919654" y="3770893"/>
                </a:lnTo>
                <a:lnTo>
                  <a:pt x="919654" y="3805887"/>
                </a:lnTo>
                <a:close/>
              </a:path>
              <a:path w="6089650" h="3806190">
                <a:moveTo>
                  <a:pt x="848014" y="3805887"/>
                </a:moveTo>
                <a:lnTo>
                  <a:pt x="812194" y="3805887"/>
                </a:lnTo>
                <a:lnTo>
                  <a:pt x="812194" y="3770893"/>
                </a:lnTo>
                <a:lnTo>
                  <a:pt x="848014" y="3770893"/>
                </a:lnTo>
                <a:lnTo>
                  <a:pt x="848014" y="3805887"/>
                </a:lnTo>
                <a:close/>
              </a:path>
              <a:path w="6089650" h="3806190">
                <a:moveTo>
                  <a:pt x="776373" y="3805887"/>
                </a:moveTo>
                <a:lnTo>
                  <a:pt x="740553" y="3805887"/>
                </a:lnTo>
                <a:lnTo>
                  <a:pt x="740553" y="3770893"/>
                </a:lnTo>
                <a:lnTo>
                  <a:pt x="776373" y="3770893"/>
                </a:lnTo>
                <a:lnTo>
                  <a:pt x="776373" y="3805887"/>
                </a:lnTo>
                <a:close/>
              </a:path>
              <a:path w="6089650" h="3806190">
                <a:moveTo>
                  <a:pt x="704733" y="3805887"/>
                </a:moveTo>
                <a:lnTo>
                  <a:pt x="668913" y="3805887"/>
                </a:lnTo>
                <a:lnTo>
                  <a:pt x="668913" y="3770893"/>
                </a:lnTo>
                <a:lnTo>
                  <a:pt x="704733" y="3770893"/>
                </a:lnTo>
                <a:lnTo>
                  <a:pt x="704733" y="3805887"/>
                </a:lnTo>
                <a:close/>
              </a:path>
              <a:path w="6089650" h="3806190">
                <a:moveTo>
                  <a:pt x="633093" y="3805887"/>
                </a:moveTo>
                <a:lnTo>
                  <a:pt x="597272" y="3805887"/>
                </a:lnTo>
                <a:lnTo>
                  <a:pt x="597272" y="3770893"/>
                </a:lnTo>
                <a:lnTo>
                  <a:pt x="633093" y="3770893"/>
                </a:lnTo>
                <a:lnTo>
                  <a:pt x="633093" y="3805887"/>
                </a:lnTo>
                <a:close/>
              </a:path>
              <a:path w="6089650" h="3806190">
                <a:moveTo>
                  <a:pt x="561452" y="3805887"/>
                </a:moveTo>
                <a:lnTo>
                  <a:pt x="525632" y="3805887"/>
                </a:lnTo>
                <a:lnTo>
                  <a:pt x="525632" y="3770893"/>
                </a:lnTo>
                <a:lnTo>
                  <a:pt x="561452" y="3770893"/>
                </a:lnTo>
                <a:lnTo>
                  <a:pt x="561452" y="3805887"/>
                </a:lnTo>
                <a:close/>
              </a:path>
              <a:path w="6089650" h="3806190">
                <a:moveTo>
                  <a:pt x="489812" y="3805887"/>
                </a:moveTo>
                <a:lnTo>
                  <a:pt x="453991" y="3805887"/>
                </a:lnTo>
                <a:lnTo>
                  <a:pt x="453991" y="3770893"/>
                </a:lnTo>
                <a:lnTo>
                  <a:pt x="489812" y="3770893"/>
                </a:lnTo>
                <a:lnTo>
                  <a:pt x="489812" y="3805887"/>
                </a:lnTo>
                <a:close/>
              </a:path>
              <a:path w="6089650" h="3806190">
                <a:moveTo>
                  <a:pt x="418171" y="3805887"/>
                </a:moveTo>
                <a:lnTo>
                  <a:pt x="382351" y="3805887"/>
                </a:lnTo>
                <a:lnTo>
                  <a:pt x="382351" y="3770893"/>
                </a:lnTo>
                <a:lnTo>
                  <a:pt x="418171" y="3770893"/>
                </a:lnTo>
                <a:lnTo>
                  <a:pt x="418171" y="3805887"/>
                </a:lnTo>
                <a:close/>
              </a:path>
              <a:path w="6089650" h="3806190">
                <a:moveTo>
                  <a:pt x="346336" y="3805887"/>
                </a:moveTo>
                <a:lnTo>
                  <a:pt x="345097" y="3805887"/>
                </a:lnTo>
                <a:lnTo>
                  <a:pt x="310464" y="3803557"/>
                </a:lnTo>
                <a:lnTo>
                  <a:pt x="315191" y="3768054"/>
                </a:lnTo>
                <a:lnTo>
                  <a:pt x="323223" y="3769022"/>
                </a:lnTo>
                <a:lnTo>
                  <a:pt x="331282" y="3769788"/>
                </a:lnTo>
                <a:lnTo>
                  <a:pt x="339368" y="3770354"/>
                </a:lnTo>
                <a:lnTo>
                  <a:pt x="347482" y="3770719"/>
                </a:lnTo>
                <a:lnTo>
                  <a:pt x="346336" y="3805887"/>
                </a:lnTo>
                <a:close/>
              </a:path>
              <a:path w="6089650" h="3806190">
                <a:moveTo>
                  <a:pt x="275516" y="3796535"/>
                </a:moveTo>
                <a:lnTo>
                  <a:pt x="262977" y="3793973"/>
                </a:lnTo>
                <a:lnTo>
                  <a:pt x="241122" y="3786382"/>
                </a:lnTo>
                <a:lnTo>
                  <a:pt x="252612" y="3753216"/>
                </a:lnTo>
                <a:lnTo>
                  <a:pt x="260282" y="3755766"/>
                </a:lnTo>
                <a:lnTo>
                  <a:pt x="268009" y="3758119"/>
                </a:lnTo>
                <a:lnTo>
                  <a:pt x="275793" y="3760275"/>
                </a:lnTo>
                <a:lnTo>
                  <a:pt x="283634" y="3762236"/>
                </a:lnTo>
                <a:lnTo>
                  <a:pt x="275516" y="3796535"/>
                </a:lnTo>
                <a:close/>
              </a:path>
              <a:path w="6089650" h="3806190">
                <a:moveTo>
                  <a:pt x="207959" y="3773192"/>
                </a:moveTo>
                <a:lnTo>
                  <a:pt x="177410" y="3757863"/>
                </a:lnTo>
                <a:lnTo>
                  <a:pt x="176012" y="3756919"/>
                </a:lnTo>
                <a:lnTo>
                  <a:pt x="194230" y="3726146"/>
                </a:lnTo>
                <a:lnTo>
                  <a:pt x="201236" y="3730176"/>
                </a:lnTo>
                <a:lnTo>
                  <a:pt x="208332" y="3734024"/>
                </a:lnTo>
                <a:lnTo>
                  <a:pt x="215520" y="3737691"/>
                </a:lnTo>
                <a:lnTo>
                  <a:pt x="222798" y="3741176"/>
                </a:lnTo>
                <a:lnTo>
                  <a:pt x="207959" y="3773192"/>
                </a:lnTo>
                <a:close/>
              </a:path>
              <a:path w="6089650" h="3806190">
                <a:moveTo>
                  <a:pt x="93448" y="3688825"/>
                </a:moveTo>
                <a:lnTo>
                  <a:pt x="74635" y="3667453"/>
                </a:lnTo>
                <a:lnTo>
                  <a:pt x="70505" y="3661338"/>
                </a:lnTo>
                <a:lnTo>
                  <a:pt x="98991" y="3640230"/>
                </a:lnTo>
                <a:lnTo>
                  <a:pt x="103879" y="3646658"/>
                </a:lnTo>
                <a:lnTo>
                  <a:pt x="108923" y="3652959"/>
                </a:lnTo>
                <a:lnTo>
                  <a:pt x="114124" y="3659133"/>
                </a:lnTo>
                <a:lnTo>
                  <a:pt x="119481" y="3665181"/>
                </a:lnTo>
                <a:lnTo>
                  <a:pt x="93448" y="3688825"/>
                </a:lnTo>
                <a:close/>
              </a:path>
              <a:path w="6089650" h="3806190">
                <a:moveTo>
                  <a:pt x="146360" y="3736891"/>
                </a:moveTo>
                <a:lnTo>
                  <a:pt x="139315" y="3732132"/>
                </a:lnTo>
                <a:lnTo>
                  <a:pt x="118781" y="3714059"/>
                </a:lnTo>
                <a:lnTo>
                  <a:pt x="142331" y="3687955"/>
                </a:lnTo>
                <a:lnTo>
                  <a:pt x="148398" y="3693293"/>
                </a:lnTo>
                <a:lnTo>
                  <a:pt x="154590" y="3698474"/>
                </a:lnTo>
                <a:lnTo>
                  <a:pt x="160908" y="3703497"/>
                </a:lnTo>
                <a:lnTo>
                  <a:pt x="167351" y="3708363"/>
                </a:lnTo>
                <a:lnTo>
                  <a:pt x="146360" y="3736891"/>
                </a:lnTo>
                <a:close/>
              </a:path>
              <a:path w="6089650" h="3806190">
                <a:moveTo>
                  <a:pt x="50477" y="3631685"/>
                </a:moveTo>
                <a:lnTo>
                  <a:pt x="48905" y="3629357"/>
                </a:lnTo>
                <a:lnTo>
                  <a:pt x="34081" y="3599817"/>
                </a:lnTo>
                <a:lnTo>
                  <a:pt x="65993" y="3584895"/>
                </a:lnTo>
                <a:lnTo>
                  <a:pt x="69503" y="3592161"/>
                </a:lnTo>
                <a:lnTo>
                  <a:pt x="73193" y="3599335"/>
                </a:lnTo>
                <a:lnTo>
                  <a:pt x="77064" y="3606418"/>
                </a:lnTo>
                <a:lnTo>
                  <a:pt x="81116" y="3613408"/>
                </a:lnTo>
                <a:lnTo>
                  <a:pt x="50477" y="3631685"/>
                </a:lnTo>
                <a:close/>
              </a:path>
              <a:path w="6089650" h="3806190">
                <a:moveTo>
                  <a:pt x="20754" y="3566704"/>
                </a:moveTo>
                <a:lnTo>
                  <a:pt x="12795" y="3543790"/>
                </a:lnTo>
                <a:lnTo>
                  <a:pt x="10461" y="3532369"/>
                </a:lnTo>
                <a:lnTo>
                  <a:pt x="44729" y="3524136"/>
                </a:lnTo>
                <a:lnTo>
                  <a:pt x="46829" y="3532369"/>
                </a:lnTo>
                <a:lnTo>
                  <a:pt x="48898" y="3539741"/>
                </a:lnTo>
                <a:lnTo>
                  <a:pt x="51276" y="3547456"/>
                </a:lnTo>
                <a:lnTo>
                  <a:pt x="53850" y="3555113"/>
                </a:lnTo>
                <a:lnTo>
                  <a:pt x="20754" y="3566704"/>
                </a:lnTo>
                <a:close/>
              </a:path>
              <a:path w="6089650" h="3806190">
                <a:moveTo>
                  <a:pt x="3322" y="3497427"/>
                </a:moveTo>
                <a:lnTo>
                  <a:pt x="3269" y="3497172"/>
                </a:lnTo>
                <a:lnTo>
                  <a:pt x="875" y="3461587"/>
                </a:lnTo>
                <a:lnTo>
                  <a:pt x="36032" y="3460324"/>
                </a:lnTo>
                <a:lnTo>
                  <a:pt x="36424" y="3468430"/>
                </a:lnTo>
                <a:lnTo>
                  <a:pt x="37016" y="3476509"/>
                </a:lnTo>
                <a:lnTo>
                  <a:pt x="37809" y="3484560"/>
                </a:lnTo>
                <a:lnTo>
                  <a:pt x="38802" y="3492583"/>
                </a:lnTo>
                <a:lnTo>
                  <a:pt x="3322" y="3497427"/>
                </a:lnTo>
                <a:close/>
              </a:path>
              <a:path w="6089650" h="3806190">
                <a:moveTo>
                  <a:pt x="35820" y="3425557"/>
                </a:moveTo>
                <a:lnTo>
                  <a:pt x="0" y="3425557"/>
                </a:lnTo>
                <a:lnTo>
                  <a:pt x="0" y="3389737"/>
                </a:lnTo>
                <a:lnTo>
                  <a:pt x="35820" y="3389737"/>
                </a:lnTo>
                <a:lnTo>
                  <a:pt x="35820" y="3425557"/>
                </a:lnTo>
                <a:close/>
              </a:path>
              <a:path w="6089650" h="3806190">
                <a:moveTo>
                  <a:pt x="35820" y="3353917"/>
                </a:moveTo>
                <a:lnTo>
                  <a:pt x="0" y="3353917"/>
                </a:lnTo>
                <a:lnTo>
                  <a:pt x="0" y="3318096"/>
                </a:lnTo>
                <a:lnTo>
                  <a:pt x="35820" y="3318096"/>
                </a:lnTo>
                <a:lnTo>
                  <a:pt x="35820" y="3353917"/>
                </a:lnTo>
                <a:close/>
              </a:path>
              <a:path w="6089650" h="3806190">
                <a:moveTo>
                  <a:pt x="35820" y="3282276"/>
                </a:moveTo>
                <a:lnTo>
                  <a:pt x="0" y="3282276"/>
                </a:lnTo>
                <a:lnTo>
                  <a:pt x="0" y="3246456"/>
                </a:lnTo>
                <a:lnTo>
                  <a:pt x="35820" y="3246456"/>
                </a:lnTo>
                <a:lnTo>
                  <a:pt x="35820" y="3282276"/>
                </a:lnTo>
                <a:close/>
              </a:path>
              <a:path w="6089650" h="3806190">
                <a:moveTo>
                  <a:pt x="35820" y="3210636"/>
                </a:moveTo>
                <a:lnTo>
                  <a:pt x="0" y="3210636"/>
                </a:lnTo>
                <a:lnTo>
                  <a:pt x="0" y="3174816"/>
                </a:lnTo>
                <a:lnTo>
                  <a:pt x="35820" y="3174816"/>
                </a:lnTo>
                <a:lnTo>
                  <a:pt x="35820" y="3210636"/>
                </a:lnTo>
                <a:close/>
              </a:path>
              <a:path w="6089650" h="3806190">
                <a:moveTo>
                  <a:pt x="35820" y="3138995"/>
                </a:moveTo>
                <a:lnTo>
                  <a:pt x="0" y="3138995"/>
                </a:lnTo>
                <a:lnTo>
                  <a:pt x="0" y="3103175"/>
                </a:lnTo>
                <a:lnTo>
                  <a:pt x="35820" y="3103175"/>
                </a:lnTo>
                <a:lnTo>
                  <a:pt x="35820" y="3138995"/>
                </a:lnTo>
                <a:close/>
              </a:path>
              <a:path w="6089650" h="3806190">
                <a:moveTo>
                  <a:pt x="35820" y="3067355"/>
                </a:moveTo>
                <a:lnTo>
                  <a:pt x="0" y="3067355"/>
                </a:lnTo>
                <a:lnTo>
                  <a:pt x="0" y="3031535"/>
                </a:lnTo>
                <a:lnTo>
                  <a:pt x="35820" y="3031535"/>
                </a:lnTo>
                <a:lnTo>
                  <a:pt x="35820" y="3067355"/>
                </a:lnTo>
                <a:close/>
              </a:path>
              <a:path w="6089650" h="3806190">
                <a:moveTo>
                  <a:pt x="35820" y="2995714"/>
                </a:moveTo>
                <a:lnTo>
                  <a:pt x="0" y="2995714"/>
                </a:lnTo>
                <a:lnTo>
                  <a:pt x="0" y="2959894"/>
                </a:lnTo>
                <a:lnTo>
                  <a:pt x="35820" y="2959894"/>
                </a:lnTo>
                <a:lnTo>
                  <a:pt x="35820" y="2995714"/>
                </a:lnTo>
                <a:close/>
              </a:path>
              <a:path w="6089650" h="3806190">
                <a:moveTo>
                  <a:pt x="35820" y="2924074"/>
                </a:moveTo>
                <a:lnTo>
                  <a:pt x="0" y="2924074"/>
                </a:lnTo>
                <a:lnTo>
                  <a:pt x="0" y="2888254"/>
                </a:lnTo>
                <a:lnTo>
                  <a:pt x="35820" y="2888254"/>
                </a:lnTo>
                <a:lnTo>
                  <a:pt x="35820" y="2924074"/>
                </a:lnTo>
                <a:close/>
              </a:path>
              <a:path w="6089650" h="3806190">
                <a:moveTo>
                  <a:pt x="35820" y="2852434"/>
                </a:moveTo>
                <a:lnTo>
                  <a:pt x="0" y="2852434"/>
                </a:lnTo>
                <a:lnTo>
                  <a:pt x="0" y="2816613"/>
                </a:lnTo>
                <a:lnTo>
                  <a:pt x="35820" y="2816613"/>
                </a:lnTo>
                <a:lnTo>
                  <a:pt x="35820" y="2852434"/>
                </a:lnTo>
                <a:close/>
              </a:path>
              <a:path w="6089650" h="3806190">
                <a:moveTo>
                  <a:pt x="35820" y="2780793"/>
                </a:moveTo>
                <a:lnTo>
                  <a:pt x="0" y="2780793"/>
                </a:lnTo>
                <a:lnTo>
                  <a:pt x="0" y="2744973"/>
                </a:lnTo>
                <a:lnTo>
                  <a:pt x="35820" y="2744973"/>
                </a:lnTo>
                <a:lnTo>
                  <a:pt x="35820" y="2780793"/>
                </a:lnTo>
                <a:close/>
              </a:path>
              <a:path w="6089650" h="3806190">
                <a:moveTo>
                  <a:pt x="35820" y="2709153"/>
                </a:moveTo>
                <a:lnTo>
                  <a:pt x="0" y="2709153"/>
                </a:lnTo>
                <a:lnTo>
                  <a:pt x="0" y="2673332"/>
                </a:lnTo>
                <a:lnTo>
                  <a:pt x="35820" y="2673332"/>
                </a:lnTo>
                <a:lnTo>
                  <a:pt x="35820" y="2709153"/>
                </a:lnTo>
                <a:close/>
              </a:path>
              <a:path w="6089650" h="3806190">
                <a:moveTo>
                  <a:pt x="35820" y="2637512"/>
                </a:moveTo>
                <a:lnTo>
                  <a:pt x="0" y="2637512"/>
                </a:lnTo>
                <a:lnTo>
                  <a:pt x="0" y="2601692"/>
                </a:lnTo>
                <a:lnTo>
                  <a:pt x="35820" y="2601692"/>
                </a:lnTo>
                <a:lnTo>
                  <a:pt x="35820" y="2637512"/>
                </a:lnTo>
                <a:close/>
              </a:path>
              <a:path w="6089650" h="3806190">
                <a:moveTo>
                  <a:pt x="35820" y="2565872"/>
                </a:moveTo>
                <a:lnTo>
                  <a:pt x="0" y="2565872"/>
                </a:lnTo>
                <a:lnTo>
                  <a:pt x="0" y="2530052"/>
                </a:lnTo>
                <a:lnTo>
                  <a:pt x="35820" y="2530052"/>
                </a:lnTo>
                <a:lnTo>
                  <a:pt x="35820" y="2565872"/>
                </a:lnTo>
                <a:close/>
              </a:path>
              <a:path w="6089650" h="3806190">
                <a:moveTo>
                  <a:pt x="35820" y="2494231"/>
                </a:moveTo>
                <a:lnTo>
                  <a:pt x="0" y="2494231"/>
                </a:lnTo>
                <a:lnTo>
                  <a:pt x="0" y="2458411"/>
                </a:lnTo>
                <a:lnTo>
                  <a:pt x="35820" y="2458411"/>
                </a:lnTo>
                <a:lnTo>
                  <a:pt x="35820" y="2494231"/>
                </a:lnTo>
                <a:close/>
              </a:path>
              <a:path w="6089650" h="3806190">
                <a:moveTo>
                  <a:pt x="35820" y="2422591"/>
                </a:moveTo>
                <a:lnTo>
                  <a:pt x="0" y="2422591"/>
                </a:lnTo>
                <a:lnTo>
                  <a:pt x="0" y="2386771"/>
                </a:lnTo>
                <a:lnTo>
                  <a:pt x="35820" y="2386771"/>
                </a:lnTo>
                <a:lnTo>
                  <a:pt x="35820" y="2422591"/>
                </a:lnTo>
                <a:close/>
              </a:path>
              <a:path w="6089650" h="3806190">
                <a:moveTo>
                  <a:pt x="35820" y="2350950"/>
                </a:moveTo>
                <a:lnTo>
                  <a:pt x="0" y="2350950"/>
                </a:lnTo>
                <a:lnTo>
                  <a:pt x="0" y="2315130"/>
                </a:lnTo>
                <a:lnTo>
                  <a:pt x="35820" y="2315130"/>
                </a:lnTo>
                <a:lnTo>
                  <a:pt x="35820" y="2350950"/>
                </a:lnTo>
                <a:close/>
              </a:path>
              <a:path w="6089650" h="3806190">
                <a:moveTo>
                  <a:pt x="35820" y="2279310"/>
                </a:moveTo>
                <a:lnTo>
                  <a:pt x="0" y="2279310"/>
                </a:lnTo>
                <a:lnTo>
                  <a:pt x="0" y="2243490"/>
                </a:lnTo>
                <a:lnTo>
                  <a:pt x="35820" y="2243490"/>
                </a:lnTo>
                <a:lnTo>
                  <a:pt x="35820" y="2279310"/>
                </a:lnTo>
                <a:close/>
              </a:path>
              <a:path w="6089650" h="3806190">
                <a:moveTo>
                  <a:pt x="35820" y="2207670"/>
                </a:moveTo>
                <a:lnTo>
                  <a:pt x="0" y="2207670"/>
                </a:lnTo>
                <a:lnTo>
                  <a:pt x="0" y="2171849"/>
                </a:lnTo>
                <a:lnTo>
                  <a:pt x="35820" y="2171849"/>
                </a:lnTo>
                <a:lnTo>
                  <a:pt x="35820" y="2207670"/>
                </a:lnTo>
                <a:close/>
              </a:path>
              <a:path w="6089650" h="3806190">
                <a:moveTo>
                  <a:pt x="35820" y="2136029"/>
                </a:moveTo>
                <a:lnTo>
                  <a:pt x="0" y="2136029"/>
                </a:lnTo>
                <a:lnTo>
                  <a:pt x="0" y="2100209"/>
                </a:lnTo>
                <a:lnTo>
                  <a:pt x="35820" y="2100209"/>
                </a:lnTo>
                <a:lnTo>
                  <a:pt x="35820" y="2136029"/>
                </a:lnTo>
                <a:close/>
              </a:path>
              <a:path w="6089650" h="3806190">
                <a:moveTo>
                  <a:pt x="35820" y="2064389"/>
                </a:moveTo>
                <a:lnTo>
                  <a:pt x="0" y="2064389"/>
                </a:lnTo>
                <a:lnTo>
                  <a:pt x="0" y="2028568"/>
                </a:lnTo>
                <a:lnTo>
                  <a:pt x="35820" y="2028568"/>
                </a:lnTo>
                <a:lnTo>
                  <a:pt x="35820" y="2064389"/>
                </a:lnTo>
                <a:close/>
              </a:path>
              <a:path w="6089650" h="3806190">
                <a:moveTo>
                  <a:pt x="35820" y="1992748"/>
                </a:moveTo>
                <a:lnTo>
                  <a:pt x="0" y="1992748"/>
                </a:lnTo>
                <a:lnTo>
                  <a:pt x="0" y="1956928"/>
                </a:lnTo>
                <a:lnTo>
                  <a:pt x="35820" y="1956928"/>
                </a:lnTo>
                <a:lnTo>
                  <a:pt x="35820" y="1992748"/>
                </a:lnTo>
                <a:close/>
              </a:path>
              <a:path w="6089650" h="3806190">
                <a:moveTo>
                  <a:pt x="35820" y="1921108"/>
                </a:moveTo>
                <a:lnTo>
                  <a:pt x="0" y="1921108"/>
                </a:lnTo>
                <a:lnTo>
                  <a:pt x="0" y="1885288"/>
                </a:lnTo>
                <a:lnTo>
                  <a:pt x="35820" y="1885288"/>
                </a:lnTo>
                <a:lnTo>
                  <a:pt x="35820" y="1921108"/>
                </a:lnTo>
                <a:close/>
              </a:path>
              <a:path w="6089650" h="3806190">
                <a:moveTo>
                  <a:pt x="35820" y="1849467"/>
                </a:moveTo>
                <a:lnTo>
                  <a:pt x="0" y="1849467"/>
                </a:lnTo>
                <a:lnTo>
                  <a:pt x="0" y="1813647"/>
                </a:lnTo>
                <a:lnTo>
                  <a:pt x="35820" y="1813647"/>
                </a:lnTo>
                <a:lnTo>
                  <a:pt x="35820" y="1849467"/>
                </a:lnTo>
                <a:close/>
              </a:path>
              <a:path w="6089650" h="3806190">
                <a:moveTo>
                  <a:pt x="35820" y="1777827"/>
                </a:moveTo>
                <a:lnTo>
                  <a:pt x="0" y="1777827"/>
                </a:lnTo>
                <a:lnTo>
                  <a:pt x="0" y="1742007"/>
                </a:lnTo>
                <a:lnTo>
                  <a:pt x="35820" y="1742007"/>
                </a:lnTo>
                <a:lnTo>
                  <a:pt x="35820" y="1777827"/>
                </a:lnTo>
                <a:close/>
              </a:path>
              <a:path w="6089650" h="3806190">
                <a:moveTo>
                  <a:pt x="35820" y="1706186"/>
                </a:moveTo>
                <a:lnTo>
                  <a:pt x="0" y="1706186"/>
                </a:lnTo>
                <a:lnTo>
                  <a:pt x="0" y="1670366"/>
                </a:lnTo>
                <a:lnTo>
                  <a:pt x="35820" y="1670366"/>
                </a:lnTo>
                <a:lnTo>
                  <a:pt x="35820" y="1706186"/>
                </a:lnTo>
                <a:close/>
              </a:path>
              <a:path w="6089650" h="3806190">
                <a:moveTo>
                  <a:pt x="35820" y="1634546"/>
                </a:moveTo>
                <a:lnTo>
                  <a:pt x="0" y="1634546"/>
                </a:lnTo>
                <a:lnTo>
                  <a:pt x="0" y="1598726"/>
                </a:lnTo>
                <a:lnTo>
                  <a:pt x="35820" y="1598726"/>
                </a:lnTo>
                <a:lnTo>
                  <a:pt x="35820" y="1634546"/>
                </a:lnTo>
                <a:close/>
              </a:path>
              <a:path w="6089650" h="3806190">
                <a:moveTo>
                  <a:pt x="35820" y="1562906"/>
                </a:moveTo>
                <a:lnTo>
                  <a:pt x="0" y="1562906"/>
                </a:lnTo>
                <a:lnTo>
                  <a:pt x="0" y="1527085"/>
                </a:lnTo>
                <a:lnTo>
                  <a:pt x="35820" y="1527085"/>
                </a:lnTo>
                <a:lnTo>
                  <a:pt x="35820" y="1562906"/>
                </a:lnTo>
                <a:close/>
              </a:path>
              <a:path w="6089650" h="3806190">
                <a:moveTo>
                  <a:pt x="35820" y="1491265"/>
                </a:moveTo>
                <a:lnTo>
                  <a:pt x="0" y="1491265"/>
                </a:lnTo>
                <a:lnTo>
                  <a:pt x="0" y="1455445"/>
                </a:lnTo>
                <a:lnTo>
                  <a:pt x="35820" y="1455445"/>
                </a:lnTo>
                <a:lnTo>
                  <a:pt x="35820" y="1491265"/>
                </a:lnTo>
                <a:close/>
              </a:path>
              <a:path w="6089650" h="3806190">
                <a:moveTo>
                  <a:pt x="35820" y="1419625"/>
                </a:moveTo>
                <a:lnTo>
                  <a:pt x="0" y="1419625"/>
                </a:lnTo>
                <a:lnTo>
                  <a:pt x="0" y="1383805"/>
                </a:lnTo>
                <a:lnTo>
                  <a:pt x="35820" y="1383805"/>
                </a:lnTo>
                <a:lnTo>
                  <a:pt x="35820" y="1419625"/>
                </a:lnTo>
                <a:close/>
              </a:path>
              <a:path w="6089650" h="3806190">
                <a:moveTo>
                  <a:pt x="35820" y="1347984"/>
                </a:moveTo>
                <a:lnTo>
                  <a:pt x="0" y="1347984"/>
                </a:lnTo>
                <a:lnTo>
                  <a:pt x="0" y="1312164"/>
                </a:lnTo>
                <a:lnTo>
                  <a:pt x="35820" y="1312164"/>
                </a:lnTo>
                <a:lnTo>
                  <a:pt x="35820" y="1347984"/>
                </a:lnTo>
                <a:close/>
              </a:path>
              <a:path w="6089650" h="3806190">
                <a:moveTo>
                  <a:pt x="35820" y="1276344"/>
                </a:moveTo>
                <a:lnTo>
                  <a:pt x="0" y="1276344"/>
                </a:lnTo>
                <a:lnTo>
                  <a:pt x="0" y="1240524"/>
                </a:lnTo>
                <a:lnTo>
                  <a:pt x="35820" y="1240524"/>
                </a:lnTo>
                <a:lnTo>
                  <a:pt x="35820" y="1276344"/>
                </a:lnTo>
                <a:close/>
              </a:path>
              <a:path w="6089650" h="3806190">
                <a:moveTo>
                  <a:pt x="35820" y="1204703"/>
                </a:moveTo>
                <a:lnTo>
                  <a:pt x="0" y="1204703"/>
                </a:lnTo>
                <a:lnTo>
                  <a:pt x="0" y="1168883"/>
                </a:lnTo>
                <a:lnTo>
                  <a:pt x="35820" y="1168883"/>
                </a:lnTo>
                <a:lnTo>
                  <a:pt x="35820" y="1204703"/>
                </a:lnTo>
                <a:close/>
              </a:path>
              <a:path w="6089650" h="3806190">
                <a:moveTo>
                  <a:pt x="35820" y="1133063"/>
                </a:moveTo>
                <a:lnTo>
                  <a:pt x="0" y="1133063"/>
                </a:lnTo>
                <a:lnTo>
                  <a:pt x="0" y="1097243"/>
                </a:lnTo>
                <a:lnTo>
                  <a:pt x="35820" y="1097243"/>
                </a:lnTo>
                <a:lnTo>
                  <a:pt x="35820" y="1133063"/>
                </a:lnTo>
                <a:close/>
              </a:path>
              <a:path w="6089650" h="3806190">
                <a:moveTo>
                  <a:pt x="35820" y="1061423"/>
                </a:moveTo>
                <a:lnTo>
                  <a:pt x="0" y="1061423"/>
                </a:lnTo>
                <a:lnTo>
                  <a:pt x="0" y="1025602"/>
                </a:lnTo>
                <a:lnTo>
                  <a:pt x="35820" y="1025602"/>
                </a:lnTo>
                <a:lnTo>
                  <a:pt x="35820" y="1061423"/>
                </a:lnTo>
                <a:close/>
              </a:path>
              <a:path w="6089650" h="3806190">
                <a:moveTo>
                  <a:pt x="35820" y="989782"/>
                </a:moveTo>
                <a:lnTo>
                  <a:pt x="0" y="989782"/>
                </a:lnTo>
                <a:lnTo>
                  <a:pt x="0" y="953962"/>
                </a:lnTo>
                <a:lnTo>
                  <a:pt x="35820" y="953962"/>
                </a:lnTo>
                <a:lnTo>
                  <a:pt x="35820" y="989782"/>
                </a:lnTo>
                <a:close/>
              </a:path>
              <a:path w="6089650" h="3806190">
                <a:moveTo>
                  <a:pt x="35820" y="918142"/>
                </a:moveTo>
                <a:lnTo>
                  <a:pt x="0" y="918142"/>
                </a:lnTo>
                <a:lnTo>
                  <a:pt x="0" y="882321"/>
                </a:lnTo>
                <a:lnTo>
                  <a:pt x="35820" y="882321"/>
                </a:lnTo>
                <a:lnTo>
                  <a:pt x="35820" y="918142"/>
                </a:lnTo>
                <a:close/>
              </a:path>
              <a:path w="6089650" h="3806190">
                <a:moveTo>
                  <a:pt x="35820" y="846501"/>
                </a:moveTo>
                <a:lnTo>
                  <a:pt x="0" y="846501"/>
                </a:lnTo>
                <a:lnTo>
                  <a:pt x="0" y="810681"/>
                </a:lnTo>
                <a:lnTo>
                  <a:pt x="35820" y="810681"/>
                </a:lnTo>
                <a:lnTo>
                  <a:pt x="35820" y="846501"/>
                </a:lnTo>
                <a:close/>
              </a:path>
              <a:path w="6089650" h="3806190">
                <a:moveTo>
                  <a:pt x="35820" y="774861"/>
                </a:moveTo>
                <a:lnTo>
                  <a:pt x="0" y="774861"/>
                </a:lnTo>
                <a:lnTo>
                  <a:pt x="0" y="739041"/>
                </a:lnTo>
                <a:lnTo>
                  <a:pt x="35820" y="739041"/>
                </a:lnTo>
                <a:lnTo>
                  <a:pt x="35820" y="774861"/>
                </a:lnTo>
                <a:close/>
              </a:path>
              <a:path w="6089650" h="3806190">
                <a:moveTo>
                  <a:pt x="35820" y="703220"/>
                </a:moveTo>
                <a:lnTo>
                  <a:pt x="0" y="703220"/>
                </a:lnTo>
                <a:lnTo>
                  <a:pt x="0" y="667400"/>
                </a:lnTo>
                <a:lnTo>
                  <a:pt x="35820" y="667400"/>
                </a:lnTo>
                <a:lnTo>
                  <a:pt x="35820" y="703220"/>
                </a:lnTo>
                <a:close/>
              </a:path>
              <a:path w="6089650" h="3806190">
                <a:moveTo>
                  <a:pt x="35820" y="631580"/>
                </a:moveTo>
                <a:lnTo>
                  <a:pt x="0" y="631580"/>
                </a:lnTo>
                <a:lnTo>
                  <a:pt x="0" y="595760"/>
                </a:lnTo>
                <a:lnTo>
                  <a:pt x="35820" y="595760"/>
                </a:lnTo>
                <a:lnTo>
                  <a:pt x="35820" y="631580"/>
                </a:lnTo>
                <a:close/>
              </a:path>
              <a:path w="6089650" h="3806190">
                <a:moveTo>
                  <a:pt x="35820" y="559939"/>
                </a:moveTo>
                <a:lnTo>
                  <a:pt x="0" y="559939"/>
                </a:lnTo>
                <a:lnTo>
                  <a:pt x="0" y="524119"/>
                </a:lnTo>
                <a:lnTo>
                  <a:pt x="35820" y="524119"/>
                </a:lnTo>
                <a:lnTo>
                  <a:pt x="35820" y="559939"/>
                </a:lnTo>
                <a:close/>
              </a:path>
              <a:path w="6089650" h="3806190">
                <a:moveTo>
                  <a:pt x="35820" y="488299"/>
                </a:moveTo>
                <a:lnTo>
                  <a:pt x="0" y="488299"/>
                </a:lnTo>
                <a:lnTo>
                  <a:pt x="0" y="452479"/>
                </a:lnTo>
                <a:lnTo>
                  <a:pt x="35820" y="452479"/>
                </a:lnTo>
                <a:lnTo>
                  <a:pt x="35820" y="488299"/>
                </a:lnTo>
                <a:close/>
              </a:path>
              <a:path w="6089650" h="3806190">
                <a:moveTo>
                  <a:pt x="35820" y="416659"/>
                </a:moveTo>
                <a:lnTo>
                  <a:pt x="0" y="416659"/>
                </a:lnTo>
                <a:lnTo>
                  <a:pt x="0" y="380838"/>
                </a:lnTo>
                <a:lnTo>
                  <a:pt x="35820" y="380838"/>
                </a:lnTo>
                <a:lnTo>
                  <a:pt x="35820" y="416659"/>
                </a:lnTo>
                <a:close/>
              </a:path>
              <a:path w="6089650" h="3806190">
                <a:moveTo>
                  <a:pt x="36042" y="346099"/>
                </a:moveTo>
                <a:lnTo>
                  <a:pt x="900" y="344806"/>
                </a:lnTo>
                <a:lnTo>
                  <a:pt x="3269" y="309584"/>
                </a:lnTo>
                <a:lnTo>
                  <a:pt x="3394" y="308977"/>
                </a:lnTo>
                <a:lnTo>
                  <a:pt x="38841" y="313849"/>
                </a:lnTo>
                <a:lnTo>
                  <a:pt x="37840" y="321869"/>
                </a:lnTo>
                <a:lnTo>
                  <a:pt x="37041" y="329918"/>
                </a:lnTo>
                <a:lnTo>
                  <a:pt x="36441" y="337994"/>
                </a:lnTo>
                <a:lnTo>
                  <a:pt x="36042" y="346099"/>
                </a:lnTo>
                <a:close/>
              </a:path>
              <a:path w="6089650" h="3806190">
                <a:moveTo>
                  <a:pt x="44797" y="282297"/>
                </a:moveTo>
                <a:lnTo>
                  <a:pt x="10534" y="274033"/>
                </a:lnTo>
                <a:lnTo>
                  <a:pt x="12795" y="262966"/>
                </a:lnTo>
                <a:lnTo>
                  <a:pt x="20871" y="239716"/>
                </a:lnTo>
                <a:lnTo>
                  <a:pt x="53944" y="251331"/>
                </a:lnTo>
                <a:lnTo>
                  <a:pt x="51363" y="258985"/>
                </a:lnTo>
                <a:lnTo>
                  <a:pt x="48979" y="266698"/>
                </a:lnTo>
                <a:lnTo>
                  <a:pt x="46790" y="274468"/>
                </a:lnTo>
                <a:lnTo>
                  <a:pt x="44797" y="282297"/>
                </a:lnTo>
                <a:close/>
              </a:path>
              <a:path w="6089650" h="3806190">
                <a:moveTo>
                  <a:pt x="66114" y="221559"/>
                </a:moveTo>
                <a:lnTo>
                  <a:pt x="34241" y="206620"/>
                </a:lnTo>
                <a:lnTo>
                  <a:pt x="48905" y="177399"/>
                </a:lnTo>
                <a:lnTo>
                  <a:pt x="50675" y="174778"/>
                </a:lnTo>
                <a:lnTo>
                  <a:pt x="81262" y="193060"/>
                </a:lnTo>
                <a:lnTo>
                  <a:pt x="77204" y="200047"/>
                </a:lnTo>
                <a:lnTo>
                  <a:pt x="73327" y="207125"/>
                </a:lnTo>
                <a:lnTo>
                  <a:pt x="69630" y="214296"/>
                </a:lnTo>
                <a:lnTo>
                  <a:pt x="66114" y="221559"/>
                </a:lnTo>
                <a:close/>
              </a:path>
              <a:path w="6089650" h="3806190">
                <a:moveTo>
                  <a:pt x="142544" y="118565"/>
                </a:moveTo>
                <a:lnTo>
                  <a:pt x="119042" y="92468"/>
                </a:lnTo>
                <a:lnTo>
                  <a:pt x="139315" y="74624"/>
                </a:lnTo>
                <a:lnTo>
                  <a:pt x="146646" y="69672"/>
                </a:lnTo>
                <a:lnTo>
                  <a:pt x="167583" y="98179"/>
                </a:lnTo>
                <a:lnTo>
                  <a:pt x="161135" y="103039"/>
                </a:lnTo>
                <a:lnTo>
                  <a:pt x="154812" y="108057"/>
                </a:lnTo>
                <a:lnTo>
                  <a:pt x="148615" y="113232"/>
                </a:lnTo>
                <a:lnTo>
                  <a:pt x="142544" y="118565"/>
                </a:lnTo>
                <a:close/>
              </a:path>
              <a:path w="6089650" h="3806190">
                <a:moveTo>
                  <a:pt x="99161" y="166252"/>
                </a:moveTo>
                <a:lnTo>
                  <a:pt x="70703" y="145126"/>
                </a:lnTo>
                <a:lnTo>
                  <a:pt x="74635" y="139303"/>
                </a:lnTo>
                <a:lnTo>
                  <a:pt x="93679" y="117668"/>
                </a:lnTo>
                <a:lnTo>
                  <a:pt x="119674" y="141319"/>
                </a:lnTo>
                <a:lnTo>
                  <a:pt x="114311" y="147363"/>
                </a:lnTo>
                <a:lnTo>
                  <a:pt x="109104" y="153533"/>
                </a:lnTo>
                <a:lnTo>
                  <a:pt x="104055" y="159829"/>
                </a:lnTo>
                <a:lnTo>
                  <a:pt x="99161" y="166252"/>
                </a:lnTo>
                <a:close/>
              </a:path>
              <a:path w="6089650" h="3806190">
                <a:moveTo>
                  <a:pt x="194477" y="80420"/>
                </a:moveTo>
                <a:lnTo>
                  <a:pt x="176296" y="49646"/>
                </a:lnTo>
                <a:lnTo>
                  <a:pt x="177410" y="48893"/>
                </a:lnTo>
                <a:lnTo>
                  <a:pt x="208263" y="33411"/>
                </a:lnTo>
                <a:lnTo>
                  <a:pt x="223061" y="65414"/>
                </a:lnTo>
                <a:lnTo>
                  <a:pt x="215778" y="68894"/>
                </a:lnTo>
                <a:lnTo>
                  <a:pt x="208586" y="72555"/>
                </a:lnTo>
                <a:lnTo>
                  <a:pt x="201486" y="76397"/>
                </a:lnTo>
                <a:lnTo>
                  <a:pt x="194477" y="80420"/>
                </a:lnTo>
                <a:close/>
              </a:path>
              <a:path w="6089650" h="3806190">
                <a:moveTo>
                  <a:pt x="252884" y="53402"/>
                </a:moveTo>
                <a:lnTo>
                  <a:pt x="241437" y="20265"/>
                </a:lnTo>
                <a:lnTo>
                  <a:pt x="262977" y="12783"/>
                </a:lnTo>
                <a:lnTo>
                  <a:pt x="275841" y="10155"/>
                </a:lnTo>
                <a:lnTo>
                  <a:pt x="283916" y="44410"/>
                </a:lnTo>
                <a:lnTo>
                  <a:pt x="276072" y="46364"/>
                </a:lnTo>
                <a:lnTo>
                  <a:pt x="268285" y="48514"/>
                </a:lnTo>
                <a:lnTo>
                  <a:pt x="260556" y="50860"/>
                </a:lnTo>
                <a:lnTo>
                  <a:pt x="252884" y="53402"/>
                </a:lnTo>
                <a:close/>
              </a:path>
              <a:path w="6089650" h="3806190">
                <a:moveTo>
                  <a:pt x="315475" y="38621"/>
                </a:moveTo>
                <a:lnTo>
                  <a:pt x="310788" y="3178"/>
                </a:lnTo>
                <a:lnTo>
                  <a:pt x="346658" y="765"/>
                </a:lnTo>
                <a:lnTo>
                  <a:pt x="347775" y="35984"/>
                </a:lnTo>
                <a:lnTo>
                  <a:pt x="339658" y="36342"/>
                </a:lnTo>
                <a:lnTo>
                  <a:pt x="331570" y="36901"/>
                </a:lnTo>
                <a:lnTo>
                  <a:pt x="323509" y="37660"/>
                </a:lnTo>
                <a:lnTo>
                  <a:pt x="315475" y="38621"/>
                </a:lnTo>
                <a:close/>
              </a:path>
              <a:path w="6089650" h="3806190">
                <a:moveTo>
                  <a:pt x="394016" y="35819"/>
                </a:moveTo>
                <a:lnTo>
                  <a:pt x="358196" y="35819"/>
                </a:lnTo>
                <a:lnTo>
                  <a:pt x="358196" y="0"/>
                </a:lnTo>
                <a:lnTo>
                  <a:pt x="394016" y="0"/>
                </a:lnTo>
                <a:lnTo>
                  <a:pt x="394016" y="35819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8130680" y="3221805"/>
            <a:ext cx="745490" cy="671195"/>
          </a:xfrm>
          <a:custGeom>
            <a:avLst/>
            <a:gdLst/>
            <a:ahLst/>
            <a:cxnLst/>
            <a:rect l="l" t="t" r="r" b="b"/>
            <a:pathLst>
              <a:path w="745490" h="671195">
                <a:moveTo>
                  <a:pt x="744875" y="671079"/>
                </a:moveTo>
                <a:lnTo>
                  <a:pt x="0" y="671079"/>
                </a:lnTo>
                <a:lnTo>
                  <a:pt x="0" y="0"/>
                </a:lnTo>
                <a:lnTo>
                  <a:pt x="744875" y="0"/>
                </a:lnTo>
                <a:lnTo>
                  <a:pt x="744875" y="671079"/>
                </a:lnTo>
                <a:close/>
              </a:path>
            </a:pathLst>
          </a:custGeom>
          <a:solidFill>
            <a:srgbClr val="FA3D9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8157" y="1330022"/>
            <a:ext cx="12160885" cy="799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50" b="0" i="1">
                <a:solidFill>
                  <a:srgbClr val="FFCC00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Relationship Id="rId4" Type="http://schemas.openxmlformats.org/officeDocument/2006/relationships/hyperlink" Target="http://www.ilo.org/wcmsp5/groups/public/---dgreports/-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96700" y="3908847"/>
            <a:ext cx="5738495" cy="271780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algn="just" marL="12700" marR="5080">
              <a:lnSpc>
                <a:spcPts val="1760"/>
              </a:lnSpc>
              <a:spcBef>
                <a:spcPts val="195"/>
              </a:spcBef>
            </a:pPr>
            <a:r>
              <a:rPr dirty="0" sz="1500" spc="55">
                <a:solidFill>
                  <a:srgbClr val="FFFFFF"/>
                </a:solidFill>
                <a:latin typeface="Trebuchet MS"/>
                <a:cs typeface="Trebuchet MS"/>
              </a:rPr>
              <a:t>Children's</a:t>
            </a:r>
            <a:r>
              <a:rPr dirty="0" sz="15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35">
                <a:solidFill>
                  <a:srgbClr val="FFFFFF"/>
                </a:solidFill>
                <a:latin typeface="Trebuchet MS"/>
                <a:cs typeface="Trebuchet MS"/>
              </a:rPr>
              <a:t>employment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can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have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significant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55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dirty="0" sz="15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500" spc="-4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social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impacts,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95">
                <a:solidFill>
                  <a:srgbClr val="FFFFFF"/>
                </a:solidFill>
                <a:latin typeface="Trebuchet MS"/>
                <a:cs typeface="Trebuchet MS"/>
              </a:rPr>
              <a:t>such</a:t>
            </a:r>
            <a:r>
              <a:rPr dirty="0" sz="15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114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decreased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55">
                <a:solidFill>
                  <a:srgbClr val="FFFFFF"/>
                </a:solidFill>
                <a:latin typeface="Trebuchet MS"/>
                <a:cs typeface="Trebuchet MS"/>
              </a:rPr>
              <a:t>human</a:t>
            </a:r>
            <a:r>
              <a:rPr dirty="0" sz="15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5">
                <a:solidFill>
                  <a:srgbClr val="FFFFFF"/>
                </a:solidFill>
                <a:latin typeface="Trebuchet MS"/>
                <a:cs typeface="Trebuchet MS"/>
              </a:rPr>
              <a:t>capital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development, </a:t>
            </a:r>
            <a:r>
              <a:rPr dirty="0" sz="1500" spc="-4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15">
                <a:solidFill>
                  <a:srgbClr val="FFFFFF"/>
                </a:solidFill>
                <a:latin typeface="Trebuchet MS"/>
                <a:cs typeface="Trebuchet MS"/>
              </a:rPr>
              <a:t>productivity, </a:t>
            </a:r>
            <a:r>
              <a:rPr dirty="0" sz="1500" spc="45">
                <a:solidFill>
                  <a:srgbClr val="FFFFFF"/>
                </a:solidFill>
                <a:latin typeface="Trebuchet MS"/>
                <a:cs typeface="Trebuchet MS"/>
              </a:rPr>
              <a:t>income </a:t>
            </a:r>
            <a:r>
              <a:rPr dirty="0" sz="1500" spc="-5">
                <a:solidFill>
                  <a:srgbClr val="FFFFFF"/>
                </a:solidFill>
                <a:latin typeface="Trebuchet MS"/>
                <a:cs typeface="Trebuchet MS"/>
              </a:rPr>
              <a:t>inequality,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social </a:t>
            </a:r>
            <a:r>
              <a:rPr dirty="0" sz="1500" spc="5">
                <a:solidFill>
                  <a:srgbClr val="FFFFFF"/>
                </a:solidFill>
                <a:latin typeface="Trebuchet MS"/>
                <a:cs typeface="Trebuchet MS"/>
              </a:rPr>
              <a:t>implications.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It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often </a:t>
            </a:r>
            <a:r>
              <a:rPr dirty="0" sz="1500" spc="-4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55">
                <a:solidFill>
                  <a:srgbClr val="FFFFFF"/>
                </a:solidFill>
                <a:latin typeface="Trebuchet MS"/>
                <a:cs typeface="Trebuchet MS"/>
              </a:rPr>
              <a:t>leads</a:t>
            </a:r>
            <a:r>
              <a:rPr dirty="0" sz="15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15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1500" spc="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lower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output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higher</a:t>
            </a:r>
            <a:r>
              <a:rPr dirty="0" sz="15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0">
                <a:solidFill>
                  <a:srgbClr val="FFFFFF"/>
                </a:solidFill>
                <a:latin typeface="Trebuchet MS"/>
                <a:cs typeface="Trebuchet MS"/>
              </a:rPr>
              <a:t>error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10">
                <a:solidFill>
                  <a:srgbClr val="FFFFFF"/>
                </a:solidFill>
                <a:latin typeface="Trebuchet MS"/>
                <a:cs typeface="Trebuchet MS"/>
              </a:rPr>
              <a:t>rates,</a:t>
            </a:r>
            <a:r>
              <a:rPr dirty="0" sz="1500" spc="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diverting 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resources</a:t>
            </a:r>
            <a:r>
              <a:rPr dirty="0" sz="1500" spc="75">
                <a:solidFill>
                  <a:srgbClr val="FFFFFF"/>
                </a:solidFill>
                <a:latin typeface="Trebuchet MS"/>
                <a:cs typeface="Trebuchet MS"/>
              </a:rPr>
              <a:t> away</a:t>
            </a:r>
            <a:r>
              <a:rPr dirty="0" sz="1500" spc="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from</a:t>
            </a:r>
            <a:r>
              <a:rPr dirty="0" sz="150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education</a:t>
            </a:r>
            <a:r>
              <a:rPr dirty="0" sz="15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">
                <a:solidFill>
                  <a:srgbClr val="FFFFFF"/>
                </a:solidFill>
                <a:latin typeface="Trebuchet MS"/>
                <a:cs typeface="Trebuchet MS"/>
              </a:rPr>
              <a:t>skill</a:t>
            </a:r>
            <a:r>
              <a:rPr dirty="0" sz="1500" spc="4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development. 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0">
                <a:solidFill>
                  <a:srgbClr val="FFFFFF"/>
                </a:solidFill>
                <a:latin typeface="Trebuchet MS"/>
                <a:cs typeface="Trebuchet MS"/>
              </a:rPr>
              <a:t>Socially, 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it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can 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lead </a:t>
            </a:r>
            <a:r>
              <a:rPr dirty="0" sz="1500" spc="15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500" spc="-15">
                <a:solidFill>
                  <a:srgbClr val="FFFFFF"/>
                </a:solidFill>
                <a:latin typeface="Trebuchet MS"/>
                <a:cs typeface="Trebuchet MS"/>
              </a:rPr>
              <a:t>limited </a:t>
            </a:r>
            <a:r>
              <a:rPr dirty="0" sz="1500" spc="105">
                <a:solidFill>
                  <a:srgbClr val="FFFFFF"/>
                </a:solidFill>
                <a:latin typeface="Trebuchet MS"/>
                <a:cs typeface="Trebuchet MS"/>
              </a:rPr>
              <a:t>access </a:t>
            </a:r>
            <a:r>
              <a:rPr dirty="0" sz="1500" spc="15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500" spc="20">
                <a:solidFill>
                  <a:srgbClr val="FFFFFF"/>
                </a:solidFill>
                <a:latin typeface="Trebuchet MS"/>
                <a:cs typeface="Trebuchet MS"/>
              </a:rPr>
              <a:t>education, </a:t>
            </a:r>
            <a:r>
              <a:rPr dirty="0" sz="1500" spc="15">
                <a:solidFill>
                  <a:srgbClr val="FFFFFF"/>
                </a:solidFill>
                <a:latin typeface="Trebuchet MS"/>
                <a:cs typeface="Trebuchet MS"/>
              </a:rPr>
              <a:t>health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safety concerns,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500" spc="55">
                <a:solidFill>
                  <a:srgbClr val="FFFFFF"/>
                </a:solidFill>
                <a:latin typeface="Trebuchet MS"/>
                <a:cs typeface="Trebuchet MS"/>
              </a:rPr>
              <a:t>psychological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500" spc="20">
                <a:solidFill>
                  <a:srgbClr val="FFFFFF"/>
                </a:solidFill>
                <a:latin typeface="Trebuchet MS"/>
                <a:cs typeface="Trebuchet MS"/>
              </a:rPr>
              <a:t>emotional well-being.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0">
                <a:solidFill>
                  <a:srgbClr val="FFFFFF"/>
                </a:solidFill>
                <a:latin typeface="Trebuchet MS"/>
                <a:cs typeface="Trebuchet MS"/>
              </a:rPr>
              <a:t>Factors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influencing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45">
                <a:solidFill>
                  <a:srgbClr val="FFFFFF"/>
                </a:solidFill>
                <a:latin typeface="Trebuchet MS"/>
                <a:cs typeface="Trebuchet MS"/>
              </a:rPr>
              <a:t>children's</a:t>
            </a: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35">
                <a:solidFill>
                  <a:srgbClr val="FFFFFF"/>
                </a:solidFill>
                <a:latin typeface="Trebuchet MS"/>
                <a:cs typeface="Trebuchet MS"/>
              </a:rPr>
              <a:t>employment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poverty, 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55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dirty="0" sz="15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conditions,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cultural</a:t>
            </a:r>
            <a:r>
              <a:rPr dirty="0" sz="15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societal</a:t>
            </a:r>
            <a:r>
              <a:rPr dirty="0" sz="1500" spc="35">
                <a:solidFill>
                  <a:srgbClr val="FFFFFF"/>
                </a:solidFill>
                <a:latin typeface="Trebuchet MS"/>
                <a:cs typeface="Trebuchet MS"/>
              </a:rPr>
              <a:t> norms. 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85">
                <a:solidFill>
                  <a:srgbClr val="FFFFFF"/>
                </a:solidFill>
                <a:latin typeface="Trebuchet MS"/>
                <a:cs typeface="Trebuchet MS"/>
              </a:rPr>
              <a:t>Addressing </a:t>
            </a:r>
            <a:r>
              <a:rPr dirty="0" sz="1500" spc="55">
                <a:solidFill>
                  <a:srgbClr val="FFFFFF"/>
                </a:solidFill>
                <a:latin typeface="Trebuchet MS"/>
                <a:cs typeface="Trebuchet MS"/>
              </a:rPr>
              <a:t>these </a:t>
            </a:r>
            <a:r>
              <a:rPr dirty="0" sz="1500" spc="45">
                <a:solidFill>
                  <a:srgbClr val="FFFFFF"/>
                </a:solidFill>
                <a:latin typeface="Trebuchet MS"/>
                <a:cs typeface="Trebuchet MS"/>
              </a:rPr>
              <a:t>factors </a:t>
            </a: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dirty="0" sz="1500" spc="15">
                <a:solidFill>
                  <a:srgbClr val="FFFFFF"/>
                </a:solidFill>
                <a:latin typeface="Trebuchet MS"/>
                <a:cs typeface="Trebuchet MS"/>
              </a:rPr>
              <a:t>crucial </a:t>
            </a:r>
            <a:r>
              <a:rPr dirty="0" sz="1500" spc="2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dirty="0" sz="1500" spc="45">
                <a:solidFill>
                  <a:srgbClr val="FFFFFF"/>
                </a:solidFill>
                <a:latin typeface="Trebuchet MS"/>
                <a:cs typeface="Trebuchet MS"/>
              </a:rPr>
              <a:t>sustainable </a:t>
            </a:r>
            <a:r>
              <a:rPr dirty="0" sz="1500" spc="55">
                <a:solidFill>
                  <a:srgbClr val="FFFFFF"/>
                </a:solidFill>
                <a:latin typeface="Trebuchet MS"/>
                <a:cs typeface="Trebuchet MS"/>
              </a:rPr>
              <a:t>economic </a:t>
            </a:r>
            <a:r>
              <a:rPr dirty="0" sz="15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55">
                <a:solidFill>
                  <a:srgbClr val="FFFFFF"/>
                </a:solidFill>
                <a:latin typeface="Trebuchet MS"/>
                <a:cs typeface="Trebuchet MS"/>
              </a:rPr>
              <a:t>growth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promoting </a:t>
            </a:r>
            <a:r>
              <a:rPr dirty="0" sz="1500" spc="2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well-being </a:t>
            </a:r>
            <a:r>
              <a:rPr dirty="0" sz="1500" spc="35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dirty="0" sz="1500" spc="20">
                <a:solidFill>
                  <a:srgbClr val="FFFFFF"/>
                </a:solidFill>
                <a:latin typeface="Trebuchet MS"/>
                <a:cs typeface="Trebuchet MS"/>
              </a:rPr>
              <a:t>children 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affected </a:t>
            </a:r>
            <a:r>
              <a:rPr dirty="0" sz="1500" spc="95">
                <a:solidFill>
                  <a:srgbClr val="FFFFFF"/>
                </a:solidFill>
                <a:latin typeface="Trebuchet MS"/>
                <a:cs typeface="Trebuchet MS"/>
              </a:rPr>
              <a:t>by </a:t>
            </a:r>
            <a:r>
              <a:rPr dirty="0" sz="1500" spc="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0">
                <a:solidFill>
                  <a:srgbClr val="FFFFFF"/>
                </a:solidFill>
                <a:latin typeface="Trebuchet MS"/>
                <a:cs typeface="Trebuchet MS"/>
              </a:rPr>
              <a:t>employment.</a:t>
            </a:r>
            <a:endParaRPr sz="15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170191"/>
            <a:ext cx="14211935" cy="19933920"/>
            <a:chOff x="0" y="170191"/>
            <a:chExt cx="14211935" cy="19933920"/>
          </a:xfrm>
        </p:grpSpPr>
        <p:sp>
          <p:nvSpPr>
            <p:cNvPr id="4" name="object 4"/>
            <p:cNvSpPr/>
            <p:nvPr/>
          </p:nvSpPr>
          <p:spPr>
            <a:xfrm>
              <a:off x="2612212" y="7139367"/>
              <a:ext cx="6589395" cy="4436745"/>
            </a:xfrm>
            <a:custGeom>
              <a:avLst/>
              <a:gdLst/>
              <a:ahLst/>
              <a:cxnLst/>
              <a:rect l="l" t="t" r="r" b="b"/>
              <a:pathLst>
                <a:path w="6589395" h="4436745">
                  <a:moveTo>
                    <a:pt x="744880" y="3573500"/>
                  </a:moveTo>
                  <a:lnTo>
                    <a:pt x="0" y="3573500"/>
                  </a:lnTo>
                  <a:lnTo>
                    <a:pt x="0" y="4244581"/>
                  </a:lnTo>
                  <a:lnTo>
                    <a:pt x="744880" y="4244581"/>
                  </a:lnTo>
                  <a:lnTo>
                    <a:pt x="744880" y="3573500"/>
                  </a:lnTo>
                  <a:close/>
                </a:path>
                <a:path w="6589395" h="4436745">
                  <a:moveTo>
                    <a:pt x="4084548" y="0"/>
                  </a:moveTo>
                  <a:lnTo>
                    <a:pt x="3339681" y="0"/>
                  </a:lnTo>
                  <a:lnTo>
                    <a:pt x="3339681" y="671080"/>
                  </a:lnTo>
                  <a:lnTo>
                    <a:pt x="4084548" y="671080"/>
                  </a:lnTo>
                  <a:lnTo>
                    <a:pt x="4084548" y="0"/>
                  </a:lnTo>
                  <a:close/>
                </a:path>
                <a:path w="6589395" h="4436745">
                  <a:moveTo>
                    <a:pt x="6589039" y="3765334"/>
                  </a:moveTo>
                  <a:lnTo>
                    <a:pt x="5844159" y="3765334"/>
                  </a:lnTo>
                  <a:lnTo>
                    <a:pt x="5844159" y="4436415"/>
                  </a:lnTo>
                  <a:lnTo>
                    <a:pt x="6589039" y="4436415"/>
                  </a:lnTo>
                  <a:lnTo>
                    <a:pt x="6589039" y="3765334"/>
                  </a:lnTo>
                  <a:close/>
                </a:path>
              </a:pathLst>
            </a:custGeom>
            <a:solidFill>
              <a:srgbClr val="FA3D9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26894" y="6330067"/>
              <a:ext cx="1684779" cy="161289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6182364"/>
              <a:ext cx="1217295" cy="1435100"/>
            </a:xfrm>
            <a:custGeom>
              <a:avLst/>
              <a:gdLst/>
              <a:ahLst/>
              <a:cxnLst/>
              <a:rect l="l" t="t" r="r" b="b"/>
              <a:pathLst>
                <a:path w="1217295" h="1435100">
                  <a:moveTo>
                    <a:pt x="509355" y="1371756"/>
                  </a:moveTo>
                  <a:lnTo>
                    <a:pt x="400019" y="1371756"/>
                  </a:lnTo>
                  <a:lnTo>
                    <a:pt x="1109502" y="962099"/>
                  </a:lnTo>
                  <a:lnTo>
                    <a:pt x="997031" y="893680"/>
                  </a:lnTo>
                  <a:lnTo>
                    <a:pt x="1051001" y="862517"/>
                  </a:lnTo>
                  <a:lnTo>
                    <a:pt x="1216712" y="963322"/>
                  </a:lnTo>
                  <a:lnTo>
                    <a:pt x="509355" y="1371756"/>
                  </a:lnTo>
                  <a:close/>
                </a:path>
                <a:path w="1217295" h="1435100">
                  <a:moveTo>
                    <a:pt x="400020" y="1434887"/>
                  </a:moveTo>
                  <a:lnTo>
                    <a:pt x="0" y="1203918"/>
                  </a:lnTo>
                  <a:lnTo>
                    <a:pt x="0" y="1140786"/>
                  </a:lnTo>
                  <a:lnTo>
                    <a:pt x="400019" y="1371756"/>
                  </a:lnTo>
                  <a:lnTo>
                    <a:pt x="509355" y="1371756"/>
                  </a:lnTo>
                  <a:lnTo>
                    <a:pt x="400020" y="1434887"/>
                  </a:lnTo>
                  <a:close/>
                </a:path>
                <a:path w="1217295" h="1435100">
                  <a:moveTo>
                    <a:pt x="0" y="510033"/>
                  </a:moveTo>
                  <a:lnTo>
                    <a:pt x="0" y="446730"/>
                  </a:lnTo>
                  <a:lnTo>
                    <a:pt x="24764" y="432271"/>
                  </a:lnTo>
                  <a:lnTo>
                    <a:pt x="79278" y="463749"/>
                  </a:lnTo>
                  <a:lnTo>
                    <a:pt x="0" y="510033"/>
                  </a:lnTo>
                  <a:close/>
                </a:path>
                <a:path w="1217295" h="1435100">
                  <a:moveTo>
                    <a:pt x="509337" y="782310"/>
                  </a:moveTo>
                  <a:lnTo>
                    <a:pt x="400019" y="782310"/>
                  </a:lnTo>
                  <a:lnTo>
                    <a:pt x="835601" y="530799"/>
                  </a:lnTo>
                  <a:lnTo>
                    <a:pt x="720756" y="463749"/>
                  </a:lnTo>
                  <a:lnTo>
                    <a:pt x="775268" y="432271"/>
                  </a:lnTo>
                  <a:lnTo>
                    <a:pt x="944468" y="531061"/>
                  </a:lnTo>
                  <a:lnTo>
                    <a:pt x="509337" y="782310"/>
                  </a:lnTo>
                  <a:close/>
                </a:path>
                <a:path w="1217295" h="1435100">
                  <a:moveTo>
                    <a:pt x="400016" y="845433"/>
                  </a:moveTo>
                  <a:lnTo>
                    <a:pt x="0" y="614459"/>
                  </a:lnTo>
                  <a:lnTo>
                    <a:pt x="0" y="551336"/>
                  </a:lnTo>
                  <a:lnTo>
                    <a:pt x="400019" y="782310"/>
                  </a:lnTo>
                  <a:lnTo>
                    <a:pt x="509337" y="782310"/>
                  </a:lnTo>
                  <a:lnTo>
                    <a:pt x="400016" y="845433"/>
                  </a:lnTo>
                  <a:close/>
                </a:path>
                <a:path w="1217295" h="1435100">
                  <a:moveTo>
                    <a:pt x="400015" y="255974"/>
                  </a:moveTo>
                  <a:lnTo>
                    <a:pt x="127789" y="98789"/>
                  </a:lnTo>
                  <a:lnTo>
                    <a:pt x="296990" y="0"/>
                  </a:lnTo>
                  <a:lnTo>
                    <a:pt x="351506" y="31480"/>
                  </a:lnTo>
                  <a:lnTo>
                    <a:pt x="236667" y="98527"/>
                  </a:lnTo>
                  <a:lnTo>
                    <a:pt x="400019" y="192842"/>
                  </a:lnTo>
                  <a:lnTo>
                    <a:pt x="509353" y="192842"/>
                  </a:lnTo>
                  <a:lnTo>
                    <a:pt x="400015" y="255974"/>
                  </a:lnTo>
                  <a:close/>
                </a:path>
                <a:path w="1217295" h="1435100">
                  <a:moveTo>
                    <a:pt x="509353" y="192842"/>
                  </a:moveTo>
                  <a:lnTo>
                    <a:pt x="400019" y="192842"/>
                  </a:lnTo>
                  <a:lnTo>
                    <a:pt x="563370" y="98527"/>
                  </a:lnTo>
                  <a:lnTo>
                    <a:pt x="448528" y="31477"/>
                  </a:lnTo>
                  <a:lnTo>
                    <a:pt x="503043" y="0"/>
                  </a:lnTo>
                  <a:lnTo>
                    <a:pt x="672245" y="98789"/>
                  </a:lnTo>
                  <a:lnTo>
                    <a:pt x="509353" y="192842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6213844"/>
              <a:ext cx="1109980" cy="1340485"/>
            </a:xfrm>
            <a:custGeom>
              <a:avLst/>
              <a:gdLst/>
              <a:ahLst/>
              <a:cxnLst/>
              <a:rect l="l" t="t" r="r" b="b"/>
              <a:pathLst>
                <a:path w="1109980" h="1340484">
                  <a:moveTo>
                    <a:pt x="630981" y="1206918"/>
                  </a:moveTo>
                  <a:lnTo>
                    <a:pt x="400017" y="1206918"/>
                  </a:lnTo>
                  <a:lnTo>
                    <a:pt x="997031" y="862200"/>
                  </a:lnTo>
                  <a:lnTo>
                    <a:pt x="1109502" y="930619"/>
                  </a:lnTo>
                  <a:lnTo>
                    <a:pt x="630981" y="1206918"/>
                  </a:lnTo>
                  <a:close/>
                </a:path>
                <a:path w="1109980" h="1340484">
                  <a:moveTo>
                    <a:pt x="400019" y="1340276"/>
                  </a:moveTo>
                  <a:lnTo>
                    <a:pt x="0" y="1109306"/>
                  </a:lnTo>
                  <a:lnTo>
                    <a:pt x="0" y="975947"/>
                  </a:lnTo>
                  <a:lnTo>
                    <a:pt x="400017" y="1206918"/>
                  </a:lnTo>
                  <a:lnTo>
                    <a:pt x="630981" y="1206918"/>
                  </a:lnTo>
                  <a:lnTo>
                    <a:pt x="400019" y="1340276"/>
                  </a:lnTo>
                  <a:close/>
                </a:path>
                <a:path w="1109980" h="1340484">
                  <a:moveTo>
                    <a:pt x="400019" y="750830"/>
                  </a:moveTo>
                  <a:lnTo>
                    <a:pt x="0" y="519856"/>
                  </a:lnTo>
                  <a:lnTo>
                    <a:pt x="0" y="478553"/>
                  </a:lnTo>
                  <a:lnTo>
                    <a:pt x="79278" y="432269"/>
                  </a:lnTo>
                  <a:lnTo>
                    <a:pt x="400017" y="617466"/>
                  </a:lnTo>
                  <a:lnTo>
                    <a:pt x="630985" y="617466"/>
                  </a:lnTo>
                  <a:lnTo>
                    <a:pt x="400019" y="750830"/>
                  </a:lnTo>
                  <a:close/>
                </a:path>
                <a:path w="1109980" h="1340484">
                  <a:moveTo>
                    <a:pt x="630985" y="617466"/>
                  </a:moveTo>
                  <a:lnTo>
                    <a:pt x="400017" y="617466"/>
                  </a:lnTo>
                  <a:lnTo>
                    <a:pt x="720756" y="432269"/>
                  </a:lnTo>
                  <a:lnTo>
                    <a:pt x="835601" y="499319"/>
                  </a:lnTo>
                  <a:lnTo>
                    <a:pt x="630985" y="617466"/>
                  </a:lnTo>
                  <a:close/>
                </a:path>
                <a:path w="1109980" h="1340484">
                  <a:moveTo>
                    <a:pt x="496503" y="28007"/>
                  </a:moveTo>
                  <a:lnTo>
                    <a:pt x="400017" y="28007"/>
                  </a:lnTo>
                  <a:lnTo>
                    <a:pt x="448533" y="0"/>
                  </a:lnTo>
                  <a:lnTo>
                    <a:pt x="496503" y="28007"/>
                  </a:lnTo>
                  <a:close/>
                </a:path>
                <a:path w="1109980" h="1340484">
                  <a:moveTo>
                    <a:pt x="400019" y="161362"/>
                  </a:moveTo>
                  <a:lnTo>
                    <a:pt x="236667" y="67047"/>
                  </a:lnTo>
                  <a:lnTo>
                    <a:pt x="351506" y="0"/>
                  </a:lnTo>
                  <a:lnTo>
                    <a:pt x="400017" y="28007"/>
                  </a:lnTo>
                  <a:lnTo>
                    <a:pt x="496503" y="28007"/>
                  </a:lnTo>
                  <a:lnTo>
                    <a:pt x="563370" y="67047"/>
                  </a:lnTo>
                  <a:lnTo>
                    <a:pt x="400019" y="161362"/>
                  </a:lnTo>
                  <a:close/>
                </a:path>
              </a:pathLst>
            </a:custGeom>
            <a:solidFill>
              <a:srgbClr val="201C4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848886"/>
              <a:ext cx="400050" cy="2161540"/>
            </a:xfrm>
            <a:custGeom>
              <a:avLst/>
              <a:gdLst/>
              <a:ahLst/>
              <a:cxnLst/>
              <a:rect l="l" t="t" r="r" b="b"/>
              <a:pathLst>
                <a:path w="400050" h="2161540">
                  <a:moveTo>
                    <a:pt x="400017" y="392965"/>
                  </a:moveTo>
                  <a:lnTo>
                    <a:pt x="127786" y="235780"/>
                  </a:lnTo>
                  <a:lnTo>
                    <a:pt x="400017" y="0"/>
                  </a:lnTo>
                  <a:lnTo>
                    <a:pt x="400017" y="392965"/>
                  </a:lnTo>
                  <a:close/>
                </a:path>
                <a:path w="400050" h="2161540">
                  <a:moveTo>
                    <a:pt x="400017" y="982424"/>
                  </a:moveTo>
                  <a:lnTo>
                    <a:pt x="0" y="751450"/>
                  </a:lnTo>
                  <a:lnTo>
                    <a:pt x="0" y="542942"/>
                  </a:lnTo>
                  <a:lnTo>
                    <a:pt x="127789" y="432266"/>
                  </a:lnTo>
                  <a:lnTo>
                    <a:pt x="400017" y="589451"/>
                  </a:lnTo>
                  <a:lnTo>
                    <a:pt x="400017" y="982424"/>
                  </a:lnTo>
                  <a:close/>
                </a:path>
                <a:path w="400050" h="2161540">
                  <a:moveTo>
                    <a:pt x="400017" y="1571876"/>
                  </a:moveTo>
                  <a:lnTo>
                    <a:pt x="0" y="1340904"/>
                  </a:lnTo>
                  <a:lnTo>
                    <a:pt x="0" y="947937"/>
                  </a:lnTo>
                  <a:lnTo>
                    <a:pt x="400017" y="1178911"/>
                  </a:lnTo>
                  <a:lnTo>
                    <a:pt x="400017" y="1571876"/>
                  </a:lnTo>
                  <a:close/>
                </a:path>
                <a:path w="400050" h="2161540">
                  <a:moveTo>
                    <a:pt x="400017" y="2161333"/>
                  </a:moveTo>
                  <a:lnTo>
                    <a:pt x="0" y="1930364"/>
                  </a:lnTo>
                  <a:lnTo>
                    <a:pt x="0" y="1537395"/>
                  </a:lnTo>
                  <a:lnTo>
                    <a:pt x="400017" y="1768365"/>
                  </a:lnTo>
                  <a:lnTo>
                    <a:pt x="400017" y="2161333"/>
                  </a:lnTo>
                  <a:close/>
                </a:path>
              </a:pathLst>
            </a:custGeom>
            <a:solidFill>
              <a:srgbClr val="FA3D9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00017" y="5848886"/>
              <a:ext cx="1089025" cy="2161540"/>
            </a:xfrm>
            <a:custGeom>
              <a:avLst/>
              <a:gdLst/>
              <a:ahLst/>
              <a:cxnLst/>
              <a:rect l="l" t="t" r="r" b="b"/>
              <a:pathLst>
                <a:path w="1089025" h="2161540">
                  <a:moveTo>
                    <a:pt x="0" y="982424"/>
                  </a:moveTo>
                  <a:lnTo>
                    <a:pt x="0" y="589451"/>
                  </a:lnTo>
                  <a:lnTo>
                    <a:pt x="272229" y="432266"/>
                  </a:lnTo>
                  <a:lnTo>
                    <a:pt x="544464" y="668046"/>
                  </a:lnTo>
                  <a:lnTo>
                    <a:pt x="0" y="982424"/>
                  </a:lnTo>
                  <a:close/>
                </a:path>
                <a:path w="1089025" h="2161540">
                  <a:moveTo>
                    <a:pt x="0" y="1571876"/>
                  </a:moveTo>
                  <a:lnTo>
                    <a:pt x="0" y="1178911"/>
                  </a:lnTo>
                  <a:lnTo>
                    <a:pt x="544464" y="864533"/>
                  </a:lnTo>
                  <a:lnTo>
                    <a:pt x="816694" y="1100313"/>
                  </a:lnTo>
                  <a:lnTo>
                    <a:pt x="0" y="1571876"/>
                  </a:lnTo>
                  <a:close/>
                </a:path>
                <a:path w="1089025" h="2161540">
                  <a:moveTo>
                    <a:pt x="0" y="2161333"/>
                  </a:moveTo>
                  <a:lnTo>
                    <a:pt x="0" y="1768365"/>
                  </a:lnTo>
                  <a:lnTo>
                    <a:pt x="816694" y="1296802"/>
                  </a:lnTo>
                  <a:lnTo>
                    <a:pt x="1088931" y="1532582"/>
                  </a:lnTo>
                  <a:lnTo>
                    <a:pt x="0" y="2161333"/>
                  </a:lnTo>
                  <a:close/>
                </a:path>
                <a:path w="1089025" h="2161540">
                  <a:moveTo>
                    <a:pt x="0" y="392965"/>
                  </a:moveTo>
                  <a:lnTo>
                    <a:pt x="0" y="0"/>
                  </a:lnTo>
                  <a:lnTo>
                    <a:pt x="272229" y="235780"/>
                  </a:lnTo>
                  <a:lnTo>
                    <a:pt x="0" y="392965"/>
                  </a:lnTo>
                  <a:close/>
                </a:path>
              </a:pathLst>
            </a:custGeom>
            <a:solidFill>
              <a:srgbClr val="B11FD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0" y="5843585"/>
              <a:ext cx="1490980" cy="2172335"/>
            </a:xfrm>
            <a:custGeom>
              <a:avLst/>
              <a:gdLst/>
              <a:ahLst/>
              <a:cxnLst/>
              <a:rect l="l" t="t" r="r" b="b"/>
              <a:pathLst>
                <a:path w="1490980" h="2172334">
                  <a:moveTo>
                    <a:pt x="402207" y="293"/>
                  </a:moveTo>
                  <a:lnTo>
                    <a:pt x="398258" y="293"/>
                  </a:lnTo>
                  <a:lnTo>
                    <a:pt x="399008" y="72"/>
                  </a:lnTo>
                  <a:lnTo>
                    <a:pt x="399507" y="0"/>
                  </a:lnTo>
                  <a:lnTo>
                    <a:pt x="400527" y="0"/>
                  </a:lnTo>
                  <a:lnTo>
                    <a:pt x="401025" y="72"/>
                  </a:lnTo>
                  <a:lnTo>
                    <a:pt x="401776" y="293"/>
                  </a:lnTo>
                  <a:lnTo>
                    <a:pt x="402207" y="293"/>
                  </a:lnTo>
                  <a:close/>
                </a:path>
                <a:path w="1490980" h="2172334">
                  <a:moveTo>
                    <a:pt x="402207" y="293"/>
                  </a:moveTo>
                  <a:lnTo>
                    <a:pt x="401776" y="293"/>
                  </a:lnTo>
                  <a:lnTo>
                    <a:pt x="402043" y="218"/>
                  </a:lnTo>
                  <a:lnTo>
                    <a:pt x="402207" y="293"/>
                  </a:lnTo>
                  <a:close/>
                </a:path>
                <a:path w="1490980" h="2172334">
                  <a:moveTo>
                    <a:pt x="145854" y="433347"/>
                  </a:moveTo>
                  <a:lnTo>
                    <a:pt x="124498" y="433347"/>
                  </a:lnTo>
                  <a:lnTo>
                    <a:pt x="124778" y="433142"/>
                  </a:lnTo>
                  <a:lnTo>
                    <a:pt x="124858" y="432949"/>
                  </a:lnTo>
                  <a:lnTo>
                    <a:pt x="286103" y="338808"/>
                  </a:lnTo>
                  <a:lnTo>
                    <a:pt x="123518" y="244933"/>
                  </a:lnTo>
                  <a:lnTo>
                    <a:pt x="122509" y="243363"/>
                  </a:lnTo>
                  <a:lnTo>
                    <a:pt x="122173" y="239840"/>
                  </a:lnTo>
                  <a:lnTo>
                    <a:pt x="122867" y="238110"/>
                  </a:lnTo>
                  <a:lnTo>
                    <a:pt x="396651" y="987"/>
                  </a:lnTo>
                  <a:lnTo>
                    <a:pt x="396937" y="982"/>
                  </a:lnTo>
                  <a:lnTo>
                    <a:pt x="397382" y="696"/>
                  </a:lnTo>
                  <a:lnTo>
                    <a:pt x="397505" y="443"/>
                  </a:lnTo>
                  <a:lnTo>
                    <a:pt x="397994" y="218"/>
                  </a:lnTo>
                  <a:lnTo>
                    <a:pt x="398258" y="293"/>
                  </a:lnTo>
                  <a:lnTo>
                    <a:pt x="402207" y="293"/>
                  </a:lnTo>
                  <a:lnTo>
                    <a:pt x="402534" y="443"/>
                  </a:lnTo>
                  <a:lnTo>
                    <a:pt x="402655" y="696"/>
                  </a:lnTo>
                  <a:lnTo>
                    <a:pt x="403104" y="985"/>
                  </a:lnTo>
                  <a:lnTo>
                    <a:pt x="403389" y="987"/>
                  </a:lnTo>
                  <a:lnTo>
                    <a:pt x="422189" y="17271"/>
                  </a:lnTo>
                  <a:lnTo>
                    <a:pt x="394553" y="17271"/>
                  </a:lnTo>
                  <a:lnTo>
                    <a:pt x="137169" y="240187"/>
                  </a:lnTo>
                  <a:lnTo>
                    <a:pt x="318878" y="345102"/>
                  </a:lnTo>
                  <a:lnTo>
                    <a:pt x="297004" y="345102"/>
                  </a:lnTo>
                  <a:lnTo>
                    <a:pt x="145854" y="433347"/>
                  </a:lnTo>
                  <a:close/>
                </a:path>
                <a:path w="1490980" h="2172334">
                  <a:moveTo>
                    <a:pt x="405487" y="388792"/>
                  </a:moveTo>
                  <a:lnTo>
                    <a:pt x="394548" y="388792"/>
                  </a:lnTo>
                  <a:lnTo>
                    <a:pt x="394553" y="17271"/>
                  </a:lnTo>
                  <a:lnTo>
                    <a:pt x="405487" y="17271"/>
                  </a:lnTo>
                  <a:lnTo>
                    <a:pt x="405487" y="388792"/>
                  </a:lnTo>
                  <a:close/>
                </a:path>
                <a:path w="1490980" h="2172334">
                  <a:moveTo>
                    <a:pt x="427357" y="388792"/>
                  </a:moveTo>
                  <a:lnTo>
                    <a:pt x="405487" y="388792"/>
                  </a:lnTo>
                  <a:lnTo>
                    <a:pt x="662860" y="240187"/>
                  </a:lnTo>
                  <a:lnTo>
                    <a:pt x="405487" y="17271"/>
                  </a:lnTo>
                  <a:lnTo>
                    <a:pt x="422189" y="17271"/>
                  </a:lnTo>
                  <a:lnTo>
                    <a:pt x="677162" y="238110"/>
                  </a:lnTo>
                  <a:lnTo>
                    <a:pt x="677856" y="239840"/>
                  </a:lnTo>
                  <a:lnTo>
                    <a:pt x="677520" y="243363"/>
                  </a:lnTo>
                  <a:lnTo>
                    <a:pt x="676511" y="244933"/>
                  </a:lnTo>
                  <a:lnTo>
                    <a:pt x="513936" y="338808"/>
                  </a:lnTo>
                  <a:lnTo>
                    <a:pt x="524712" y="345100"/>
                  </a:lnTo>
                  <a:lnTo>
                    <a:pt x="503025" y="345102"/>
                  </a:lnTo>
                  <a:lnTo>
                    <a:pt x="459414" y="370283"/>
                  </a:lnTo>
                  <a:lnTo>
                    <a:pt x="470195" y="376577"/>
                  </a:lnTo>
                  <a:lnTo>
                    <a:pt x="448509" y="376580"/>
                  </a:lnTo>
                  <a:lnTo>
                    <a:pt x="427357" y="388792"/>
                  </a:lnTo>
                  <a:close/>
                </a:path>
                <a:path w="1490980" h="2172334">
                  <a:moveTo>
                    <a:pt x="421885" y="588442"/>
                  </a:moveTo>
                  <a:lnTo>
                    <a:pt x="400015" y="588442"/>
                  </a:lnTo>
                  <a:lnTo>
                    <a:pt x="661359" y="437541"/>
                  </a:lnTo>
                  <a:lnTo>
                    <a:pt x="503029" y="345100"/>
                  </a:lnTo>
                  <a:lnTo>
                    <a:pt x="524716" y="345102"/>
                  </a:lnTo>
                  <a:lnTo>
                    <a:pt x="675171" y="432949"/>
                  </a:lnTo>
                  <a:lnTo>
                    <a:pt x="675248" y="433142"/>
                  </a:lnTo>
                  <a:lnTo>
                    <a:pt x="675533" y="433350"/>
                  </a:lnTo>
                  <a:lnTo>
                    <a:pt x="675724" y="433350"/>
                  </a:lnTo>
                  <a:lnTo>
                    <a:pt x="688305" y="444246"/>
                  </a:lnTo>
                  <a:lnTo>
                    <a:pt x="671611" y="444246"/>
                  </a:lnTo>
                  <a:lnTo>
                    <a:pt x="421885" y="588442"/>
                  </a:lnTo>
                  <a:close/>
                </a:path>
                <a:path w="1490980" h="2172334">
                  <a:moveTo>
                    <a:pt x="400965" y="537088"/>
                  </a:moveTo>
                  <a:lnTo>
                    <a:pt x="399075" y="537088"/>
                  </a:lnTo>
                  <a:lnTo>
                    <a:pt x="398130" y="536843"/>
                  </a:lnTo>
                  <a:lnTo>
                    <a:pt x="232248" y="441064"/>
                  </a:lnTo>
                  <a:lnTo>
                    <a:pt x="231207" y="439265"/>
                  </a:lnTo>
                  <a:lnTo>
                    <a:pt x="231196" y="435373"/>
                  </a:lnTo>
                  <a:lnTo>
                    <a:pt x="232232" y="433569"/>
                  </a:lnTo>
                  <a:lnTo>
                    <a:pt x="340622" y="370285"/>
                  </a:lnTo>
                  <a:lnTo>
                    <a:pt x="297004" y="345102"/>
                  </a:lnTo>
                  <a:lnTo>
                    <a:pt x="318878" y="345102"/>
                  </a:lnTo>
                  <a:lnTo>
                    <a:pt x="373396" y="376580"/>
                  </a:lnTo>
                  <a:lnTo>
                    <a:pt x="351522" y="376580"/>
                  </a:lnTo>
                  <a:lnTo>
                    <a:pt x="247554" y="437279"/>
                  </a:lnTo>
                  <a:lnTo>
                    <a:pt x="400020" y="525311"/>
                  </a:lnTo>
                  <a:lnTo>
                    <a:pt x="421882" y="525311"/>
                  </a:lnTo>
                  <a:lnTo>
                    <a:pt x="401910" y="536843"/>
                  </a:lnTo>
                  <a:lnTo>
                    <a:pt x="400965" y="537088"/>
                  </a:lnTo>
                  <a:close/>
                </a:path>
                <a:path w="1490980" h="2172334">
                  <a:moveTo>
                    <a:pt x="421882" y="525311"/>
                  </a:moveTo>
                  <a:lnTo>
                    <a:pt x="400020" y="525311"/>
                  </a:lnTo>
                  <a:lnTo>
                    <a:pt x="552485" y="437279"/>
                  </a:lnTo>
                  <a:lnTo>
                    <a:pt x="448513" y="376577"/>
                  </a:lnTo>
                  <a:lnTo>
                    <a:pt x="470199" y="376580"/>
                  </a:lnTo>
                  <a:lnTo>
                    <a:pt x="567808" y="433569"/>
                  </a:lnTo>
                  <a:lnTo>
                    <a:pt x="568843" y="435373"/>
                  </a:lnTo>
                  <a:lnTo>
                    <a:pt x="568833" y="439265"/>
                  </a:lnTo>
                  <a:lnTo>
                    <a:pt x="567792" y="441064"/>
                  </a:lnTo>
                  <a:lnTo>
                    <a:pt x="421882" y="525311"/>
                  </a:lnTo>
                  <a:close/>
                </a:path>
                <a:path w="1490980" h="2172334">
                  <a:moveTo>
                    <a:pt x="400965" y="403730"/>
                  </a:moveTo>
                  <a:lnTo>
                    <a:pt x="399070" y="403730"/>
                  </a:lnTo>
                  <a:lnTo>
                    <a:pt x="398125" y="403485"/>
                  </a:lnTo>
                  <a:lnTo>
                    <a:pt x="351522" y="376580"/>
                  </a:lnTo>
                  <a:lnTo>
                    <a:pt x="373396" y="376580"/>
                  </a:lnTo>
                  <a:lnTo>
                    <a:pt x="394548" y="388792"/>
                  </a:lnTo>
                  <a:lnTo>
                    <a:pt x="427357" y="388792"/>
                  </a:lnTo>
                  <a:lnTo>
                    <a:pt x="401910" y="403485"/>
                  </a:lnTo>
                  <a:lnTo>
                    <a:pt x="400965" y="403730"/>
                  </a:lnTo>
                  <a:close/>
                </a:path>
                <a:path w="1490980" h="2172334">
                  <a:moveTo>
                    <a:pt x="0" y="555473"/>
                  </a:moveTo>
                  <a:lnTo>
                    <a:pt x="0" y="541013"/>
                  </a:lnTo>
                  <a:lnTo>
                    <a:pt x="124327" y="433331"/>
                  </a:lnTo>
                  <a:lnTo>
                    <a:pt x="124498" y="433347"/>
                  </a:lnTo>
                  <a:lnTo>
                    <a:pt x="145854" y="433347"/>
                  </a:lnTo>
                  <a:lnTo>
                    <a:pt x="138671" y="437541"/>
                  </a:lnTo>
                  <a:lnTo>
                    <a:pt x="150283" y="444246"/>
                  </a:lnTo>
                  <a:lnTo>
                    <a:pt x="128418" y="444246"/>
                  </a:lnTo>
                  <a:lnTo>
                    <a:pt x="0" y="555473"/>
                  </a:lnTo>
                  <a:close/>
                </a:path>
                <a:path w="1490980" h="2172334">
                  <a:moveTo>
                    <a:pt x="675724" y="433350"/>
                  </a:moveTo>
                  <a:lnTo>
                    <a:pt x="675533" y="433350"/>
                  </a:lnTo>
                  <a:lnTo>
                    <a:pt x="675702" y="433331"/>
                  </a:lnTo>
                  <a:close/>
                </a:path>
                <a:path w="1490980" h="2172334">
                  <a:moveTo>
                    <a:pt x="405487" y="978255"/>
                  </a:moveTo>
                  <a:lnTo>
                    <a:pt x="394553" y="978255"/>
                  </a:lnTo>
                  <a:lnTo>
                    <a:pt x="394553" y="597910"/>
                  </a:lnTo>
                  <a:lnTo>
                    <a:pt x="128418" y="444246"/>
                  </a:lnTo>
                  <a:lnTo>
                    <a:pt x="150283" y="444246"/>
                  </a:lnTo>
                  <a:lnTo>
                    <a:pt x="400015" y="588442"/>
                  </a:lnTo>
                  <a:lnTo>
                    <a:pt x="421885" y="588442"/>
                  </a:lnTo>
                  <a:lnTo>
                    <a:pt x="405487" y="597910"/>
                  </a:lnTo>
                  <a:lnTo>
                    <a:pt x="405487" y="978255"/>
                  </a:lnTo>
                  <a:close/>
                </a:path>
                <a:path w="1490980" h="2172334">
                  <a:moveTo>
                    <a:pt x="427355" y="978255"/>
                  </a:moveTo>
                  <a:lnTo>
                    <a:pt x="405487" y="978255"/>
                  </a:lnTo>
                  <a:lnTo>
                    <a:pt x="935096" y="672453"/>
                  </a:lnTo>
                  <a:lnTo>
                    <a:pt x="671611" y="444246"/>
                  </a:lnTo>
                  <a:lnTo>
                    <a:pt x="688305" y="444246"/>
                  </a:lnTo>
                  <a:lnTo>
                    <a:pt x="949398" y="670377"/>
                  </a:lnTo>
                  <a:lnTo>
                    <a:pt x="950092" y="672106"/>
                  </a:lnTo>
                  <a:lnTo>
                    <a:pt x="949756" y="675630"/>
                  </a:lnTo>
                  <a:lnTo>
                    <a:pt x="948747" y="677200"/>
                  </a:lnTo>
                  <a:lnTo>
                    <a:pt x="786159" y="771080"/>
                  </a:lnTo>
                  <a:lnTo>
                    <a:pt x="796940" y="777374"/>
                  </a:lnTo>
                  <a:lnTo>
                    <a:pt x="775260" y="777374"/>
                  </a:lnTo>
                  <a:lnTo>
                    <a:pt x="731645" y="802557"/>
                  </a:lnTo>
                  <a:lnTo>
                    <a:pt x="742421" y="808849"/>
                  </a:lnTo>
                  <a:lnTo>
                    <a:pt x="720746" y="808849"/>
                  </a:lnTo>
                  <a:lnTo>
                    <a:pt x="427355" y="978255"/>
                  </a:lnTo>
                  <a:close/>
                </a:path>
                <a:path w="1490980" h="2172334">
                  <a:moveTo>
                    <a:pt x="0" y="791840"/>
                  </a:moveTo>
                  <a:lnTo>
                    <a:pt x="0" y="779181"/>
                  </a:lnTo>
                  <a:lnTo>
                    <a:pt x="13875" y="771080"/>
                  </a:lnTo>
                  <a:lnTo>
                    <a:pt x="0" y="763068"/>
                  </a:lnTo>
                  <a:lnTo>
                    <a:pt x="0" y="750437"/>
                  </a:lnTo>
                  <a:lnTo>
                    <a:pt x="46651" y="777374"/>
                  </a:lnTo>
                  <a:lnTo>
                    <a:pt x="24777" y="777374"/>
                  </a:lnTo>
                  <a:lnTo>
                    <a:pt x="0" y="791840"/>
                  </a:lnTo>
                  <a:close/>
                </a:path>
                <a:path w="1490980" h="2172334">
                  <a:moveTo>
                    <a:pt x="0" y="855142"/>
                  </a:moveTo>
                  <a:lnTo>
                    <a:pt x="0" y="842485"/>
                  </a:lnTo>
                  <a:lnTo>
                    <a:pt x="68390" y="802557"/>
                  </a:lnTo>
                  <a:lnTo>
                    <a:pt x="24777" y="777374"/>
                  </a:lnTo>
                  <a:lnTo>
                    <a:pt x="46651" y="777374"/>
                  </a:lnTo>
                  <a:lnTo>
                    <a:pt x="101162" y="808849"/>
                  </a:lnTo>
                  <a:lnTo>
                    <a:pt x="79290" y="808849"/>
                  </a:lnTo>
                  <a:lnTo>
                    <a:pt x="0" y="855142"/>
                  </a:lnTo>
                  <a:close/>
                </a:path>
                <a:path w="1490980" h="2172334">
                  <a:moveTo>
                    <a:pt x="421890" y="1177894"/>
                  </a:moveTo>
                  <a:lnTo>
                    <a:pt x="400017" y="1177894"/>
                  </a:lnTo>
                  <a:lnTo>
                    <a:pt x="933585" y="869813"/>
                  </a:lnTo>
                  <a:lnTo>
                    <a:pt x="775260" y="777374"/>
                  </a:lnTo>
                  <a:lnTo>
                    <a:pt x="796940" y="777374"/>
                  </a:lnTo>
                  <a:lnTo>
                    <a:pt x="947400" y="865221"/>
                  </a:lnTo>
                  <a:lnTo>
                    <a:pt x="947472" y="865406"/>
                  </a:lnTo>
                  <a:lnTo>
                    <a:pt x="947757" y="865611"/>
                  </a:lnTo>
                  <a:lnTo>
                    <a:pt x="947951" y="865611"/>
                  </a:lnTo>
                  <a:lnTo>
                    <a:pt x="960548" y="876521"/>
                  </a:lnTo>
                  <a:lnTo>
                    <a:pt x="943854" y="876521"/>
                  </a:lnTo>
                  <a:lnTo>
                    <a:pt x="421890" y="1177894"/>
                  </a:lnTo>
                  <a:close/>
                </a:path>
                <a:path w="1490980" h="2172334">
                  <a:moveTo>
                    <a:pt x="400965" y="993192"/>
                  </a:moveTo>
                  <a:lnTo>
                    <a:pt x="399075" y="993192"/>
                  </a:lnTo>
                  <a:lnTo>
                    <a:pt x="398130" y="992947"/>
                  </a:lnTo>
                  <a:lnTo>
                    <a:pt x="79290" y="808849"/>
                  </a:lnTo>
                  <a:lnTo>
                    <a:pt x="101162" y="808849"/>
                  </a:lnTo>
                  <a:lnTo>
                    <a:pt x="394553" y="978255"/>
                  </a:lnTo>
                  <a:lnTo>
                    <a:pt x="427355" y="978255"/>
                  </a:lnTo>
                  <a:lnTo>
                    <a:pt x="401910" y="992947"/>
                  </a:lnTo>
                  <a:lnTo>
                    <a:pt x="400965" y="993192"/>
                  </a:lnTo>
                  <a:close/>
                </a:path>
                <a:path w="1490980" h="2172334">
                  <a:moveTo>
                    <a:pt x="421881" y="1114778"/>
                  </a:moveTo>
                  <a:lnTo>
                    <a:pt x="400020" y="1114778"/>
                  </a:lnTo>
                  <a:lnTo>
                    <a:pt x="824716" y="869551"/>
                  </a:lnTo>
                  <a:lnTo>
                    <a:pt x="720746" y="808849"/>
                  </a:lnTo>
                  <a:lnTo>
                    <a:pt x="742421" y="808849"/>
                  </a:lnTo>
                  <a:lnTo>
                    <a:pt x="840038" y="865841"/>
                  </a:lnTo>
                  <a:lnTo>
                    <a:pt x="841074" y="867645"/>
                  </a:lnTo>
                  <a:lnTo>
                    <a:pt x="841063" y="871537"/>
                  </a:lnTo>
                  <a:lnTo>
                    <a:pt x="840022" y="873336"/>
                  </a:lnTo>
                  <a:lnTo>
                    <a:pt x="421881" y="1114778"/>
                  </a:lnTo>
                  <a:close/>
                </a:path>
                <a:path w="1490980" h="2172334">
                  <a:moveTo>
                    <a:pt x="947951" y="865611"/>
                  </a:moveTo>
                  <a:lnTo>
                    <a:pt x="947757" y="865611"/>
                  </a:lnTo>
                  <a:lnTo>
                    <a:pt x="947933" y="865595"/>
                  </a:lnTo>
                  <a:close/>
                </a:path>
                <a:path w="1490980" h="2172334">
                  <a:moveTo>
                    <a:pt x="427356" y="1567706"/>
                  </a:moveTo>
                  <a:lnTo>
                    <a:pt x="405487" y="1567706"/>
                  </a:lnTo>
                  <a:lnTo>
                    <a:pt x="1207326" y="1104720"/>
                  </a:lnTo>
                  <a:lnTo>
                    <a:pt x="943854" y="876521"/>
                  </a:lnTo>
                  <a:lnTo>
                    <a:pt x="960548" y="876521"/>
                  </a:lnTo>
                  <a:lnTo>
                    <a:pt x="1221629" y="1102643"/>
                  </a:lnTo>
                  <a:lnTo>
                    <a:pt x="1222323" y="1104373"/>
                  </a:lnTo>
                  <a:lnTo>
                    <a:pt x="1221987" y="1107897"/>
                  </a:lnTo>
                  <a:lnTo>
                    <a:pt x="1220978" y="1109466"/>
                  </a:lnTo>
                  <a:lnTo>
                    <a:pt x="1061727" y="1201422"/>
                  </a:lnTo>
                  <a:lnTo>
                    <a:pt x="1071969" y="1207652"/>
                  </a:lnTo>
                  <a:lnTo>
                    <a:pt x="1050932" y="1207652"/>
                  </a:lnTo>
                  <a:lnTo>
                    <a:pt x="1007756" y="1232584"/>
                  </a:lnTo>
                  <a:lnTo>
                    <a:pt x="1017998" y="1238815"/>
                  </a:lnTo>
                  <a:lnTo>
                    <a:pt x="996962" y="1238815"/>
                  </a:lnTo>
                  <a:lnTo>
                    <a:pt x="427356" y="1567706"/>
                  </a:lnTo>
                  <a:close/>
                </a:path>
                <a:path w="1490980" h="2172334">
                  <a:moveTo>
                    <a:pt x="400965" y="1126556"/>
                  </a:moveTo>
                  <a:lnTo>
                    <a:pt x="399075" y="1126556"/>
                  </a:lnTo>
                  <a:lnTo>
                    <a:pt x="398130" y="1126310"/>
                  </a:lnTo>
                  <a:lnTo>
                    <a:pt x="0" y="896428"/>
                  </a:lnTo>
                  <a:lnTo>
                    <a:pt x="0" y="883802"/>
                  </a:lnTo>
                  <a:lnTo>
                    <a:pt x="400020" y="1114778"/>
                  </a:lnTo>
                  <a:lnTo>
                    <a:pt x="421881" y="1114778"/>
                  </a:lnTo>
                  <a:lnTo>
                    <a:pt x="401910" y="1126310"/>
                  </a:lnTo>
                  <a:lnTo>
                    <a:pt x="400965" y="1126556"/>
                  </a:lnTo>
                  <a:close/>
                </a:path>
                <a:path w="1490980" h="2172334">
                  <a:moveTo>
                    <a:pt x="405487" y="1567706"/>
                  </a:moveTo>
                  <a:lnTo>
                    <a:pt x="394553" y="1567706"/>
                  </a:lnTo>
                  <a:lnTo>
                    <a:pt x="394553" y="1187365"/>
                  </a:lnTo>
                  <a:lnTo>
                    <a:pt x="0" y="959550"/>
                  </a:lnTo>
                  <a:lnTo>
                    <a:pt x="0" y="946924"/>
                  </a:lnTo>
                  <a:lnTo>
                    <a:pt x="400017" y="1177894"/>
                  </a:lnTo>
                  <a:lnTo>
                    <a:pt x="421890" y="1177894"/>
                  </a:lnTo>
                  <a:lnTo>
                    <a:pt x="405487" y="1187365"/>
                  </a:lnTo>
                  <a:lnTo>
                    <a:pt x="405487" y="1567706"/>
                  </a:lnTo>
                  <a:close/>
                </a:path>
                <a:path w="1490980" h="2172334">
                  <a:moveTo>
                    <a:pt x="421890" y="1767350"/>
                  </a:moveTo>
                  <a:lnTo>
                    <a:pt x="400017" y="1767350"/>
                  </a:lnTo>
                  <a:lnTo>
                    <a:pt x="1205992" y="1301978"/>
                  </a:lnTo>
                  <a:lnTo>
                    <a:pt x="1050932" y="1207652"/>
                  </a:lnTo>
                  <a:lnTo>
                    <a:pt x="1071969" y="1207652"/>
                  </a:lnTo>
                  <a:lnTo>
                    <a:pt x="1219707" y="1297523"/>
                  </a:lnTo>
                  <a:lnTo>
                    <a:pt x="1219774" y="1297702"/>
                  </a:lnTo>
                  <a:lnTo>
                    <a:pt x="1220030" y="1297894"/>
                  </a:lnTo>
                  <a:lnTo>
                    <a:pt x="1220204" y="1297894"/>
                  </a:lnTo>
                  <a:lnTo>
                    <a:pt x="1232773" y="1308780"/>
                  </a:lnTo>
                  <a:lnTo>
                    <a:pt x="1216077" y="1308780"/>
                  </a:lnTo>
                  <a:lnTo>
                    <a:pt x="421890" y="1767350"/>
                  </a:lnTo>
                  <a:close/>
                </a:path>
                <a:path w="1490980" h="2172334">
                  <a:moveTo>
                    <a:pt x="421882" y="1704225"/>
                  </a:moveTo>
                  <a:lnTo>
                    <a:pt x="400020" y="1704225"/>
                  </a:lnTo>
                  <a:lnTo>
                    <a:pt x="1098783" y="1300755"/>
                  </a:lnTo>
                  <a:lnTo>
                    <a:pt x="996962" y="1238815"/>
                  </a:lnTo>
                  <a:lnTo>
                    <a:pt x="1017998" y="1238815"/>
                  </a:lnTo>
                  <a:lnTo>
                    <a:pt x="1113994" y="1297210"/>
                  </a:lnTo>
                  <a:lnTo>
                    <a:pt x="1114992" y="1299010"/>
                  </a:lnTo>
                  <a:lnTo>
                    <a:pt x="1114949" y="1302870"/>
                  </a:lnTo>
                  <a:lnTo>
                    <a:pt x="1113908" y="1304647"/>
                  </a:lnTo>
                  <a:lnTo>
                    <a:pt x="421882" y="1704225"/>
                  </a:lnTo>
                  <a:close/>
                </a:path>
                <a:path w="1490980" h="2172334">
                  <a:moveTo>
                    <a:pt x="1220204" y="1297894"/>
                  </a:moveTo>
                  <a:lnTo>
                    <a:pt x="1220030" y="1297894"/>
                  </a:lnTo>
                  <a:lnTo>
                    <a:pt x="1220182" y="1297875"/>
                  </a:lnTo>
                  <a:close/>
                </a:path>
                <a:path w="1490980" h="2172334">
                  <a:moveTo>
                    <a:pt x="427357" y="2157163"/>
                  </a:moveTo>
                  <a:lnTo>
                    <a:pt x="405487" y="2157163"/>
                  </a:lnTo>
                  <a:lnTo>
                    <a:pt x="1479563" y="1536987"/>
                  </a:lnTo>
                  <a:lnTo>
                    <a:pt x="1216077" y="1308780"/>
                  </a:lnTo>
                  <a:lnTo>
                    <a:pt x="1232773" y="1308780"/>
                  </a:lnTo>
                  <a:lnTo>
                    <a:pt x="1490654" y="1532131"/>
                  </a:lnTo>
                  <a:lnTo>
                    <a:pt x="1490654" y="1543212"/>
                  </a:lnTo>
                  <a:lnTo>
                    <a:pt x="427357" y="2157163"/>
                  </a:lnTo>
                  <a:close/>
                </a:path>
                <a:path w="1490980" h="2172334">
                  <a:moveTo>
                    <a:pt x="400965" y="1582644"/>
                  </a:moveTo>
                  <a:lnTo>
                    <a:pt x="399075" y="1582644"/>
                  </a:lnTo>
                  <a:lnTo>
                    <a:pt x="398130" y="1582398"/>
                  </a:lnTo>
                  <a:lnTo>
                    <a:pt x="0" y="1352520"/>
                  </a:lnTo>
                  <a:lnTo>
                    <a:pt x="0" y="1339891"/>
                  </a:lnTo>
                  <a:lnTo>
                    <a:pt x="394553" y="1567706"/>
                  </a:lnTo>
                  <a:lnTo>
                    <a:pt x="427356" y="1567706"/>
                  </a:lnTo>
                  <a:lnTo>
                    <a:pt x="401910" y="1582398"/>
                  </a:lnTo>
                  <a:lnTo>
                    <a:pt x="400965" y="1582644"/>
                  </a:lnTo>
                  <a:close/>
                </a:path>
                <a:path w="1490980" h="2172334">
                  <a:moveTo>
                    <a:pt x="400965" y="1716002"/>
                  </a:moveTo>
                  <a:lnTo>
                    <a:pt x="399075" y="1716002"/>
                  </a:lnTo>
                  <a:lnTo>
                    <a:pt x="398130" y="1715756"/>
                  </a:lnTo>
                  <a:lnTo>
                    <a:pt x="0" y="1485878"/>
                  </a:lnTo>
                  <a:lnTo>
                    <a:pt x="0" y="1473253"/>
                  </a:lnTo>
                  <a:lnTo>
                    <a:pt x="400020" y="1704225"/>
                  </a:lnTo>
                  <a:lnTo>
                    <a:pt x="421882" y="1704225"/>
                  </a:lnTo>
                  <a:lnTo>
                    <a:pt x="401910" y="1715756"/>
                  </a:lnTo>
                  <a:lnTo>
                    <a:pt x="400965" y="1716002"/>
                  </a:lnTo>
                  <a:close/>
                </a:path>
                <a:path w="1490980" h="2172334">
                  <a:moveTo>
                    <a:pt x="427348" y="2157168"/>
                  </a:moveTo>
                  <a:lnTo>
                    <a:pt x="394548" y="2157168"/>
                  </a:lnTo>
                  <a:lnTo>
                    <a:pt x="394553" y="1776822"/>
                  </a:lnTo>
                  <a:lnTo>
                    <a:pt x="0" y="1549004"/>
                  </a:lnTo>
                  <a:lnTo>
                    <a:pt x="0" y="1536379"/>
                  </a:lnTo>
                  <a:lnTo>
                    <a:pt x="400017" y="1767350"/>
                  </a:lnTo>
                  <a:lnTo>
                    <a:pt x="421890" y="1767350"/>
                  </a:lnTo>
                  <a:lnTo>
                    <a:pt x="405487" y="1776822"/>
                  </a:lnTo>
                  <a:lnTo>
                    <a:pt x="405487" y="2157163"/>
                  </a:lnTo>
                  <a:lnTo>
                    <a:pt x="427357" y="2157163"/>
                  </a:lnTo>
                  <a:close/>
                </a:path>
                <a:path w="1490980" h="2172334">
                  <a:moveTo>
                    <a:pt x="400706" y="2172106"/>
                  </a:moveTo>
                  <a:lnTo>
                    <a:pt x="399070" y="2172106"/>
                  </a:lnTo>
                  <a:lnTo>
                    <a:pt x="398125" y="2171861"/>
                  </a:lnTo>
                  <a:lnTo>
                    <a:pt x="0" y="1941981"/>
                  </a:lnTo>
                  <a:lnTo>
                    <a:pt x="0" y="1929352"/>
                  </a:lnTo>
                  <a:lnTo>
                    <a:pt x="394548" y="2157168"/>
                  </a:lnTo>
                  <a:lnTo>
                    <a:pt x="427348" y="2157168"/>
                  </a:lnTo>
                  <a:lnTo>
                    <a:pt x="402577" y="2171471"/>
                  </a:lnTo>
                  <a:lnTo>
                    <a:pt x="402257" y="2171471"/>
                  </a:lnTo>
                  <a:lnTo>
                    <a:pt x="400706" y="2172106"/>
                  </a:lnTo>
                  <a:close/>
                </a:path>
                <a:path w="1490980" h="2172334">
                  <a:moveTo>
                    <a:pt x="402526" y="2171500"/>
                  </a:moveTo>
                  <a:lnTo>
                    <a:pt x="402257" y="2171471"/>
                  </a:lnTo>
                  <a:lnTo>
                    <a:pt x="402577" y="21714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38825" y="16551560"/>
              <a:ext cx="6322695" cy="3552825"/>
            </a:xfrm>
            <a:custGeom>
              <a:avLst/>
              <a:gdLst/>
              <a:ahLst/>
              <a:cxnLst/>
              <a:rect l="l" t="t" r="r" b="b"/>
              <a:pathLst>
                <a:path w="6322695" h="3552825">
                  <a:moveTo>
                    <a:pt x="465651" y="35819"/>
                  </a:moveTo>
                  <a:lnTo>
                    <a:pt x="429831" y="35819"/>
                  </a:lnTo>
                  <a:lnTo>
                    <a:pt x="429831" y="0"/>
                  </a:lnTo>
                  <a:lnTo>
                    <a:pt x="465651" y="0"/>
                  </a:lnTo>
                  <a:lnTo>
                    <a:pt x="465651" y="35819"/>
                  </a:lnTo>
                  <a:close/>
                </a:path>
                <a:path w="6322695" h="3552825">
                  <a:moveTo>
                    <a:pt x="537291" y="35819"/>
                  </a:moveTo>
                  <a:lnTo>
                    <a:pt x="501471" y="35819"/>
                  </a:lnTo>
                  <a:lnTo>
                    <a:pt x="501471" y="0"/>
                  </a:lnTo>
                  <a:lnTo>
                    <a:pt x="537291" y="0"/>
                  </a:lnTo>
                  <a:lnTo>
                    <a:pt x="537291" y="35819"/>
                  </a:lnTo>
                  <a:close/>
                </a:path>
                <a:path w="6322695" h="3552825">
                  <a:moveTo>
                    <a:pt x="608932" y="35819"/>
                  </a:moveTo>
                  <a:lnTo>
                    <a:pt x="573112" y="35819"/>
                  </a:lnTo>
                  <a:lnTo>
                    <a:pt x="573112" y="0"/>
                  </a:lnTo>
                  <a:lnTo>
                    <a:pt x="608932" y="0"/>
                  </a:lnTo>
                  <a:lnTo>
                    <a:pt x="608932" y="35819"/>
                  </a:lnTo>
                  <a:close/>
                </a:path>
                <a:path w="6322695" h="3552825">
                  <a:moveTo>
                    <a:pt x="680572" y="35819"/>
                  </a:moveTo>
                  <a:lnTo>
                    <a:pt x="644752" y="35819"/>
                  </a:lnTo>
                  <a:lnTo>
                    <a:pt x="644752" y="0"/>
                  </a:lnTo>
                  <a:lnTo>
                    <a:pt x="680572" y="0"/>
                  </a:lnTo>
                  <a:lnTo>
                    <a:pt x="680572" y="35819"/>
                  </a:lnTo>
                  <a:close/>
                </a:path>
                <a:path w="6322695" h="3552825">
                  <a:moveTo>
                    <a:pt x="752213" y="35819"/>
                  </a:moveTo>
                  <a:lnTo>
                    <a:pt x="716392" y="35819"/>
                  </a:lnTo>
                  <a:lnTo>
                    <a:pt x="716392" y="0"/>
                  </a:lnTo>
                  <a:lnTo>
                    <a:pt x="752213" y="0"/>
                  </a:lnTo>
                  <a:lnTo>
                    <a:pt x="752213" y="35819"/>
                  </a:lnTo>
                  <a:close/>
                </a:path>
                <a:path w="6322695" h="3552825">
                  <a:moveTo>
                    <a:pt x="823853" y="35819"/>
                  </a:moveTo>
                  <a:lnTo>
                    <a:pt x="788033" y="35819"/>
                  </a:lnTo>
                  <a:lnTo>
                    <a:pt x="788033" y="0"/>
                  </a:lnTo>
                  <a:lnTo>
                    <a:pt x="823853" y="0"/>
                  </a:lnTo>
                  <a:lnTo>
                    <a:pt x="823853" y="35819"/>
                  </a:lnTo>
                  <a:close/>
                </a:path>
                <a:path w="6322695" h="3552825">
                  <a:moveTo>
                    <a:pt x="895494" y="35819"/>
                  </a:moveTo>
                  <a:lnTo>
                    <a:pt x="859673" y="35819"/>
                  </a:lnTo>
                  <a:lnTo>
                    <a:pt x="859673" y="0"/>
                  </a:lnTo>
                  <a:lnTo>
                    <a:pt x="895494" y="0"/>
                  </a:lnTo>
                  <a:lnTo>
                    <a:pt x="895494" y="35819"/>
                  </a:lnTo>
                  <a:close/>
                </a:path>
                <a:path w="6322695" h="3552825">
                  <a:moveTo>
                    <a:pt x="967134" y="35819"/>
                  </a:moveTo>
                  <a:lnTo>
                    <a:pt x="931314" y="35819"/>
                  </a:lnTo>
                  <a:lnTo>
                    <a:pt x="931314" y="0"/>
                  </a:lnTo>
                  <a:lnTo>
                    <a:pt x="967134" y="0"/>
                  </a:lnTo>
                  <a:lnTo>
                    <a:pt x="967134" y="35819"/>
                  </a:lnTo>
                  <a:close/>
                </a:path>
                <a:path w="6322695" h="3552825">
                  <a:moveTo>
                    <a:pt x="1038774" y="35819"/>
                  </a:moveTo>
                  <a:lnTo>
                    <a:pt x="1002954" y="35819"/>
                  </a:lnTo>
                  <a:lnTo>
                    <a:pt x="1002954" y="0"/>
                  </a:lnTo>
                  <a:lnTo>
                    <a:pt x="1038774" y="0"/>
                  </a:lnTo>
                  <a:lnTo>
                    <a:pt x="1038774" y="35819"/>
                  </a:lnTo>
                  <a:close/>
                </a:path>
                <a:path w="6322695" h="3552825">
                  <a:moveTo>
                    <a:pt x="1110415" y="35819"/>
                  </a:moveTo>
                  <a:lnTo>
                    <a:pt x="1074595" y="35819"/>
                  </a:lnTo>
                  <a:lnTo>
                    <a:pt x="1074595" y="0"/>
                  </a:lnTo>
                  <a:lnTo>
                    <a:pt x="1110415" y="0"/>
                  </a:lnTo>
                  <a:lnTo>
                    <a:pt x="1110415" y="35819"/>
                  </a:lnTo>
                  <a:close/>
                </a:path>
                <a:path w="6322695" h="3552825">
                  <a:moveTo>
                    <a:pt x="1182055" y="35819"/>
                  </a:moveTo>
                  <a:lnTo>
                    <a:pt x="1146235" y="35819"/>
                  </a:lnTo>
                  <a:lnTo>
                    <a:pt x="1146235" y="0"/>
                  </a:lnTo>
                  <a:lnTo>
                    <a:pt x="1182055" y="0"/>
                  </a:lnTo>
                  <a:lnTo>
                    <a:pt x="1182055" y="35819"/>
                  </a:lnTo>
                  <a:close/>
                </a:path>
                <a:path w="6322695" h="3552825">
                  <a:moveTo>
                    <a:pt x="1253696" y="35819"/>
                  </a:moveTo>
                  <a:lnTo>
                    <a:pt x="1217876" y="35819"/>
                  </a:lnTo>
                  <a:lnTo>
                    <a:pt x="1217876" y="0"/>
                  </a:lnTo>
                  <a:lnTo>
                    <a:pt x="1253696" y="0"/>
                  </a:lnTo>
                  <a:lnTo>
                    <a:pt x="1253696" y="35819"/>
                  </a:lnTo>
                  <a:close/>
                </a:path>
                <a:path w="6322695" h="3552825">
                  <a:moveTo>
                    <a:pt x="1325336" y="35819"/>
                  </a:moveTo>
                  <a:lnTo>
                    <a:pt x="1289516" y="35819"/>
                  </a:lnTo>
                  <a:lnTo>
                    <a:pt x="1289516" y="0"/>
                  </a:lnTo>
                  <a:lnTo>
                    <a:pt x="1325336" y="0"/>
                  </a:lnTo>
                  <a:lnTo>
                    <a:pt x="1325336" y="35819"/>
                  </a:lnTo>
                  <a:close/>
                </a:path>
                <a:path w="6322695" h="3552825">
                  <a:moveTo>
                    <a:pt x="1396977" y="35819"/>
                  </a:moveTo>
                  <a:lnTo>
                    <a:pt x="1361156" y="35819"/>
                  </a:lnTo>
                  <a:lnTo>
                    <a:pt x="1361156" y="0"/>
                  </a:lnTo>
                  <a:lnTo>
                    <a:pt x="1396977" y="0"/>
                  </a:lnTo>
                  <a:lnTo>
                    <a:pt x="1396977" y="35819"/>
                  </a:lnTo>
                  <a:close/>
                </a:path>
                <a:path w="6322695" h="3552825">
                  <a:moveTo>
                    <a:pt x="1468617" y="35819"/>
                  </a:moveTo>
                  <a:lnTo>
                    <a:pt x="1432797" y="35819"/>
                  </a:lnTo>
                  <a:lnTo>
                    <a:pt x="1432797" y="0"/>
                  </a:lnTo>
                  <a:lnTo>
                    <a:pt x="1468617" y="0"/>
                  </a:lnTo>
                  <a:lnTo>
                    <a:pt x="1468617" y="35819"/>
                  </a:lnTo>
                  <a:close/>
                </a:path>
                <a:path w="6322695" h="3552825">
                  <a:moveTo>
                    <a:pt x="1540258" y="35819"/>
                  </a:moveTo>
                  <a:lnTo>
                    <a:pt x="1504437" y="35819"/>
                  </a:lnTo>
                  <a:lnTo>
                    <a:pt x="1504437" y="0"/>
                  </a:lnTo>
                  <a:lnTo>
                    <a:pt x="1540258" y="0"/>
                  </a:lnTo>
                  <a:lnTo>
                    <a:pt x="1540258" y="35819"/>
                  </a:lnTo>
                  <a:close/>
                </a:path>
                <a:path w="6322695" h="3552825">
                  <a:moveTo>
                    <a:pt x="1611898" y="35819"/>
                  </a:moveTo>
                  <a:lnTo>
                    <a:pt x="1576078" y="35819"/>
                  </a:lnTo>
                  <a:lnTo>
                    <a:pt x="1576078" y="0"/>
                  </a:lnTo>
                  <a:lnTo>
                    <a:pt x="1611898" y="0"/>
                  </a:lnTo>
                  <a:lnTo>
                    <a:pt x="1611898" y="35819"/>
                  </a:lnTo>
                  <a:close/>
                </a:path>
                <a:path w="6322695" h="3552825">
                  <a:moveTo>
                    <a:pt x="1683538" y="35819"/>
                  </a:moveTo>
                  <a:lnTo>
                    <a:pt x="1647718" y="35819"/>
                  </a:lnTo>
                  <a:lnTo>
                    <a:pt x="1647718" y="0"/>
                  </a:lnTo>
                  <a:lnTo>
                    <a:pt x="1683538" y="0"/>
                  </a:lnTo>
                  <a:lnTo>
                    <a:pt x="1683538" y="35819"/>
                  </a:lnTo>
                  <a:close/>
                </a:path>
                <a:path w="6322695" h="3552825">
                  <a:moveTo>
                    <a:pt x="1755179" y="35819"/>
                  </a:moveTo>
                  <a:lnTo>
                    <a:pt x="1719359" y="35819"/>
                  </a:lnTo>
                  <a:lnTo>
                    <a:pt x="1719359" y="0"/>
                  </a:lnTo>
                  <a:lnTo>
                    <a:pt x="1755179" y="0"/>
                  </a:lnTo>
                  <a:lnTo>
                    <a:pt x="1755179" y="35819"/>
                  </a:lnTo>
                  <a:close/>
                </a:path>
                <a:path w="6322695" h="3552825">
                  <a:moveTo>
                    <a:pt x="1826819" y="35819"/>
                  </a:moveTo>
                  <a:lnTo>
                    <a:pt x="1790999" y="35819"/>
                  </a:lnTo>
                  <a:lnTo>
                    <a:pt x="1790999" y="0"/>
                  </a:lnTo>
                  <a:lnTo>
                    <a:pt x="1826819" y="0"/>
                  </a:lnTo>
                  <a:lnTo>
                    <a:pt x="1826819" y="35819"/>
                  </a:lnTo>
                  <a:close/>
                </a:path>
                <a:path w="6322695" h="3552825">
                  <a:moveTo>
                    <a:pt x="1898460" y="35819"/>
                  </a:moveTo>
                  <a:lnTo>
                    <a:pt x="1862640" y="35819"/>
                  </a:lnTo>
                  <a:lnTo>
                    <a:pt x="1862640" y="0"/>
                  </a:lnTo>
                  <a:lnTo>
                    <a:pt x="1898460" y="0"/>
                  </a:lnTo>
                  <a:lnTo>
                    <a:pt x="1898460" y="35819"/>
                  </a:lnTo>
                  <a:close/>
                </a:path>
                <a:path w="6322695" h="3552825">
                  <a:moveTo>
                    <a:pt x="1970100" y="35819"/>
                  </a:moveTo>
                  <a:lnTo>
                    <a:pt x="1934280" y="35819"/>
                  </a:lnTo>
                  <a:lnTo>
                    <a:pt x="1934280" y="0"/>
                  </a:lnTo>
                  <a:lnTo>
                    <a:pt x="1970100" y="0"/>
                  </a:lnTo>
                  <a:lnTo>
                    <a:pt x="1970100" y="35819"/>
                  </a:lnTo>
                  <a:close/>
                </a:path>
                <a:path w="6322695" h="3552825">
                  <a:moveTo>
                    <a:pt x="2041741" y="35819"/>
                  </a:moveTo>
                  <a:lnTo>
                    <a:pt x="2005920" y="35819"/>
                  </a:lnTo>
                  <a:lnTo>
                    <a:pt x="2005920" y="0"/>
                  </a:lnTo>
                  <a:lnTo>
                    <a:pt x="2041741" y="0"/>
                  </a:lnTo>
                  <a:lnTo>
                    <a:pt x="2041741" y="35819"/>
                  </a:lnTo>
                  <a:close/>
                </a:path>
                <a:path w="6322695" h="3552825">
                  <a:moveTo>
                    <a:pt x="2113381" y="35819"/>
                  </a:moveTo>
                  <a:lnTo>
                    <a:pt x="2077561" y="35819"/>
                  </a:lnTo>
                  <a:lnTo>
                    <a:pt x="2077561" y="0"/>
                  </a:lnTo>
                  <a:lnTo>
                    <a:pt x="2113381" y="0"/>
                  </a:lnTo>
                  <a:lnTo>
                    <a:pt x="2113381" y="35819"/>
                  </a:lnTo>
                  <a:close/>
                </a:path>
                <a:path w="6322695" h="3552825">
                  <a:moveTo>
                    <a:pt x="2185022" y="35819"/>
                  </a:moveTo>
                  <a:lnTo>
                    <a:pt x="2149201" y="35819"/>
                  </a:lnTo>
                  <a:lnTo>
                    <a:pt x="2149201" y="0"/>
                  </a:lnTo>
                  <a:lnTo>
                    <a:pt x="2185022" y="0"/>
                  </a:lnTo>
                  <a:lnTo>
                    <a:pt x="2185022" y="35819"/>
                  </a:lnTo>
                  <a:close/>
                </a:path>
                <a:path w="6322695" h="3552825">
                  <a:moveTo>
                    <a:pt x="2256662" y="35819"/>
                  </a:moveTo>
                  <a:lnTo>
                    <a:pt x="2220842" y="35819"/>
                  </a:lnTo>
                  <a:lnTo>
                    <a:pt x="2220842" y="0"/>
                  </a:lnTo>
                  <a:lnTo>
                    <a:pt x="2256662" y="0"/>
                  </a:lnTo>
                  <a:lnTo>
                    <a:pt x="2256662" y="35819"/>
                  </a:lnTo>
                  <a:close/>
                </a:path>
                <a:path w="6322695" h="3552825">
                  <a:moveTo>
                    <a:pt x="2328302" y="35819"/>
                  </a:moveTo>
                  <a:lnTo>
                    <a:pt x="2292482" y="35819"/>
                  </a:lnTo>
                  <a:lnTo>
                    <a:pt x="2292482" y="0"/>
                  </a:lnTo>
                  <a:lnTo>
                    <a:pt x="2328302" y="0"/>
                  </a:lnTo>
                  <a:lnTo>
                    <a:pt x="2328302" y="35819"/>
                  </a:lnTo>
                  <a:close/>
                </a:path>
                <a:path w="6322695" h="3552825">
                  <a:moveTo>
                    <a:pt x="2399943" y="35819"/>
                  </a:moveTo>
                  <a:lnTo>
                    <a:pt x="2364123" y="35819"/>
                  </a:lnTo>
                  <a:lnTo>
                    <a:pt x="2364123" y="0"/>
                  </a:lnTo>
                  <a:lnTo>
                    <a:pt x="2399943" y="0"/>
                  </a:lnTo>
                  <a:lnTo>
                    <a:pt x="2399943" y="35819"/>
                  </a:lnTo>
                  <a:close/>
                </a:path>
                <a:path w="6322695" h="3552825">
                  <a:moveTo>
                    <a:pt x="2471583" y="35819"/>
                  </a:moveTo>
                  <a:lnTo>
                    <a:pt x="2435763" y="35819"/>
                  </a:lnTo>
                  <a:lnTo>
                    <a:pt x="2435763" y="0"/>
                  </a:lnTo>
                  <a:lnTo>
                    <a:pt x="2471583" y="0"/>
                  </a:lnTo>
                  <a:lnTo>
                    <a:pt x="2471583" y="35819"/>
                  </a:lnTo>
                  <a:close/>
                </a:path>
                <a:path w="6322695" h="3552825">
                  <a:moveTo>
                    <a:pt x="2543224" y="35819"/>
                  </a:moveTo>
                  <a:lnTo>
                    <a:pt x="2507404" y="35819"/>
                  </a:lnTo>
                  <a:lnTo>
                    <a:pt x="2507404" y="0"/>
                  </a:lnTo>
                  <a:lnTo>
                    <a:pt x="2543224" y="0"/>
                  </a:lnTo>
                  <a:lnTo>
                    <a:pt x="2543224" y="35819"/>
                  </a:lnTo>
                  <a:close/>
                </a:path>
                <a:path w="6322695" h="3552825">
                  <a:moveTo>
                    <a:pt x="2614864" y="35819"/>
                  </a:moveTo>
                  <a:lnTo>
                    <a:pt x="2579044" y="35819"/>
                  </a:lnTo>
                  <a:lnTo>
                    <a:pt x="2579044" y="0"/>
                  </a:lnTo>
                  <a:lnTo>
                    <a:pt x="2614864" y="0"/>
                  </a:lnTo>
                  <a:lnTo>
                    <a:pt x="2614864" y="35819"/>
                  </a:lnTo>
                  <a:close/>
                </a:path>
                <a:path w="6322695" h="3552825">
                  <a:moveTo>
                    <a:pt x="2686505" y="35819"/>
                  </a:moveTo>
                  <a:lnTo>
                    <a:pt x="2650684" y="35819"/>
                  </a:lnTo>
                  <a:lnTo>
                    <a:pt x="2650684" y="0"/>
                  </a:lnTo>
                  <a:lnTo>
                    <a:pt x="2686505" y="0"/>
                  </a:lnTo>
                  <a:lnTo>
                    <a:pt x="2686505" y="35819"/>
                  </a:lnTo>
                  <a:close/>
                </a:path>
                <a:path w="6322695" h="3552825">
                  <a:moveTo>
                    <a:pt x="2758145" y="35819"/>
                  </a:moveTo>
                  <a:lnTo>
                    <a:pt x="2722325" y="35819"/>
                  </a:lnTo>
                  <a:lnTo>
                    <a:pt x="2722325" y="0"/>
                  </a:lnTo>
                  <a:lnTo>
                    <a:pt x="2758145" y="0"/>
                  </a:lnTo>
                  <a:lnTo>
                    <a:pt x="2758145" y="35819"/>
                  </a:lnTo>
                  <a:close/>
                </a:path>
                <a:path w="6322695" h="3552825">
                  <a:moveTo>
                    <a:pt x="2829786" y="35819"/>
                  </a:moveTo>
                  <a:lnTo>
                    <a:pt x="2793965" y="35819"/>
                  </a:lnTo>
                  <a:lnTo>
                    <a:pt x="2793965" y="0"/>
                  </a:lnTo>
                  <a:lnTo>
                    <a:pt x="2829786" y="0"/>
                  </a:lnTo>
                  <a:lnTo>
                    <a:pt x="2829786" y="35819"/>
                  </a:lnTo>
                  <a:close/>
                </a:path>
                <a:path w="6322695" h="3552825">
                  <a:moveTo>
                    <a:pt x="2901426" y="35819"/>
                  </a:moveTo>
                  <a:lnTo>
                    <a:pt x="2865606" y="35819"/>
                  </a:lnTo>
                  <a:lnTo>
                    <a:pt x="2865606" y="0"/>
                  </a:lnTo>
                  <a:lnTo>
                    <a:pt x="2901426" y="0"/>
                  </a:lnTo>
                  <a:lnTo>
                    <a:pt x="2901426" y="35819"/>
                  </a:lnTo>
                  <a:close/>
                </a:path>
                <a:path w="6322695" h="3552825">
                  <a:moveTo>
                    <a:pt x="2973066" y="35819"/>
                  </a:moveTo>
                  <a:lnTo>
                    <a:pt x="2937246" y="35819"/>
                  </a:lnTo>
                  <a:lnTo>
                    <a:pt x="2937246" y="0"/>
                  </a:lnTo>
                  <a:lnTo>
                    <a:pt x="2973066" y="0"/>
                  </a:lnTo>
                  <a:lnTo>
                    <a:pt x="2973066" y="35819"/>
                  </a:lnTo>
                  <a:close/>
                </a:path>
                <a:path w="6322695" h="3552825">
                  <a:moveTo>
                    <a:pt x="3044707" y="35819"/>
                  </a:moveTo>
                  <a:lnTo>
                    <a:pt x="3008887" y="35819"/>
                  </a:lnTo>
                  <a:lnTo>
                    <a:pt x="3008887" y="0"/>
                  </a:lnTo>
                  <a:lnTo>
                    <a:pt x="3044707" y="0"/>
                  </a:lnTo>
                  <a:lnTo>
                    <a:pt x="3044707" y="35819"/>
                  </a:lnTo>
                  <a:close/>
                </a:path>
                <a:path w="6322695" h="3552825">
                  <a:moveTo>
                    <a:pt x="3116347" y="35819"/>
                  </a:moveTo>
                  <a:lnTo>
                    <a:pt x="3080527" y="35819"/>
                  </a:lnTo>
                  <a:lnTo>
                    <a:pt x="3080527" y="0"/>
                  </a:lnTo>
                  <a:lnTo>
                    <a:pt x="3116347" y="0"/>
                  </a:lnTo>
                  <a:lnTo>
                    <a:pt x="3116347" y="35819"/>
                  </a:lnTo>
                  <a:close/>
                </a:path>
                <a:path w="6322695" h="3552825">
                  <a:moveTo>
                    <a:pt x="3187988" y="35819"/>
                  </a:moveTo>
                  <a:lnTo>
                    <a:pt x="3152168" y="35819"/>
                  </a:lnTo>
                  <a:lnTo>
                    <a:pt x="3152168" y="0"/>
                  </a:lnTo>
                  <a:lnTo>
                    <a:pt x="3187988" y="0"/>
                  </a:lnTo>
                  <a:lnTo>
                    <a:pt x="3187988" y="35819"/>
                  </a:lnTo>
                  <a:close/>
                </a:path>
                <a:path w="6322695" h="3552825">
                  <a:moveTo>
                    <a:pt x="3259628" y="35819"/>
                  </a:moveTo>
                  <a:lnTo>
                    <a:pt x="3223808" y="35819"/>
                  </a:lnTo>
                  <a:lnTo>
                    <a:pt x="3223808" y="0"/>
                  </a:lnTo>
                  <a:lnTo>
                    <a:pt x="3259628" y="0"/>
                  </a:lnTo>
                  <a:lnTo>
                    <a:pt x="3259628" y="35819"/>
                  </a:lnTo>
                  <a:close/>
                </a:path>
                <a:path w="6322695" h="3552825">
                  <a:moveTo>
                    <a:pt x="3331269" y="35819"/>
                  </a:moveTo>
                  <a:lnTo>
                    <a:pt x="3295448" y="35819"/>
                  </a:lnTo>
                  <a:lnTo>
                    <a:pt x="3295448" y="0"/>
                  </a:lnTo>
                  <a:lnTo>
                    <a:pt x="3331269" y="0"/>
                  </a:lnTo>
                  <a:lnTo>
                    <a:pt x="3331269" y="35819"/>
                  </a:lnTo>
                  <a:close/>
                </a:path>
                <a:path w="6322695" h="3552825">
                  <a:moveTo>
                    <a:pt x="3402909" y="35819"/>
                  </a:moveTo>
                  <a:lnTo>
                    <a:pt x="3367089" y="35819"/>
                  </a:lnTo>
                  <a:lnTo>
                    <a:pt x="3367089" y="0"/>
                  </a:lnTo>
                  <a:lnTo>
                    <a:pt x="3402909" y="0"/>
                  </a:lnTo>
                  <a:lnTo>
                    <a:pt x="3402909" y="35819"/>
                  </a:lnTo>
                  <a:close/>
                </a:path>
                <a:path w="6322695" h="3552825">
                  <a:moveTo>
                    <a:pt x="3474550" y="35819"/>
                  </a:moveTo>
                  <a:lnTo>
                    <a:pt x="3438729" y="35819"/>
                  </a:lnTo>
                  <a:lnTo>
                    <a:pt x="3438729" y="0"/>
                  </a:lnTo>
                  <a:lnTo>
                    <a:pt x="3474550" y="0"/>
                  </a:lnTo>
                  <a:lnTo>
                    <a:pt x="3474550" y="35819"/>
                  </a:lnTo>
                  <a:close/>
                </a:path>
                <a:path w="6322695" h="3552825">
                  <a:moveTo>
                    <a:pt x="3546190" y="35819"/>
                  </a:moveTo>
                  <a:lnTo>
                    <a:pt x="3510370" y="35819"/>
                  </a:lnTo>
                  <a:lnTo>
                    <a:pt x="3510370" y="0"/>
                  </a:lnTo>
                  <a:lnTo>
                    <a:pt x="3546190" y="0"/>
                  </a:lnTo>
                  <a:lnTo>
                    <a:pt x="3546190" y="35819"/>
                  </a:lnTo>
                  <a:close/>
                </a:path>
                <a:path w="6322695" h="3552825">
                  <a:moveTo>
                    <a:pt x="3617830" y="35819"/>
                  </a:moveTo>
                  <a:lnTo>
                    <a:pt x="3582010" y="35819"/>
                  </a:lnTo>
                  <a:lnTo>
                    <a:pt x="3582010" y="0"/>
                  </a:lnTo>
                  <a:lnTo>
                    <a:pt x="3617830" y="0"/>
                  </a:lnTo>
                  <a:lnTo>
                    <a:pt x="3617830" y="35819"/>
                  </a:lnTo>
                  <a:close/>
                </a:path>
                <a:path w="6322695" h="3552825">
                  <a:moveTo>
                    <a:pt x="3689471" y="35819"/>
                  </a:moveTo>
                  <a:lnTo>
                    <a:pt x="3653651" y="35819"/>
                  </a:lnTo>
                  <a:lnTo>
                    <a:pt x="3653651" y="0"/>
                  </a:lnTo>
                  <a:lnTo>
                    <a:pt x="3689471" y="0"/>
                  </a:lnTo>
                  <a:lnTo>
                    <a:pt x="3689471" y="35819"/>
                  </a:lnTo>
                  <a:close/>
                </a:path>
                <a:path w="6322695" h="3552825">
                  <a:moveTo>
                    <a:pt x="3761111" y="35819"/>
                  </a:moveTo>
                  <a:lnTo>
                    <a:pt x="3725291" y="35819"/>
                  </a:lnTo>
                  <a:lnTo>
                    <a:pt x="3725291" y="0"/>
                  </a:lnTo>
                  <a:lnTo>
                    <a:pt x="3761111" y="0"/>
                  </a:lnTo>
                  <a:lnTo>
                    <a:pt x="3761111" y="35819"/>
                  </a:lnTo>
                  <a:close/>
                </a:path>
                <a:path w="6322695" h="3552825">
                  <a:moveTo>
                    <a:pt x="3832752" y="35819"/>
                  </a:moveTo>
                  <a:lnTo>
                    <a:pt x="3796931" y="35819"/>
                  </a:lnTo>
                  <a:lnTo>
                    <a:pt x="3796931" y="0"/>
                  </a:lnTo>
                  <a:lnTo>
                    <a:pt x="3832752" y="0"/>
                  </a:lnTo>
                  <a:lnTo>
                    <a:pt x="3832752" y="35819"/>
                  </a:lnTo>
                  <a:close/>
                </a:path>
                <a:path w="6322695" h="3552825">
                  <a:moveTo>
                    <a:pt x="3904392" y="35819"/>
                  </a:moveTo>
                  <a:lnTo>
                    <a:pt x="3868572" y="35819"/>
                  </a:lnTo>
                  <a:lnTo>
                    <a:pt x="3868572" y="0"/>
                  </a:lnTo>
                  <a:lnTo>
                    <a:pt x="3904392" y="0"/>
                  </a:lnTo>
                  <a:lnTo>
                    <a:pt x="3904392" y="35819"/>
                  </a:lnTo>
                  <a:close/>
                </a:path>
                <a:path w="6322695" h="3552825">
                  <a:moveTo>
                    <a:pt x="3976033" y="35819"/>
                  </a:moveTo>
                  <a:lnTo>
                    <a:pt x="3940212" y="35819"/>
                  </a:lnTo>
                  <a:lnTo>
                    <a:pt x="3940212" y="0"/>
                  </a:lnTo>
                  <a:lnTo>
                    <a:pt x="3976033" y="0"/>
                  </a:lnTo>
                  <a:lnTo>
                    <a:pt x="3976033" y="35819"/>
                  </a:lnTo>
                  <a:close/>
                </a:path>
                <a:path w="6322695" h="3552825">
                  <a:moveTo>
                    <a:pt x="4047673" y="35819"/>
                  </a:moveTo>
                  <a:lnTo>
                    <a:pt x="4011853" y="35819"/>
                  </a:lnTo>
                  <a:lnTo>
                    <a:pt x="4011853" y="0"/>
                  </a:lnTo>
                  <a:lnTo>
                    <a:pt x="4047673" y="0"/>
                  </a:lnTo>
                  <a:lnTo>
                    <a:pt x="4047673" y="35819"/>
                  </a:lnTo>
                  <a:close/>
                </a:path>
                <a:path w="6322695" h="3552825">
                  <a:moveTo>
                    <a:pt x="4119314" y="35819"/>
                  </a:moveTo>
                  <a:lnTo>
                    <a:pt x="4083493" y="35819"/>
                  </a:lnTo>
                  <a:lnTo>
                    <a:pt x="4083493" y="0"/>
                  </a:lnTo>
                  <a:lnTo>
                    <a:pt x="4119314" y="0"/>
                  </a:lnTo>
                  <a:lnTo>
                    <a:pt x="4119314" y="35819"/>
                  </a:lnTo>
                  <a:close/>
                </a:path>
                <a:path w="6322695" h="3552825">
                  <a:moveTo>
                    <a:pt x="4190954" y="35819"/>
                  </a:moveTo>
                  <a:lnTo>
                    <a:pt x="4155134" y="35819"/>
                  </a:lnTo>
                  <a:lnTo>
                    <a:pt x="4155134" y="0"/>
                  </a:lnTo>
                  <a:lnTo>
                    <a:pt x="4190954" y="0"/>
                  </a:lnTo>
                  <a:lnTo>
                    <a:pt x="4190954" y="35819"/>
                  </a:lnTo>
                  <a:close/>
                </a:path>
                <a:path w="6322695" h="3552825">
                  <a:moveTo>
                    <a:pt x="4262594" y="35819"/>
                  </a:moveTo>
                  <a:lnTo>
                    <a:pt x="4226774" y="35819"/>
                  </a:lnTo>
                  <a:lnTo>
                    <a:pt x="4226774" y="0"/>
                  </a:lnTo>
                  <a:lnTo>
                    <a:pt x="4262594" y="0"/>
                  </a:lnTo>
                  <a:lnTo>
                    <a:pt x="4262594" y="35819"/>
                  </a:lnTo>
                  <a:close/>
                </a:path>
                <a:path w="6322695" h="3552825">
                  <a:moveTo>
                    <a:pt x="4334235" y="35819"/>
                  </a:moveTo>
                  <a:lnTo>
                    <a:pt x="4298414" y="35819"/>
                  </a:lnTo>
                  <a:lnTo>
                    <a:pt x="4298414" y="0"/>
                  </a:lnTo>
                  <a:lnTo>
                    <a:pt x="4334235" y="0"/>
                  </a:lnTo>
                  <a:lnTo>
                    <a:pt x="4334235" y="35819"/>
                  </a:lnTo>
                  <a:close/>
                </a:path>
                <a:path w="6322695" h="3552825">
                  <a:moveTo>
                    <a:pt x="4405875" y="35819"/>
                  </a:moveTo>
                  <a:lnTo>
                    <a:pt x="4370055" y="35819"/>
                  </a:lnTo>
                  <a:lnTo>
                    <a:pt x="4370055" y="0"/>
                  </a:lnTo>
                  <a:lnTo>
                    <a:pt x="4405875" y="0"/>
                  </a:lnTo>
                  <a:lnTo>
                    <a:pt x="4405875" y="35819"/>
                  </a:lnTo>
                  <a:close/>
                </a:path>
                <a:path w="6322695" h="3552825">
                  <a:moveTo>
                    <a:pt x="4477516" y="35819"/>
                  </a:moveTo>
                  <a:lnTo>
                    <a:pt x="4441696" y="35819"/>
                  </a:lnTo>
                  <a:lnTo>
                    <a:pt x="4441696" y="0"/>
                  </a:lnTo>
                  <a:lnTo>
                    <a:pt x="4477516" y="0"/>
                  </a:lnTo>
                  <a:lnTo>
                    <a:pt x="4477516" y="35819"/>
                  </a:lnTo>
                  <a:close/>
                </a:path>
                <a:path w="6322695" h="3552825">
                  <a:moveTo>
                    <a:pt x="4549156" y="35819"/>
                  </a:moveTo>
                  <a:lnTo>
                    <a:pt x="4513336" y="35819"/>
                  </a:lnTo>
                  <a:lnTo>
                    <a:pt x="4513336" y="0"/>
                  </a:lnTo>
                  <a:lnTo>
                    <a:pt x="4549156" y="0"/>
                  </a:lnTo>
                  <a:lnTo>
                    <a:pt x="4549156" y="35819"/>
                  </a:lnTo>
                  <a:close/>
                </a:path>
                <a:path w="6322695" h="3552825">
                  <a:moveTo>
                    <a:pt x="4620797" y="35819"/>
                  </a:moveTo>
                  <a:lnTo>
                    <a:pt x="4584976" y="35819"/>
                  </a:lnTo>
                  <a:lnTo>
                    <a:pt x="4584976" y="0"/>
                  </a:lnTo>
                  <a:lnTo>
                    <a:pt x="4620797" y="0"/>
                  </a:lnTo>
                  <a:lnTo>
                    <a:pt x="4620797" y="35819"/>
                  </a:lnTo>
                  <a:close/>
                </a:path>
                <a:path w="6322695" h="3552825">
                  <a:moveTo>
                    <a:pt x="4692437" y="35819"/>
                  </a:moveTo>
                  <a:lnTo>
                    <a:pt x="4656617" y="35819"/>
                  </a:lnTo>
                  <a:lnTo>
                    <a:pt x="4656617" y="0"/>
                  </a:lnTo>
                  <a:lnTo>
                    <a:pt x="4692437" y="0"/>
                  </a:lnTo>
                  <a:lnTo>
                    <a:pt x="4692437" y="35819"/>
                  </a:lnTo>
                  <a:close/>
                </a:path>
                <a:path w="6322695" h="3552825">
                  <a:moveTo>
                    <a:pt x="4764077" y="35819"/>
                  </a:moveTo>
                  <a:lnTo>
                    <a:pt x="4728257" y="35819"/>
                  </a:lnTo>
                  <a:lnTo>
                    <a:pt x="4728257" y="0"/>
                  </a:lnTo>
                  <a:lnTo>
                    <a:pt x="4764077" y="0"/>
                  </a:lnTo>
                  <a:lnTo>
                    <a:pt x="4764077" y="35819"/>
                  </a:lnTo>
                  <a:close/>
                </a:path>
                <a:path w="6322695" h="3552825">
                  <a:moveTo>
                    <a:pt x="4835718" y="35819"/>
                  </a:moveTo>
                  <a:lnTo>
                    <a:pt x="4799898" y="35819"/>
                  </a:lnTo>
                  <a:lnTo>
                    <a:pt x="4799898" y="0"/>
                  </a:lnTo>
                  <a:lnTo>
                    <a:pt x="4835718" y="0"/>
                  </a:lnTo>
                  <a:lnTo>
                    <a:pt x="4835718" y="35819"/>
                  </a:lnTo>
                  <a:close/>
                </a:path>
                <a:path w="6322695" h="3552825">
                  <a:moveTo>
                    <a:pt x="4907358" y="35819"/>
                  </a:moveTo>
                  <a:lnTo>
                    <a:pt x="4871538" y="35819"/>
                  </a:lnTo>
                  <a:lnTo>
                    <a:pt x="4871538" y="0"/>
                  </a:lnTo>
                  <a:lnTo>
                    <a:pt x="4907358" y="0"/>
                  </a:lnTo>
                  <a:lnTo>
                    <a:pt x="4907358" y="35819"/>
                  </a:lnTo>
                  <a:close/>
                </a:path>
                <a:path w="6322695" h="3552825">
                  <a:moveTo>
                    <a:pt x="4978999" y="35819"/>
                  </a:moveTo>
                  <a:lnTo>
                    <a:pt x="4943179" y="35819"/>
                  </a:lnTo>
                  <a:lnTo>
                    <a:pt x="4943179" y="0"/>
                  </a:lnTo>
                  <a:lnTo>
                    <a:pt x="4978999" y="0"/>
                  </a:lnTo>
                  <a:lnTo>
                    <a:pt x="4978999" y="35819"/>
                  </a:lnTo>
                  <a:close/>
                </a:path>
                <a:path w="6322695" h="3552825">
                  <a:moveTo>
                    <a:pt x="5050639" y="35819"/>
                  </a:moveTo>
                  <a:lnTo>
                    <a:pt x="5014819" y="35819"/>
                  </a:lnTo>
                  <a:lnTo>
                    <a:pt x="5014819" y="0"/>
                  </a:lnTo>
                  <a:lnTo>
                    <a:pt x="5050639" y="0"/>
                  </a:lnTo>
                  <a:lnTo>
                    <a:pt x="5050639" y="35819"/>
                  </a:lnTo>
                  <a:close/>
                </a:path>
                <a:path w="6322695" h="3552825">
                  <a:moveTo>
                    <a:pt x="5122280" y="35819"/>
                  </a:moveTo>
                  <a:lnTo>
                    <a:pt x="5086459" y="35819"/>
                  </a:lnTo>
                  <a:lnTo>
                    <a:pt x="5086459" y="0"/>
                  </a:lnTo>
                  <a:lnTo>
                    <a:pt x="5122280" y="0"/>
                  </a:lnTo>
                  <a:lnTo>
                    <a:pt x="5122280" y="35819"/>
                  </a:lnTo>
                  <a:close/>
                </a:path>
                <a:path w="6322695" h="3552825">
                  <a:moveTo>
                    <a:pt x="5193920" y="35819"/>
                  </a:moveTo>
                  <a:lnTo>
                    <a:pt x="5158100" y="35819"/>
                  </a:lnTo>
                  <a:lnTo>
                    <a:pt x="5158100" y="0"/>
                  </a:lnTo>
                  <a:lnTo>
                    <a:pt x="5193920" y="0"/>
                  </a:lnTo>
                  <a:lnTo>
                    <a:pt x="5193920" y="35819"/>
                  </a:lnTo>
                  <a:close/>
                </a:path>
                <a:path w="6322695" h="3552825">
                  <a:moveTo>
                    <a:pt x="5265561" y="35819"/>
                  </a:moveTo>
                  <a:lnTo>
                    <a:pt x="5229740" y="35819"/>
                  </a:lnTo>
                  <a:lnTo>
                    <a:pt x="5229740" y="0"/>
                  </a:lnTo>
                  <a:lnTo>
                    <a:pt x="5265561" y="0"/>
                  </a:lnTo>
                  <a:lnTo>
                    <a:pt x="5265561" y="35819"/>
                  </a:lnTo>
                  <a:close/>
                </a:path>
                <a:path w="6322695" h="3552825">
                  <a:moveTo>
                    <a:pt x="5337201" y="35819"/>
                  </a:moveTo>
                  <a:lnTo>
                    <a:pt x="5301381" y="35819"/>
                  </a:lnTo>
                  <a:lnTo>
                    <a:pt x="5301381" y="0"/>
                  </a:lnTo>
                  <a:lnTo>
                    <a:pt x="5337201" y="0"/>
                  </a:lnTo>
                  <a:lnTo>
                    <a:pt x="5337201" y="35819"/>
                  </a:lnTo>
                  <a:close/>
                </a:path>
                <a:path w="6322695" h="3552825">
                  <a:moveTo>
                    <a:pt x="5408841" y="35819"/>
                  </a:moveTo>
                  <a:lnTo>
                    <a:pt x="5373021" y="35819"/>
                  </a:lnTo>
                  <a:lnTo>
                    <a:pt x="5373021" y="0"/>
                  </a:lnTo>
                  <a:lnTo>
                    <a:pt x="5408841" y="0"/>
                  </a:lnTo>
                  <a:lnTo>
                    <a:pt x="5408841" y="35819"/>
                  </a:lnTo>
                  <a:close/>
                </a:path>
                <a:path w="6322695" h="3552825">
                  <a:moveTo>
                    <a:pt x="5480482" y="35819"/>
                  </a:moveTo>
                  <a:lnTo>
                    <a:pt x="5444662" y="35819"/>
                  </a:lnTo>
                  <a:lnTo>
                    <a:pt x="5444662" y="0"/>
                  </a:lnTo>
                  <a:lnTo>
                    <a:pt x="5480482" y="0"/>
                  </a:lnTo>
                  <a:lnTo>
                    <a:pt x="5480482" y="35819"/>
                  </a:lnTo>
                  <a:close/>
                </a:path>
                <a:path w="6322695" h="3552825">
                  <a:moveTo>
                    <a:pt x="5552122" y="35819"/>
                  </a:moveTo>
                  <a:lnTo>
                    <a:pt x="5516302" y="35819"/>
                  </a:lnTo>
                  <a:lnTo>
                    <a:pt x="5516302" y="0"/>
                  </a:lnTo>
                  <a:lnTo>
                    <a:pt x="5552122" y="0"/>
                  </a:lnTo>
                  <a:lnTo>
                    <a:pt x="5552122" y="35819"/>
                  </a:lnTo>
                  <a:close/>
                </a:path>
                <a:path w="6322695" h="3552825">
                  <a:moveTo>
                    <a:pt x="5623763" y="35819"/>
                  </a:moveTo>
                  <a:lnTo>
                    <a:pt x="5587943" y="35819"/>
                  </a:lnTo>
                  <a:lnTo>
                    <a:pt x="5587943" y="0"/>
                  </a:lnTo>
                  <a:lnTo>
                    <a:pt x="5623763" y="0"/>
                  </a:lnTo>
                  <a:lnTo>
                    <a:pt x="5623763" y="35819"/>
                  </a:lnTo>
                  <a:close/>
                </a:path>
                <a:path w="6322695" h="3552825">
                  <a:moveTo>
                    <a:pt x="5695403" y="35819"/>
                  </a:moveTo>
                  <a:lnTo>
                    <a:pt x="5659583" y="35819"/>
                  </a:lnTo>
                  <a:lnTo>
                    <a:pt x="5659583" y="0"/>
                  </a:lnTo>
                  <a:lnTo>
                    <a:pt x="5695403" y="0"/>
                  </a:lnTo>
                  <a:lnTo>
                    <a:pt x="5695403" y="35819"/>
                  </a:lnTo>
                  <a:close/>
                </a:path>
                <a:path w="6322695" h="3552825">
                  <a:moveTo>
                    <a:pt x="5767044" y="35819"/>
                  </a:moveTo>
                  <a:lnTo>
                    <a:pt x="5731223" y="35819"/>
                  </a:lnTo>
                  <a:lnTo>
                    <a:pt x="5731223" y="0"/>
                  </a:lnTo>
                  <a:lnTo>
                    <a:pt x="5767044" y="0"/>
                  </a:lnTo>
                  <a:lnTo>
                    <a:pt x="5767044" y="35819"/>
                  </a:lnTo>
                  <a:close/>
                </a:path>
                <a:path w="6322695" h="3552825">
                  <a:moveTo>
                    <a:pt x="5838684" y="35819"/>
                  </a:moveTo>
                  <a:lnTo>
                    <a:pt x="5802864" y="35819"/>
                  </a:lnTo>
                  <a:lnTo>
                    <a:pt x="5802864" y="0"/>
                  </a:lnTo>
                  <a:lnTo>
                    <a:pt x="5838684" y="0"/>
                  </a:lnTo>
                  <a:lnTo>
                    <a:pt x="5838684" y="35819"/>
                  </a:lnTo>
                  <a:close/>
                </a:path>
                <a:path w="6322695" h="3552825">
                  <a:moveTo>
                    <a:pt x="5910325" y="35819"/>
                  </a:moveTo>
                  <a:lnTo>
                    <a:pt x="5874504" y="35819"/>
                  </a:lnTo>
                  <a:lnTo>
                    <a:pt x="5874504" y="0"/>
                  </a:lnTo>
                  <a:lnTo>
                    <a:pt x="5910325" y="0"/>
                  </a:lnTo>
                  <a:lnTo>
                    <a:pt x="5910325" y="35819"/>
                  </a:lnTo>
                  <a:close/>
                </a:path>
                <a:path w="6322695" h="3552825">
                  <a:moveTo>
                    <a:pt x="5980752" y="36096"/>
                  </a:moveTo>
                  <a:lnTo>
                    <a:pt x="5976266" y="35912"/>
                  </a:lnTo>
                  <a:lnTo>
                    <a:pt x="5971770" y="35819"/>
                  </a:lnTo>
                  <a:lnTo>
                    <a:pt x="5946145" y="35819"/>
                  </a:lnTo>
                  <a:lnTo>
                    <a:pt x="5946145" y="0"/>
                  </a:lnTo>
                  <a:lnTo>
                    <a:pt x="5967266" y="0"/>
                  </a:lnTo>
                  <a:lnTo>
                    <a:pt x="5982193" y="1004"/>
                  </a:lnTo>
                  <a:lnTo>
                    <a:pt x="5980752" y="36096"/>
                  </a:lnTo>
                  <a:close/>
                </a:path>
                <a:path w="6322695" h="3552825">
                  <a:moveTo>
                    <a:pt x="6044505" y="45123"/>
                  </a:moveTo>
                  <a:lnTo>
                    <a:pt x="6036683" y="43304"/>
                  </a:lnTo>
                  <a:lnTo>
                    <a:pt x="6028818" y="41682"/>
                  </a:lnTo>
                  <a:lnTo>
                    <a:pt x="6020911" y="40257"/>
                  </a:lnTo>
                  <a:lnTo>
                    <a:pt x="6012961" y="39029"/>
                  </a:lnTo>
                  <a:lnTo>
                    <a:pt x="6017969" y="3698"/>
                  </a:lnTo>
                  <a:lnTo>
                    <a:pt x="6052931" y="10842"/>
                  </a:lnTo>
                  <a:lnTo>
                    <a:pt x="6044505" y="45123"/>
                  </a:lnTo>
                  <a:close/>
                </a:path>
                <a:path w="6322695" h="3552825">
                  <a:moveTo>
                    <a:pt x="6105147" y="66701"/>
                  </a:moveTo>
                  <a:lnTo>
                    <a:pt x="6097827" y="63343"/>
                  </a:lnTo>
                  <a:lnTo>
                    <a:pt x="6090431" y="60174"/>
                  </a:lnTo>
                  <a:lnTo>
                    <a:pt x="6082961" y="57192"/>
                  </a:lnTo>
                  <a:lnTo>
                    <a:pt x="6075416" y="54399"/>
                  </a:lnTo>
                  <a:lnTo>
                    <a:pt x="6087176" y="21370"/>
                  </a:lnTo>
                  <a:lnTo>
                    <a:pt x="6106690" y="28148"/>
                  </a:lnTo>
                  <a:lnTo>
                    <a:pt x="6120205" y="34930"/>
                  </a:lnTo>
                  <a:lnTo>
                    <a:pt x="6105147" y="66701"/>
                  </a:lnTo>
                  <a:close/>
                </a:path>
                <a:path w="6322695" h="3552825">
                  <a:moveTo>
                    <a:pt x="6160310" y="99983"/>
                  </a:moveTo>
                  <a:lnTo>
                    <a:pt x="6153792" y="95227"/>
                  </a:lnTo>
                  <a:lnTo>
                    <a:pt x="6147163" y="90638"/>
                  </a:lnTo>
                  <a:lnTo>
                    <a:pt x="6140423" y="86219"/>
                  </a:lnTo>
                  <a:lnTo>
                    <a:pt x="6133573" y="81967"/>
                  </a:lnTo>
                  <a:lnTo>
                    <a:pt x="6151942" y="51531"/>
                  </a:lnTo>
                  <a:lnTo>
                    <a:pt x="6181597" y="71561"/>
                  </a:lnTo>
                  <a:lnTo>
                    <a:pt x="6160310" y="99983"/>
                  </a:lnTo>
                  <a:close/>
                </a:path>
                <a:path w="6322695" h="3552825">
                  <a:moveTo>
                    <a:pt x="6207810" y="143566"/>
                  </a:moveTo>
                  <a:lnTo>
                    <a:pt x="6202359" y="137611"/>
                  </a:lnTo>
                  <a:lnTo>
                    <a:pt x="6196766" y="131798"/>
                  </a:lnTo>
                  <a:lnTo>
                    <a:pt x="6191030" y="126128"/>
                  </a:lnTo>
                  <a:lnTo>
                    <a:pt x="6185154" y="120599"/>
                  </a:lnTo>
                  <a:lnTo>
                    <a:pt x="6208930" y="94687"/>
                  </a:lnTo>
                  <a:lnTo>
                    <a:pt x="6220545" y="104911"/>
                  </a:lnTo>
                  <a:lnTo>
                    <a:pt x="6233991" y="120187"/>
                  </a:lnTo>
                  <a:lnTo>
                    <a:pt x="6207810" y="143566"/>
                  </a:lnTo>
                  <a:close/>
                </a:path>
                <a:path w="6322695" h="3552825">
                  <a:moveTo>
                    <a:pt x="6245732" y="195657"/>
                  </a:moveTo>
                  <a:lnTo>
                    <a:pt x="6241577" y="188754"/>
                  </a:lnTo>
                  <a:lnTo>
                    <a:pt x="6237251" y="181959"/>
                  </a:lnTo>
                  <a:lnTo>
                    <a:pt x="6232756" y="175272"/>
                  </a:lnTo>
                  <a:lnTo>
                    <a:pt x="6228091" y="168692"/>
                  </a:lnTo>
                  <a:lnTo>
                    <a:pt x="6256635" y="147914"/>
                  </a:lnTo>
                  <a:lnTo>
                    <a:pt x="6276553" y="177404"/>
                  </a:lnTo>
                  <a:lnTo>
                    <a:pt x="6276639" y="177574"/>
                  </a:lnTo>
                  <a:lnTo>
                    <a:pt x="6245732" y="195657"/>
                  </a:lnTo>
                  <a:close/>
                </a:path>
                <a:path w="6322695" h="3552825">
                  <a:moveTo>
                    <a:pt x="6272498" y="254175"/>
                  </a:moveTo>
                  <a:lnTo>
                    <a:pt x="6269811" y="246601"/>
                  </a:lnTo>
                  <a:lnTo>
                    <a:pt x="6266935" y="239099"/>
                  </a:lnTo>
                  <a:lnTo>
                    <a:pt x="6263871" y="231669"/>
                  </a:lnTo>
                  <a:lnTo>
                    <a:pt x="6260618" y="224311"/>
                  </a:lnTo>
                  <a:lnTo>
                    <a:pt x="6292725" y="209633"/>
                  </a:lnTo>
                  <a:lnTo>
                    <a:pt x="6297309" y="218766"/>
                  </a:lnTo>
                  <a:lnTo>
                    <a:pt x="6305681" y="242871"/>
                  </a:lnTo>
                  <a:lnTo>
                    <a:pt x="6272498" y="254175"/>
                  </a:lnTo>
                  <a:close/>
                </a:path>
                <a:path w="6322695" h="3552825">
                  <a:moveTo>
                    <a:pt x="6287012" y="316827"/>
                  </a:moveTo>
                  <a:lnTo>
                    <a:pt x="6285894" y="308877"/>
                  </a:lnTo>
                  <a:lnTo>
                    <a:pt x="6284580" y="300966"/>
                  </a:lnTo>
                  <a:lnTo>
                    <a:pt x="6283069" y="293095"/>
                  </a:lnTo>
                  <a:lnTo>
                    <a:pt x="6281361" y="285263"/>
                  </a:lnTo>
                  <a:lnTo>
                    <a:pt x="6315600" y="277349"/>
                  </a:lnTo>
                  <a:lnTo>
                    <a:pt x="6322184" y="309570"/>
                  </a:lnTo>
                  <a:lnTo>
                    <a:pt x="6322184" y="312328"/>
                  </a:lnTo>
                  <a:lnTo>
                    <a:pt x="6287012" y="316827"/>
                  </a:lnTo>
                  <a:close/>
                </a:path>
                <a:path w="6322695" h="3552825">
                  <a:moveTo>
                    <a:pt x="6322184" y="384194"/>
                  </a:moveTo>
                  <a:lnTo>
                    <a:pt x="6289637" y="384194"/>
                  </a:lnTo>
                  <a:lnTo>
                    <a:pt x="6289513" y="349169"/>
                  </a:lnTo>
                  <a:lnTo>
                    <a:pt x="6322184" y="348272"/>
                  </a:lnTo>
                  <a:lnTo>
                    <a:pt x="6322184" y="384194"/>
                  </a:lnTo>
                  <a:close/>
                </a:path>
                <a:path w="6322695" h="3552825">
                  <a:moveTo>
                    <a:pt x="6322184" y="455834"/>
                  </a:moveTo>
                  <a:lnTo>
                    <a:pt x="6289637" y="455834"/>
                  </a:lnTo>
                  <a:lnTo>
                    <a:pt x="6289637" y="420014"/>
                  </a:lnTo>
                  <a:lnTo>
                    <a:pt x="6322184" y="420014"/>
                  </a:lnTo>
                  <a:lnTo>
                    <a:pt x="6322184" y="455834"/>
                  </a:lnTo>
                  <a:close/>
                </a:path>
                <a:path w="6322695" h="3552825">
                  <a:moveTo>
                    <a:pt x="6322184" y="527475"/>
                  </a:moveTo>
                  <a:lnTo>
                    <a:pt x="6289637" y="527475"/>
                  </a:lnTo>
                  <a:lnTo>
                    <a:pt x="6289637" y="491654"/>
                  </a:lnTo>
                  <a:lnTo>
                    <a:pt x="6322184" y="491654"/>
                  </a:lnTo>
                  <a:lnTo>
                    <a:pt x="6322184" y="527475"/>
                  </a:lnTo>
                  <a:close/>
                </a:path>
                <a:path w="6322695" h="3552825">
                  <a:moveTo>
                    <a:pt x="6322184" y="599115"/>
                  </a:moveTo>
                  <a:lnTo>
                    <a:pt x="6289637" y="599115"/>
                  </a:lnTo>
                  <a:lnTo>
                    <a:pt x="6289637" y="563295"/>
                  </a:lnTo>
                  <a:lnTo>
                    <a:pt x="6322184" y="563295"/>
                  </a:lnTo>
                  <a:lnTo>
                    <a:pt x="6322184" y="599115"/>
                  </a:lnTo>
                  <a:close/>
                </a:path>
                <a:path w="6322695" h="3552825">
                  <a:moveTo>
                    <a:pt x="6322184" y="670756"/>
                  </a:moveTo>
                  <a:lnTo>
                    <a:pt x="6289637" y="670756"/>
                  </a:lnTo>
                  <a:lnTo>
                    <a:pt x="6289637" y="634935"/>
                  </a:lnTo>
                  <a:lnTo>
                    <a:pt x="6322184" y="634935"/>
                  </a:lnTo>
                  <a:lnTo>
                    <a:pt x="6322184" y="670756"/>
                  </a:lnTo>
                  <a:close/>
                </a:path>
                <a:path w="6322695" h="3552825">
                  <a:moveTo>
                    <a:pt x="6322184" y="742396"/>
                  </a:moveTo>
                  <a:lnTo>
                    <a:pt x="6289637" y="742396"/>
                  </a:lnTo>
                  <a:lnTo>
                    <a:pt x="6289637" y="706576"/>
                  </a:lnTo>
                  <a:lnTo>
                    <a:pt x="6322184" y="706576"/>
                  </a:lnTo>
                  <a:lnTo>
                    <a:pt x="6322184" y="742396"/>
                  </a:lnTo>
                  <a:close/>
                </a:path>
                <a:path w="6322695" h="3552825">
                  <a:moveTo>
                    <a:pt x="6322184" y="814036"/>
                  </a:moveTo>
                  <a:lnTo>
                    <a:pt x="6289637" y="814036"/>
                  </a:lnTo>
                  <a:lnTo>
                    <a:pt x="6289637" y="778216"/>
                  </a:lnTo>
                  <a:lnTo>
                    <a:pt x="6322184" y="778216"/>
                  </a:lnTo>
                  <a:lnTo>
                    <a:pt x="6322184" y="814036"/>
                  </a:lnTo>
                  <a:close/>
                </a:path>
                <a:path w="6322695" h="3552825">
                  <a:moveTo>
                    <a:pt x="6322184" y="885677"/>
                  </a:moveTo>
                  <a:lnTo>
                    <a:pt x="6289637" y="885677"/>
                  </a:lnTo>
                  <a:lnTo>
                    <a:pt x="6289637" y="849857"/>
                  </a:lnTo>
                  <a:lnTo>
                    <a:pt x="6322184" y="849857"/>
                  </a:lnTo>
                  <a:lnTo>
                    <a:pt x="6322184" y="885677"/>
                  </a:lnTo>
                  <a:close/>
                </a:path>
                <a:path w="6322695" h="3552825">
                  <a:moveTo>
                    <a:pt x="6322184" y="957317"/>
                  </a:moveTo>
                  <a:lnTo>
                    <a:pt x="6289637" y="957317"/>
                  </a:lnTo>
                  <a:lnTo>
                    <a:pt x="6289637" y="921497"/>
                  </a:lnTo>
                  <a:lnTo>
                    <a:pt x="6322184" y="921497"/>
                  </a:lnTo>
                  <a:lnTo>
                    <a:pt x="6322184" y="957317"/>
                  </a:lnTo>
                  <a:close/>
                </a:path>
                <a:path w="6322695" h="3552825">
                  <a:moveTo>
                    <a:pt x="6322184" y="1028958"/>
                  </a:moveTo>
                  <a:lnTo>
                    <a:pt x="6289637" y="1028958"/>
                  </a:lnTo>
                  <a:lnTo>
                    <a:pt x="6289637" y="993138"/>
                  </a:lnTo>
                  <a:lnTo>
                    <a:pt x="6322184" y="993138"/>
                  </a:lnTo>
                  <a:lnTo>
                    <a:pt x="6322184" y="1028958"/>
                  </a:lnTo>
                  <a:close/>
                </a:path>
                <a:path w="6322695" h="3552825">
                  <a:moveTo>
                    <a:pt x="6322184" y="1100598"/>
                  </a:moveTo>
                  <a:lnTo>
                    <a:pt x="6289637" y="1100598"/>
                  </a:lnTo>
                  <a:lnTo>
                    <a:pt x="6289637" y="1064778"/>
                  </a:lnTo>
                  <a:lnTo>
                    <a:pt x="6322184" y="1064778"/>
                  </a:lnTo>
                  <a:lnTo>
                    <a:pt x="6322184" y="1100598"/>
                  </a:lnTo>
                  <a:close/>
                </a:path>
                <a:path w="6322695" h="3552825">
                  <a:moveTo>
                    <a:pt x="6322184" y="1172239"/>
                  </a:moveTo>
                  <a:lnTo>
                    <a:pt x="6289637" y="1172239"/>
                  </a:lnTo>
                  <a:lnTo>
                    <a:pt x="6289637" y="1136418"/>
                  </a:lnTo>
                  <a:lnTo>
                    <a:pt x="6322184" y="1136418"/>
                  </a:lnTo>
                  <a:lnTo>
                    <a:pt x="6322184" y="1172239"/>
                  </a:lnTo>
                  <a:close/>
                </a:path>
                <a:path w="6322695" h="3552825">
                  <a:moveTo>
                    <a:pt x="6322184" y="1243879"/>
                  </a:moveTo>
                  <a:lnTo>
                    <a:pt x="6289637" y="1243879"/>
                  </a:lnTo>
                  <a:lnTo>
                    <a:pt x="6289637" y="1208059"/>
                  </a:lnTo>
                  <a:lnTo>
                    <a:pt x="6322184" y="1208059"/>
                  </a:lnTo>
                  <a:lnTo>
                    <a:pt x="6322184" y="1243879"/>
                  </a:lnTo>
                  <a:close/>
                </a:path>
                <a:path w="6322695" h="3552825">
                  <a:moveTo>
                    <a:pt x="6322184" y="1315520"/>
                  </a:moveTo>
                  <a:lnTo>
                    <a:pt x="6289637" y="1315520"/>
                  </a:lnTo>
                  <a:lnTo>
                    <a:pt x="6289637" y="1279699"/>
                  </a:lnTo>
                  <a:lnTo>
                    <a:pt x="6322184" y="1279699"/>
                  </a:lnTo>
                  <a:lnTo>
                    <a:pt x="6322184" y="1315520"/>
                  </a:lnTo>
                  <a:close/>
                </a:path>
                <a:path w="6322695" h="3552825">
                  <a:moveTo>
                    <a:pt x="6322184" y="1387160"/>
                  </a:moveTo>
                  <a:lnTo>
                    <a:pt x="6289637" y="1387160"/>
                  </a:lnTo>
                  <a:lnTo>
                    <a:pt x="6289637" y="1351340"/>
                  </a:lnTo>
                  <a:lnTo>
                    <a:pt x="6322184" y="1351340"/>
                  </a:lnTo>
                  <a:lnTo>
                    <a:pt x="6322184" y="1387160"/>
                  </a:lnTo>
                  <a:close/>
                </a:path>
                <a:path w="6322695" h="3552825">
                  <a:moveTo>
                    <a:pt x="6322184" y="1458800"/>
                  </a:moveTo>
                  <a:lnTo>
                    <a:pt x="6289637" y="1458800"/>
                  </a:lnTo>
                  <a:lnTo>
                    <a:pt x="6289637" y="1422980"/>
                  </a:lnTo>
                  <a:lnTo>
                    <a:pt x="6322184" y="1422980"/>
                  </a:lnTo>
                  <a:lnTo>
                    <a:pt x="6322184" y="1458800"/>
                  </a:lnTo>
                  <a:close/>
                </a:path>
                <a:path w="6322695" h="3552825">
                  <a:moveTo>
                    <a:pt x="6322184" y="1530441"/>
                  </a:moveTo>
                  <a:lnTo>
                    <a:pt x="6289637" y="1530441"/>
                  </a:lnTo>
                  <a:lnTo>
                    <a:pt x="6289637" y="1494621"/>
                  </a:lnTo>
                  <a:lnTo>
                    <a:pt x="6322184" y="1494621"/>
                  </a:lnTo>
                  <a:lnTo>
                    <a:pt x="6322184" y="1530441"/>
                  </a:lnTo>
                  <a:close/>
                </a:path>
                <a:path w="6322695" h="3552825">
                  <a:moveTo>
                    <a:pt x="6322184" y="1602081"/>
                  </a:moveTo>
                  <a:lnTo>
                    <a:pt x="6289637" y="1602081"/>
                  </a:lnTo>
                  <a:lnTo>
                    <a:pt x="6289637" y="1566261"/>
                  </a:lnTo>
                  <a:lnTo>
                    <a:pt x="6322184" y="1566261"/>
                  </a:lnTo>
                  <a:lnTo>
                    <a:pt x="6322184" y="1602081"/>
                  </a:lnTo>
                  <a:close/>
                </a:path>
                <a:path w="6322695" h="3552825">
                  <a:moveTo>
                    <a:pt x="6322184" y="1673722"/>
                  </a:moveTo>
                  <a:lnTo>
                    <a:pt x="6289637" y="1673722"/>
                  </a:lnTo>
                  <a:lnTo>
                    <a:pt x="6289637" y="1637902"/>
                  </a:lnTo>
                  <a:lnTo>
                    <a:pt x="6322184" y="1637902"/>
                  </a:lnTo>
                  <a:lnTo>
                    <a:pt x="6322184" y="1673722"/>
                  </a:lnTo>
                  <a:close/>
                </a:path>
                <a:path w="6322695" h="3552825">
                  <a:moveTo>
                    <a:pt x="6322184" y="1745362"/>
                  </a:moveTo>
                  <a:lnTo>
                    <a:pt x="6289637" y="1745362"/>
                  </a:lnTo>
                  <a:lnTo>
                    <a:pt x="6289637" y="1709542"/>
                  </a:lnTo>
                  <a:lnTo>
                    <a:pt x="6322184" y="1709542"/>
                  </a:lnTo>
                  <a:lnTo>
                    <a:pt x="6322184" y="1745362"/>
                  </a:lnTo>
                  <a:close/>
                </a:path>
                <a:path w="6322695" h="3552825">
                  <a:moveTo>
                    <a:pt x="6322184" y="1817003"/>
                  </a:moveTo>
                  <a:lnTo>
                    <a:pt x="6289637" y="1817003"/>
                  </a:lnTo>
                  <a:lnTo>
                    <a:pt x="6289637" y="1781182"/>
                  </a:lnTo>
                  <a:lnTo>
                    <a:pt x="6322184" y="1781182"/>
                  </a:lnTo>
                  <a:lnTo>
                    <a:pt x="6322184" y="1817003"/>
                  </a:lnTo>
                  <a:close/>
                </a:path>
                <a:path w="6322695" h="3552825">
                  <a:moveTo>
                    <a:pt x="6322184" y="1888643"/>
                  </a:moveTo>
                  <a:lnTo>
                    <a:pt x="6289637" y="1888643"/>
                  </a:lnTo>
                  <a:lnTo>
                    <a:pt x="6289637" y="1852823"/>
                  </a:lnTo>
                  <a:lnTo>
                    <a:pt x="6322184" y="1852823"/>
                  </a:lnTo>
                  <a:lnTo>
                    <a:pt x="6322184" y="1888643"/>
                  </a:lnTo>
                  <a:close/>
                </a:path>
                <a:path w="6322695" h="3552825">
                  <a:moveTo>
                    <a:pt x="6322184" y="1960284"/>
                  </a:moveTo>
                  <a:lnTo>
                    <a:pt x="6289637" y="1960284"/>
                  </a:lnTo>
                  <a:lnTo>
                    <a:pt x="6289637" y="1924463"/>
                  </a:lnTo>
                  <a:lnTo>
                    <a:pt x="6322184" y="1924463"/>
                  </a:lnTo>
                  <a:lnTo>
                    <a:pt x="6322184" y="1960284"/>
                  </a:lnTo>
                  <a:close/>
                </a:path>
                <a:path w="6322695" h="3552825">
                  <a:moveTo>
                    <a:pt x="6322184" y="2031924"/>
                  </a:moveTo>
                  <a:lnTo>
                    <a:pt x="6289637" y="2031924"/>
                  </a:lnTo>
                  <a:lnTo>
                    <a:pt x="6289637" y="1996104"/>
                  </a:lnTo>
                  <a:lnTo>
                    <a:pt x="6322184" y="1996104"/>
                  </a:lnTo>
                  <a:lnTo>
                    <a:pt x="6322184" y="2031924"/>
                  </a:lnTo>
                  <a:close/>
                </a:path>
                <a:path w="6322695" h="3552825">
                  <a:moveTo>
                    <a:pt x="6322184" y="2103564"/>
                  </a:moveTo>
                  <a:lnTo>
                    <a:pt x="6289637" y="2103564"/>
                  </a:lnTo>
                  <a:lnTo>
                    <a:pt x="6289637" y="2067744"/>
                  </a:lnTo>
                  <a:lnTo>
                    <a:pt x="6322184" y="2067744"/>
                  </a:lnTo>
                  <a:lnTo>
                    <a:pt x="6322184" y="2103564"/>
                  </a:lnTo>
                  <a:close/>
                </a:path>
                <a:path w="6322695" h="3552825">
                  <a:moveTo>
                    <a:pt x="6322184" y="2175205"/>
                  </a:moveTo>
                  <a:lnTo>
                    <a:pt x="6289637" y="2175205"/>
                  </a:lnTo>
                  <a:lnTo>
                    <a:pt x="6289637" y="2139384"/>
                  </a:lnTo>
                  <a:lnTo>
                    <a:pt x="6322184" y="2139384"/>
                  </a:lnTo>
                  <a:lnTo>
                    <a:pt x="6322184" y="2175205"/>
                  </a:lnTo>
                  <a:close/>
                </a:path>
                <a:path w="6322695" h="3552825">
                  <a:moveTo>
                    <a:pt x="6322184" y="2246845"/>
                  </a:moveTo>
                  <a:lnTo>
                    <a:pt x="6289637" y="2246845"/>
                  </a:lnTo>
                  <a:lnTo>
                    <a:pt x="6289637" y="2211025"/>
                  </a:lnTo>
                  <a:lnTo>
                    <a:pt x="6322184" y="2211025"/>
                  </a:lnTo>
                  <a:lnTo>
                    <a:pt x="6322184" y="2246845"/>
                  </a:lnTo>
                  <a:close/>
                </a:path>
                <a:path w="6322695" h="3552825">
                  <a:moveTo>
                    <a:pt x="6322184" y="2318486"/>
                  </a:moveTo>
                  <a:lnTo>
                    <a:pt x="6289637" y="2318486"/>
                  </a:lnTo>
                  <a:lnTo>
                    <a:pt x="6289637" y="2282666"/>
                  </a:lnTo>
                  <a:lnTo>
                    <a:pt x="6322184" y="2282666"/>
                  </a:lnTo>
                  <a:lnTo>
                    <a:pt x="6322184" y="2318486"/>
                  </a:lnTo>
                  <a:close/>
                </a:path>
                <a:path w="6322695" h="3552825">
                  <a:moveTo>
                    <a:pt x="6322184" y="2390126"/>
                  </a:moveTo>
                  <a:lnTo>
                    <a:pt x="6289637" y="2390126"/>
                  </a:lnTo>
                  <a:lnTo>
                    <a:pt x="6289637" y="2354306"/>
                  </a:lnTo>
                  <a:lnTo>
                    <a:pt x="6322184" y="2354306"/>
                  </a:lnTo>
                  <a:lnTo>
                    <a:pt x="6322184" y="2390126"/>
                  </a:lnTo>
                  <a:close/>
                </a:path>
                <a:path w="6322695" h="3552825">
                  <a:moveTo>
                    <a:pt x="6322184" y="2461767"/>
                  </a:moveTo>
                  <a:lnTo>
                    <a:pt x="6289637" y="2461767"/>
                  </a:lnTo>
                  <a:lnTo>
                    <a:pt x="6289637" y="2425946"/>
                  </a:lnTo>
                  <a:lnTo>
                    <a:pt x="6322184" y="2425946"/>
                  </a:lnTo>
                  <a:lnTo>
                    <a:pt x="6322184" y="2461767"/>
                  </a:lnTo>
                  <a:close/>
                </a:path>
                <a:path w="6322695" h="3552825">
                  <a:moveTo>
                    <a:pt x="6322184" y="2533407"/>
                  </a:moveTo>
                  <a:lnTo>
                    <a:pt x="6289637" y="2533407"/>
                  </a:lnTo>
                  <a:lnTo>
                    <a:pt x="6289637" y="2497587"/>
                  </a:lnTo>
                  <a:lnTo>
                    <a:pt x="6322184" y="2497587"/>
                  </a:lnTo>
                  <a:lnTo>
                    <a:pt x="6322184" y="2533407"/>
                  </a:lnTo>
                  <a:close/>
                </a:path>
                <a:path w="6322695" h="3552825">
                  <a:moveTo>
                    <a:pt x="6322184" y="2605047"/>
                  </a:moveTo>
                  <a:lnTo>
                    <a:pt x="6289637" y="2605047"/>
                  </a:lnTo>
                  <a:lnTo>
                    <a:pt x="6289637" y="2569227"/>
                  </a:lnTo>
                  <a:lnTo>
                    <a:pt x="6322184" y="2569227"/>
                  </a:lnTo>
                  <a:lnTo>
                    <a:pt x="6322184" y="2605047"/>
                  </a:lnTo>
                  <a:close/>
                </a:path>
                <a:path w="6322695" h="3552825">
                  <a:moveTo>
                    <a:pt x="6322184" y="2676688"/>
                  </a:moveTo>
                  <a:lnTo>
                    <a:pt x="6289637" y="2676688"/>
                  </a:lnTo>
                  <a:lnTo>
                    <a:pt x="6289637" y="2640868"/>
                  </a:lnTo>
                  <a:lnTo>
                    <a:pt x="6322184" y="2640868"/>
                  </a:lnTo>
                  <a:lnTo>
                    <a:pt x="6322184" y="2676688"/>
                  </a:lnTo>
                  <a:close/>
                </a:path>
                <a:path w="6322695" h="3552825">
                  <a:moveTo>
                    <a:pt x="6322184" y="2748328"/>
                  </a:moveTo>
                  <a:lnTo>
                    <a:pt x="6289637" y="2748328"/>
                  </a:lnTo>
                  <a:lnTo>
                    <a:pt x="6289637" y="2712508"/>
                  </a:lnTo>
                  <a:lnTo>
                    <a:pt x="6322184" y="2712508"/>
                  </a:lnTo>
                  <a:lnTo>
                    <a:pt x="6322184" y="2748328"/>
                  </a:lnTo>
                  <a:close/>
                </a:path>
                <a:path w="6322695" h="3552825">
                  <a:moveTo>
                    <a:pt x="6322184" y="2819969"/>
                  </a:moveTo>
                  <a:lnTo>
                    <a:pt x="6289637" y="2819969"/>
                  </a:lnTo>
                  <a:lnTo>
                    <a:pt x="6289637" y="2784149"/>
                  </a:lnTo>
                  <a:lnTo>
                    <a:pt x="6322184" y="2784149"/>
                  </a:lnTo>
                  <a:lnTo>
                    <a:pt x="6322184" y="2819969"/>
                  </a:lnTo>
                  <a:close/>
                </a:path>
                <a:path w="6322695" h="3552825">
                  <a:moveTo>
                    <a:pt x="6322184" y="2891609"/>
                  </a:moveTo>
                  <a:lnTo>
                    <a:pt x="6289637" y="2891609"/>
                  </a:lnTo>
                  <a:lnTo>
                    <a:pt x="6289637" y="2855789"/>
                  </a:lnTo>
                  <a:lnTo>
                    <a:pt x="6322184" y="2855789"/>
                  </a:lnTo>
                  <a:lnTo>
                    <a:pt x="6322184" y="2891609"/>
                  </a:lnTo>
                  <a:close/>
                </a:path>
                <a:path w="6322695" h="3552825">
                  <a:moveTo>
                    <a:pt x="6322184" y="2963250"/>
                  </a:moveTo>
                  <a:lnTo>
                    <a:pt x="6289637" y="2963250"/>
                  </a:lnTo>
                  <a:lnTo>
                    <a:pt x="6289637" y="2927429"/>
                  </a:lnTo>
                  <a:lnTo>
                    <a:pt x="6322184" y="2927429"/>
                  </a:lnTo>
                  <a:lnTo>
                    <a:pt x="6322184" y="2963250"/>
                  </a:lnTo>
                  <a:close/>
                </a:path>
                <a:path w="6322695" h="3552825">
                  <a:moveTo>
                    <a:pt x="6322184" y="3034890"/>
                  </a:moveTo>
                  <a:lnTo>
                    <a:pt x="6289637" y="3034890"/>
                  </a:lnTo>
                  <a:lnTo>
                    <a:pt x="6289637" y="2999070"/>
                  </a:lnTo>
                  <a:lnTo>
                    <a:pt x="6322184" y="2999070"/>
                  </a:lnTo>
                  <a:lnTo>
                    <a:pt x="6322184" y="3034890"/>
                  </a:lnTo>
                  <a:close/>
                </a:path>
                <a:path w="6322695" h="3552825">
                  <a:moveTo>
                    <a:pt x="6322184" y="3106531"/>
                  </a:moveTo>
                  <a:lnTo>
                    <a:pt x="6289637" y="3106531"/>
                  </a:lnTo>
                  <a:lnTo>
                    <a:pt x="6289637" y="3070710"/>
                  </a:lnTo>
                  <a:lnTo>
                    <a:pt x="6322184" y="3070710"/>
                  </a:lnTo>
                  <a:lnTo>
                    <a:pt x="6322184" y="3106531"/>
                  </a:lnTo>
                  <a:close/>
                </a:path>
                <a:path w="6322695" h="3552825">
                  <a:moveTo>
                    <a:pt x="6322184" y="3178171"/>
                  </a:moveTo>
                  <a:lnTo>
                    <a:pt x="6289637" y="3178171"/>
                  </a:lnTo>
                  <a:lnTo>
                    <a:pt x="6289637" y="3142351"/>
                  </a:lnTo>
                  <a:lnTo>
                    <a:pt x="6322184" y="3142351"/>
                  </a:lnTo>
                  <a:lnTo>
                    <a:pt x="6322184" y="3178171"/>
                  </a:lnTo>
                  <a:close/>
                </a:path>
                <a:path w="6322695" h="3552825">
                  <a:moveTo>
                    <a:pt x="6320823" y="3249870"/>
                  </a:moveTo>
                  <a:lnTo>
                    <a:pt x="6285810" y="3244439"/>
                  </a:lnTo>
                  <a:lnTo>
                    <a:pt x="6286945" y="3236464"/>
                  </a:lnTo>
                  <a:lnTo>
                    <a:pt x="6287881" y="3228459"/>
                  </a:lnTo>
                  <a:lnTo>
                    <a:pt x="6288618" y="3220423"/>
                  </a:lnTo>
                  <a:lnTo>
                    <a:pt x="6289156" y="3212357"/>
                  </a:lnTo>
                  <a:lnTo>
                    <a:pt x="6322184" y="3214148"/>
                  </a:lnTo>
                  <a:lnTo>
                    <a:pt x="6322184" y="3243208"/>
                  </a:lnTo>
                  <a:lnTo>
                    <a:pt x="6320823" y="3249870"/>
                  </a:lnTo>
                  <a:close/>
                </a:path>
                <a:path w="6322695" h="3552825">
                  <a:moveTo>
                    <a:pt x="6302552" y="3318915"/>
                  </a:moveTo>
                  <a:lnTo>
                    <a:pt x="6269618" y="3306698"/>
                  </a:lnTo>
                  <a:lnTo>
                    <a:pt x="6272326" y="3299106"/>
                  </a:lnTo>
                  <a:lnTo>
                    <a:pt x="6274840" y="3291452"/>
                  </a:lnTo>
                  <a:lnTo>
                    <a:pt x="6277161" y="3283737"/>
                  </a:lnTo>
                  <a:lnTo>
                    <a:pt x="6279287" y="3275960"/>
                  </a:lnTo>
                  <a:lnTo>
                    <a:pt x="6313665" y="3284897"/>
                  </a:lnTo>
                  <a:lnTo>
                    <a:pt x="6312662" y="3289808"/>
                  </a:lnTo>
                  <a:lnTo>
                    <a:pt x="6302552" y="3318915"/>
                  </a:lnTo>
                  <a:close/>
                </a:path>
                <a:path w="6322695" h="3552825">
                  <a:moveTo>
                    <a:pt x="6271296" y="3383156"/>
                  </a:moveTo>
                  <a:lnTo>
                    <a:pt x="6241280" y="3364500"/>
                  </a:lnTo>
                  <a:lnTo>
                    <a:pt x="6245456" y="3357591"/>
                  </a:lnTo>
                  <a:lnTo>
                    <a:pt x="6249452" y="3350587"/>
                  </a:lnTo>
                  <a:lnTo>
                    <a:pt x="6253270" y="3343489"/>
                  </a:lnTo>
                  <a:lnTo>
                    <a:pt x="6256909" y="3336297"/>
                  </a:lnTo>
                  <a:lnTo>
                    <a:pt x="6288411" y="3351742"/>
                  </a:lnTo>
                  <a:lnTo>
                    <a:pt x="6276553" y="3375373"/>
                  </a:lnTo>
                  <a:lnTo>
                    <a:pt x="6271296" y="3383156"/>
                  </a:lnTo>
                  <a:close/>
                </a:path>
                <a:path w="6322695" h="3552825">
                  <a:moveTo>
                    <a:pt x="6227663" y="3439780"/>
                  </a:moveTo>
                  <a:lnTo>
                    <a:pt x="6201970" y="3415579"/>
                  </a:lnTo>
                  <a:lnTo>
                    <a:pt x="6207435" y="3409630"/>
                  </a:lnTo>
                  <a:lnTo>
                    <a:pt x="6212746" y="3403553"/>
                  </a:lnTo>
                  <a:lnTo>
                    <a:pt x="6217903" y="3397347"/>
                  </a:lnTo>
                  <a:lnTo>
                    <a:pt x="6222905" y="3391012"/>
                  </a:lnTo>
                  <a:lnTo>
                    <a:pt x="6251254" y="3412830"/>
                  </a:lnTo>
                  <a:lnTo>
                    <a:pt x="6250824" y="3413467"/>
                  </a:lnTo>
                  <a:lnTo>
                    <a:pt x="6227663" y="3439780"/>
                  </a:lnTo>
                  <a:close/>
                </a:path>
                <a:path w="6322695" h="3552825">
                  <a:moveTo>
                    <a:pt x="6173636" y="3486594"/>
                  </a:moveTo>
                  <a:lnTo>
                    <a:pt x="6153313" y="3457889"/>
                  </a:lnTo>
                  <a:lnTo>
                    <a:pt x="6159846" y="3453140"/>
                  </a:lnTo>
                  <a:lnTo>
                    <a:pt x="6166257" y="3448231"/>
                  </a:lnTo>
                  <a:lnTo>
                    <a:pt x="6172545" y="3443163"/>
                  </a:lnTo>
                  <a:lnTo>
                    <a:pt x="6178709" y="3437934"/>
                  </a:lnTo>
                  <a:lnTo>
                    <a:pt x="6201742" y="3464417"/>
                  </a:lnTo>
                  <a:lnTo>
                    <a:pt x="6186146" y="3478144"/>
                  </a:lnTo>
                  <a:lnTo>
                    <a:pt x="6173636" y="3486594"/>
                  </a:lnTo>
                  <a:close/>
                </a:path>
                <a:path w="6322695" h="3552825">
                  <a:moveTo>
                    <a:pt x="6111592" y="3522170"/>
                  </a:moveTo>
                  <a:lnTo>
                    <a:pt x="6097259" y="3489684"/>
                  </a:lnTo>
                  <a:lnTo>
                    <a:pt x="6104610" y="3486329"/>
                  </a:lnTo>
                  <a:lnTo>
                    <a:pt x="6111873" y="3482792"/>
                  </a:lnTo>
                  <a:lnTo>
                    <a:pt x="6119047" y="3479070"/>
                  </a:lnTo>
                  <a:lnTo>
                    <a:pt x="6126132" y="3475166"/>
                  </a:lnTo>
                  <a:lnTo>
                    <a:pt x="6143672" y="3506072"/>
                  </a:lnTo>
                  <a:lnTo>
                    <a:pt x="6111592" y="3522170"/>
                  </a:lnTo>
                  <a:close/>
                </a:path>
                <a:path w="6322695" h="3552825">
                  <a:moveTo>
                    <a:pt x="6043452" y="3543872"/>
                  </a:moveTo>
                  <a:lnTo>
                    <a:pt x="6036016" y="3509618"/>
                  </a:lnTo>
                  <a:lnTo>
                    <a:pt x="6043911" y="3507799"/>
                  </a:lnTo>
                  <a:lnTo>
                    <a:pt x="6051752" y="3505782"/>
                  </a:lnTo>
                  <a:lnTo>
                    <a:pt x="6059539" y="3503567"/>
                  </a:lnTo>
                  <a:lnTo>
                    <a:pt x="6067272" y="3501155"/>
                  </a:lnTo>
                  <a:lnTo>
                    <a:pt x="6078154" y="3534541"/>
                  </a:lnTo>
                  <a:lnTo>
                    <a:pt x="6062487" y="3539983"/>
                  </a:lnTo>
                  <a:lnTo>
                    <a:pt x="6043452" y="3543872"/>
                  </a:lnTo>
                  <a:close/>
                </a:path>
                <a:path w="6322695" h="3552825">
                  <a:moveTo>
                    <a:pt x="5972479" y="3552427"/>
                  </a:moveTo>
                  <a:lnTo>
                    <a:pt x="5971973" y="3516924"/>
                  </a:lnTo>
                  <a:lnTo>
                    <a:pt x="5980125" y="3516706"/>
                  </a:lnTo>
                  <a:lnTo>
                    <a:pt x="5988253" y="3516287"/>
                  </a:lnTo>
                  <a:lnTo>
                    <a:pt x="5996356" y="3515665"/>
                  </a:lnTo>
                  <a:lnTo>
                    <a:pt x="6004435" y="3514841"/>
                  </a:lnTo>
                  <a:lnTo>
                    <a:pt x="6008467" y="3550006"/>
                  </a:lnTo>
                  <a:lnTo>
                    <a:pt x="5972479" y="3552427"/>
                  </a:lnTo>
                  <a:close/>
                </a:path>
                <a:path w="6322695" h="3552825">
                  <a:moveTo>
                    <a:pt x="5936557" y="3552538"/>
                  </a:moveTo>
                  <a:lnTo>
                    <a:pt x="5900737" y="3552538"/>
                  </a:lnTo>
                  <a:lnTo>
                    <a:pt x="5900737" y="3516957"/>
                  </a:lnTo>
                  <a:lnTo>
                    <a:pt x="5936557" y="3516957"/>
                  </a:lnTo>
                  <a:lnTo>
                    <a:pt x="5936557" y="3552538"/>
                  </a:lnTo>
                  <a:close/>
                </a:path>
                <a:path w="6322695" h="3552825">
                  <a:moveTo>
                    <a:pt x="5864917" y="3552538"/>
                  </a:moveTo>
                  <a:lnTo>
                    <a:pt x="5829097" y="3552538"/>
                  </a:lnTo>
                  <a:lnTo>
                    <a:pt x="5829097" y="3516957"/>
                  </a:lnTo>
                  <a:lnTo>
                    <a:pt x="5864917" y="3516957"/>
                  </a:lnTo>
                  <a:lnTo>
                    <a:pt x="5864917" y="3552538"/>
                  </a:lnTo>
                  <a:close/>
                </a:path>
                <a:path w="6322695" h="3552825">
                  <a:moveTo>
                    <a:pt x="5793276" y="3552538"/>
                  </a:moveTo>
                  <a:lnTo>
                    <a:pt x="5757456" y="3552538"/>
                  </a:lnTo>
                  <a:lnTo>
                    <a:pt x="5757456" y="3516957"/>
                  </a:lnTo>
                  <a:lnTo>
                    <a:pt x="5793276" y="3516957"/>
                  </a:lnTo>
                  <a:lnTo>
                    <a:pt x="5793276" y="3552538"/>
                  </a:lnTo>
                  <a:close/>
                </a:path>
                <a:path w="6322695" h="3552825">
                  <a:moveTo>
                    <a:pt x="5721636" y="3552538"/>
                  </a:moveTo>
                  <a:lnTo>
                    <a:pt x="5685816" y="3552538"/>
                  </a:lnTo>
                  <a:lnTo>
                    <a:pt x="5685816" y="3516957"/>
                  </a:lnTo>
                  <a:lnTo>
                    <a:pt x="5721636" y="3516957"/>
                  </a:lnTo>
                  <a:lnTo>
                    <a:pt x="5721636" y="3552538"/>
                  </a:lnTo>
                  <a:close/>
                </a:path>
                <a:path w="6322695" h="3552825">
                  <a:moveTo>
                    <a:pt x="5649996" y="3552538"/>
                  </a:moveTo>
                  <a:lnTo>
                    <a:pt x="5614175" y="3552538"/>
                  </a:lnTo>
                  <a:lnTo>
                    <a:pt x="5614175" y="3516957"/>
                  </a:lnTo>
                  <a:lnTo>
                    <a:pt x="5649996" y="3516957"/>
                  </a:lnTo>
                  <a:lnTo>
                    <a:pt x="5649996" y="3552538"/>
                  </a:lnTo>
                  <a:close/>
                </a:path>
                <a:path w="6322695" h="3552825">
                  <a:moveTo>
                    <a:pt x="5578355" y="3552538"/>
                  </a:moveTo>
                  <a:lnTo>
                    <a:pt x="5542535" y="3552538"/>
                  </a:lnTo>
                  <a:lnTo>
                    <a:pt x="5542535" y="3516957"/>
                  </a:lnTo>
                  <a:lnTo>
                    <a:pt x="5578355" y="3516957"/>
                  </a:lnTo>
                  <a:lnTo>
                    <a:pt x="5578355" y="3552538"/>
                  </a:lnTo>
                  <a:close/>
                </a:path>
                <a:path w="6322695" h="3552825">
                  <a:moveTo>
                    <a:pt x="5506715" y="3552538"/>
                  </a:moveTo>
                  <a:lnTo>
                    <a:pt x="5470894" y="3552538"/>
                  </a:lnTo>
                  <a:lnTo>
                    <a:pt x="5470894" y="3516957"/>
                  </a:lnTo>
                  <a:lnTo>
                    <a:pt x="5506715" y="3516957"/>
                  </a:lnTo>
                  <a:lnTo>
                    <a:pt x="5506715" y="3552538"/>
                  </a:lnTo>
                  <a:close/>
                </a:path>
                <a:path w="6322695" h="3552825">
                  <a:moveTo>
                    <a:pt x="5435074" y="3552538"/>
                  </a:moveTo>
                  <a:lnTo>
                    <a:pt x="5399254" y="3552538"/>
                  </a:lnTo>
                  <a:lnTo>
                    <a:pt x="5399254" y="3516957"/>
                  </a:lnTo>
                  <a:lnTo>
                    <a:pt x="5435074" y="3516957"/>
                  </a:lnTo>
                  <a:lnTo>
                    <a:pt x="5435074" y="3552538"/>
                  </a:lnTo>
                  <a:close/>
                </a:path>
                <a:path w="6322695" h="3552825">
                  <a:moveTo>
                    <a:pt x="5363434" y="3552538"/>
                  </a:moveTo>
                  <a:lnTo>
                    <a:pt x="5327614" y="3552538"/>
                  </a:lnTo>
                  <a:lnTo>
                    <a:pt x="5327614" y="3516957"/>
                  </a:lnTo>
                  <a:lnTo>
                    <a:pt x="5363434" y="3516957"/>
                  </a:lnTo>
                  <a:lnTo>
                    <a:pt x="5363434" y="3552538"/>
                  </a:lnTo>
                  <a:close/>
                </a:path>
                <a:path w="6322695" h="3552825">
                  <a:moveTo>
                    <a:pt x="5291793" y="3552538"/>
                  </a:moveTo>
                  <a:lnTo>
                    <a:pt x="5255973" y="3552538"/>
                  </a:lnTo>
                  <a:lnTo>
                    <a:pt x="5255973" y="3516957"/>
                  </a:lnTo>
                  <a:lnTo>
                    <a:pt x="5291793" y="3516957"/>
                  </a:lnTo>
                  <a:lnTo>
                    <a:pt x="5291793" y="3552538"/>
                  </a:lnTo>
                  <a:close/>
                </a:path>
                <a:path w="6322695" h="3552825">
                  <a:moveTo>
                    <a:pt x="5220153" y="3552538"/>
                  </a:moveTo>
                  <a:lnTo>
                    <a:pt x="5184333" y="3552538"/>
                  </a:lnTo>
                  <a:lnTo>
                    <a:pt x="5184333" y="3516957"/>
                  </a:lnTo>
                  <a:lnTo>
                    <a:pt x="5220153" y="3516957"/>
                  </a:lnTo>
                  <a:lnTo>
                    <a:pt x="5220153" y="3552538"/>
                  </a:lnTo>
                  <a:close/>
                </a:path>
                <a:path w="6322695" h="3552825">
                  <a:moveTo>
                    <a:pt x="5148512" y="3552538"/>
                  </a:moveTo>
                  <a:lnTo>
                    <a:pt x="5112692" y="3552538"/>
                  </a:lnTo>
                  <a:lnTo>
                    <a:pt x="5112692" y="3516957"/>
                  </a:lnTo>
                  <a:lnTo>
                    <a:pt x="5148512" y="3516957"/>
                  </a:lnTo>
                  <a:lnTo>
                    <a:pt x="5148512" y="3552538"/>
                  </a:lnTo>
                  <a:close/>
                </a:path>
                <a:path w="6322695" h="3552825">
                  <a:moveTo>
                    <a:pt x="5076872" y="3552538"/>
                  </a:moveTo>
                  <a:lnTo>
                    <a:pt x="5041052" y="3552538"/>
                  </a:lnTo>
                  <a:lnTo>
                    <a:pt x="5041052" y="3516957"/>
                  </a:lnTo>
                  <a:lnTo>
                    <a:pt x="5076872" y="3516957"/>
                  </a:lnTo>
                  <a:lnTo>
                    <a:pt x="5076872" y="3552538"/>
                  </a:lnTo>
                  <a:close/>
                </a:path>
                <a:path w="6322695" h="3552825">
                  <a:moveTo>
                    <a:pt x="5005232" y="3552538"/>
                  </a:moveTo>
                  <a:lnTo>
                    <a:pt x="4969411" y="3552538"/>
                  </a:lnTo>
                  <a:lnTo>
                    <a:pt x="4969411" y="3516957"/>
                  </a:lnTo>
                  <a:lnTo>
                    <a:pt x="5005232" y="3516957"/>
                  </a:lnTo>
                  <a:lnTo>
                    <a:pt x="5005232" y="3552538"/>
                  </a:lnTo>
                  <a:close/>
                </a:path>
                <a:path w="6322695" h="3552825">
                  <a:moveTo>
                    <a:pt x="4933591" y="3552538"/>
                  </a:moveTo>
                  <a:lnTo>
                    <a:pt x="4897771" y="3552538"/>
                  </a:lnTo>
                  <a:lnTo>
                    <a:pt x="4897771" y="3516957"/>
                  </a:lnTo>
                  <a:lnTo>
                    <a:pt x="4933591" y="3516957"/>
                  </a:lnTo>
                  <a:lnTo>
                    <a:pt x="4933591" y="3552538"/>
                  </a:lnTo>
                  <a:close/>
                </a:path>
                <a:path w="6322695" h="3552825">
                  <a:moveTo>
                    <a:pt x="4861951" y="3552538"/>
                  </a:moveTo>
                  <a:lnTo>
                    <a:pt x="4826130" y="3552538"/>
                  </a:lnTo>
                  <a:lnTo>
                    <a:pt x="4826130" y="3516957"/>
                  </a:lnTo>
                  <a:lnTo>
                    <a:pt x="4861951" y="3516957"/>
                  </a:lnTo>
                  <a:lnTo>
                    <a:pt x="4861951" y="3552538"/>
                  </a:lnTo>
                  <a:close/>
                </a:path>
                <a:path w="6322695" h="3552825">
                  <a:moveTo>
                    <a:pt x="4790310" y="3552538"/>
                  </a:moveTo>
                  <a:lnTo>
                    <a:pt x="4754490" y="3552538"/>
                  </a:lnTo>
                  <a:lnTo>
                    <a:pt x="4754490" y="3516957"/>
                  </a:lnTo>
                  <a:lnTo>
                    <a:pt x="4790310" y="3516957"/>
                  </a:lnTo>
                  <a:lnTo>
                    <a:pt x="4790310" y="3552538"/>
                  </a:lnTo>
                  <a:close/>
                </a:path>
                <a:path w="6322695" h="3552825">
                  <a:moveTo>
                    <a:pt x="4718670" y="3552538"/>
                  </a:moveTo>
                  <a:lnTo>
                    <a:pt x="4682850" y="3552538"/>
                  </a:lnTo>
                  <a:lnTo>
                    <a:pt x="4682850" y="3516957"/>
                  </a:lnTo>
                  <a:lnTo>
                    <a:pt x="4718670" y="3516957"/>
                  </a:lnTo>
                  <a:lnTo>
                    <a:pt x="4718670" y="3552538"/>
                  </a:lnTo>
                  <a:close/>
                </a:path>
                <a:path w="6322695" h="3552825">
                  <a:moveTo>
                    <a:pt x="4647029" y="3552538"/>
                  </a:moveTo>
                  <a:lnTo>
                    <a:pt x="4611209" y="3552538"/>
                  </a:lnTo>
                  <a:lnTo>
                    <a:pt x="4611209" y="3516957"/>
                  </a:lnTo>
                  <a:lnTo>
                    <a:pt x="4647029" y="3516957"/>
                  </a:lnTo>
                  <a:lnTo>
                    <a:pt x="4647029" y="3552538"/>
                  </a:lnTo>
                  <a:close/>
                </a:path>
                <a:path w="6322695" h="3552825">
                  <a:moveTo>
                    <a:pt x="4575389" y="3552538"/>
                  </a:moveTo>
                  <a:lnTo>
                    <a:pt x="4539569" y="3552538"/>
                  </a:lnTo>
                  <a:lnTo>
                    <a:pt x="4539569" y="3516957"/>
                  </a:lnTo>
                  <a:lnTo>
                    <a:pt x="4575389" y="3516957"/>
                  </a:lnTo>
                  <a:lnTo>
                    <a:pt x="4575389" y="3552538"/>
                  </a:lnTo>
                  <a:close/>
                </a:path>
                <a:path w="6322695" h="3552825">
                  <a:moveTo>
                    <a:pt x="4503749" y="3552538"/>
                  </a:moveTo>
                  <a:lnTo>
                    <a:pt x="4467928" y="3552538"/>
                  </a:lnTo>
                  <a:lnTo>
                    <a:pt x="4467928" y="3516957"/>
                  </a:lnTo>
                  <a:lnTo>
                    <a:pt x="4503749" y="3516957"/>
                  </a:lnTo>
                  <a:lnTo>
                    <a:pt x="4503749" y="3552538"/>
                  </a:lnTo>
                  <a:close/>
                </a:path>
                <a:path w="6322695" h="3552825">
                  <a:moveTo>
                    <a:pt x="4432108" y="3552538"/>
                  </a:moveTo>
                  <a:lnTo>
                    <a:pt x="4396288" y="3552538"/>
                  </a:lnTo>
                  <a:lnTo>
                    <a:pt x="4396288" y="3516957"/>
                  </a:lnTo>
                  <a:lnTo>
                    <a:pt x="4432108" y="3516957"/>
                  </a:lnTo>
                  <a:lnTo>
                    <a:pt x="4432108" y="3552538"/>
                  </a:lnTo>
                  <a:close/>
                </a:path>
                <a:path w="6322695" h="3552825">
                  <a:moveTo>
                    <a:pt x="4360468" y="3552538"/>
                  </a:moveTo>
                  <a:lnTo>
                    <a:pt x="4324647" y="3552538"/>
                  </a:lnTo>
                  <a:lnTo>
                    <a:pt x="4324647" y="3516957"/>
                  </a:lnTo>
                  <a:lnTo>
                    <a:pt x="4360468" y="3516957"/>
                  </a:lnTo>
                  <a:lnTo>
                    <a:pt x="4360468" y="3552538"/>
                  </a:lnTo>
                  <a:close/>
                </a:path>
                <a:path w="6322695" h="3552825">
                  <a:moveTo>
                    <a:pt x="4288827" y="3552538"/>
                  </a:moveTo>
                  <a:lnTo>
                    <a:pt x="4253007" y="3552538"/>
                  </a:lnTo>
                  <a:lnTo>
                    <a:pt x="4253007" y="3516957"/>
                  </a:lnTo>
                  <a:lnTo>
                    <a:pt x="4288827" y="3516957"/>
                  </a:lnTo>
                  <a:lnTo>
                    <a:pt x="4288827" y="3552538"/>
                  </a:lnTo>
                  <a:close/>
                </a:path>
                <a:path w="6322695" h="3552825">
                  <a:moveTo>
                    <a:pt x="4217187" y="3552538"/>
                  </a:moveTo>
                  <a:lnTo>
                    <a:pt x="4181367" y="3552538"/>
                  </a:lnTo>
                  <a:lnTo>
                    <a:pt x="4181367" y="3516957"/>
                  </a:lnTo>
                  <a:lnTo>
                    <a:pt x="4217187" y="3516957"/>
                  </a:lnTo>
                  <a:lnTo>
                    <a:pt x="4217187" y="3552538"/>
                  </a:lnTo>
                  <a:close/>
                </a:path>
                <a:path w="6322695" h="3552825">
                  <a:moveTo>
                    <a:pt x="4145546" y="3552538"/>
                  </a:moveTo>
                  <a:lnTo>
                    <a:pt x="4109726" y="3552538"/>
                  </a:lnTo>
                  <a:lnTo>
                    <a:pt x="4109726" y="3516957"/>
                  </a:lnTo>
                  <a:lnTo>
                    <a:pt x="4145546" y="3516957"/>
                  </a:lnTo>
                  <a:lnTo>
                    <a:pt x="4145546" y="3552538"/>
                  </a:lnTo>
                  <a:close/>
                </a:path>
                <a:path w="6322695" h="3552825">
                  <a:moveTo>
                    <a:pt x="4073906" y="3552538"/>
                  </a:moveTo>
                  <a:lnTo>
                    <a:pt x="4038086" y="3552538"/>
                  </a:lnTo>
                  <a:lnTo>
                    <a:pt x="4038086" y="3516957"/>
                  </a:lnTo>
                  <a:lnTo>
                    <a:pt x="4073906" y="3516957"/>
                  </a:lnTo>
                  <a:lnTo>
                    <a:pt x="4073906" y="3552538"/>
                  </a:lnTo>
                  <a:close/>
                </a:path>
                <a:path w="6322695" h="3552825">
                  <a:moveTo>
                    <a:pt x="4002266" y="3552538"/>
                  </a:moveTo>
                  <a:lnTo>
                    <a:pt x="3966445" y="3552538"/>
                  </a:lnTo>
                  <a:lnTo>
                    <a:pt x="3966445" y="3516957"/>
                  </a:lnTo>
                  <a:lnTo>
                    <a:pt x="4002266" y="3516957"/>
                  </a:lnTo>
                  <a:lnTo>
                    <a:pt x="4002266" y="3552538"/>
                  </a:lnTo>
                  <a:close/>
                </a:path>
                <a:path w="6322695" h="3552825">
                  <a:moveTo>
                    <a:pt x="3930625" y="3552538"/>
                  </a:moveTo>
                  <a:lnTo>
                    <a:pt x="3894805" y="3552538"/>
                  </a:lnTo>
                  <a:lnTo>
                    <a:pt x="3894805" y="3516957"/>
                  </a:lnTo>
                  <a:lnTo>
                    <a:pt x="3930625" y="3516957"/>
                  </a:lnTo>
                  <a:lnTo>
                    <a:pt x="3930625" y="3552538"/>
                  </a:lnTo>
                  <a:close/>
                </a:path>
                <a:path w="6322695" h="3552825">
                  <a:moveTo>
                    <a:pt x="3858985" y="3552538"/>
                  </a:moveTo>
                  <a:lnTo>
                    <a:pt x="3823164" y="3552538"/>
                  </a:lnTo>
                  <a:lnTo>
                    <a:pt x="3823164" y="3516957"/>
                  </a:lnTo>
                  <a:lnTo>
                    <a:pt x="3858985" y="3516957"/>
                  </a:lnTo>
                  <a:lnTo>
                    <a:pt x="3858985" y="3552538"/>
                  </a:lnTo>
                  <a:close/>
                </a:path>
                <a:path w="6322695" h="3552825">
                  <a:moveTo>
                    <a:pt x="3787344" y="3552538"/>
                  </a:moveTo>
                  <a:lnTo>
                    <a:pt x="3751524" y="3552538"/>
                  </a:lnTo>
                  <a:lnTo>
                    <a:pt x="3751524" y="3516957"/>
                  </a:lnTo>
                  <a:lnTo>
                    <a:pt x="3787344" y="3516957"/>
                  </a:lnTo>
                  <a:lnTo>
                    <a:pt x="3787344" y="3552538"/>
                  </a:lnTo>
                  <a:close/>
                </a:path>
                <a:path w="6322695" h="3552825">
                  <a:moveTo>
                    <a:pt x="3715704" y="3552538"/>
                  </a:moveTo>
                  <a:lnTo>
                    <a:pt x="3679884" y="3552538"/>
                  </a:lnTo>
                  <a:lnTo>
                    <a:pt x="3679884" y="3516957"/>
                  </a:lnTo>
                  <a:lnTo>
                    <a:pt x="3715704" y="3516957"/>
                  </a:lnTo>
                  <a:lnTo>
                    <a:pt x="3715704" y="3552538"/>
                  </a:lnTo>
                  <a:close/>
                </a:path>
                <a:path w="6322695" h="3552825">
                  <a:moveTo>
                    <a:pt x="3644063" y="3552538"/>
                  </a:moveTo>
                  <a:lnTo>
                    <a:pt x="3608243" y="3552538"/>
                  </a:lnTo>
                  <a:lnTo>
                    <a:pt x="3608243" y="3516957"/>
                  </a:lnTo>
                  <a:lnTo>
                    <a:pt x="3644063" y="3516957"/>
                  </a:lnTo>
                  <a:lnTo>
                    <a:pt x="3644063" y="3552538"/>
                  </a:lnTo>
                  <a:close/>
                </a:path>
                <a:path w="6322695" h="3552825">
                  <a:moveTo>
                    <a:pt x="3572423" y="3552538"/>
                  </a:moveTo>
                  <a:lnTo>
                    <a:pt x="3536603" y="3552538"/>
                  </a:lnTo>
                  <a:lnTo>
                    <a:pt x="3536603" y="3516957"/>
                  </a:lnTo>
                  <a:lnTo>
                    <a:pt x="3572423" y="3516957"/>
                  </a:lnTo>
                  <a:lnTo>
                    <a:pt x="3572423" y="3552538"/>
                  </a:lnTo>
                  <a:close/>
                </a:path>
                <a:path w="6322695" h="3552825">
                  <a:moveTo>
                    <a:pt x="3500783" y="3552538"/>
                  </a:moveTo>
                  <a:lnTo>
                    <a:pt x="3464962" y="3552538"/>
                  </a:lnTo>
                  <a:lnTo>
                    <a:pt x="3464962" y="3516957"/>
                  </a:lnTo>
                  <a:lnTo>
                    <a:pt x="3500783" y="3516957"/>
                  </a:lnTo>
                  <a:lnTo>
                    <a:pt x="3500783" y="3552538"/>
                  </a:lnTo>
                  <a:close/>
                </a:path>
                <a:path w="6322695" h="3552825">
                  <a:moveTo>
                    <a:pt x="3429142" y="3552538"/>
                  </a:moveTo>
                  <a:lnTo>
                    <a:pt x="3393322" y="3552538"/>
                  </a:lnTo>
                  <a:lnTo>
                    <a:pt x="3393322" y="3516957"/>
                  </a:lnTo>
                  <a:lnTo>
                    <a:pt x="3429142" y="3516957"/>
                  </a:lnTo>
                  <a:lnTo>
                    <a:pt x="3429142" y="3552538"/>
                  </a:lnTo>
                  <a:close/>
                </a:path>
                <a:path w="6322695" h="3552825">
                  <a:moveTo>
                    <a:pt x="3357502" y="3552538"/>
                  </a:moveTo>
                  <a:lnTo>
                    <a:pt x="3321681" y="3552538"/>
                  </a:lnTo>
                  <a:lnTo>
                    <a:pt x="3321681" y="3516957"/>
                  </a:lnTo>
                  <a:lnTo>
                    <a:pt x="3357502" y="3516957"/>
                  </a:lnTo>
                  <a:lnTo>
                    <a:pt x="3357502" y="3552538"/>
                  </a:lnTo>
                  <a:close/>
                </a:path>
                <a:path w="6322695" h="3552825">
                  <a:moveTo>
                    <a:pt x="3285861" y="3552538"/>
                  </a:moveTo>
                  <a:lnTo>
                    <a:pt x="3250041" y="3552538"/>
                  </a:lnTo>
                  <a:lnTo>
                    <a:pt x="3250041" y="3516957"/>
                  </a:lnTo>
                  <a:lnTo>
                    <a:pt x="3285861" y="3516957"/>
                  </a:lnTo>
                  <a:lnTo>
                    <a:pt x="3285861" y="3552538"/>
                  </a:lnTo>
                  <a:close/>
                </a:path>
                <a:path w="6322695" h="3552825">
                  <a:moveTo>
                    <a:pt x="3214221" y="3552538"/>
                  </a:moveTo>
                  <a:lnTo>
                    <a:pt x="3178401" y="3552538"/>
                  </a:lnTo>
                  <a:lnTo>
                    <a:pt x="3178401" y="3516957"/>
                  </a:lnTo>
                  <a:lnTo>
                    <a:pt x="3214221" y="3516957"/>
                  </a:lnTo>
                  <a:lnTo>
                    <a:pt x="3214221" y="3552538"/>
                  </a:lnTo>
                  <a:close/>
                </a:path>
                <a:path w="6322695" h="3552825">
                  <a:moveTo>
                    <a:pt x="3142580" y="3552538"/>
                  </a:moveTo>
                  <a:lnTo>
                    <a:pt x="3106760" y="3552538"/>
                  </a:lnTo>
                  <a:lnTo>
                    <a:pt x="3106760" y="3516957"/>
                  </a:lnTo>
                  <a:lnTo>
                    <a:pt x="3142580" y="3516957"/>
                  </a:lnTo>
                  <a:lnTo>
                    <a:pt x="3142580" y="3552538"/>
                  </a:lnTo>
                  <a:close/>
                </a:path>
                <a:path w="6322695" h="3552825">
                  <a:moveTo>
                    <a:pt x="3070940" y="3552538"/>
                  </a:moveTo>
                  <a:lnTo>
                    <a:pt x="3035119" y="3552538"/>
                  </a:lnTo>
                  <a:lnTo>
                    <a:pt x="3035119" y="3516957"/>
                  </a:lnTo>
                  <a:lnTo>
                    <a:pt x="3070940" y="3516957"/>
                  </a:lnTo>
                  <a:lnTo>
                    <a:pt x="3070940" y="3552538"/>
                  </a:lnTo>
                  <a:close/>
                </a:path>
                <a:path w="6322695" h="3552825">
                  <a:moveTo>
                    <a:pt x="2999299" y="3552538"/>
                  </a:moveTo>
                  <a:lnTo>
                    <a:pt x="2963479" y="3552538"/>
                  </a:lnTo>
                  <a:lnTo>
                    <a:pt x="2963479" y="3516957"/>
                  </a:lnTo>
                  <a:lnTo>
                    <a:pt x="2999299" y="3516957"/>
                  </a:lnTo>
                  <a:lnTo>
                    <a:pt x="2999299" y="3552538"/>
                  </a:lnTo>
                  <a:close/>
                </a:path>
                <a:path w="6322695" h="3552825">
                  <a:moveTo>
                    <a:pt x="2927659" y="3552538"/>
                  </a:moveTo>
                  <a:lnTo>
                    <a:pt x="2891839" y="3552538"/>
                  </a:lnTo>
                  <a:lnTo>
                    <a:pt x="2891839" y="3516957"/>
                  </a:lnTo>
                  <a:lnTo>
                    <a:pt x="2927659" y="3516957"/>
                  </a:lnTo>
                  <a:lnTo>
                    <a:pt x="2927659" y="3552538"/>
                  </a:lnTo>
                  <a:close/>
                </a:path>
                <a:path w="6322695" h="3552825">
                  <a:moveTo>
                    <a:pt x="2856019" y="3552538"/>
                  </a:moveTo>
                  <a:lnTo>
                    <a:pt x="2820198" y="3552538"/>
                  </a:lnTo>
                  <a:lnTo>
                    <a:pt x="2820198" y="3516957"/>
                  </a:lnTo>
                  <a:lnTo>
                    <a:pt x="2856019" y="3516957"/>
                  </a:lnTo>
                  <a:lnTo>
                    <a:pt x="2856019" y="3552538"/>
                  </a:lnTo>
                  <a:close/>
                </a:path>
                <a:path w="6322695" h="3552825">
                  <a:moveTo>
                    <a:pt x="2784378" y="3552538"/>
                  </a:moveTo>
                  <a:lnTo>
                    <a:pt x="2748558" y="3552538"/>
                  </a:lnTo>
                  <a:lnTo>
                    <a:pt x="2748558" y="3516957"/>
                  </a:lnTo>
                  <a:lnTo>
                    <a:pt x="2784378" y="3516957"/>
                  </a:lnTo>
                  <a:lnTo>
                    <a:pt x="2784378" y="3552538"/>
                  </a:lnTo>
                  <a:close/>
                </a:path>
                <a:path w="6322695" h="3552825">
                  <a:moveTo>
                    <a:pt x="2712738" y="3552538"/>
                  </a:moveTo>
                  <a:lnTo>
                    <a:pt x="2676918" y="3552538"/>
                  </a:lnTo>
                  <a:lnTo>
                    <a:pt x="2676918" y="3516957"/>
                  </a:lnTo>
                  <a:lnTo>
                    <a:pt x="2712738" y="3516957"/>
                  </a:lnTo>
                  <a:lnTo>
                    <a:pt x="2712738" y="3552538"/>
                  </a:lnTo>
                  <a:close/>
                </a:path>
                <a:path w="6322695" h="3552825">
                  <a:moveTo>
                    <a:pt x="2641097" y="3552538"/>
                  </a:moveTo>
                  <a:lnTo>
                    <a:pt x="2605277" y="3552538"/>
                  </a:lnTo>
                  <a:lnTo>
                    <a:pt x="2605277" y="3516957"/>
                  </a:lnTo>
                  <a:lnTo>
                    <a:pt x="2641097" y="3516957"/>
                  </a:lnTo>
                  <a:lnTo>
                    <a:pt x="2641097" y="3552538"/>
                  </a:lnTo>
                  <a:close/>
                </a:path>
                <a:path w="6322695" h="3552825">
                  <a:moveTo>
                    <a:pt x="2569457" y="3552538"/>
                  </a:moveTo>
                  <a:lnTo>
                    <a:pt x="2533637" y="3552538"/>
                  </a:lnTo>
                  <a:lnTo>
                    <a:pt x="2533637" y="3516957"/>
                  </a:lnTo>
                  <a:lnTo>
                    <a:pt x="2569457" y="3516957"/>
                  </a:lnTo>
                  <a:lnTo>
                    <a:pt x="2569457" y="3552538"/>
                  </a:lnTo>
                  <a:close/>
                </a:path>
                <a:path w="6322695" h="3552825">
                  <a:moveTo>
                    <a:pt x="2497816" y="3552538"/>
                  </a:moveTo>
                  <a:lnTo>
                    <a:pt x="2461996" y="3552538"/>
                  </a:lnTo>
                  <a:lnTo>
                    <a:pt x="2461996" y="3516957"/>
                  </a:lnTo>
                  <a:lnTo>
                    <a:pt x="2497816" y="3516957"/>
                  </a:lnTo>
                  <a:lnTo>
                    <a:pt x="2497816" y="3552538"/>
                  </a:lnTo>
                  <a:close/>
                </a:path>
                <a:path w="6322695" h="3552825">
                  <a:moveTo>
                    <a:pt x="2426176" y="3552538"/>
                  </a:moveTo>
                  <a:lnTo>
                    <a:pt x="2390356" y="3552538"/>
                  </a:lnTo>
                  <a:lnTo>
                    <a:pt x="2390356" y="3516957"/>
                  </a:lnTo>
                  <a:lnTo>
                    <a:pt x="2426176" y="3516957"/>
                  </a:lnTo>
                  <a:lnTo>
                    <a:pt x="2426176" y="3552538"/>
                  </a:lnTo>
                  <a:close/>
                </a:path>
                <a:path w="6322695" h="3552825">
                  <a:moveTo>
                    <a:pt x="2354535" y="3552538"/>
                  </a:moveTo>
                  <a:lnTo>
                    <a:pt x="2318715" y="3552538"/>
                  </a:lnTo>
                  <a:lnTo>
                    <a:pt x="2318715" y="3516957"/>
                  </a:lnTo>
                  <a:lnTo>
                    <a:pt x="2354535" y="3516957"/>
                  </a:lnTo>
                  <a:lnTo>
                    <a:pt x="2354535" y="3552538"/>
                  </a:lnTo>
                  <a:close/>
                </a:path>
                <a:path w="6322695" h="3552825">
                  <a:moveTo>
                    <a:pt x="2282895" y="3552538"/>
                  </a:moveTo>
                  <a:lnTo>
                    <a:pt x="2247075" y="3552538"/>
                  </a:lnTo>
                  <a:lnTo>
                    <a:pt x="2247075" y="3516957"/>
                  </a:lnTo>
                  <a:lnTo>
                    <a:pt x="2282895" y="3516957"/>
                  </a:lnTo>
                  <a:lnTo>
                    <a:pt x="2282895" y="3552538"/>
                  </a:lnTo>
                  <a:close/>
                </a:path>
                <a:path w="6322695" h="3552825">
                  <a:moveTo>
                    <a:pt x="2211255" y="3552538"/>
                  </a:moveTo>
                  <a:lnTo>
                    <a:pt x="2175435" y="3552538"/>
                  </a:lnTo>
                  <a:lnTo>
                    <a:pt x="2175435" y="3516957"/>
                  </a:lnTo>
                  <a:lnTo>
                    <a:pt x="2211255" y="3516957"/>
                  </a:lnTo>
                  <a:lnTo>
                    <a:pt x="2211255" y="3552538"/>
                  </a:lnTo>
                  <a:close/>
                </a:path>
                <a:path w="6322695" h="3552825">
                  <a:moveTo>
                    <a:pt x="2139614" y="3552538"/>
                  </a:moveTo>
                  <a:lnTo>
                    <a:pt x="2103794" y="3552538"/>
                  </a:lnTo>
                  <a:lnTo>
                    <a:pt x="2103794" y="3516957"/>
                  </a:lnTo>
                  <a:lnTo>
                    <a:pt x="2139614" y="3516957"/>
                  </a:lnTo>
                  <a:lnTo>
                    <a:pt x="2139614" y="3552538"/>
                  </a:lnTo>
                  <a:close/>
                </a:path>
                <a:path w="6322695" h="3552825">
                  <a:moveTo>
                    <a:pt x="2067974" y="3552538"/>
                  </a:moveTo>
                  <a:lnTo>
                    <a:pt x="2032154" y="3552538"/>
                  </a:lnTo>
                  <a:lnTo>
                    <a:pt x="2032154" y="3516957"/>
                  </a:lnTo>
                  <a:lnTo>
                    <a:pt x="2067974" y="3516957"/>
                  </a:lnTo>
                  <a:lnTo>
                    <a:pt x="2067974" y="3552538"/>
                  </a:lnTo>
                  <a:close/>
                </a:path>
                <a:path w="6322695" h="3552825">
                  <a:moveTo>
                    <a:pt x="1996333" y="3552538"/>
                  </a:moveTo>
                  <a:lnTo>
                    <a:pt x="1960513" y="3552538"/>
                  </a:lnTo>
                  <a:lnTo>
                    <a:pt x="1960513" y="3516957"/>
                  </a:lnTo>
                  <a:lnTo>
                    <a:pt x="1996333" y="3516957"/>
                  </a:lnTo>
                  <a:lnTo>
                    <a:pt x="1996333" y="3552538"/>
                  </a:lnTo>
                  <a:close/>
                </a:path>
                <a:path w="6322695" h="3552825">
                  <a:moveTo>
                    <a:pt x="1924693" y="3552538"/>
                  </a:moveTo>
                  <a:lnTo>
                    <a:pt x="1888873" y="3552538"/>
                  </a:lnTo>
                  <a:lnTo>
                    <a:pt x="1888873" y="3516957"/>
                  </a:lnTo>
                  <a:lnTo>
                    <a:pt x="1924693" y="3516957"/>
                  </a:lnTo>
                  <a:lnTo>
                    <a:pt x="1924693" y="3552538"/>
                  </a:lnTo>
                  <a:close/>
                </a:path>
                <a:path w="6322695" h="3552825">
                  <a:moveTo>
                    <a:pt x="1853052" y="3552538"/>
                  </a:moveTo>
                  <a:lnTo>
                    <a:pt x="1817232" y="3552538"/>
                  </a:lnTo>
                  <a:lnTo>
                    <a:pt x="1817232" y="3516957"/>
                  </a:lnTo>
                  <a:lnTo>
                    <a:pt x="1853052" y="3516957"/>
                  </a:lnTo>
                  <a:lnTo>
                    <a:pt x="1853052" y="3552538"/>
                  </a:lnTo>
                  <a:close/>
                </a:path>
                <a:path w="6322695" h="3552825">
                  <a:moveTo>
                    <a:pt x="1781412" y="3552538"/>
                  </a:moveTo>
                  <a:lnTo>
                    <a:pt x="1745592" y="3552538"/>
                  </a:lnTo>
                  <a:lnTo>
                    <a:pt x="1745592" y="3516957"/>
                  </a:lnTo>
                  <a:lnTo>
                    <a:pt x="1781412" y="3516957"/>
                  </a:lnTo>
                  <a:lnTo>
                    <a:pt x="1781412" y="3552538"/>
                  </a:lnTo>
                  <a:close/>
                </a:path>
                <a:path w="6322695" h="3552825">
                  <a:moveTo>
                    <a:pt x="1709771" y="3552538"/>
                  </a:moveTo>
                  <a:lnTo>
                    <a:pt x="1673952" y="3552538"/>
                  </a:lnTo>
                  <a:lnTo>
                    <a:pt x="1673952" y="3516957"/>
                  </a:lnTo>
                  <a:lnTo>
                    <a:pt x="1709771" y="3516957"/>
                  </a:lnTo>
                  <a:lnTo>
                    <a:pt x="1709771" y="3552538"/>
                  </a:lnTo>
                  <a:close/>
                </a:path>
                <a:path w="6322695" h="3552825">
                  <a:moveTo>
                    <a:pt x="1638131" y="3552538"/>
                  </a:moveTo>
                  <a:lnTo>
                    <a:pt x="1602311" y="3552538"/>
                  </a:lnTo>
                  <a:lnTo>
                    <a:pt x="1602311" y="3516957"/>
                  </a:lnTo>
                  <a:lnTo>
                    <a:pt x="1638131" y="3516957"/>
                  </a:lnTo>
                  <a:lnTo>
                    <a:pt x="1638131" y="3552538"/>
                  </a:lnTo>
                  <a:close/>
                </a:path>
                <a:path w="6322695" h="3552825">
                  <a:moveTo>
                    <a:pt x="1566491" y="3552538"/>
                  </a:moveTo>
                  <a:lnTo>
                    <a:pt x="1530671" y="3552538"/>
                  </a:lnTo>
                  <a:lnTo>
                    <a:pt x="1530671" y="3516957"/>
                  </a:lnTo>
                  <a:lnTo>
                    <a:pt x="1566491" y="3516957"/>
                  </a:lnTo>
                  <a:lnTo>
                    <a:pt x="1566491" y="3552538"/>
                  </a:lnTo>
                  <a:close/>
                </a:path>
                <a:path w="6322695" h="3552825">
                  <a:moveTo>
                    <a:pt x="1494850" y="3552538"/>
                  </a:moveTo>
                  <a:lnTo>
                    <a:pt x="1459030" y="3552538"/>
                  </a:lnTo>
                  <a:lnTo>
                    <a:pt x="1459030" y="3516957"/>
                  </a:lnTo>
                  <a:lnTo>
                    <a:pt x="1494850" y="3516957"/>
                  </a:lnTo>
                  <a:lnTo>
                    <a:pt x="1494850" y="3552538"/>
                  </a:lnTo>
                  <a:close/>
                </a:path>
                <a:path w="6322695" h="3552825">
                  <a:moveTo>
                    <a:pt x="1423210" y="3552538"/>
                  </a:moveTo>
                  <a:lnTo>
                    <a:pt x="1387390" y="3552538"/>
                  </a:lnTo>
                  <a:lnTo>
                    <a:pt x="1387390" y="3516957"/>
                  </a:lnTo>
                  <a:lnTo>
                    <a:pt x="1423210" y="3516957"/>
                  </a:lnTo>
                  <a:lnTo>
                    <a:pt x="1423210" y="3552538"/>
                  </a:lnTo>
                  <a:close/>
                </a:path>
                <a:path w="6322695" h="3552825">
                  <a:moveTo>
                    <a:pt x="1351570" y="3552538"/>
                  </a:moveTo>
                  <a:lnTo>
                    <a:pt x="1315749" y="3552538"/>
                  </a:lnTo>
                  <a:lnTo>
                    <a:pt x="1315749" y="3516957"/>
                  </a:lnTo>
                  <a:lnTo>
                    <a:pt x="1351570" y="3516957"/>
                  </a:lnTo>
                  <a:lnTo>
                    <a:pt x="1351570" y="3552538"/>
                  </a:lnTo>
                  <a:close/>
                </a:path>
                <a:path w="6322695" h="3552825">
                  <a:moveTo>
                    <a:pt x="1279929" y="3552538"/>
                  </a:moveTo>
                  <a:lnTo>
                    <a:pt x="1244109" y="3552538"/>
                  </a:lnTo>
                  <a:lnTo>
                    <a:pt x="1244109" y="3516957"/>
                  </a:lnTo>
                  <a:lnTo>
                    <a:pt x="1279929" y="3516957"/>
                  </a:lnTo>
                  <a:lnTo>
                    <a:pt x="1279929" y="3552538"/>
                  </a:lnTo>
                  <a:close/>
                </a:path>
                <a:path w="6322695" h="3552825">
                  <a:moveTo>
                    <a:pt x="1208289" y="3552538"/>
                  </a:moveTo>
                  <a:lnTo>
                    <a:pt x="1172468" y="3552538"/>
                  </a:lnTo>
                  <a:lnTo>
                    <a:pt x="1172468" y="3516957"/>
                  </a:lnTo>
                  <a:lnTo>
                    <a:pt x="1208289" y="3516957"/>
                  </a:lnTo>
                  <a:lnTo>
                    <a:pt x="1208289" y="3552538"/>
                  </a:lnTo>
                  <a:close/>
                </a:path>
                <a:path w="6322695" h="3552825">
                  <a:moveTo>
                    <a:pt x="1136648" y="3552538"/>
                  </a:moveTo>
                  <a:lnTo>
                    <a:pt x="1100828" y="3552538"/>
                  </a:lnTo>
                  <a:lnTo>
                    <a:pt x="1100828" y="3516957"/>
                  </a:lnTo>
                  <a:lnTo>
                    <a:pt x="1136648" y="3516957"/>
                  </a:lnTo>
                  <a:lnTo>
                    <a:pt x="1136648" y="3552538"/>
                  </a:lnTo>
                  <a:close/>
                </a:path>
                <a:path w="6322695" h="3552825">
                  <a:moveTo>
                    <a:pt x="1065008" y="3552538"/>
                  </a:moveTo>
                  <a:lnTo>
                    <a:pt x="1029188" y="3552538"/>
                  </a:lnTo>
                  <a:lnTo>
                    <a:pt x="1029188" y="3516957"/>
                  </a:lnTo>
                  <a:lnTo>
                    <a:pt x="1065008" y="3516957"/>
                  </a:lnTo>
                  <a:lnTo>
                    <a:pt x="1065008" y="3552538"/>
                  </a:lnTo>
                  <a:close/>
                </a:path>
                <a:path w="6322695" h="3552825">
                  <a:moveTo>
                    <a:pt x="993367" y="3552538"/>
                  </a:moveTo>
                  <a:lnTo>
                    <a:pt x="957547" y="3552538"/>
                  </a:lnTo>
                  <a:lnTo>
                    <a:pt x="957547" y="3516957"/>
                  </a:lnTo>
                  <a:lnTo>
                    <a:pt x="993367" y="3516957"/>
                  </a:lnTo>
                  <a:lnTo>
                    <a:pt x="993367" y="3552538"/>
                  </a:lnTo>
                  <a:close/>
                </a:path>
                <a:path w="6322695" h="3552825">
                  <a:moveTo>
                    <a:pt x="921727" y="3552538"/>
                  </a:moveTo>
                  <a:lnTo>
                    <a:pt x="885907" y="3552538"/>
                  </a:lnTo>
                  <a:lnTo>
                    <a:pt x="885907" y="3516957"/>
                  </a:lnTo>
                  <a:lnTo>
                    <a:pt x="921727" y="3516957"/>
                  </a:lnTo>
                  <a:lnTo>
                    <a:pt x="921727" y="3552538"/>
                  </a:lnTo>
                  <a:close/>
                </a:path>
                <a:path w="6322695" h="3552825">
                  <a:moveTo>
                    <a:pt x="850086" y="3552538"/>
                  </a:moveTo>
                  <a:lnTo>
                    <a:pt x="814266" y="3552538"/>
                  </a:lnTo>
                  <a:lnTo>
                    <a:pt x="814266" y="3516957"/>
                  </a:lnTo>
                  <a:lnTo>
                    <a:pt x="850086" y="3516957"/>
                  </a:lnTo>
                  <a:lnTo>
                    <a:pt x="850086" y="3552538"/>
                  </a:lnTo>
                  <a:close/>
                </a:path>
                <a:path w="6322695" h="3552825">
                  <a:moveTo>
                    <a:pt x="778446" y="3552538"/>
                  </a:moveTo>
                  <a:lnTo>
                    <a:pt x="742626" y="3552538"/>
                  </a:lnTo>
                  <a:lnTo>
                    <a:pt x="742626" y="3516957"/>
                  </a:lnTo>
                  <a:lnTo>
                    <a:pt x="778446" y="3516957"/>
                  </a:lnTo>
                  <a:lnTo>
                    <a:pt x="778446" y="3552538"/>
                  </a:lnTo>
                  <a:close/>
                </a:path>
                <a:path w="6322695" h="3552825">
                  <a:moveTo>
                    <a:pt x="706806" y="3552538"/>
                  </a:moveTo>
                  <a:lnTo>
                    <a:pt x="670985" y="3552538"/>
                  </a:lnTo>
                  <a:lnTo>
                    <a:pt x="670985" y="3516957"/>
                  </a:lnTo>
                  <a:lnTo>
                    <a:pt x="706806" y="3516957"/>
                  </a:lnTo>
                  <a:lnTo>
                    <a:pt x="706806" y="3552538"/>
                  </a:lnTo>
                  <a:close/>
                </a:path>
                <a:path w="6322695" h="3552825">
                  <a:moveTo>
                    <a:pt x="635165" y="3552538"/>
                  </a:moveTo>
                  <a:lnTo>
                    <a:pt x="599345" y="3552538"/>
                  </a:lnTo>
                  <a:lnTo>
                    <a:pt x="599345" y="3516957"/>
                  </a:lnTo>
                  <a:lnTo>
                    <a:pt x="635165" y="3516957"/>
                  </a:lnTo>
                  <a:lnTo>
                    <a:pt x="635165" y="3552538"/>
                  </a:lnTo>
                  <a:close/>
                </a:path>
                <a:path w="6322695" h="3552825">
                  <a:moveTo>
                    <a:pt x="563525" y="3552538"/>
                  </a:moveTo>
                  <a:lnTo>
                    <a:pt x="527704" y="3552538"/>
                  </a:lnTo>
                  <a:lnTo>
                    <a:pt x="527704" y="3516957"/>
                  </a:lnTo>
                  <a:lnTo>
                    <a:pt x="563525" y="3516957"/>
                  </a:lnTo>
                  <a:lnTo>
                    <a:pt x="563525" y="3552538"/>
                  </a:lnTo>
                  <a:close/>
                </a:path>
                <a:path w="6322695" h="3552825">
                  <a:moveTo>
                    <a:pt x="491884" y="3552538"/>
                  </a:moveTo>
                  <a:lnTo>
                    <a:pt x="456064" y="3552538"/>
                  </a:lnTo>
                  <a:lnTo>
                    <a:pt x="456064" y="3516957"/>
                  </a:lnTo>
                  <a:lnTo>
                    <a:pt x="491884" y="3516957"/>
                  </a:lnTo>
                  <a:lnTo>
                    <a:pt x="491884" y="3552538"/>
                  </a:lnTo>
                  <a:close/>
                </a:path>
                <a:path w="6322695" h="3552825">
                  <a:moveTo>
                    <a:pt x="420244" y="3552538"/>
                  </a:moveTo>
                  <a:lnTo>
                    <a:pt x="384424" y="3552538"/>
                  </a:lnTo>
                  <a:lnTo>
                    <a:pt x="384424" y="3516957"/>
                  </a:lnTo>
                  <a:lnTo>
                    <a:pt x="420244" y="3516957"/>
                  </a:lnTo>
                  <a:lnTo>
                    <a:pt x="420244" y="3552538"/>
                  </a:lnTo>
                  <a:close/>
                </a:path>
                <a:path w="6322695" h="3552825">
                  <a:moveTo>
                    <a:pt x="348433" y="3552121"/>
                  </a:moveTo>
                  <a:lnTo>
                    <a:pt x="312534" y="3549706"/>
                  </a:lnTo>
                  <a:lnTo>
                    <a:pt x="317033" y="3514359"/>
                  </a:lnTo>
                  <a:lnTo>
                    <a:pt x="325079" y="3515280"/>
                  </a:lnTo>
                  <a:lnTo>
                    <a:pt x="333151" y="3516001"/>
                  </a:lnTo>
                  <a:lnTo>
                    <a:pt x="341251" y="3516521"/>
                  </a:lnTo>
                  <a:lnTo>
                    <a:pt x="349379" y="3516839"/>
                  </a:lnTo>
                  <a:lnTo>
                    <a:pt x="348433" y="3552121"/>
                  </a:lnTo>
                  <a:close/>
                </a:path>
                <a:path w="6322695" h="3552825">
                  <a:moveTo>
                    <a:pt x="277576" y="3542968"/>
                  </a:moveTo>
                  <a:lnTo>
                    <a:pt x="262969" y="3539983"/>
                  </a:lnTo>
                  <a:lnTo>
                    <a:pt x="243088" y="3533077"/>
                  </a:lnTo>
                  <a:lnTo>
                    <a:pt x="254371" y="3499885"/>
                  </a:lnTo>
                  <a:lnTo>
                    <a:pt x="262059" y="3502391"/>
                  </a:lnTo>
                  <a:lnTo>
                    <a:pt x="269805" y="3504700"/>
                  </a:lnTo>
                  <a:lnTo>
                    <a:pt x="277607" y="3506813"/>
                  </a:lnTo>
                  <a:lnTo>
                    <a:pt x="285467" y="3508729"/>
                  </a:lnTo>
                  <a:lnTo>
                    <a:pt x="277576" y="3542968"/>
                  </a:lnTo>
                  <a:close/>
                </a:path>
                <a:path w="6322695" h="3552825">
                  <a:moveTo>
                    <a:pt x="209839" y="3520150"/>
                  </a:moveTo>
                  <a:lnTo>
                    <a:pt x="177780" y="3504063"/>
                  </a:lnTo>
                  <a:lnTo>
                    <a:pt x="195836" y="3473157"/>
                  </a:lnTo>
                  <a:lnTo>
                    <a:pt x="202866" y="3477147"/>
                  </a:lnTo>
                  <a:lnTo>
                    <a:pt x="209987" y="3480955"/>
                  </a:lnTo>
                  <a:lnTo>
                    <a:pt x="217199" y="3484581"/>
                  </a:lnTo>
                  <a:lnTo>
                    <a:pt x="224502" y="3488026"/>
                  </a:lnTo>
                  <a:lnTo>
                    <a:pt x="209839" y="3520150"/>
                  </a:lnTo>
                  <a:close/>
                </a:path>
                <a:path w="6322695" h="3552825">
                  <a:moveTo>
                    <a:pt x="94839" y="3436423"/>
                  </a:moveTo>
                  <a:lnTo>
                    <a:pt x="74633" y="3413467"/>
                  </a:lnTo>
                  <a:lnTo>
                    <a:pt x="71690" y="3409109"/>
                  </a:lnTo>
                  <a:lnTo>
                    <a:pt x="100108" y="3387796"/>
                  </a:lnTo>
                  <a:lnTo>
                    <a:pt x="105032" y="3394194"/>
                  </a:lnTo>
                  <a:lnTo>
                    <a:pt x="110112" y="3400466"/>
                  </a:lnTo>
                  <a:lnTo>
                    <a:pt x="115348" y="3406610"/>
                  </a:lnTo>
                  <a:lnTo>
                    <a:pt x="120740" y="3412627"/>
                  </a:lnTo>
                  <a:lnTo>
                    <a:pt x="94839" y="3436423"/>
                  </a:lnTo>
                  <a:close/>
                </a:path>
                <a:path w="6322695" h="3552825">
                  <a:moveTo>
                    <a:pt x="148106" y="3484085"/>
                  </a:moveTo>
                  <a:lnTo>
                    <a:pt x="139311" y="3478144"/>
                  </a:lnTo>
                  <a:lnTo>
                    <a:pt x="120360" y="3461464"/>
                  </a:lnTo>
                  <a:lnTo>
                    <a:pt x="143721" y="3435269"/>
                  </a:lnTo>
                  <a:lnTo>
                    <a:pt x="149818" y="3440572"/>
                  </a:lnTo>
                  <a:lnTo>
                    <a:pt x="156040" y="3445717"/>
                  </a:lnTo>
                  <a:lnTo>
                    <a:pt x="162388" y="3450704"/>
                  </a:lnTo>
                  <a:lnTo>
                    <a:pt x="168860" y="3455534"/>
                  </a:lnTo>
                  <a:lnTo>
                    <a:pt x="148106" y="3484085"/>
                  </a:lnTo>
                  <a:close/>
                </a:path>
                <a:path w="6322695" h="3552825">
                  <a:moveTo>
                    <a:pt x="51659" y="3379454"/>
                  </a:moveTo>
                  <a:lnTo>
                    <a:pt x="48903" y="3375373"/>
                  </a:lnTo>
                  <a:lnTo>
                    <a:pt x="35033" y="3347733"/>
                  </a:lnTo>
                  <a:lnTo>
                    <a:pt x="66791" y="3332656"/>
                  </a:lnTo>
                  <a:lnTo>
                    <a:pt x="70341" y="3339899"/>
                  </a:lnTo>
                  <a:lnTo>
                    <a:pt x="74072" y="3347049"/>
                  </a:lnTo>
                  <a:lnTo>
                    <a:pt x="77983" y="3354107"/>
                  </a:lnTo>
                  <a:lnTo>
                    <a:pt x="82075" y="3361072"/>
                  </a:lnTo>
                  <a:lnTo>
                    <a:pt x="51659" y="3379454"/>
                  </a:lnTo>
                  <a:close/>
                </a:path>
                <a:path w="6322695" h="3552825">
                  <a:moveTo>
                    <a:pt x="21445" y="3314713"/>
                  </a:moveTo>
                  <a:lnTo>
                    <a:pt x="12794" y="3289808"/>
                  </a:lnTo>
                  <a:lnTo>
                    <a:pt x="10888" y="3280480"/>
                  </a:lnTo>
                  <a:lnTo>
                    <a:pt x="45173" y="3272029"/>
                  </a:lnTo>
                  <a:lnTo>
                    <a:pt x="47204" y="3279843"/>
                  </a:lnTo>
                  <a:lnTo>
                    <a:pt x="49430" y="3287598"/>
                  </a:lnTo>
                  <a:lnTo>
                    <a:pt x="51852" y="3295294"/>
                  </a:lnTo>
                  <a:lnTo>
                    <a:pt x="54468" y="3302932"/>
                  </a:lnTo>
                  <a:lnTo>
                    <a:pt x="21445" y="3314713"/>
                  </a:lnTo>
                  <a:close/>
                </a:path>
                <a:path w="6322695" h="3552825">
                  <a:moveTo>
                    <a:pt x="3744" y="3245514"/>
                  </a:moveTo>
                  <a:lnTo>
                    <a:pt x="3269" y="3243191"/>
                  </a:lnTo>
                  <a:lnTo>
                    <a:pt x="1019" y="3209746"/>
                  </a:lnTo>
                  <a:lnTo>
                    <a:pt x="36105" y="3208283"/>
                  </a:lnTo>
                  <a:lnTo>
                    <a:pt x="36543" y="3216377"/>
                  </a:lnTo>
                  <a:lnTo>
                    <a:pt x="37181" y="3224442"/>
                  </a:lnTo>
                  <a:lnTo>
                    <a:pt x="38020" y="3232478"/>
                  </a:lnTo>
                  <a:lnTo>
                    <a:pt x="39058" y="3240486"/>
                  </a:lnTo>
                  <a:lnTo>
                    <a:pt x="3744" y="3245514"/>
                  </a:lnTo>
                  <a:close/>
                </a:path>
                <a:path w="6322695" h="3552825">
                  <a:moveTo>
                    <a:pt x="35820" y="3173697"/>
                  </a:moveTo>
                  <a:lnTo>
                    <a:pt x="0" y="3173697"/>
                  </a:lnTo>
                  <a:lnTo>
                    <a:pt x="0" y="3137877"/>
                  </a:lnTo>
                  <a:lnTo>
                    <a:pt x="35820" y="3137877"/>
                  </a:lnTo>
                  <a:lnTo>
                    <a:pt x="35820" y="3173697"/>
                  </a:lnTo>
                  <a:close/>
                </a:path>
                <a:path w="6322695" h="3552825">
                  <a:moveTo>
                    <a:pt x="35820" y="3102056"/>
                  </a:moveTo>
                  <a:lnTo>
                    <a:pt x="0" y="3102056"/>
                  </a:lnTo>
                  <a:lnTo>
                    <a:pt x="0" y="3066236"/>
                  </a:lnTo>
                  <a:lnTo>
                    <a:pt x="35820" y="3066236"/>
                  </a:lnTo>
                  <a:lnTo>
                    <a:pt x="35820" y="3102056"/>
                  </a:lnTo>
                  <a:close/>
                </a:path>
                <a:path w="6322695" h="3552825">
                  <a:moveTo>
                    <a:pt x="35820" y="3030416"/>
                  </a:moveTo>
                  <a:lnTo>
                    <a:pt x="0" y="3030416"/>
                  </a:lnTo>
                  <a:lnTo>
                    <a:pt x="0" y="2994596"/>
                  </a:lnTo>
                  <a:lnTo>
                    <a:pt x="35820" y="2994596"/>
                  </a:lnTo>
                  <a:lnTo>
                    <a:pt x="35820" y="3030416"/>
                  </a:lnTo>
                  <a:close/>
                </a:path>
                <a:path w="6322695" h="3552825">
                  <a:moveTo>
                    <a:pt x="35820" y="2958775"/>
                  </a:moveTo>
                  <a:lnTo>
                    <a:pt x="0" y="2958775"/>
                  </a:lnTo>
                  <a:lnTo>
                    <a:pt x="0" y="2922955"/>
                  </a:lnTo>
                  <a:lnTo>
                    <a:pt x="35820" y="2922955"/>
                  </a:lnTo>
                  <a:lnTo>
                    <a:pt x="35820" y="2958775"/>
                  </a:lnTo>
                  <a:close/>
                </a:path>
                <a:path w="6322695" h="3552825">
                  <a:moveTo>
                    <a:pt x="35820" y="2887135"/>
                  </a:moveTo>
                  <a:lnTo>
                    <a:pt x="0" y="2887135"/>
                  </a:lnTo>
                  <a:lnTo>
                    <a:pt x="0" y="2851315"/>
                  </a:lnTo>
                  <a:lnTo>
                    <a:pt x="35820" y="2851315"/>
                  </a:lnTo>
                  <a:lnTo>
                    <a:pt x="35820" y="2887135"/>
                  </a:lnTo>
                  <a:close/>
                </a:path>
                <a:path w="6322695" h="3552825">
                  <a:moveTo>
                    <a:pt x="35820" y="2815495"/>
                  </a:moveTo>
                  <a:lnTo>
                    <a:pt x="0" y="2815495"/>
                  </a:lnTo>
                  <a:lnTo>
                    <a:pt x="0" y="2779675"/>
                  </a:lnTo>
                  <a:lnTo>
                    <a:pt x="35820" y="2779675"/>
                  </a:lnTo>
                  <a:lnTo>
                    <a:pt x="35820" y="2815495"/>
                  </a:lnTo>
                  <a:close/>
                </a:path>
                <a:path w="6322695" h="3552825">
                  <a:moveTo>
                    <a:pt x="35820" y="2743854"/>
                  </a:moveTo>
                  <a:lnTo>
                    <a:pt x="0" y="2743854"/>
                  </a:lnTo>
                  <a:lnTo>
                    <a:pt x="0" y="2708034"/>
                  </a:lnTo>
                  <a:lnTo>
                    <a:pt x="35820" y="2708034"/>
                  </a:lnTo>
                  <a:lnTo>
                    <a:pt x="35820" y="2743854"/>
                  </a:lnTo>
                  <a:close/>
                </a:path>
                <a:path w="6322695" h="3552825">
                  <a:moveTo>
                    <a:pt x="35820" y="2672214"/>
                  </a:moveTo>
                  <a:lnTo>
                    <a:pt x="0" y="2672214"/>
                  </a:lnTo>
                  <a:lnTo>
                    <a:pt x="0" y="2636394"/>
                  </a:lnTo>
                  <a:lnTo>
                    <a:pt x="35820" y="2636394"/>
                  </a:lnTo>
                  <a:lnTo>
                    <a:pt x="35820" y="2672214"/>
                  </a:lnTo>
                  <a:close/>
                </a:path>
                <a:path w="6322695" h="3552825">
                  <a:moveTo>
                    <a:pt x="35820" y="2600573"/>
                  </a:moveTo>
                  <a:lnTo>
                    <a:pt x="0" y="2600573"/>
                  </a:lnTo>
                  <a:lnTo>
                    <a:pt x="0" y="2564753"/>
                  </a:lnTo>
                  <a:lnTo>
                    <a:pt x="35820" y="2564753"/>
                  </a:lnTo>
                  <a:lnTo>
                    <a:pt x="35820" y="2600573"/>
                  </a:lnTo>
                  <a:close/>
                </a:path>
                <a:path w="6322695" h="3552825">
                  <a:moveTo>
                    <a:pt x="35820" y="2528933"/>
                  </a:moveTo>
                  <a:lnTo>
                    <a:pt x="0" y="2528933"/>
                  </a:lnTo>
                  <a:lnTo>
                    <a:pt x="0" y="2493113"/>
                  </a:lnTo>
                  <a:lnTo>
                    <a:pt x="35820" y="2493113"/>
                  </a:lnTo>
                  <a:lnTo>
                    <a:pt x="35820" y="2528933"/>
                  </a:lnTo>
                  <a:close/>
                </a:path>
                <a:path w="6322695" h="3552825">
                  <a:moveTo>
                    <a:pt x="35820" y="2457293"/>
                  </a:moveTo>
                  <a:lnTo>
                    <a:pt x="0" y="2457293"/>
                  </a:lnTo>
                  <a:lnTo>
                    <a:pt x="0" y="2421472"/>
                  </a:lnTo>
                  <a:lnTo>
                    <a:pt x="35820" y="2421472"/>
                  </a:lnTo>
                  <a:lnTo>
                    <a:pt x="35820" y="2457293"/>
                  </a:lnTo>
                  <a:close/>
                </a:path>
                <a:path w="6322695" h="3552825">
                  <a:moveTo>
                    <a:pt x="35820" y="2385652"/>
                  </a:moveTo>
                  <a:lnTo>
                    <a:pt x="0" y="2385652"/>
                  </a:lnTo>
                  <a:lnTo>
                    <a:pt x="0" y="2349832"/>
                  </a:lnTo>
                  <a:lnTo>
                    <a:pt x="35820" y="2349832"/>
                  </a:lnTo>
                  <a:lnTo>
                    <a:pt x="35820" y="2385652"/>
                  </a:lnTo>
                  <a:close/>
                </a:path>
                <a:path w="6322695" h="3552825">
                  <a:moveTo>
                    <a:pt x="35820" y="2314012"/>
                  </a:moveTo>
                  <a:lnTo>
                    <a:pt x="0" y="2314012"/>
                  </a:lnTo>
                  <a:lnTo>
                    <a:pt x="0" y="2278192"/>
                  </a:lnTo>
                  <a:lnTo>
                    <a:pt x="35820" y="2278192"/>
                  </a:lnTo>
                  <a:lnTo>
                    <a:pt x="35820" y="2314012"/>
                  </a:lnTo>
                  <a:close/>
                </a:path>
                <a:path w="6322695" h="3552825">
                  <a:moveTo>
                    <a:pt x="35820" y="2242371"/>
                  </a:moveTo>
                  <a:lnTo>
                    <a:pt x="0" y="2242371"/>
                  </a:lnTo>
                  <a:lnTo>
                    <a:pt x="0" y="2206551"/>
                  </a:lnTo>
                  <a:lnTo>
                    <a:pt x="35820" y="2206551"/>
                  </a:lnTo>
                  <a:lnTo>
                    <a:pt x="35820" y="2242371"/>
                  </a:lnTo>
                  <a:close/>
                </a:path>
                <a:path w="6322695" h="3552825">
                  <a:moveTo>
                    <a:pt x="35820" y="2170731"/>
                  </a:moveTo>
                  <a:lnTo>
                    <a:pt x="0" y="2170731"/>
                  </a:lnTo>
                  <a:lnTo>
                    <a:pt x="0" y="2134911"/>
                  </a:lnTo>
                  <a:lnTo>
                    <a:pt x="35820" y="2134911"/>
                  </a:lnTo>
                  <a:lnTo>
                    <a:pt x="35820" y="2170731"/>
                  </a:lnTo>
                  <a:close/>
                </a:path>
                <a:path w="6322695" h="3552825">
                  <a:moveTo>
                    <a:pt x="35820" y="2099091"/>
                  </a:moveTo>
                  <a:lnTo>
                    <a:pt x="0" y="2099091"/>
                  </a:lnTo>
                  <a:lnTo>
                    <a:pt x="0" y="2063270"/>
                  </a:lnTo>
                  <a:lnTo>
                    <a:pt x="35820" y="2063270"/>
                  </a:lnTo>
                  <a:lnTo>
                    <a:pt x="35820" y="2099091"/>
                  </a:lnTo>
                  <a:close/>
                </a:path>
                <a:path w="6322695" h="3552825">
                  <a:moveTo>
                    <a:pt x="35820" y="2027450"/>
                  </a:moveTo>
                  <a:lnTo>
                    <a:pt x="0" y="2027450"/>
                  </a:lnTo>
                  <a:lnTo>
                    <a:pt x="0" y="1991630"/>
                  </a:lnTo>
                  <a:lnTo>
                    <a:pt x="35820" y="1991630"/>
                  </a:lnTo>
                  <a:lnTo>
                    <a:pt x="35820" y="2027450"/>
                  </a:lnTo>
                  <a:close/>
                </a:path>
                <a:path w="6322695" h="3552825">
                  <a:moveTo>
                    <a:pt x="35820" y="1955810"/>
                  </a:moveTo>
                  <a:lnTo>
                    <a:pt x="0" y="1955810"/>
                  </a:lnTo>
                  <a:lnTo>
                    <a:pt x="0" y="1919990"/>
                  </a:lnTo>
                  <a:lnTo>
                    <a:pt x="35820" y="1919990"/>
                  </a:lnTo>
                  <a:lnTo>
                    <a:pt x="35820" y="1955810"/>
                  </a:lnTo>
                  <a:close/>
                </a:path>
                <a:path w="6322695" h="3552825">
                  <a:moveTo>
                    <a:pt x="35820" y="1884169"/>
                  </a:moveTo>
                  <a:lnTo>
                    <a:pt x="0" y="1884169"/>
                  </a:lnTo>
                  <a:lnTo>
                    <a:pt x="0" y="1848349"/>
                  </a:lnTo>
                  <a:lnTo>
                    <a:pt x="35820" y="1848349"/>
                  </a:lnTo>
                  <a:lnTo>
                    <a:pt x="35820" y="1884169"/>
                  </a:lnTo>
                  <a:close/>
                </a:path>
                <a:path w="6322695" h="3552825">
                  <a:moveTo>
                    <a:pt x="35820" y="1812529"/>
                  </a:moveTo>
                  <a:lnTo>
                    <a:pt x="0" y="1812529"/>
                  </a:lnTo>
                  <a:lnTo>
                    <a:pt x="0" y="1776709"/>
                  </a:lnTo>
                  <a:lnTo>
                    <a:pt x="35820" y="1776709"/>
                  </a:lnTo>
                  <a:lnTo>
                    <a:pt x="35820" y="1812529"/>
                  </a:lnTo>
                  <a:close/>
                </a:path>
                <a:path w="6322695" h="3552825">
                  <a:moveTo>
                    <a:pt x="35820" y="1740888"/>
                  </a:moveTo>
                  <a:lnTo>
                    <a:pt x="0" y="1740888"/>
                  </a:lnTo>
                  <a:lnTo>
                    <a:pt x="0" y="1705068"/>
                  </a:lnTo>
                  <a:lnTo>
                    <a:pt x="35820" y="1705068"/>
                  </a:lnTo>
                  <a:lnTo>
                    <a:pt x="35820" y="1740888"/>
                  </a:lnTo>
                  <a:close/>
                </a:path>
                <a:path w="6322695" h="3552825">
                  <a:moveTo>
                    <a:pt x="35820" y="1669248"/>
                  </a:moveTo>
                  <a:lnTo>
                    <a:pt x="0" y="1669248"/>
                  </a:lnTo>
                  <a:lnTo>
                    <a:pt x="0" y="1633428"/>
                  </a:lnTo>
                  <a:lnTo>
                    <a:pt x="35820" y="1633428"/>
                  </a:lnTo>
                  <a:lnTo>
                    <a:pt x="35820" y="1669248"/>
                  </a:lnTo>
                  <a:close/>
                </a:path>
                <a:path w="6322695" h="3552825">
                  <a:moveTo>
                    <a:pt x="35820" y="1597608"/>
                  </a:moveTo>
                  <a:lnTo>
                    <a:pt x="0" y="1597608"/>
                  </a:lnTo>
                  <a:lnTo>
                    <a:pt x="0" y="1561787"/>
                  </a:lnTo>
                  <a:lnTo>
                    <a:pt x="35820" y="1561787"/>
                  </a:lnTo>
                  <a:lnTo>
                    <a:pt x="35820" y="1597608"/>
                  </a:lnTo>
                  <a:close/>
                </a:path>
                <a:path w="6322695" h="3552825">
                  <a:moveTo>
                    <a:pt x="35820" y="1525967"/>
                  </a:moveTo>
                  <a:lnTo>
                    <a:pt x="0" y="1525967"/>
                  </a:lnTo>
                  <a:lnTo>
                    <a:pt x="0" y="1490147"/>
                  </a:lnTo>
                  <a:lnTo>
                    <a:pt x="35820" y="1490147"/>
                  </a:lnTo>
                  <a:lnTo>
                    <a:pt x="35820" y="1525967"/>
                  </a:lnTo>
                  <a:close/>
                </a:path>
                <a:path w="6322695" h="3552825">
                  <a:moveTo>
                    <a:pt x="35820" y="1454327"/>
                  </a:moveTo>
                  <a:lnTo>
                    <a:pt x="0" y="1454327"/>
                  </a:lnTo>
                  <a:lnTo>
                    <a:pt x="0" y="1418507"/>
                  </a:lnTo>
                  <a:lnTo>
                    <a:pt x="35820" y="1418507"/>
                  </a:lnTo>
                  <a:lnTo>
                    <a:pt x="35820" y="1454327"/>
                  </a:lnTo>
                  <a:close/>
                </a:path>
                <a:path w="6322695" h="3552825">
                  <a:moveTo>
                    <a:pt x="35820" y="1382687"/>
                  </a:moveTo>
                  <a:lnTo>
                    <a:pt x="0" y="1382687"/>
                  </a:lnTo>
                  <a:lnTo>
                    <a:pt x="0" y="1346866"/>
                  </a:lnTo>
                  <a:lnTo>
                    <a:pt x="35820" y="1346866"/>
                  </a:lnTo>
                  <a:lnTo>
                    <a:pt x="35820" y="1382687"/>
                  </a:lnTo>
                  <a:close/>
                </a:path>
                <a:path w="6322695" h="3552825">
                  <a:moveTo>
                    <a:pt x="35820" y="1311046"/>
                  </a:moveTo>
                  <a:lnTo>
                    <a:pt x="0" y="1311046"/>
                  </a:lnTo>
                  <a:lnTo>
                    <a:pt x="0" y="1275226"/>
                  </a:lnTo>
                  <a:lnTo>
                    <a:pt x="35820" y="1275226"/>
                  </a:lnTo>
                  <a:lnTo>
                    <a:pt x="35820" y="1311046"/>
                  </a:lnTo>
                  <a:close/>
                </a:path>
                <a:path w="6322695" h="3552825">
                  <a:moveTo>
                    <a:pt x="35820" y="1239405"/>
                  </a:moveTo>
                  <a:lnTo>
                    <a:pt x="0" y="1239405"/>
                  </a:lnTo>
                  <a:lnTo>
                    <a:pt x="0" y="1203585"/>
                  </a:lnTo>
                  <a:lnTo>
                    <a:pt x="35820" y="1203585"/>
                  </a:lnTo>
                  <a:lnTo>
                    <a:pt x="35820" y="1239405"/>
                  </a:lnTo>
                  <a:close/>
                </a:path>
                <a:path w="6322695" h="3552825">
                  <a:moveTo>
                    <a:pt x="35820" y="1167765"/>
                  </a:moveTo>
                  <a:lnTo>
                    <a:pt x="0" y="1167765"/>
                  </a:lnTo>
                  <a:lnTo>
                    <a:pt x="0" y="1131945"/>
                  </a:lnTo>
                  <a:lnTo>
                    <a:pt x="35820" y="1131945"/>
                  </a:lnTo>
                  <a:lnTo>
                    <a:pt x="35820" y="1167765"/>
                  </a:lnTo>
                  <a:close/>
                </a:path>
                <a:path w="6322695" h="3552825">
                  <a:moveTo>
                    <a:pt x="35820" y="1096125"/>
                  </a:moveTo>
                  <a:lnTo>
                    <a:pt x="0" y="1096125"/>
                  </a:lnTo>
                  <a:lnTo>
                    <a:pt x="0" y="1060305"/>
                  </a:lnTo>
                  <a:lnTo>
                    <a:pt x="35820" y="1060305"/>
                  </a:lnTo>
                  <a:lnTo>
                    <a:pt x="35820" y="1096125"/>
                  </a:lnTo>
                  <a:close/>
                </a:path>
                <a:path w="6322695" h="3552825">
                  <a:moveTo>
                    <a:pt x="35820" y="1024484"/>
                  </a:moveTo>
                  <a:lnTo>
                    <a:pt x="0" y="1024484"/>
                  </a:lnTo>
                  <a:lnTo>
                    <a:pt x="0" y="988664"/>
                  </a:lnTo>
                  <a:lnTo>
                    <a:pt x="35820" y="988664"/>
                  </a:lnTo>
                  <a:lnTo>
                    <a:pt x="35820" y="1024484"/>
                  </a:lnTo>
                  <a:close/>
                </a:path>
                <a:path w="6322695" h="3552825">
                  <a:moveTo>
                    <a:pt x="35820" y="952844"/>
                  </a:moveTo>
                  <a:lnTo>
                    <a:pt x="0" y="952844"/>
                  </a:lnTo>
                  <a:lnTo>
                    <a:pt x="0" y="917024"/>
                  </a:lnTo>
                  <a:lnTo>
                    <a:pt x="35820" y="917024"/>
                  </a:lnTo>
                  <a:lnTo>
                    <a:pt x="35820" y="952844"/>
                  </a:lnTo>
                  <a:close/>
                </a:path>
                <a:path w="6322695" h="3552825">
                  <a:moveTo>
                    <a:pt x="35820" y="881203"/>
                  </a:moveTo>
                  <a:lnTo>
                    <a:pt x="0" y="881203"/>
                  </a:lnTo>
                  <a:lnTo>
                    <a:pt x="0" y="845383"/>
                  </a:lnTo>
                  <a:lnTo>
                    <a:pt x="35820" y="845383"/>
                  </a:lnTo>
                  <a:lnTo>
                    <a:pt x="35820" y="881203"/>
                  </a:lnTo>
                  <a:close/>
                </a:path>
                <a:path w="6322695" h="3552825">
                  <a:moveTo>
                    <a:pt x="35820" y="809563"/>
                  </a:moveTo>
                  <a:lnTo>
                    <a:pt x="0" y="809563"/>
                  </a:lnTo>
                  <a:lnTo>
                    <a:pt x="0" y="773743"/>
                  </a:lnTo>
                  <a:lnTo>
                    <a:pt x="35820" y="773743"/>
                  </a:lnTo>
                  <a:lnTo>
                    <a:pt x="35820" y="809563"/>
                  </a:lnTo>
                  <a:close/>
                </a:path>
                <a:path w="6322695" h="3552825">
                  <a:moveTo>
                    <a:pt x="35820" y="737923"/>
                  </a:moveTo>
                  <a:lnTo>
                    <a:pt x="0" y="737923"/>
                  </a:lnTo>
                  <a:lnTo>
                    <a:pt x="0" y="702103"/>
                  </a:lnTo>
                  <a:lnTo>
                    <a:pt x="35820" y="702103"/>
                  </a:lnTo>
                  <a:lnTo>
                    <a:pt x="35820" y="737923"/>
                  </a:lnTo>
                  <a:close/>
                </a:path>
                <a:path w="6322695" h="3552825">
                  <a:moveTo>
                    <a:pt x="35820" y="666282"/>
                  </a:moveTo>
                  <a:lnTo>
                    <a:pt x="0" y="666282"/>
                  </a:lnTo>
                  <a:lnTo>
                    <a:pt x="0" y="630462"/>
                  </a:lnTo>
                  <a:lnTo>
                    <a:pt x="35820" y="630462"/>
                  </a:lnTo>
                  <a:lnTo>
                    <a:pt x="35820" y="666282"/>
                  </a:lnTo>
                  <a:close/>
                </a:path>
                <a:path w="6322695" h="3552825">
                  <a:moveTo>
                    <a:pt x="35820" y="594642"/>
                  </a:moveTo>
                  <a:lnTo>
                    <a:pt x="0" y="594642"/>
                  </a:lnTo>
                  <a:lnTo>
                    <a:pt x="0" y="558822"/>
                  </a:lnTo>
                  <a:lnTo>
                    <a:pt x="35820" y="558822"/>
                  </a:lnTo>
                  <a:lnTo>
                    <a:pt x="35820" y="594642"/>
                  </a:lnTo>
                  <a:close/>
                </a:path>
                <a:path w="6322695" h="3552825">
                  <a:moveTo>
                    <a:pt x="35820" y="523001"/>
                  </a:moveTo>
                  <a:lnTo>
                    <a:pt x="0" y="523001"/>
                  </a:lnTo>
                  <a:lnTo>
                    <a:pt x="0" y="487181"/>
                  </a:lnTo>
                  <a:lnTo>
                    <a:pt x="35820" y="487181"/>
                  </a:lnTo>
                  <a:lnTo>
                    <a:pt x="35820" y="523001"/>
                  </a:lnTo>
                  <a:close/>
                </a:path>
                <a:path w="6322695" h="3552825">
                  <a:moveTo>
                    <a:pt x="35820" y="451361"/>
                  </a:moveTo>
                  <a:lnTo>
                    <a:pt x="0" y="451361"/>
                  </a:lnTo>
                  <a:lnTo>
                    <a:pt x="0" y="415541"/>
                  </a:lnTo>
                  <a:lnTo>
                    <a:pt x="35820" y="415541"/>
                  </a:lnTo>
                  <a:lnTo>
                    <a:pt x="35820" y="451361"/>
                  </a:lnTo>
                  <a:close/>
                </a:path>
                <a:path w="6322695" h="3552825">
                  <a:moveTo>
                    <a:pt x="35820" y="379721"/>
                  </a:moveTo>
                  <a:lnTo>
                    <a:pt x="0" y="379721"/>
                  </a:lnTo>
                  <a:lnTo>
                    <a:pt x="0" y="358191"/>
                  </a:lnTo>
                  <a:lnTo>
                    <a:pt x="976" y="343677"/>
                  </a:lnTo>
                  <a:lnTo>
                    <a:pt x="36081" y="345078"/>
                  </a:lnTo>
                  <a:lnTo>
                    <a:pt x="35907" y="349441"/>
                  </a:lnTo>
                  <a:lnTo>
                    <a:pt x="35820" y="379721"/>
                  </a:lnTo>
                  <a:close/>
                </a:path>
                <a:path w="6322695" h="3552825">
                  <a:moveTo>
                    <a:pt x="38978" y="312858"/>
                  </a:moveTo>
                  <a:lnTo>
                    <a:pt x="3617" y="307887"/>
                  </a:lnTo>
                  <a:lnTo>
                    <a:pt x="10759" y="272930"/>
                  </a:lnTo>
                  <a:lnTo>
                    <a:pt x="45035" y="281312"/>
                  </a:lnTo>
                  <a:lnTo>
                    <a:pt x="43225" y="289135"/>
                  </a:lnTo>
                  <a:lnTo>
                    <a:pt x="41613" y="297000"/>
                  </a:lnTo>
                  <a:lnTo>
                    <a:pt x="40197" y="304908"/>
                  </a:lnTo>
                  <a:lnTo>
                    <a:pt x="38978" y="312858"/>
                  </a:lnTo>
                  <a:close/>
                </a:path>
                <a:path w="6322695" h="3552825">
                  <a:moveTo>
                    <a:pt x="54276" y="250386"/>
                  </a:moveTo>
                  <a:lnTo>
                    <a:pt x="21236" y="238666"/>
                  </a:lnTo>
                  <a:lnTo>
                    <a:pt x="28148" y="218766"/>
                  </a:lnTo>
                  <a:lnTo>
                    <a:pt x="34745" y="205618"/>
                  </a:lnTo>
                  <a:lnTo>
                    <a:pt x="66543" y="220644"/>
                  </a:lnTo>
                  <a:lnTo>
                    <a:pt x="63194" y="227967"/>
                  </a:lnTo>
                  <a:lnTo>
                    <a:pt x="60033" y="235365"/>
                  </a:lnTo>
                  <a:lnTo>
                    <a:pt x="57061" y="242838"/>
                  </a:lnTo>
                  <a:lnTo>
                    <a:pt x="54276" y="250386"/>
                  </a:lnTo>
                  <a:close/>
                </a:path>
                <a:path w="6322695" h="3552825">
                  <a:moveTo>
                    <a:pt x="81777" y="192199"/>
                  </a:moveTo>
                  <a:lnTo>
                    <a:pt x="51301" y="173854"/>
                  </a:lnTo>
                  <a:lnTo>
                    <a:pt x="71330" y="144200"/>
                  </a:lnTo>
                  <a:lnTo>
                    <a:pt x="99761" y="165443"/>
                  </a:lnTo>
                  <a:lnTo>
                    <a:pt x="95012" y="171967"/>
                  </a:lnTo>
                  <a:lnTo>
                    <a:pt x="90432" y="178601"/>
                  </a:lnTo>
                  <a:lnTo>
                    <a:pt x="86020" y="185345"/>
                  </a:lnTo>
                  <a:lnTo>
                    <a:pt x="81777" y="192199"/>
                  </a:lnTo>
                  <a:close/>
                </a:path>
                <a:path w="6322695" h="3552825">
                  <a:moveTo>
                    <a:pt x="120349" y="140576"/>
                  </a:moveTo>
                  <a:lnTo>
                    <a:pt x="94417" y="116834"/>
                  </a:lnTo>
                  <a:lnTo>
                    <a:pt x="104911" y="104911"/>
                  </a:lnTo>
                  <a:lnTo>
                    <a:pt x="119880" y="91736"/>
                  </a:lnTo>
                  <a:lnTo>
                    <a:pt x="143290" y="117893"/>
                  </a:lnTo>
                  <a:lnTo>
                    <a:pt x="137343" y="123349"/>
                  </a:lnTo>
                  <a:lnTo>
                    <a:pt x="131538" y="128949"/>
                  </a:lnTo>
                  <a:lnTo>
                    <a:pt x="125873" y="134691"/>
                  </a:lnTo>
                  <a:lnTo>
                    <a:pt x="120349" y="140576"/>
                  </a:lnTo>
                  <a:close/>
                </a:path>
                <a:path w="6322695" h="3552825">
                  <a:moveTo>
                    <a:pt x="168393" y="97583"/>
                  </a:moveTo>
                  <a:lnTo>
                    <a:pt x="147574" y="69051"/>
                  </a:lnTo>
                  <a:lnTo>
                    <a:pt x="177221" y="49027"/>
                  </a:lnTo>
                  <a:lnTo>
                    <a:pt x="195339" y="79911"/>
                  </a:lnTo>
                  <a:lnTo>
                    <a:pt x="188440" y="84074"/>
                  </a:lnTo>
                  <a:lnTo>
                    <a:pt x="181650" y="88407"/>
                  </a:lnTo>
                  <a:lnTo>
                    <a:pt x="174968" y="92910"/>
                  </a:lnTo>
                  <a:lnTo>
                    <a:pt x="168393" y="97583"/>
                  </a:lnTo>
                  <a:close/>
                </a:path>
                <a:path w="6322695" h="3552825">
                  <a:moveTo>
                    <a:pt x="223974" y="64992"/>
                  </a:moveTo>
                  <a:lnTo>
                    <a:pt x="209264" y="32916"/>
                  </a:lnTo>
                  <a:lnTo>
                    <a:pt x="218766" y="28148"/>
                  </a:lnTo>
                  <a:lnTo>
                    <a:pt x="242485" y="19909"/>
                  </a:lnTo>
                  <a:lnTo>
                    <a:pt x="253827" y="53077"/>
                  </a:lnTo>
                  <a:lnTo>
                    <a:pt x="246254" y="55773"/>
                  </a:lnTo>
                  <a:lnTo>
                    <a:pt x="238755" y="58658"/>
                  </a:lnTo>
                  <a:lnTo>
                    <a:pt x="231328" y="61731"/>
                  </a:lnTo>
                  <a:lnTo>
                    <a:pt x="223974" y="64992"/>
                  </a:lnTo>
                  <a:close/>
                </a:path>
                <a:path w="6322695" h="3552825">
                  <a:moveTo>
                    <a:pt x="284900" y="44179"/>
                  </a:moveTo>
                  <a:lnTo>
                    <a:pt x="276943" y="9939"/>
                  </a:lnTo>
                  <a:lnTo>
                    <a:pt x="309586" y="3269"/>
                  </a:lnTo>
                  <a:lnTo>
                    <a:pt x="311896" y="3114"/>
                  </a:lnTo>
                  <a:lnTo>
                    <a:pt x="316463" y="38491"/>
                  </a:lnTo>
                  <a:lnTo>
                    <a:pt x="308511" y="39619"/>
                  </a:lnTo>
                  <a:lnTo>
                    <a:pt x="300600" y="40942"/>
                  </a:lnTo>
                  <a:lnTo>
                    <a:pt x="292730" y="42463"/>
                  </a:lnTo>
                  <a:lnTo>
                    <a:pt x="284900" y="44179"/>
                  </a:lnTo>
                  <a:close/>
                </a:path>
                <a:path w="6322695" h="3552825">
                  <a:moveTo>
                    <a:pt x="348791" y="35954"/>
                  </a:moveTo>
                  <a:lnTo>
                    <a:pt x="347784" y="700"/>
                  </a:lnTo>
                  <a:lnTo>
                    <a:pt x="358190" y="0"/>
                  </a:lnTo>
                  <a:lnTo>
                    <a:pt x="394011" y="0"/>
                  </a:lnTo>
                  <a:lnTo>
                    <a:pt x="394011" y="35819"/>
                  </a:lnTo>
                  <a:lnTo>
                    <a:pt x="355053" y="35819"/>
                  </a:lnTo>
                  <a:lnTo>
                    <a:pt x="351921" y="35864"/>
                  </a:lnTo>
                  <a:lnTo>
                    <a:pt x="348791" y="35954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612223" y="16775436"/>
              <a:ext cx="745490" cy="671195"/>
            </a:xfrm>
            <a:custGeom>
              <a:avLst/>
              <a:gdLst/>
              <a:ahLst/>
              <a:cxnLst/>
              <a:rect l="l" t="t" r="r" b="b"/>
              <a:pathLst>
                <a:path w="745489" h="671194">
                  <a:moveTo>
                    <a:pt x="744875" y="671079"/>
                  </a:moveTo>
                  <a:lnTo>
                    <a:pt x="0" y="671079"/>
                  </a:lnTo>
                  <a:lnTo>
                    <a:pt x="0" y="0"/>
                  </a:lnTo>
                  <a:lnTo>
                    <a:pt x="744875" y="0"/>
                  </a:lnTo>
                  <a:lnTo>
                    <a:pt x="744875" y="671079"/>
                  </a:lnTo>
                  <a:close/>
                </a:path>
              </a:pathLst>
            </a:custGeom>
            <a:solidFill>
              <a:srgbClr val="FA3D9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327255" y="16614245"/>
              <a:ext cx="6528434" cy="3489960"/>
            </a:xfrm>
            <a:custGeom>
              <a:avLst/>
              <a:gdLst/>
              <a:ahLst/>
              <a:cxnLst/>
              <a:rect l="l" t="t" r="r" b="b"/>
              <a:pathLst>
                <a:path w="6528434" h="3489959">
                  <a:moveTo>
                    <a:pt x="465651" y="35820"/>
                  </a:moveTo>
                  <a:lnTo>
                    <a:pt x="429831" y="35820"/>
                  </a:lnTo>
                  <a:lnTo>
                    <a:pt x="429831" y="0"/>
                  </a:lnTo>
                  <a:lnTo>
                    <a:pt x="465651" y="0"/>
                  </a:lnTo>
                  <a:lnTo>
                    <a:pt x="465651" y="35820"/>
                  </a:lnTo>
                  <a:close/>
                </a:path>
                <a:path w="6528434" h="3489959">
                  <a:moveTo>
                    <a:pt x="537292" y="35820"/>
                  </a:moveTo>
                  <a:lnTo>
                    <a:pt x="501471" y="35820"/>
                  </a:lnTo>
                  <a:lnTo>
                    <a:pt x="501471" y="0"/>
                  </a:lnTo>
                  <a:lnTo>
                    <a:pt x="537292" y="0"/>
                  </a:lnTo>
                  <a:lnTo>
                    <a:pt x="537292" y="35820"/>
                  </a:lnTo>
                  <a:close/>
                </a:path>
                <a:path w="6528434" h="3489959">
                  <a:moveTo>
                    <a:pt x="608932" y="35820"/>
                  </a:moveTo>
                  <a:lnTo>
                    <a:pt x="573112" y="35820"/>
                  </a:lnTo>
                  <a:lnTo>
                    <a:pt x="573112" y="0"/>
                  </a:lnTo>
                  <a:lnTo>
                    <a:pt x="608932" y="0"/>
                  </a:lnTo>
                  <a:lnTo>
                    <a:pt x="608932" y="35820"/>
                  </a:lnTo>
                  <a:close/>
                </a:path>
                <a:path w="6528434" h="3489959">
                  <a:moveTo>
                    <a:pt x="680572" y="35820"/>
                  </a:moveTo>
                  <a:lnTo>
                    <a:pt x="644752" y="35820"/>
                  </a:lnTo>
                  <a:lnTo>
                    <a:pt x="644752" y="0"/>
                  </a:lnTo>
                  <a:lnTo>
                    <a:pt x="680572" y="0"/>
                  </a:lnTo>
                  <a:lnTo>
                    <a:pt x="680572" y="35820"/>
                  </a:lnTo>
                  <a:close/>
                </a:path>
                <a:path w="6528434" h="3489959">
                  <a:moveTo>
                    <a:pt x="752213" y="35820"/>
                  </a:moveTo>
                  <a:lnTo>
                    <a:pt x="716393" y="35820"/>
                  </a:lnTo>
                  <a:lnTo>
                    <a:pt x="716393" y="0"/>
                  </a:lnTo>
                  <a:lnTo>
                    <a:pt x="752213" y="0"/>
                  </a:lnTo>
                  <a:lnTo>
                    <a:pt x="752213" y="35820"/>
                  </a:lnTo>
                  <a:close/>
                </a:path>
                <a:path w="6528434" h="3489959">
                  <a:moveTo>
                    <a:pt x="823853" y="35820"/>
                  </a:moveTo>
                  <a:lnTo>
                    <a:pt x="788033" y="35820"/>
                  </a:lnTo>
                  <a:lnTo>
                    <a:pt x="788033" y="0"/>
                  </a:lnTo>
                  <a:lnTo>
                    <a:pt x="823853" y="0"/>
                  </a:lnTo>
                  <a:lnTo>
                    <a:pt x="823853" y="35820"/>
                  </a:lnTo>
                  <a:close/>
                </a:path>
                <a:path w="6528434" h="3489959">
                  <a:moveTo>
                    <a:pt x="895494" y="35820"/>
                  </a:moveTo>
                  <a:lnTo>
                    <a:pt x="859674" y="35820"/>
                  </a:lnTo>
                  <a:lnTo>
                    <a:pt x="859674" y="0"/>
                  </a:lnTo>
                  <a:lnTo>
                    <a:pt x="895494" y="0"/>
                  </a:lnTo>
                  <a:lnTo>
                    <a:pt x="895494" y="35820"/>
                  </a:lnTo>
                  <a:close/>
                </a:path>
                <a:path w="6528434" h="3489959">
                  <a:moveTo>
                    <a:pt x="967134" y="35820"/>
                  </a:moveTo>
                  <a:lnTo>
                    <a:pt x="931314" y="35820"/>
                  </a:lnTo>
                  <a:lnTo>
                    <a:pt x="931314" y="0"/>
                  </a:lnTo>
                  <a:lnTo>
                    <a:pt x="967134" y="0"/>
                  </a:lnTo>
                  <a:lnTo>
                    <a:pt x="967134" y="35820"/>
                  </a:lnTo>
                  <a:close/>
                </a:path>
                <a:path w="6528434" h="3489959">
                  <a:moveTo>
                    <a:pt x="1038775" y="35820"/>
                  </a:moveTo>
                  <a:lnTo>
                    <a:pt x="1002954" y="35820"/>
                  </a:lnTo>
                  <a:lnTo>
                    <a:pt x="1002954" y="0"/>
                  </a:lnTo>
                  <a:lnTo>
                    <a:pt x="1038775" y="0"/>
                  </a:lnTo>
                  <a:lnTo>
                    <a:pt x="1038775" y="35820"/>
                  </a:lnTo>
                  <a:close/>
                </a:path>
                <a:path w="6528434" h="3489959">
                  <a:moveTo>
                    <a:pt x="1110415" y="35820"/>
                  </a:moveTo>
                  <a:lnTo>
                    <a:pt x="1074595" y="35820"/>
                  </a:lnTo>
                  <a:lnTo>
                    <a:pt x="1074595" y="0"/>
                  </a:lnTo>
                  <a:lnTo>
                    <a:pt x="1110415" y="0"/>
                  </a:lnTo>
                  <a:lnTo>
                    <a:pt x="1110415" y="35820"/>
                  </a:lnTo>
                  <a:close/>
                </a:path>
                <a:path w="6528434" h="3489959">
                  <a:moveTo>
                    <a:pt x="1182056" y="35820"/>
                  </a:moveTo>
                  <a:lnTo>
                    <a:pt x="1146235" y="35820"/>
                  </a:lnTo>
                  <a:lnTo>
                    <a:pt x="1146235" y="0"/>
                  </a:lnTo>
                  <a:lnTo>
                    <a:pt x="1182056" y="0"/>
                  </a:lnTo>
                  <a:lnTo>
                    <a:pt x="1182056" y="35820"/>
                  </a:lnTo>
                  <a:close/>
                </a:path>
                <a:path w="6528434" h="3489959">
                  <a:moveTo>
                    <a:pt x="1253696" y="35820"/>
                  </a:moveTo>
                  <a:lnTo>
                    <a:pt x="1217876" y="35820"/>
                  </a:lnTo>
                  <a:lnTo>
                    <a:pt x="1217876" y="0"/>
                  </a:lnTo>
                  <a:lnTo>
                    <a:pt x="1253696" y="0"/>
                  </a:lnTo>
                  <a:lnTo>
                    <a:pt x="1253696" y="35820"/>
                  </a:lnTo>
                  <a:close/>
                </a:path>
                <a:path w="6528434" h="3489959">
                  <a:moveTo>
                    <a:pt x="1325336" y="35820"/>
                  </a:moveTo>
                  <a:lnTo>
                    <a:pt x="1289516" y="35820"/>
                  </a:lnTo>
                  <a:lnTo>
                    <a:pt x="1289516" y="0"/>
                  </a:lnTo>
                  <a:lnTo>
                    <a:pt x="1325336" y="0"/>
                  </a:lnTo>
                  <a:lnTo>
                    <a:pt x="1325336" y="35820"/>
                  </a:lnTo>
                  <a:close/>
                </a:path>
                <a:path w="6528434" h="3489959">
                  <a:moveTo>
                    <a:pt x="1396977" y="35820"/>
                  </a:moveTo>
                  <a:lnTo>
                    <a:pt x="1361157" y="35820"/>
                  </a:lnTo>
                  <a:lnTo>
                    <a:pt x="1361157" y="0"/>
                  </a:lnTo>
                  <a:lnTo>
                    <a:pt x="1396977" y="0"/>
                  </a:lnTo>
                  <a:lnTo>
                    <a:pt x="1396977" y="35820"/>
                  </a:lnTo>
                  <a:close/>
                </a:path>
                <a:path w="6528434" h="3489959">
                  <a:moveTo>
                    <a:pt x="1468617" y="35820"/>
                  </a:moveTo>
                  <a:lnTo>
                    <a:pt x="1432797" y="35820"/>
                  </a:lnTo>
                  <a:lnTo>
                    <a:pt x="1432797" y="0"/>
                  </a:lnTo>
                  <a:lnTo>
                    <a:pt x="1468617" y="0"/>
                  </a:lnTo>
                  <a:lnTo>
                    <a:pt x="1468617" y="35820"/>
                  </a:lnTo>
                  <a:close/>
                </a:path>
                <a:path w="6528434" h="3489959">
                  <a:moveTo>
                    <a:pt x="1540258" y="35820"/>
                  </a:moveTo>
                  <a:lnTo>
                    <a:pt x="1504438" y="35820"/>
                  </a:lnTo>
                  <a:lnTo>
                    <a:pt x="1504438" y="0"/>
                  </a:lnTo>
                  <a:lnTo>
                    <a:pt x="1540258" y="0"/>
                  </a:lnTo>
                  <a:lnTo>
                    <a:pt x="1540258" y="35820"/>
                  </a:lnTo>
                  <a:close/>
                </a:path>
                <a:path w="6528434" h="3489959">
                  <a:moveTo>
                    <a:pt x="1611898" y="35820"/>
                  </a:moveTo>
                  <a:lnTo>
                    <a:pt x="1576078" y="35820"/>
                  </a:lnTo>
                  <a:lnTo>
                    <a:pt x="1576078" y="0"/>
                  </a:lnTo>
                  <a:lnTo>
                    <a:pt x="1611898" y="0"/>
                  </a:lnTo>
                  <a:lnTo>
                    <a:pt x="1611898" y="35820"/>
                  </a:lnTo>
                  <a:close/>
                </a:path>
                <a:path w="6528434" h="3489959">
                  <a:moveTo>
                    <a:pt x="1683539" y="35820"/>
                  </a:moveTo>
                  <a:lnTo>
                    <a:pt x="1647718" y="35820"/>
                  </a:lnTo>
                  <a:lnTo>
                    <a:pt x="1647718" y="0"/>
                  </a:lnTo>
                  <a:lnTo>
                    <a:pt x="1683539" y="0"/>
                  </a:lnTo>
                  <a:lnTo>
                    <a:pt x="1683539" y="35820"/>
                  </a:lnTo>
                  <a:close/>
                </a:path>
                <a:path w="6528434" h="3489959">
                  <a:moveTo>
                    <a:pt x="1755179" y="35820"/>
                  </a:moveTo>
                  <a:lnTo>
                    <a:pt x="1719359" y="35820"/>
                  </a:lnTo>
                  <a:lnTo>
                    <a:pt x="1719359" y="0"/>
                  </a:lnTo>
                  <a:lnTo>
                    <a:pt x="1755179" y="0"/>
                  </a:lnTo>
                  <a:lnTo>
                    <a:pt x="1755179" y="35820"/>
                  </a:lnTo>
                  <a:close/>
                </a:path>
                <a:path w="6528434" h="3489959">
                  <a:moveTo>
                    <a:pt x="1826820" y="35820"/>
                  </a:moveTo>
                  <a:lnTo>
                    <a:pt x="1790999" y="35820"/>
                  </a:lnTo>
                  <a:lnTo>
                    <a:pt x="1790999" y="0"/>
                  </a:lnTo>
                  <a:lnTo>
                    <a:pt x="1826820" y="0"/>
                  </a:lnTo>
                  <a:lnTo>
                    <a:pt x="1826820" y="35820"/>
                  </a:lnTo>
                  <a:close/>
                </a:path>
                <a:path w="6528434" h="3489959">
                  <a:moveTo>
                    <a:pt x="1898460" y="35820"/>
                  </a:moveTo>
                  <a:lnTo>
                    <a:pt x="1862640" y="35820"/>
                  </a:lnTo>
                  <a:lnTo>
                    <a:pt x="1862640" y="0"/>
                  </a:lnTo>
                  <a:lnTo>
                    <a:pt x="1898460" y="0"/>
                  </a:lnTo>
                  <a:lnTo>
                    <a:pt x="1898460" y="35820"/>
                  </a:lnTo>
                  <a:close/>
                </a:path>
                <a:path w="6528434" h="3489959">
                  <a:moveTo>
                    <a:pt x="1970100" y="35820"/>
                  </a:moveTo>
                  <a:lnTo>
                    <a:pt x="1934280" y="35820"/>
                  </a:lnTo>
                  <a:lnTo>
                    <a:pt x="1934280" y="0"/>
                  </a:lnTo>
                  <a:lnTo>
                    <a:pt x="1970100" y="0"/>
                  </a:lnTo>
                  <a:lnTo>
                    <a:pt x="1970100" y="35820"/>
                  </a:lnTo>
                  <a:close/>
                </a:path>
                <a:path w="6528434" h="3489959">
                  <a:moveTo>
                    <a:pt x="2041741" y="35820"/>
                  </a:moveTo>
                  <a:lnTo>
                    <a:pt x="2005921" y="35820"/>
                  </a:lnTo>
                  <a:lnTo>
                    <a:pt x="2005921" y="0"/>
                  </a:lnTo>
                  <a:lnTo>
                    <a:pt x="2041741" y="0"/>
                  </a:lnTo>
                  <a:lnTo>
                    <a:pt x="2041741" y="35820"/>
                  </a:lnTo>
                  <a:close/>
                </a:path>
                <a:path w="6528434" h="3489959">
                  <a:moveTo>
                    <a:pt x="2113381" y="35820"/>
                  </a:moveTo>
                  <a:lnTo>
                    <a:pt x="2077561" y="35820"/>
                  </a:lnTo>
                  <a:lnTo>
                    <a:pt x="2077561" y="0"/>
                  </a:lnTo>
                  <a:lnTo>
                    <a:pt x="2113381" y="0"/>
                  </a:lnTo>
                  <a:lnTo>
                    <a:pt x="2113381" y="35820"/>
                  </a:lnTo>
                  <a:close/>
                </a:path>
                <a:path w="6528434" h="3489959">
                  <a:moveTo>
                    <a:pt x="2185022" y="35820"/>
                  </a:moveTo>
                  <a:lnTo>
                    <a:pt x="2149201" y="35820"/>
                  </a:lnTo>
                  <a:lnTo>
                    <a:pt x="2149201" y="0"/>
                  </a:lnTo>
                  <a:lnTo>
                    <a:pt x="2185022" y="0"/>
                  </a:lnTo>
                  <a:lnTo>
                    <a:pt x="2185022" y="35820"/>
                  </a:lnTo>
                  <a:close/>
                </a:path>
                <a:path w="6528434" h="3489959">
                  <a:moveTo>
                    <a:pt x="2256662" y="35820"/>
                  </a:moveTo>
                  <a:lnTo>
                    <a:pt x="2220842" y="35820"/>
                  </a:lnTo>
                  <a:lnTo>
                    <a:pt x="2220842" y="0"/>
                  </a:lnTo>
                  <a:lnTo>
                    <a:pt x="2256662" y="0"/>
                  </a:lnTo>
                  <a:lnTo>
                    <a:pt x="2256662" y="35820"/>
                  </a:lnTo>
                  <a:close/>
                </a:path>
                <a:path w="6528434" h="3489959">
                  <a:moveTo>
                    <a:pt x="2328303" y="35820"/>
                  </a:moveTo>
                  <a:lnTo>
                    <a:pt x="2292482" y="35820"/>
                  </a:lnTo>
                  <a:lnTo>
                    <a:pt x="2292482" y="0"/>
                  </a:lnTo>
                  <a:lnTo>
                    <a:pt x="2328303" y="0"/>
                  </a:lnTo>
                  <a:lnTo>
                    <a:pt x="2328303" y="35820"/>
                  </a:lnTo>
                  <a:close/>
                </a:path>
                <a:path w="6528434" h="3489959">
                  <a:moveTo>
                    <a:pt x="2399943" y="35820"/>
                  </a:moveTo>
                  <a:lnTo>
                    <a:pt x="2364123" y="35820"/>
                  </a:lnTo>
                  <a:lnTo>
                    <a:pt x="2364123" y="0"/>
                  </a:lnTo>
                  <a:lnTo>
                    <a:pt x="2399943" y="0"/>
                  </a:lnTo>
                  <a:lnTo>
                    <a:pt x="2399943" y="35820"/>
                  </a:lnTo>
                  <a:close/>
                </a:path>
                <a:path w="6528434" h="3489959">
                  <a:moveTo>
                    <a:pt x="2471584" y="35820"/>
                  </a:moveTo>
                  <a:lnTo>
                    <a:pt x="2435763" y="35820"/>
                  </a:lnTo>
                  <a:lnTo>
                    <a:pt x="2435763" y="0"/>
                  </a:lnTo>
                  <a:lnTo>
                    <a:pt x="2471584" y="0"/>
                  </a:lnTo>
                  <a:lnTo>
                    <a:pt x="2471584" y="35820"/>
                  </a:lnTo>
                  <a:close/>
                </a:path>
                <a:path w="6528434" h="3489959">
                  <a:moveTo>
                    <a:pt x="2543224" y="35820"/>
                  </a:moveTo>
                  <a:lnTo>
                    <a:pt x="2507404" y="35820"/>
                  </a:lnTo>
                  <a:lnTo>
                    <a:pt x="2507404" y="0"/>
                  </a:lnTo>
                  <a:lnTo>
                    <a:pt x="2543224" y="0"/>
                  </a:lnTo>
                  <a:lnTo>
                    <a:pt x="2543224" y="35820"/>
                  </a:lnTo>
                  <a:close/>
                </a:path>
                <a:path w="6528434" h="3489959">
                  <a:moveTo>
                    <a:pt x="2614865" y="35820"/>
                  </a:moveTo>
                  <a:lnTo>
                    <a:pt x="2579044" y="35820"/>
                  </a:lnTo>
                  <a:lnTo>
                    <a:pt x="2579044" y="0"/>
                  </a:lnTo>
                  <a:lnTo>
                    <a:pt x="2614865" y="0"/>
                  </a:lnTo>
                  <a:lnTo>
                    <a:pt x="2614865" y="35820"/>
                  </a:lnTo>
                  <a:close/>
                </a:path>
                <a:path w="6528434" h="3489959">
                  <a:moveTo>
                    <a:pt x="2686505" y="35820"/>
                  </a:moveTo>
                  <a:lnTo>
                    <a:pt x="2650685" y="35820"/>
                  </a:lnTo>
                  <a:lnTo>
                    <a:pt x="2650685" y="0"/>
                  </a:lnTo>
                  <a:lnTo>
                    <a:pt x="2686505" y="0"/>
                  </a:lnTo>
                  <a:lnTo>
                    <a:pt x="2686505" y="35820"/>
                  </a:lnTo>
                  <a:close/>
                </a:path>
                <a:path w="6528434" h="3489959">
                  <a:moveTo>
                    <a:pt x="2758145" y="35820"/>
                  </a:moveTo>
                  <a:lnTo>
                    <a:pt x="2722325" y="35820"/>
                  </a:lnTo>
                  <a:lnTo>
                    <a:pt x="2722325" y="0"/>
                  </a:lnTo>
                  <a:lnTo>
                    <a:pt x="2758145" y="0"/>
                  </a:lnTo>
                  <a:lnTo>
                    <a:pt x="2758145" y="35820"/>
                  </a:lnTo>
                  <a:close/>
                </a:path>
                <a:path w="6528434" h="3489959">
                  <a:moveTo>
                    <a:pt x="2829786" y="35820"/>
                  </a:moveTo>
                  <a:lnTo>
                    <a:pt x="2793966" y="35820"/>
                  </a:lnTo>
                  <a:lnTo>
                    <a:pt x="2793966" y="0"/>
                  </a:lnTo>
                  <a:lnTo>
                    <a:pt x="2829786" y="0"/>
                  </a:lnTo>
                  <a:lnTo>
                    <a:pt x="2829786" y="35820"/>
                  </a:lnTo>
                  <a:close/>
                </a:path>
                <a:path w="6528434" h="3489959">
                  <a:moveTo>
                    <a:pt x="2901426" y="35820"/>
                  </a:moveTo>
                  <a:lnTo>
                    <a:pt x="2865606" y="35820"/>
                  </a:lnTo>
                  <a:lnTo>
                    <a:pt x="2865606" y="0"/>
                  </a:lnTo>
                  <a:lnTo>
                    <a:pt x="2901426" y="0"/>
                  </a:lnTo>
                  <a:lnTo>
                    <a:pt x="2901426" y="35820"/>
                  </a:lnTo>
                  <a:close/>
                </a:path>
                <a:path w="6528434" h="3489959">
                  <a:moveTo>
                    <a:pt x="2973067" y="35820"/>
                  </a:moveTo>
                  <a:lnTo>
                    <a:pt x="2937247" y="35820"/>
                  </a:lnTo>
                  <a:lnTo>
                    <a:pt x="2937247" y="0"/>
                  </a:lnTo>
                  <a:lnTo>
                    <a:pt x="2973067" y="0"/>
                  </a:lnTo>
                  <a:lnTo>
                    <a:pt x="2973067" y="35820"/>
                  </a:lnTo>
                  <a:close/>
                </a:path>
                <a:path w="6528434" h="3489959">
                  <a:moveTo>
                    <a:pt x="3044707" y="35820"/>
                  </a:moveTo>
                  <a:lnTo>
                    <a:pt x="3008887" y="35820"/>
                  </a:lnTo>
                  <a:lnTo>
                    <a:pt x="3008887" y="0"/>
                  </a:lnTo>
                  <a:lnTo>
                    <a:pt x="3044707" y="0"/>
                  </a:lnTo>
                  <a:lnTo>
                    <a:pt x="3044707" y="35820"/>
                  </a:lnTo>
                  <a:close/>
                </a:path>
                <a:path w="6528434" h="3489959">
                  <a:moveTo>
                    <a:pt x="3116348" y="35820"/>
                  </a:moveTo>
                  <a:lnTo>
                    <a:pt x="3080527" y="35820"/>
                  </a:lnTo>
                  <a:lnTo>
                    <a:pt x="3080527" y="0"/>
                  </a:lnTo>
                  <a:lnTo>
                    <a:pt x="3116348" y="0"/>
                  </a:lnTo>
                  <a:lnTo>
                    <a:pt x="3116348" y="35820"/>
                  </a:lnTo>
                  <a:close/>
                </a:path>
                <a:path w="6528434" h="3489959">
                  <a:moveTo>
                    <a:pt x="3187988" y="35820"/>
                  </a:moveTo>
                  <a:lnTo>
                    <a:pt x="3152168" y="35820"/>
                  </a:lnTo>
                  <a:lnTo>
                    <a:pt x="3152168" y="0"/>
                  </a:lnTo>
                  <a:lnTo>
                    <a:pt x="3187988" y="0"/>
                  </a:lnTo>
                  <a:lnTo>
                    <a:pt x="3187988" y="35820"/>
                  </a:lnTo>
                  <a:close/>
                </a:path>
                <a:path w="6528434" h="3489959">
                  <a:moveTo>
                    <a:pt x="3259629" y="35820"/>
                  </a:moveTo>
                  <a:lnTo>
                    <a:pt x="3223808" y="35820"/>
                  </a:lnTo>
                  <a:lnTo>
                    <a:pt x="3223808" y="0"/>
                  </a:lnTo>
                  <a:lnTo>
                    <a:pt x="3259629" y="0"/>
                  </a:lnTo>
                  <a:lnTo>
                    <a:pt x="3259629" y="35820"/>
                  </a:lnTo>
                  <a:close/>
                </a:path>
                <a:path w="6528434" h="3489959">
                  <a:moveTo>
                    <a:pt x="3331269" y="35820"/>
                  </a:moveTo>
                  <a:lnTo>
                    <a:pt x="3295449" y="35820"/>
                  </a:lnTo>
                  <a:lnTo>
                    <a:pt x="3295449" y="0"/>
                  </a:lnTo>
                  <a:lnTo>
                    <a:pt x="3331269" y="0"/>
                  </a:lnTo>
                  <a:lnTo>
                    <a:pt x="3331269" y="35820"/>
                  </a:lnTo>
                  <a:close/>
                </a:path>
                <a:path w="6528434" h="3489959">
                  <a:moveTo>
                    <a:pt x="3402909" y="35820"/>
                  </a:moveTo>
                  <a:lnTo>
                    <a:pt x="3367089" y="35820"/>
                  </a:lnTo>
                  <a:lnTo>
                    <a:pt x="3367089" y="0"/>
                  </a:lnTo>
                  <a:lnTo>
                    <a:pt x="3402909" y="0"/>
                  </a:lnTo>
                  <a:lnTo>
                    <a:pt x="3402909" y="35820"/>
                  </a:lnTo>
                  <a:close/>
                </a:path>
                <a:path w="6528434" h="3489959">
                  <a:moveTo>
                    <a:pt x="3474550" y="35820"/>
                  </a:moveTo>
                  <a:lnTo>
                    <a:pt x="3438730" y="35820"/>
                  </a:lnTo>
                  <a:lnTo>
                    <a:pt x="3438730" y="0"/>
                  </a:lnTo>
                  <a:lnTo>
                    <a:pt x="3474550" y="0"/>
                  </a:lnTo>
                  <a:lnTo>
                    <a:pt x="3474550" y="35820"/>
                  </a:lnTo>
                  <a:close/>
                </a:path>
                <a:path w="6528434" h="3489959">
                  <a:moveTo>
                    <a:pt x="3546190" y="35820"/>
                  </a:moveTo>
                  <a:lnTo>
                    <a:pt x="3510370" y="35820"/>
                  </a:lnTo>
                  <a:lnTo>
                    <a:pt x="3510370" y="0"/>
                  </a:lnTo>
                  <a:lnTo>
                    <a:pt x="3546190" y="0"/>
                  </a:lnTo>
                  <a:lnTo>
                    <a:pt x="3546190" y="35820"/>
                  </a:lnTo>
                  <a:close/>
                </a:path>
                <a:path w="6528434" h="3489959">
                  <a:moveTo>
                    <a:pt x="3617831" y="35820"/>
                  </a:moveTo>
                  <a:lnTo>
                    <a:pt x="3582011" y="35820"/>
                  </a:lnTo>
                  <a:lnTo>
                    <a:pt x="3582011" y="0"/>
                  </a:lnTo>
                  <a:lnTo>
                    <a:pt x="3617831" y="0"/>
                  </a:lnTo>
                  <a:lnTo>
                    <a:pt x="3617831" y="35820"/>
                  </a:lnTo>
                  <a:close/>
                </a:path>
                <a:path w="6528434" h="3489959">
                  <a:moveTo>
                    <a:pt x="3689471" y="35820"/>
                  </a:moveTo>
                  <a:lnTo>
                    <a:pt x="3653651" y="35820"/>
                  </a:lnTo>
                  <a:lnTo>
                    <a:pt x="3653651" y="0"/>
                  </a:lnTo>
                  <a:lnTo>
                    <a:pt x="3689471" y="0"/>
                  </a:lnTo>
                  <a:lnTo>
                    <a:pt x="3689471" y="35820"/>
                  </a:lnTo>
                  <a:close/>
                </a:path>
                <a:path w="6528434" h="3489959">
                  <a:moveTo>
                    <a:pt x="3761111" y="35820"/>
                  </a:moveTo>
                  <a:lnTo>
                    <a:pt x="3725291" y="35820"/>
                  </a:lnTo>
                  <a:lnTo>
                    <a:pt x="3725291" y="0"/>
                  </a:lnTo>
                  <a:lnTo>
                    <a:pt x="3761111" y="0"/>
                  </a:lnTo>
                  <a:lnTo>
                    <a:pt x="3761111" y="35820"/>
                  </a:lnTo>
                  <a:close/>
                </a:path>
                <a:path w="6528434" h="3489959">
                  <a:moveTo>
                    <a:pt x="3832752" y="35820"/>
                  </a:moveTo>
                  <a:lnTo>
                    <a:pt x="3796932" y="35820"/>
                  </a:lnTo>
                  <a:lnTo>
                    <a:pt x="3796932" y="0"/>
                  </a:lnTo>
                  <a:lnTo>
                    <a:pt x="3832752" y="0"/>
                  </a:lnTo>
                  <a:lnTo>
                    <a:pt x="3832752" y="35820"/>
                  </a:lnTo>
                  <a:close/>
                </a:path>
                <a:path w="6528434" h="3489959">
                  <a:moveTo>
                    <a:pt x="3904393" y="35820"/>
                  </a:moveTo>
                  <a:lnTo>
                    <a:pt x="3868572" y="35820"/>
                  </a:lnTo>
                  <a:lnTo>
                    <a:pt x="3868572" y="0"/>
                  </a:lnTo>
                  <a:lnTo>
                    <a:pt x="3904393" y="0"/>
                  </a:lnTo>
                  <a:lnTo>
                    <a:pt x="3904393" y="35820"/>
                  </a:lnTo>
                  <a:close/>
                </a:path>
                <a:path w="6528434" h="3489959">
                  <a:moveTo>
                    <a:pt x="3976033" y="35820"/>
                  </a:moveTo>
                  <a:lnTo>
                    <a:pt x="3940213" y="35820"/>
                  </a:lnTo>
                  <a:lnTo>
                    <a:pt x="3940213" y="0"/>
                  </a:lnTo>
                  <a:lnTo>
                    <a:pt x="3976033" y="0"/>
                  </a:lnTo>
                  <a:lnTo>
                    <a:pt x="3976033" y="35820"/>
                  </a:lnTo>
                  <a:close/>
                </a:path>
                <a:path w="6528434" h="3489959">
                  <a:moveTo>
                    <a:pt x="4047673" y="35820"/>
                  </a:moveTo>
                  <a:lnTo>
                    <a:pt x="4011853" y="35820"/>
                  </a:lnTo>
                  <a:lnTo>
                    <a:pt x="4011853" y="0"/>
                  </a:lnTo>
                  <a:lnTo>
                    <a:pt x="4047673" y="0"/>
                  </a:lnTo>
                  <a:lnTo>
                    <a:pt x="4047673" y="35820"/>
                  </a:lnTo>
                  <a:close/>
                </a:path>
                <a:path w="6528434" h="3489959">
                  <a:moveTo>
                    <a:pt x="4119314" y="35820"/>
                  </a:moveTo>
                  <a:lnTo>
                    <a:pt x="4083494" y="35820"/>
                  </a:lnTo>
                  <a:lnTo>
                    <a:pt x="4083494" y="0"/>
                  </a:lnTo>
                  <a:lnTo>
                    <a:pt x="4119314" y="0"/>
                  </a:lnTo>
                  <a:lnTo>
                    <a:pt x="4119314" y="35820"/>
                  </a:lnTo>
                  <a:close/>
                </a:path>
                <a:path w="6528434" h="3489959">
                  <a:moveTo>
                    <a:pt x="4190954" y="35820"/>
                  </a:moveTo>
                  <a:lnTo>
                    <a:pt x="4155134" y="35820"/>
                  </a:lnTo>
                  <a:lnTo>
                    <a:pt x="4155134" y="0"/>
                  </a:lnTo>
                  <a:lnTo>
                    <a:pt x="4190954" y="0"/>
                  </a:lnTo>
                  <a:lnTo>
                    <a:pt x="4190954" y="35820"/>
                  </a:lnTo>
                  <a:close/>
                </a:path>
                <a:path w="6528434" h="3489959">
                  <a:moveTo>
                    <a:pt x="4262595" y="35820"/>
                  </a:moveTo>
                  <a:lnTo>
                    <a:pt x="4226774" y="35820"/>
                  </a:lnTo>
                  <a:lnTo>
                    <a:pt x="4226774" y="0"/>
                  </a:lnTo>
                  <a:lnTo>
                    <a:pt x="4262595" y="0"/>
                  </a:lnTo>
                  <a:lnTo>
                    <a:pt x="4262595" y="35820"/>
                  </a:lnTo>
                  <a:close/>
                </a:path>
                <a:path w="6528434" h="3489959">
                  <a:moveTo>
                    <a:pt x="4334235" y="35820"/>
                  </a:moveTo>
                  <a:lnTo>
                    <a:pt x="4298414" y="35820"/>
                  </a:lnTo>
                  <a:lnTo>
                    <a:pt x="4298414" y="0"/>
                  </a:lnTo>
                  <a:lnTo>
                    <a:pt x="4334235" y="0"/>
                  </a:lnTo>
                  <a:lnTo>
                    <a:pt x="4334235" y="35820"/>
                  </a:lnTo>
                  <a:close/>
                </a:path>
                <a:path w="6528434" h="3489959">
                  <a:moveTo>
                    <a:pt x="4405876" y="35820"/>
                  </a:moveTo>
                  <a:lnTo>
                    <a:pt x="4370055" y="35820"/>
                  </a:lnTo>
                  <a:lnTo>
                    <a:pt x="4370055" y="0"/>
                  </a:lnTo>
                  <a:lnTo>
                    <a:pt x="4405876" y="0"/>
                  </a:lnTo>
                  <a:lnTo>
                    <a:pt x="4405876" y="35820"/>
                  </a:lnTo>
                  <a:close/>
                </a:path>
                <a:path w="6528434" h="3489959">
                  <a:moveTo>
                    <a:pt x="4477516" y="35820"/>
                  </a:moveTo>
                  <a:lnTo>
                    <a:pt x="4441696" y="35820"/>
                  </a:lnTo>
                  <a:lnTo>
                    <a:pt x="4441696" y="0"/>
                  </a:lnTo>
                  <a:lnTo>
                    <a:pt x="4477516" y="0"/>
                  </a:lnTo>
                  <a:lnTo>
                    <a:pt x="4477516" y="35820"/>
                  </a:lnTo>
                  <a:close/>
                </a:path>
                <a:path w="6528434" h="3489959">
                  <a:moveTo>
                    <a:pt x="4549157" y="35820"/>
                  </a:moveTo>
                  <a:lnTo>
                    <a:pt x="4513336" y="35820"/>
                  </a:lnTo>
                  <a:lnTo>
                    <a:pt x="4513336" y="0"/>
                  </a:lnTo>
                  <a:lnTo>
                    <a:pt x="4549157" y="0"/>
                  </a:lnTo>
                  <a:lnTo>
                    <a:pt x="4549157" y="35820"/>
                  </a:lnTo>
                  <a:close/>
                </a:path>
                <a:path w="6528434" h="3489959">
                  <a:moveTo>
                    <a:pt x="4620797" y="35820"/>
                  </a:moveTo>
                  <a:lnTo>
                    <a:pt x="4584977" y="35820"/>
                  </a:lnTo>
                  <a:lnTo>
                    <a:pt x="4584977" y="0"/>
                  </a:lnTo>
                  <a:lnTo>
                    <a:pt x="4620797" y="0"/>
                  </a:lnTo>
                  <a:lnTo>
                    <a:pt x="4620797" y="35820"/>
                  </a:lnTo>
                  <a:close/>
                </a:path>
                <a:path w="6528434" h="3489959">
                  <a:moveTo>
                    <a:pt x="4692437" y="35820"/>
                  </a:moveTo>
                  <a:lnTo>
                    <a:pt x="4656617" y="35820"/>
                  </a:lnTo>
                  <a:lnTo>
                    <a:pt x="4656617" y="0"/>
                  </a:lnTo>
                  <a:lnTo>
                    <a:pt x="4692437" y="0"/>
                  </a:lnTo>
                  <a:lnTo>
                    <a:pt x="4692437" y="35820"/>
                  </a:lnTo>
                  <a:close/>
                </a:path>
                <a:path w="6528434" h="3489959">
                  <a:moveTo>
                    <a:pt x="4764078" y="35820"/>
                  </a:moveTo>
                  <a:lnTo>
                    <a:pt x="4728258" y="35820"/>
                  </a:lnTo>
                  <a:lnTo>
                    <a:pt x="4728258" y="0"/>
                  </a:lnTo>
                  <a:lnTo>
                    <a:pt x="4764078" y="0"/>
                  </a:lnTo>
                  <a:lnTo>
                    <a:pt x="4764078" y="35820"/>
                  </a:lnTo>
                  <a:close/>
                </a:path>
                <a:path w="6528434" h="3489959">
                  <a:moveTo>
                    <a:pt x="4835718" y="35820"/>
                  </a:moveTo>
                  <a:lnTo>
                    <a:pt x="4799898" y="35820"/>
                  </a:lnTo>
                  <a:lnTo>
                    <a:pt x="4799898" y="0"/>
                  </a:lnTo>
                  <a:lnTo>
                    <a:pt x="4835718" y="0"/>
                  </a:lnTo>
                  <a:lnTo>
                    <a:pt x="4835718" y="35820"/>
                  </a:lnTo>
                  <a:close/>
                </a:path>
                <a:path w="6528434" h="3489959">
                  <a:moveTo>
                    <a:pt x="4907359" y="35820"/>
                  </a:moveTo>
                  <a:lnTo>
                    <a:pt x="4871538" y="35820"/>
                  </a:lnTo>
                  <a:lnTo>
                    <a:pt x="4871538" y="0"/>
                  </a:lnTo>
                  <a:lnTo>
                    <a:pt x="4907359" y="0"/>
                  </a:lnTo>
                  <a:lnTo>
                    <a:pt x="4907359" y="35820"/>
                  </a:lnTo>
                  <a:close/>
                </a:path>
                <a:path w="6528434" h="3489959">
                  <a:moveTo>
                    <a:pt x="4978999" y="35820"/>
                  </a:moveTo>
                  <a:lnTo>
                    <a:pt x="4943179" y="35820"/>
                  </a:lnTo>
                  <a:lnTo>
                    <a:pt x="4943179" y="0"/>
                  </a:lnTo>
                  <a:lnTo>
                    <a:pt x="4978999" y="0"/>
                  </a:lnTo>
                  <a:lnTo>
                    <a:pt x="4978999" y="35820"/>
                  </a:lnTo>
                  <a:close/>
                </a:path>
                <a:path w="6528434" h="3489959">
                  <a:moveTo>
                    <a:pt x="5050640" y="35820"/>
                  </a:moveTo>
                  <a:lnTo>
                    <a:pt x="5014819" y="35820"/>
                  </a:lnTo>
                  <a:lnTo>
                    <a:pt x="5014819" y="0"/>
                  </a:lnTo>
                  <a:lnTo>
                    <a:pt x="5050640" y="0"/>
                  </a:lnTo>
                  <a:lnTo>
                    <a:pt x="5050640" y="35820"/>
                  </a:lnTo>
                  <a:close/>
                </a:path>
                <a:path w="6528434" h="3489959">
                  <a:moveTo>
                    <a:pt x="5122280" y="35820"/>
                  </a:moveTo>
                  <a:lnTo>
                    <a:pt x="5086460" y="35820"/>
                  </a:lnTo>
                  <a:lnTo>
                    <a:pt x="5086460" y="0"/>
                  </a:lnTo>
                  <a:lnTo>
                    <a:pt x="5122280" y="0"/>
                  </a:lnTo>
                  <a:lnTo>
                    <a:pt x="5122280" y="35820"/>
                  </a:lnTo>
                  <a:close/>
                </a:path>
                <a:path w="6528434" h="3489959">
                  <a:moveTo>
                    <a:pt x="5193920" y="35820"/>
                  </a:moveTo>
                  <a:lnTo>
                    <a:pt x="5158100" y="35820"/>
                  </a:lnTo>
                  <a:lnTo>
                    <a:pt x="5158100" y="0"/>
                  </a:lnTo>
                  <a:lnTo>
                    <a:pt x="5193920" y="0"/>
                  </a:lnTo>
                  <a:lnTo>
                    <a:pt x="5193920" y="35820"/>
                  </a:lnTo>
                  <a:close/>
                </a:path>
                <a:path w="6528434" h="3489959">
                  <a:moveTo>
                    <a:pt x="5265561" y="35820"/>
                  </a:moveTo>
                  <a:lnTo>
                    <a:pt x="5229741" y="35820"/>
                  </a:lnTo>
                  <a:lnTo>
                    <a:pt x="5229741" y="0"/>
                  </a:lnTo>
                  <a:lnTo>
                    <a:pt x="5265561" y="0"/>
                  </a:lnTo>
                  <a:lnTo>
                    <a:pt x="5265561" y="35820"/>
                  </a:lnTo>
                  <a:close/>
                </a:path>
                <a:path w="6528434" h="3489959">
                  <a:moveTo>
                    <a:pt x="5337201" y="35820"/>
                  </a:moveTo>
                  <a:lnTo>
                    <a:pt x="5301381" y="35820"/>
                  </a:lnTo>
                  <a:lnTo>
                    <a:pt x="5301381" y="0"/>
                  </a:lnTo>
                  <a:lnTo>
                    <a:pt x="5337201" y="0"/>
                  </a:lnTo>
                  <a:lnTo>
                    <a:pt x="5337201" y="35820"/>
                  </a:lnTo>
                  <a:close/>
                </a:path>
                <a:path w="6528434" h="3489959">
                  <a:moveTo>
                    <a:pt x="5408842" y="35820"/>
                  </a:moveTo>
                  <a:lnTo>
                    <a:pt x="5373022" y="35820"/>
                  </a:lnTo>
                  <a:lnTo>
                    <a:pt x="5373022" y="0"/>
                  </a:lnTo>
                  <a:lnTo>
                    <a:pt x="5408842" y="0"/>
                  </a:lnTo>
                  <a:lnTo>
                    <a:pt x="5408842" y="35820"/>
                  </a:lnTo>
                  <a:close/>
                </a:path>
                <a:path w="6528434" h="3489959">
                  <a:moveTo>
                    <a:pt x="5480482" y="35820"/>
                  </a:moveTo>
                  <a:lnTo>
                    <a:pt x="5444662" y="35820"/>
                  </a:lnTo>
                  <a:lnTo>
                    <a:pt x="5444662" y="0"/>
                  </a:lnTo>
                  <a:lnTo>
                    <a:pt x="5480482" y="0"/>
                  </a:lnTo>
                  <a:lnTo>
                    <a:pt x="5480482" y="35820"/>
                  </a:lnTo>
                  <a:close/>
                </a:path>
                <a:path w="6528434" h="3489959">
                  <a:moveTo>
                    <a:pt x="5552123" y="35820"/>
                  </a:moveTo>
                  <a:lnTo>
                    <a:pt x="5516302" y="35820"/>
                  </a:lnTo>
                  <a:lnTo>
                    <a:pt x="5516302" y="0"/>
                  </a:lnTo>
                  <a:lnTo>
                    <a:pt x="5552123" y="0"/>
                  </a:lnTo>
                  <a:lnTo>
                    <a:pt x="5552123" y="35820"/>
                  </a:lnTo>
                  <a:close/>
                </a:path>
                <a:path w="6528434" h="3489959">
                  <a:moveTo>
                    <a:pt x="5623763" y="35820"/>
                  </a:moveTo>
                  <a:lnTo>
                    <a:pt x="5587943" y="35820"/>
                  </a:lnTo>
                  <a:lnTo>
                    <a:pt x="5587943" y="0"/>
                  </a:lnTo>
                  <a:lnTo>
                    <a:pt x="5623763" y="0"/>
                  </a:lnTo>
                  <a:lnTo>
                    <a:pt x="5623763" y="35820"/>
                  </a:lnTo>
                  <a:close/>
                </a:path>
                <a:path w="6528434" h="3489959">
                  <a:moveTo>
                    <a:pt x="5695404" y="35820"/>
                  </a:moveTo>
                  <a:lnTo>
                    <a:pt x="5659583" y="35820"/>
                  </a:lnTo>
                  <a:lnTo>
                    <a:pt x="5659583" y="0"/>
                  </a:lnTo>
                  <a:lnTo>
                    <a:pt x="5695404" y="0"/>
                  </a:lnTo>
                  <a:lnTo>
                    <a:pt x="5695404" y="35820"/>
                  </a:lnTo>
                  <a:close/>
                </a:path>
                <a:path w="6528434" h="3489959">
                  <a:moveTo>
                    <a:pt x="5767044" y="35820"/>
                  </a:moveTo>
                  <a:lnTo>
                    <a:pt x="5731224" y="35820"/>
                  </a:lnTo>
                  <a:lnTo>
                    <a:pt x="5731224" y="0"/>
                  </a:lnTo>
                  <a:lnTo>
                    <a:pt x="5767044" y="0"/>
                  </a:lnTo>
                  <a:lnTo>
                    <a:pt x="5767044" y="35820"/>
                  </a:lnTo>
                  <a:close/>
                </a:path>
                <a:path w="6528434" h="3489959">
                  <a:moveTo>
                    <a:pt x="5838684" y="35820"/>
                  </a:moveTo>
                  <a:lnTo>
                    <a:pt x="5802864" y="35820"/>
                  </a:lnTo>
                  <a:lnTo>
                    <a:pt x="5802864" y="0"/>
                  </a:lnTo>
                  <a:lnTo>
                    <a:pt x="5838684" y="0"/>
                  </a:lnTo>
                  <a:lnTo>
                    <a:pt x="5838684" y="35820"/>
                  </a:lnTo>
                  <a:close/>
                </a:path>
                <a:path w="6528434" h="3489959">
                  <a:moveTo>
                    <a:pt x="5910325" y="35820"/>
                  </a:moveTo>
                  <a:lnTo>
                    <a:pt x="5874505" y="35820"/>
                  </a:lnTo>
                  <a:lnTo>
                    <a:pt x="5874505" y="0"/>
                  </a:lnTo>
                  <a:lnTo>
                    <a:pt x="5910325" y="0"/>
                  </a:lnTo>
                  <a:lnTo>
                    <a:pt x="5910325" y="35820"/>
                  </a:lnTo>
                  <a:close/>
                </a:path>
                <a:path w="6528434" h="3489959">
                  <a:moveTo>
                    <a:pt x="5981965" y="35820"/>
                  </a:moveTo>
                  <a:lnTo>
                    <a:pt x="5946145" y="35820"/>
                  </a:lnTo>
                  <a:lnTo>
                    <a:pt x="5946145" y="0"/>
                  </a:lnTo>
                  <a:lnTo>
                    <a:pt x="5981965" y="0"/>
                  </a:lnTo>
                  <a:lnTo>
                    <a:pt x="5981965" y="35820"/>
                  </a:lnTo>
                  <a:close/>
                </a:path>
                <a:path w="6528434" h="3489959">
                  <a:moveTo>
                    <a:pt x="6053606" y="35820"/>
                  </a:moveTo>
                  <a:lnTo>
                    <a:pt x="6017786" y="35820"/>
                  </a:lnTo>
                  <a:lnTo>
                    <a:pt x="6017786" y="0"/>
                  </a:lnTo>
                  <a:lnTo>
                    <a:pt x="6053606" y="0"/>
                  </a:lnTo>
                  <a:lnTo>
                    <a:pt x="6053606" y="35820"/>
                  </a:lnTo>
                  <a:close/>
                </a:path>
                <a:path w="6528434" h="3489959">
                  <a:moveTo>
                    <a:pt x="6125246" y="35820"/>
                  </a:moveTo>
                  <a:lnTo>
                    <a:pt x="6089426" y="35820"/>
                  </a:lnTo>
                  <a:lnTo>
                    <a:pt x="6089426" y="0"/>
                  </a:lnTo>
                  <a:lnTo>
                    <a:pt x="6125246" y="0"/>
                  </a:lnTo>
                  <a:lnTo>
                    <a:pt x="6125246" y="35820"/>
                  </a:lnTo>
                  <a:close/>
                </a:path>
                <a:path w="6528434" h="3489959">
                  <a:moveTo>
                    <a:pt x="6194630" y="36685"/>
                  </a:moveTo>
                  <a:lnTo>
                    <a:pt x="6186720" y="36108"/>
                  </a:lnTo>
                  <a:lnTo>
                    <a:pt x="6178780" y="35820"/>
                  </a:lnTo>
                  <a:lnTo>
                    <a:pt x="6161066" y="35820"/>
                  </a:lnTo>
                  <a:lnTo>
                    <a:pt x="6161066" y="0"/>
                  </a:lnTo>
                  <a:lnTo>
                    <a:pt x="6170809" y="0"/>
                  </a:lnTo>
                  <a:lnTo>
                    <a:pt x="6197175" y="1773"/>
                  </a:lnTo>
                  <a:lnTo>
                    <a:pt x="6194630" y="36685"/>
                  </a:lnTo>
                  <a:close/>
                </a:path>
                <a:path w="6528434" h="3489959">
                  <a:moveTo>
                    <a:pt x="6258008" y="47742"/>
                  </a:moveTo>
                  <a:lnTo>
                    <a:pt x="6250210" y="45663"/>
                  </a:lnTo>
                  <a:lnTo>
                    <a:pt x="6242364" y="43781"/>
                  </a:lnTo>
                  <a:lnTo>
                    <a:pt x="6234470" y="42097"/>
                  </a:lnTo>
                  <a:lnTo>
                    <a:pt x="6226527" y="40611"/>
                  </a:lnTo>
                  <a:lnTo>
                    <a:pt x="6232560" y="5956"/>
                  </a:lnTo>
                  <a:lnTo>
                    <a:pt x="6266030" y="12794"/>
                  </a:lnTo>
                  <a:lnTo>
                    <a:pt x="6267645" y="13355"/>
                  </a:lnTo>
                  <a:lnTo>
                    <a:pt x="6258008" y="47742"/>
                  </a:lnTo>
                  <a:close/>
                </a:path>
                <a:path w="6528434" h="3489959">
                  <a:moveTo>
                    <a:pt x="6317903" y="71249"/>
                  </a:moveTo>
                  <a:lnTo>
                    <a:pt x="6310673" y="67649"/>
                  </a:lnTo>
                  <a:lnTo>
                    <a:pt x="6303362" y="64235"/>
                  </a:lnTo>
                  <a:lnTo>
                    <a:pt x="6295970" y="61008"/>
                  </a:lnTo>
                  <a:lnTo>
                    <a:pt x="6288497" y="57967"/>
                  </a:lnTo>
                  <a:lnTo>
                    <a:pt x="6301399" y="25079"/>
                  </a:lnTo>
                  <a:lnTo>
                    <a:pt x="6310233" y="28148"/>
                  </a:lnTo>
                  <a:lnTo>
                    <a:pt x="6333936" y="40042"/>
                  </a:lnTo>
                  <a:lnTo>
                    <a:pt x="6317903" y="71249"/>
                  </a:lnTo>
                  <a:close/>
                </a:path>
                <a:path w="6528434" h="3489959">
                  <a:moveTo>
                    <a:pt x="6371970" y="106266"/>
                  </a:moveTo>
                  <a:lnTo>
                    <a:pt x="6365597" y="101299"/>
                  </a:lnTo>
                  <a:lnTo>
                    <a:pt x="6359108" y="96497"/>
                  </a:lnTo>
                  <a:lnTo>
                    <a:pt x="6352503" y="91859"/>
                  </a:lnTo>
                  <a:lnTo>
                    <a:pt x="6345782" y="87386"/>
                  </a:lnTo>
                  <a:lnTo>
                    <a:pt x="6364890" y="57883"/>
                  </a:lnTo>
                  <a:lnTo>
                    <a:pt x="6389689" y="74633"/>
                  </a:lnTo>
                  <a:lnTo>
                    <a:pt x="6394136" y="78547"/>
                  </a:lnTo>
                  <a:lnTo>
                    <a:pt x="6371970" y="106266"/>
                  </a:lnTo>
                  <a:close/>
                </a:path>
                <a:path w="6528434" h="3489959">
                  <a:moveTo>
                    <a:pt x="6418061" y="151322"/>
                  </a:moveTo>
                  <a:lnTo>
                    <a:pt x="6412802" y="145200"/>
                  </a:lnTo>
                  <a:lnTo>
                    <a:pt x="6407395" y="139214"/>
                  </a:lnTo>
                  <a:lnTo>
                    <a:pt x="6401841" y="133363"/>
                  </a:lnTo>
                  <a:lnTo>
                    <a:pt x="6396139" y="127649"/>
                  </a:lnTo>
                  <a:lnTo>
                    <a:pt x="6421013" y="102204"/>
                  </a:lnTo>
                  <a:lnTo>
                    <a:pt x="6424088" y="104911"/>
                  </a:lnTo>
                  <a:lnTo>
                    <a:pt x="6445045" y="128720"/>
                  </a:lnTo>
                  <a:lnTo>
                    <a:pt x="6418061" y="151322"/>
                  </a:lnTo>
                  <a:close/>
                </a:path>
                <a:path w="6528434" h="3489959">
                  <a:moveTo>
                    <a:pt x="6454306" y="204578"/>
                  </a:moveTo>
                  <a:lnTo>
                    <a:pt x="6450378" y="197556"/>
                  </a:lnTo>
                  <a:lnTo>
                    <a:pt x="6446275" y="190634"/>
                  </a:lnTo>
                  <a:lnTo>
                    <a:pt x="6441999" y="183815"/>
                  </a:lnTo>
                  <a:lnTo>
                    <a:pt x="6437549" y="177096"/>
                  </a:lnTo>
                  <a:lnTo>
                    <a:pt x="6466557" y="157359"/>
                  </a:lnTo>
                  <a:lnTo>
                    <a:pt x="6480097" y="177404"/>
                  </a:lnTo>
                  <a:lnTo>
                    <a:pt x="6485289" y="187751"/>
                  </a:lnTo>
                  <a:lnTo>
                    <a:pt x="6454306" y="204578"/>
                  </a:lnTo>
                  <a:close/>
                </a:path>
                <a:path w="6528434" h="3489959">
                  <a:moveTo>
                    <a:pt x="6479185" y="263910"/>
                  </a:moveTo>
                  <a:lnTo>
                    <a:pt x="6476747" y="256268"/>
                  </a:lnTo>
                  <a:lnTo>
                    <a:pt x="6474118" y="248692"/>
                  </a:lnTo>
                  <a:lnTo>
                    <a:pt x="6471299" y="241181"/>
                  </a:lnTo>
                  <a:lnTo>
                    <a:pt x="6468289" y="233736"/>
                  </a:lnTo>
                  <a:lnTo>
                    <a:pt x="6501255" y="219927"/>
                  </a:lnTo>
                  <a:lnTo>
                    <a:pt x="6512952" y="253602"/>
                  </a:lnTo>
                  <a:lnTo>
                    <a:pt x="6479185" y="263910"/>
                  </a:lnTo>
                  <a:close/>
                </a:path>
                <a:path w="6528434" h="3489959">
                  <a:moveTo>
                    <a:pt x="6491693" y="326998"/>
                  </a:moveTo>
                  <a:lnTo>
                    <a:pt x="6490829" y="319028"/>
                  </a:lnTo>
                  <a:lnTo>
                    <a:pt x="6489769" y="311094"/>
                  </a:lnTo>
                  <a:lnTo>
                    <a:pt x="6488514" y="303196"/>
                  </a:lnTo>
                  <a:lnTo>
                    <a:pt x="6487062" y="295333"/>
                  </a:lnTo>
                  <a:lnTo>
                    <a:pt x="6521431" y="288545"/>
                  </a:lnTo>
                  <a:lnTo>
                    <a:pt x="6525730" y="309586"/>
                  </a:lnTo>
                  <a:lnTo>
                    <a:pt x="6526676" y="323644"/>
                  </a:lnTo>
                  <a:lnTo>
                    <a:pt x="6491693" y="326998"/>
                  </a:lnTo>
                  <a:close/>
                </a:path>
                <a:path w="6528434" h="3489959">
                  <a:moveTo>
                    <a:pt x="6528198" y="395573"/>
                  </a:moveTo>
                  <a:lnTo>
                    <a:pt x="6493180" y="395573"/>
                  </a:lnTo>
                  <a:lnTo>
                    <a:pt x="6493180" y="359753"/>
                  </a:lnTo>
                  <a:lnTo>
                    <a:pt x="6528198" y="359753"/>
                  </a:lnTo>
                  <a:lnTo>
                    <a:pt x="6528198" y="395573"/>
                  </a:lnTo>
                  <a:close/>
                </a:path>
                <a:path w="6528434" h="3489959">
                  <a:moveTo>
                    <a:pt x="6528198" y="467214"/>
                  </a:moveTo>
                  <a:lnTo>
                    <a:pt x="6493180" y="467214"/>
                  </a:lnTo>
                  <a:lnTo>
                    <a:pt x="6493180" y="431393"/>
                  </a:lnTo>
                  <a:lnTo>
                    <a:pt x="6528198" y="431393"/>
                  </a:lnTo>
                  <a:lnTo>
                    <a:pt x="6528198" y="467214"/>
                  </a:lnTo>
                  <a:close/>
                </a:path>
                <a:path w="6528434" h="3489959">
                  <a:moveTo>
                    <a:pt x="6528198" y="538854"/>
                  </a:moveTo>
                  <a:lnTo>
                    <a:pt x="6493180" y="538854"/>
                  </a:lnTo>
                  <a:lnTo>
                    <a:pt x="6493180" y="503034"/>
                  </a:lnTo>
                  <a:lnTo>
                    <a:pt x="6528198" y="503034"/>
                  </a:lnTo>
                  <a:lnTo>
                    <a:pt x="6528198" y="538854"/>
                  </a:lnTo>
                  <a:close/>
                </a:path>
                <a:path w="6528434" h="3489959">
                  <a:moveTo>
                    <a:pt x="6528198" y="610494"/>
                  </a:moveTo>
                  <a:lnTo>
                    <a:pt x="6493180" y="610494"/>
                  </a:lnTo>
                  <a:lnTo>
                    <a:pt x="6493180" y="574674"/>
                  </a:lnTo>
                  <a:lnTo>
                    <a:pt x="6528198" y="574674"/>
                  </a:lnTo>
                  <a:lnTo>
                    <a:pt x="6528198" y="610494"/>
                  </a:lnTo>
                  <a:close/>
                </a:path>
                <a:path w="6528434" h="3489959">
                  <a:moveTo>
                    <a:pt x="6528198" y="682135"/>
                  </a:moveTo>
                  <a:lnTo>
                    <a:pt x="6493180" y="682135"/>
                  </a:lnTo>
                  <a:lnTo>
                    <a:pt x="6493180" y="646315"/>
                  </a:lnTo>
                  <a:lnTo>
                    <a:pt x="6528198" y="646315"/>
                  </a:lnTo>
                  <a:lnTo>
                    <a:pt x="6528198" y="682135"/>
                  </a:lnTo>
                  <a:close/>
                </a:path>
                <a:path w="6528434" h="3489959">
                  <a:moveTo>
                    <a:pt x="6528198" y="753775"/>
                  </a:moveTo>
                  <a:lnTo>
                    <a:pt x="6493180" y="753775"/>
                  </a:lnTo>
                  <a:lnTo>
                    <a:pt x="6493180" y="717955"/>
                  </a:lnTo>
                  <a:lnTo>
                    <a:pt x="6528198" y="717955"/>
                  </a:lnTo>
                  <a:lnTo>
                    <a:pt x="6528198" y="753775"/>
                  </a:lnTo>
                  <a:close/>
                </a:path>
                <a:path w="6528434" h="3489959">
                  <a:moveTo>
                    <a:pt x="6528198" y="825416"/>
                  </a:moveTo>
                  <a:lnTo>
                    <a:pt x="6493180" y="825416"/>
                  </a:lnTo>
                  <a:lnTo>
                    <a:pt x="6493180" y="789596"/>
                  </a:lnTo>
                  <a:lnTo>
                    <a:pt x="6528198" y="789596"/>
                  </a:lnTo>
                  <a:lnTo>
                    <a:pt x="6528198" y="825416"/>
                  </a:lnTo>
                  <a:close/>
                </a:path>
                <a:path w="6528434" h="3489959">
                  <a:moveTo>
                    <a:pt x="6528198" y="897056"/>
                  </a:moveTo>
                  <a:lnTo>
                    <a:pt x="6493180" y="897056"/>
                  </a:lnTo>
                  <a:lnTo>
                    <a:pt x="6493180" y="861236"/>
                  </a:lnTo>
                  <a:lnTo>
                    <a:pt x="6528198" y="861236"/>
                  </a:lnTo>
                  <a:lnTo>
                    <a:pt x="6528198" y="897056"/>
                  </a:lnTo>
                  <a:close/>
                </a:path>
                <a:path w="6528434" h="3489959">
                  <a:moveTo>
                    <a:pt x="6528198" y="968697"/>
                  </a:moveTo>
                  <a:lnTo>
                    <a:pt x="6493180" y="968697"/>
                  </a:lnTo>
                  <a:lnTo>
                    <a:pt x="6493180" y="932876"/>
                  </a:lnTo>
                  <a:lnTo>
                    <a:pt x="6528198" y="932876"/>
                  </a:lnTo>
                  <a:lnTo>
                    <a:pt x="6528198" y="968697"/>
                  </a:lnTo>
                  <a:close/>
                </a:path>
                <a:path w="6528434" h="3489959">
                  <a:moveTo>
                    <a:pt x="6528198" y="1040337"/>
                  </a:moveTo>
                  <a:lnTo>
                    <a:pt x="6493180" y="1040337"/>
                  </a:lnTo>
                  <a:lnTo>
                    <a:pt x="6493180" y="1004517"/>
                  </a:lnTo>
                  <a:lnTo>
                    <a:pt x="6528198" y="1004517"/>
                  </a:lnTo>
                  <a:lnTo>
                    <a:pt x="6528198" y="1040337"/>
                  </a:lnTo>
                  <a:close/>
                </a:path>
                <a:path w="6528434" h="3489959">
                  <a:moveTo>
                    <a:pt x="6528198" y="1111978"/>
                  </a:moveTo>
                  <a:lnTo>
                    <a:pt x="6493180" y="1111978"/>
                  </a:lnTo>
                  <a:lnTo>
                    <a:pt x="6493180" y="1076157"/>
                  </a:lnTo>
                  <a:lnTo>
                    <a:pt x="6528198" y="1076157"/>
                  </a:lnTo>
                  <a:lnTo>
                    <a:pt x="6528198" y="1111978"/>
                  </a:lnTo>
                  <a:close/>
                </a:path>
                <a:path w="6528434" h="3489959">
                  <a:moveTo>
                    <a:pt x="6528198" y="1183618"/>
                  </a:moveTo>
                  <a:lnTo>
                    <a:pt x="6493180" y="1183618"/>
                  </a:lnTo>
                  <a:lnTo>
                    <a:pt x="6493180" y="1147798"/>
                  </a:lnTo>
                  <a:lnTo>
                    <a:pt x="6528198" y="1147798"/>
                  </a:lnTo>
                  <a:lnTo>
                    <a:pt x="6528198" y="1183618"/>
                  </a:lnTo>
                  <a:close/>
                </a:path>
                <a:path w="6528434" h="3489959">
                  <a:moveTo>
                    <a:pt x="6528198" y="1255258"/>
                  </a:moveTo>
                  <a:lnTo>
                    <a:pt x="6493180" y="1255258"/>
                  </a:lnTo>
                  <a:lnTo>
                    <a:pt x="6493180" y="1219438"/>
                  </a:lnTo>
                  <a:lnTo>
                    <a:pt x="6528198" y="1219438"/>
                  </a:lnTo>
                  <a:lnTo>
                    <a:pt x="6528198" y="1255258"/>
                  </a:lnTo>
                  <a:close/>
                </a:path>
                <a:path w="6528434" h="3489959">
                  <a:moveTo>
                    <a:pt x="6528198" y="1326899"/>
                  </a:moveTo>
                  <a:lnTo>
                    <a:pt x="6493180" y="1326899"/>
                  </a:lnTo>
                  <a:lnTo>
                    <a:pt x="6493180" y="1291079"/>
                  </a:lnTo>
                  <a:lnTo>
                    <a:pt x="6528198" y="1291079"/>
                  </a:lnTo>
                  <a:lnTo>
                    <a:pt x="6528198" y="1326899"/>
                  </a:lnTo>
                  <a:close/>
                </a:path>
                <a:path w="6528434" h="3489959">
                  <a:moveTo>
                    <a:pt x="6528198" y="1398539"/>
                  </a:moveTo>
                  <a:lnTo>
                    <a:pt x="6493180" y="1398539"/>
                  </a:lnTo>
                  <a:lnTo>
                    <a:pt x="6493180" y="1362719"/>
                  </a:lnTo>
                  <a:lnTo>
                    <a:pt x="6528198" y="1362719"/>
                  </a:lnTo>
                  <a:lnTo>
                    <a:pt x="6528198" y="1398539"/>
                  </a:lnTo>
                  <a:close/>
                </a:path>
                <a:path w="6528434" h="3489959">
                  <a:moveTo>
                    <a:pt x="6528198" y="1470180"/>
                  </a:moveTo>
                  <a:lnTo>
                    <a:pt x="6493180" y="1470180"/>
                  </a:lnTo>
                  <a:lnTo>
                    <a:pt x="6493180" y="1434360"/>
                  </a:lnTo>
                  <a:lnTo>
                    <a:pt x="6528198" y="1434360"/>
                  </a:lnTo>
                  <a:lnTo>
                    <a:pt x="6528198" y="1470180"/>
                  </a:lnTo>
                  <a:close/>
                </a:path>
                <a:path w="6528434" h="3489959">
                  <a:moveTo>
                    <a:pt x="6528198" y="1541820"/>
                  </a:moveTo>
                  <a:lnTo>
                    <a:pt x="6493180" y="1541820"/>
                  </a:lnTo>
                  <a:lnTo>
                    <a:pt x="6493180" y="1506000"/>
                  </a:lnTo>
                  <a:lnTo>
                    <a:pt x="6528198" y="1506000"/>
                  </a:lnTo>
                  <a:lnTo>
                    <a:pt x="6528198" y="1541820"/>
                  </a:lnTo>
                  <a:close/>
                </a:path>
                <a:path w="6528434" h="3489959">
                  <a:moveTo>
                    <a:pt x="6528198" y="1613461"/>
                  </a:moveTo>
                  <a:lnTo>
                    <a:pt x="6493180" y="1613461"/>
                  </a:lnTo>
                  <a:lnTo>
                    <a:pt x="6493180" y="1577640"/>
                  </a:lnTo>
                  <a:lnTo>
                    <a:pt x="6528198" y="1577640"/>
                  </a:lnTo>
                  <a:lnTo>
                    <a:pt x="6528198" y="1613461"/>
                  </a:lnTo>
                  <a:close/>
                </a:path>
                <a:path w="6528434" h="3489959">
                  <a:moveTo>
                    <a:pt x="6528198" y="1685101"/>
                  </a:moveTo>
                  <a:lnTo>
                    <a:pt x="6493180" y="1685101"/>
                  </a:lnTo>
                  <a:lnTo>
                    <a:pt x="6493180" y="1649281"/>
                  </a:lnTo>
                  <a:lnTo>
                    <a:pt x="6528198" y="1649281"/>
                  </a:lnTo>
                  <a:lnTo>
                    <a:pt x="6528198" y="1685101"/>
                  </a:lnTo>
                  <a:close/>
                </a:path>
                <a:path w="6528434" h="3489959">
                  <a:moveTo>
                    <a:pt x="6528198" y="1756742"/>
                  </a:moveTo>
                  <a:lnTo>
                    <a:pt x="6493180" y="1756742"/>
                  </a:lnTo>
                  <a:lnTo>
                    <a:pt x="6493180" y="1720921"/>
                  </a:lnTo>
                  <a:lnTo>
                    <a:pt x="6528198" y="1720921"/>
                  </a:lnTo>
                  <a:lnTo>
                    <a:pt x="6528198" y="1756742"/>
                  </a:lnTo>
                  <a:close/>
                </a:path>
                <a:path w="6528434" h="3489959">
                  <a:moveTo>
                    <a:pt x="6528198" y="1828382"/>
                  </a:moveTo>
                  <a:lnTo>
                    <a:pt x="6493180" y="1828382"/>
                  </a:lnTo>
                  <a:lnTo>
                    <a:pt x="6493180" y="1792562"/>
                  </a:lnTo>
                  <a:lnTo>
                    <a:pt x="6528198" y="1792562"/>
                  </a:lnTo>
                  <a:lnTo>
                    <a:pt x="6528198" y="1828382"/>
                  </a:lnTo>
                  <a:close/>
                </a:path>
                <a:path w="6528434" h="3489959">
                  <a:moveTo>
                    <a:pt x="6528198" y="1900022"/>
                  </a:moveTo>
                  <a:lnTo>
                    <a:pt x="6493180" y="1900022"/>
                  </a:lnTo>
                  <a:lnTo>
                    <a:pt x="6493180" y="1864202"/>
                  </a:lnTo>
                  <a:lnTo>
                    <a:pt x="6528198" y="1864202"/>
                  </a:lnTo>
                  <a:lnTo>
                    <a:pt x="6528198" y="1900022"/>
                  </a:lnTo>
                  <a:close/>
                </a:path>
                <a:path w="6528434" h="3489959">
                  <a:moveTo>
                    <a:pt x="6528198" y="1971663"/>
                  </a:moveTo>
                  <a:lnTo>
                    <a:pt x="6493180" y="1971663"/>
                  </a:lnTo>
                  <a:lnTo>
                    <a:pt x="6493180" y="1935843"/>
                  </a:lnTo>
                  <a:lnTo>
                    <a:pt x="6528198" y="1935843"/>
                  </a:lnTo>
                  <a:lnTo>
                    <a:pt x="6528198" y="1971663"/>
                  </a:lnTo>
                  <a:close/>
                </a:path>
                <a:path w="6528434" h="3489959">
                  <a:moveTo>
                    <a:pt x="6528198" y="2043303"/>
                  </a:moveTo>
                  <a:lnTo>
                    <a:pt x="6493180" y="2043303"/>
                  </a:lnTo>
                  <a:lnTo>
                    <a:pt x="6493180" y="2007483"/>
                  </a:lnTo>
                  <a:lnTo>
                    <a:pt x="6528198" y="2007483"/>
                  </a:lnTo>
                  <a:lnTo>
                    <a:pt x="6528198" y="2043303"/>
                  </a:lnTo>
                  <a:close/>
                </a:path>
                <a:path w="6528434" h="3489959">
                  <a:moveTo>
                    <a:pt x="6528198" y="2114944"/>
                  </a:moveTo>
                  <a:lnTo>
                    <a:pt x="6493180" y="2114944"/>
                  </a:lnTo>
                  <a:lnTo>
                    <a:pt x="6493180" y="2079124"/>
                  </a:lnTo>
                  <a:lnTo>
                    <a:pt x="6528198" y="2079124"/>
                  </a:lnTo>
                  <a:lnTo>
                    <a:pt x="6528198" y="2114944"/>
                  </a:lnTo>
                  <a:close/>
                </a:path>
                <a:path w="6528434" h="3489959">
                  <a:moveTo>
                    <a:pt x="6528198" y="2186584"/>
                  </a:moveTo>
                  <a:lnTo>
                    <a:pt x="6493180" y="2186584"/>
                  </a:lnTo>
                  <a:lnTo>
                    <a:pt x="6493180" y="2150764"/>
                  </a:lnTo>
                  <a:lnTo>
                    <a:pt x="6528198" y="2150764"/>
                  </a:lnTo>
                  <a:lnTo>
                    <a:pt x="6528198" y="2186584"/>
                  </a:lnTo>
                  <a:close/>
                </a:path>
                <a:path w="6528434" h="3489959">
                  <a:moveTo>
                    <a:pt x="6528198" y="2258225"/>
                  </a:moveTo>
                  <a:lnTo>
                    <a:pt x="6493180" y="2258225"/>
                  </a:lnTo>
                  <a:lnTo>
                    <a:pt x="6493180" y="2222404"/>
                  </a:lnTo>
                  <a:lnTo>
                    <a:pt x="6528198" y="2222404"/>
                  </a:lnTo>
                  <a:lnTo>
                    <a:pt x="6528198" y="2258225"/>
                  </a:lnTo>
                  <a:close/>
                </a:path>
                <a:path w="6528434" h="3489959">
                  <a:moveTo>
                    <a:pt x="6528198" y="2329865"/>
                  </a:moveTo>
                  <a:lnTo>
                    <a:pt x="6493180" y="2329865"/>
                  </a:lnTo>
                  <a:lnTo>
                    <a:pt x="6493180" y="2294045"/>
                  </a:lnTo>
                  <a:lnTo>
                    <a:pt x="6528198" y="2294045"/>
                  </a:lnTo>
                  <a:lnTo>
                    <a:pt x="6528198" y="2329865"/>
                  </a:lnTo>
                  <a:close/>
                </a:path>
                <a:path w="6528434" h="3489959">
                  <a:moveTo>
                    <a:pt x="6528198" y="2401506"/>
                  </a:moveTo>
                  <a:lnTo>
                    <a:pt x="6493180" y="2401506"/>
                  </a:lnTo>
                  <a:lnTo>
                    <a:pt x="6493180" y="2365685"/>
                  </a:lnTo>
                  <a:lnTo>
                    <a:pt x="6528198" y="2365685"/>
                  </a:lnTo>
                  <a:lnTo>
                    <a:pt x="6528198" y="2401506"/>
                  </a:lnTo>
                  <a:close/>
                </a:path>
                <a:path w="6528434" h="3489959">
                  <a:moveTo>
                    <a:pt x="6528198" y="2473146"/>
                  </a:moveTo>
                  <a:lnTo>
                    <a:pt x="6493180" y="2473146"/>
                  </a:lnTo>
                  <a:lnTo>
                    <a:pt x="6493180" y="2437326"/>
                  </a:lnTo>
                  <a:lnTo>
                    <a:pt x="6528198" y="2437326"/>
                  </a:lnTo>
                  <a:lnTo>
                    <a:pt x="6528198" y="2473146"/>
                  </a:lnTo>
                  <a:close/>
                </a:path>
                <a:path w="6528434" h="3489959">
                  <a:moveTo>
                    <a:pt x="6528198" y="2544787"/>
                  </a:moveTo>
                  <a:lnTo>
                    <a:pt x="6493180" y="2544787"/>
                  </a:lnTo>
                  <a:lnTo>
                    <a:pt x="6493180" y="2508966"/>
                  </a:lnTo>
                  <a:lnTo>
                    <a:pt x="6528198" y="2508966"/>
                  </a:lnTo>
                  <a:lnTo>
                    <a:pt x="6528198" y="2544787"/>
                  </a:lnTo>
                  <a:close/>
                </a:path>
                <a:path w="6528434" h="3489959">
                  <a:moveTo>
                    <a:pt x="6528198" y="2616427"/>
                  </a:moveTo>
                  <a:lnTo>
                    <a:pt x="6493180" y="2616427"/>
                  </a:lnTo>
                  <a:lnTo>
                    <a:pt x="6493180" y="2580607"/>
                  </a:lnTo>
                  <a:lnTo>
                    <a:pt x="6528198" y="2580607"/>
                  </a:lnTo>
                  <a:lnTo>
                    <a:pt x="6528198" y="2616427"/>
                  </a:lnTo>
                  <a:close/>
                </a:path>
                <a:path w="6528434" h="3489959">
                  <a:moveTo>
                    <a:pt x="6528198" y="2688067"/>
                  </a:moveTo>
                  <a:lnTo>
                    <a:pt x="6493180" y="2688067"/>
                  </a:lnTo>
                  <a:lnTo>
                    <a:pt x="6493180" y="2652247"/>
                  </a:lnTo>
                  <a:lnTo>
                    <a:pt x="6528198" y="2652247"/>
                  </a:lnTo>
                  <a:lnTo>
                    <a:pt x="6528198" y="2688067"/>
                  </a:lnTo>
                  <a:close/>
                </a:path>
                <a:path w="6528434" h="3489959">
                  <a:moveTo>
                    <a:pt x="6528198" y="2759708"/>
                  </a:moveTo>
                  <a:lnTo>
                    <a:pt x="6493180" y="2759708"/>
                  </a:lnTo>
                  <a:lnTo>
                    <a:pt x="6493180" y="2723888"/>
                  </a:lnTo>
                  <a:lnTo>
                    <a:pt x="6528198" y="2723888"/>
                  </a:lnTo>
                  <a:lnTo>
                    <a:pt x="6528198" y="2759708"/>
                  </a:lnTo>
                  <a:close/>
                </a:path>
                <a:path w="6528434" h="3489959">
                  <a:moveTo>
                    <a:pt x="6528198" y="2831348"/>
                  </a:moveTo>
                  <a:lnTo>
                    <a:pt x="6493180" y="2831348"/>
                  </a:lnTo>
                  <a:lnTo>
                    <a:pt x="6493180" y="2795528"/>
                  </a:lnTo>
                  <a:lnTo>
                    <a:pt x="6528198" y="2795528"/>
                  </a:lnTo>
                  <a:lnTo>
                    <a:pt x="6528198" y="2831348"/>
                  </a:lnTo>
                  <a:close/>
                </a:path>
                <a:path w="6528434" h="3489959">
                  <a:moveTo>
                    <a:pt x="6528198" y="2902989"/>
                  </a:moveTo>
                  <a:lnTo>
                    <a:pt x="6493180" y="2902989"/>
                  </a:lnTo>
                  <a:lnTo>
                    <a:pt x="6493180" y="2867169"/>
                  </a:lnTo>
                  <a:lnTo>
                    <a:pt x="6528198" y="2867169"/>
                  </a:lnTo>
                  <a:lnTo>
                    <a:pt x="6528198" y="2902989"/>
                  </a:lnTo>
                  <a:close/>
                </a:path>
                <a:path w="6528434" h="3489959">
                  <a:moveTo>
                    <a:pt x="6528198" y="2974629"/>
                  </a:moveTo>
                  <a:lnTo>
                    <a:pt x="6493180" y="2974629"/>
                  </a:lnTo>
                  <a:lnTo>
                    <a:pt x="6493180" y="2938809"/>
                  </a:lnTo>
                  <a:lnTo>
                    <a:pt x="6528198" y="2938809"/>
                  </a:lnTo>
                  <a:lnTo>
                    <a:pt x="6528198" y="2974629"/>
                  </a:lnTo>
                  <a:close/>
                </a:path>
                <a:path w="6528434" h="3489959">
                  <a:moveTo>
                    <a:pt x="6528198" y="3046270"/>
                  </a:moveTo>
                  <a:lnTo>
                    <a:pt x="6493180" y="3046270"/>
                  </a:lnTo>
                  <a:lnTo>
                    <a:pt x="6493180" y="3010449"/>
                  </a:lnTo>
                  <a:lnTo>
                    <a:pt x="6528198" y="3010449"/>
                  </a:lnTo>
                  <a:lnTo>
                    <a:pt x="6528198" y="3046270"/>
                  </a:lnTo>
                  <a:close/>
                </a:path>
                <a:path w="6528434" h="3489959">
                  <a:moveTo>
                    <a:pt x="6528198" y="3117910"/>
                  </a:moveTo>
                  <a:lnTo>
                    <a:pt x="6493180" y="3117910"/>
                  </a:lnTo>
                  <a:lnTo>
                    <a:pt x="6493180" y="3082090"/>
                  </a:lnTo>
                  <a:lnTo>
                    <a:pt x="6528198" y="3082090"/>
                  </a:lnTo>
                  <a:lnTo>
                    <a:pt x="6528198" y="3117910"/>
                  </a:lnTo>
                  <a:close/>
                </a:path>
                <a:path w="6528434" h="3489959">
                  <a:moveTo>
                    <a:pt x="6523885" y="3189538"/>
                  </a:moveTo>
                  <a:lnTo>
                    <a:pt x="6489015" y="3183889"/>
                  </a:lnTo>
                  <a:lnTo>
                    <a:pt x="6490203" y="3175930"/>
                  </a:lnTo>
                  <a:lnTo>
                    <a:pt x="6491192" y="3167941"/>
                  </a:lnTo>
                  <a:lnTo>
                    <a:pt x="6491982" y="3159922"/>
                  </a:lnTo>
                  <a:lnTo>
                    <a:pt x="6492573" y="3151874"/>
                  </a:lnTo>
                  <a:lnTo>
                    <a:pt x="6527513" y="3154006"/>
                  </a:lnTo>
                  <a:lnTo>
                    <a:pt x="6525730" y="3180507"/>
                  </a:lnTo>
                  <a:lnTo>
                    <a:pt x="6523885" y="3189538"/>
                  </a:lnTo>
                  <a:close/>
                </a:path>
                <a:path w="6528434" h="3489959">
                  <a:moveTo>
                    <a:pt x="6505305" y="3258505"/>
                  </a:moveTo>
                  <a:lnTo>
                    <a:pt x="6472399" y="3246044"/>
                  </a:lnTo>
                  <a:lnTo>
                    <a:pt x="6475158" y="3238474"/>
                  </a:lnTo>
                  <a:lnTo>
                    <a:pt x="6477723" y="3230842"/>
                  </a:lnTo>
                  <a:lnTo>
                    <a:pt x="6480094" y="3223150"/>
                  </a:lnTo>
                  <a:lnTo>
                    <a:pt x="6482272" y="3215397"/>
                  </a:lnTo>
                  <a:lnTo>
                    <a:pt x="6516720" y="3224605"/>
                  </a:lnTo>
                  <a:lnTo>
                    <a:pt x="6516205" y="3227124"/>
                  </a:lnTo>
                  <a:lnTo>
                    <a:pt x="6505305" y="3258505"/>
                  </a:lnTo>
                  <a:close/>
                </a:path>
                <a:path w="6528434" h="3489959">
                  <a:moveTo>
                    <a:pt x="6473487" y="3322474"/>
                  </a:moveTo>
                  <a:lnTo>
                    <a:pt x="6443669" y="3303659"/>
                  </a:lnTo>
                  <a:lnTo>
                    <a:pt x="6447889" y="3296782"/>
                  </a:lnTo>
                  <a:lnTo>
                    <a:pt x="6451932" y="3289809"/>
                  </a:lnTo>
                  <a:lnTo>
                    <a:pt x="6455796" y="3282740"/>
                  </a:lnTo>
                  <a:lnTo>
                    <a:pt x="6459482" y="3275575"/>
                  </a:lnTo>
                  <a:lnTo>
                    <a:pt x="6490866" y="3291227"/>
                  </a:lnTo>
                  <a:lnTo>
                    <a:pt x="6480097" y="3312688"/>
                  </a:lnTo>
                  <a:lnTo>
                    <a:pt x="6473487" y="3322474"/>
                  </a:lnTo>
                  <a:close/>
                </a:path>
                <a:path w="6528434" h="3489959">
                  <a:moveTo>
                    <a:pt x="6429605" y="3378914"/>
                  </a:moveTo>
                  <a:lnTo>
                    <a:pt x="6404011" y="3354478"/>
                  </a:lnTo>
                  <a:lnTo>
                    <a:pt x="6409516" y="3348567"/>
                  </a:lnTo>
                  <a:lnTo>
                    <a:pt x="6414867" y="3342526"/>
                  </a:lnTo>
                  <a:lnTo>
                    <a:pt x="6420065" y="3336356"/>
                  </a:lnTo>
                  <a:lnTo>
                    <a:pt x="6425110" y="3330055"/>
                  </a:lnTo>
                  <a:lnTo>
                    <a:pt x="6453267" y="3352030"/>
                  </a:lnTo>
                  <a:lnTo>
                    <a:pt x="6429605" y="3378914"/>
                  </a:lnTo>
                  <a:close/>
                </a:path>
                <a:path w="6528434" h="3489959">
                  <a:moveTo>
                    <a:pt x="6375168" y="3425267"/>
                  </a:moveTo>
                  <a:lnTo>
                    <a:pt x="6355065" y="3396463"/>
                  </a:lnTo>
                  <a:lnTo>
                    <a:pt x="6361632" y="3391758"/>
                  </a:lnTo>
                  <a:lnTo>
                    <a:pt x="6368076" y="3386892"/>
                  </a:lnTo>
                  <a:lnTo>
                    <a:pt x="6374399" y="3381865"/>
                  </a:lnTo>
                  <a:lnTo>
                    <a:pt x="6380599" y="3376678"/>
                  </a:lnTo>
                  <a:lnTo>
                    <a:pt x="6403467" y="3403331"/>
                  </a:lnTo>
                  <a:lnTo>
                    <a:pt x="6389689" y="3415459"/>
                  </a:lnTo>
                  <a:lnTo>
                    <a:pt x="6375168" y="3425267"/>
                  </a:lnTo>
                  <a:close/>
                </a:path>
                <a:path w="6528434" h="3489959">
                  <a:moveTo>
                    <a:pt x="6312951" y="3460580"/>
                  </a:moveTo>
                  <a:lnTo>
                    <a:pt x="6298790" y="3427879"/>
                  </a:lnTo>
                  <a:lnTo>
                    <a:pt x="6306168" y="3424573"/>
                  </a:lnTo>
                  <a:lnTo>
                    <a:pt x="6313458" y="3421083"/>
                  </a:lnTo>
                  <a:lnTo>
                    <a:pt x="6320660" y="3417409"/>
                  </a:lnTo>
                  <a:lnTo>
                    <a:pt x="6327774" y="3413552"/>
                  </a:lnTo>
                  <a:lnTo>
                    <a:pt x="6345048" y="3444474"/>
                  </a:lnTo>
                  <a:lnTo>
                    <a:pt x="6312951" y="3460580"/>
                  </a:lnTo>
                  <a:close/>
                </a:path>
                <a:path w="6528434" h="3489959">
                  <a:moveTo>
                    <a:pt x="6244595" y="3481677"/>
                  </a:moveTo>
                  <a:lnTo>
                    <a:pt x="6237399" y="3447394"/>
                  </a:lnTo>
                  <a:lnTo>
                    <a:pt x="6245315" y="3445628"/>
                  </a:lnTo>
                  <a:lnTo>
                    <a:pt x="6253178" y="3443663"/>
                  </a:lnTo>
                  <a:lnTo>
                    <a:pt x="6260986" y="3441500"/>
                  </a:lnTo>
                  <a:lnTo>
                    <a:pt x="6268740" y="3439139"/>
                  </a:lnTo>
                  <a:lnTo>
                    <a:pt x="6279411" y="3472650"/>
                  </a:lnTo>
                  <a:lnTo>
                    <a:pt x="6266030" y="3477297"/>
                  </a:lnTo>
                  <a:lnTo>
                    <a:pt x="6244595" y="3481677"/>
                  </a:lnTo>
                  <a:close/>
                </a:path>
                <a:path w="6528434" h="3489959">
                  <a:moveTo>
                    <a:pt x="6174366" y="3489853"/>
                  </a:moveTo>
                  <a:lnTo>
                    <a:pt x="6173552" y="3489853"/>
                  </a:lnTo>
                  <a:lnTo>
                    <a:pt x="6173285" y="3454263"/>
                  </a:lnTo>
                  <a:lnTo>
                    <a:pt x="6181452" y="3454100"/>
                  </a:lnTo>
                  <a:lnTo>
                    <a:pt x="6189595" y="3453735"/>
                  </a:lnTo>
                  <a:lnTo>
                    <a:pt x="6197715" y="3453168"/>
                  </a:lnTo>
                  <a:lnTo>
                    <a:pt x="6205812" y="3452397"/>
                  </a:lnTo>
                  <a:lnTo>
                    <a:pt x="6209594" y="3487483"/>
                  </a:lnTo>
                  <a:lnTo>
                    <a:pt x="6174366" y="3489853"/>
                  </a:lnTo>
                  <a:close/>
                </a:path>
                <a:path w="6528434" h="3489959">
                  <a:moveTo>
                    <a:pt x="6137675" y="3489853"/>
                  </a:moveTo>
                  <a:lnTo>
                    <a:pt x="6101855" y="3489853"/>
                  </a:lnTo>
                  <a:lnTo>
                    <a:pt x="6101855" y="3454272"/>
                  </a:lnTo>
                  <a:lnTo>
                    <a:pt x="6137675" y="3454272"/>
                  </a:lnTo>
                  <a:lnTo>
                    <a:pt x="6137675" y="3489853"/>
                  </a:lnTo>
                  <a:close/>
                </a:path>
                <a:path w="6528434" h="3489959">
                  <a:moveTo>
                    <a:pt x="6066035" y="3489853"/>
                  </a:moveTo>
                  <a:lnTo>
                    <a:pt x="6030215" y="3489853"/>
                  </a:lnTo>
                  <a:lnTo>
                    <a:pt x="6030215" y="3454272"/>
                  </a:lnTo>
                  <a:lnTo>
                    <a:pt x="6066035" y="3454272"/>
                  </a:lnTo>
                  <a:lnTo>
                    <a:pt x="6066035" y="3489853"/>
                  </a:lnTo>
                  <a:close/>
                </a:path>
                <a:path w="6528434" h="3489959">
                  <a:moveTo>
                    <a:pt x="5994394" y="3489853"/>
                  </a:moveTo>
                  <a:lnTo>
                    <a:pt x="5958574" y="3489853"/>
                  </a:lnTo>
                  <a:lnTo>
                    <a:pt x="5958574" y="3454272"/>
                  </a:lnTo>
                  <a:lnTo>
                    <a:pt x="5994394" y="3454272"/>
                  </a:lnTo>
                  <a:lnTo>
                    <a:pt x="5994394" y="3489853"/>
                  </a:lnTo>
                  <a:close/>
                </a:path>
                <a:path w="6528434" h="3489959">
                  <a:moveTo>
                    <a:pt x="5922754" y="3489853"/>
                  </a:moveTo>
                  <a:lnTo>
                    <a:pt x="5886934" y="3489853"/>
                  </a:lnTo>
                  <a:lnTo>
                    <a:pt x="5886934" y="3454272"/>
                  </a:lnTo>
                  <a:lnTo>
                    <a:pt x="5922754" y="3454272"/>
                  </a:lnTo>
                  <a:lnTo>
                    <a:pt x="5922754" y="3489853"/>
                  </a:lnTo>
                  <a:close/>
                </a:path>
                <a:path w="6528434" h="3489959">
                  <a:moveTo>
                    <a:pt x="5851114" y="3489853"/>
                  </a:moveTo>
                  <a:lnTo>
                    <a:pt x="5815293" y="3489853"/>
                  </a:lnTo>
                  <a:lnTo>
                    <a:pt x="5815293" y="3454272"/>
                  </a:lnTo>
                  <a:lnTo>
                    <a:pt x="5851114" y="3454272"/>
                  </a:lnTo>
                  <a:lnTo>
                    <a:pt x="5851114" y="3489853"/>
                  </a:lnTo>
                  <a:close/>
                </a:path>
                <a:path w="6528434" h="3489959">
                  <a:moveTo>
                    <a:pt x="5779473" y="3489853"/>
                  </a:moveTo>
                  <a:lnTo>
                    <a:pt x="5743653" y="3489853"/>
                  </a:lnTo>
                  <a:lnTo>
                    <a:pt x="5743653" y="3454272"/>
                  </a:lnTo>
                  <a:lnTo>
                    <a:pt x="5779473" y="3454272"/>
                  </a:lnTo>
                  <a:lnTo>
                    <a:pt x="5779473" y="3489853"/>
                  </a:lnTo>
                  <a:close/>
                </a:path>
                <a:path w="6528434" h="3489959">
                  <a:moveTo>
                    <a:pt x="5707833" y="3489853"/>
                  </a:moveTo>
                  <a:lnTo>
                    <a:pt x="5672012" y="3489853"/>
                  </a:lnTo>
                  <a:lnTo>
                    <a:pt x="5672012" y="3454272"/>
                  </a:lnTo>
                  <a:lnTo>
                    <a:pt x="5707833" y="3454272"/>
                  </a:lnTo>
                  <a:lnTo>
                    <a:pt x="5707833" y="3489853"/>
                  </a:lnTo>
                  <a:close/>
                </a:path>
                <a:path w="6528434" h="3489959">
                  <a:moveTo>
                    <a:pt x="5636192" y="3489853"/>
                  </a:moveTo>
                  <a:lnTo>
                    <a:pt x="5600372" y="3489853"/>
                  </a:lnTo>
                  <a:lnTo>
                    <a:pt x="5600372" y="3454272"/>
                  </a:lnTo>
                  <a:lnTo>
                    <a:pt x="5636192" y="3454272"/>
                  </a:lnTo>
                  <a:lnTo>
                    <a:pt x="5636192" y="3489853"/>
                  </a:lnTo>
                  <a:close/>
                </a:path>
                <a:path w="6528434" h="3489959">
                  <a:moveTo>
                    <a:pt x="5564552" y="3489853"/>
                  </a:moveTo>
                  <a:lnTo>
                    <a:pt x="5528732" y="3489853"/>
                  </a:lnTo>
                  <a:lnTo>
                    <a:pt x="5528732" y="3454272"/>
                  </a:lnTo>
                  <a:lnTo>
                    <a:pt x="5564552" y="3454272"/>
                  </a:lnTo>
                  <a:lnTo>
                    <a:pt x="5564552" y="3489853"/>
                  </a:lnTo>
                  <a:close/>
                </a:path>
                <a:path w="6528434" h="3489959">
                  <a:moveTo>
                    <a:pt x="5492911" y="3489853"/>
                  </a:moveTo>
                  <a:lnTo>
                    <a:pt x="5457091" y="3489853"/>
                  </a:lnTo>
                  <a:lnTo>
                    <a:pt x="5457091" y="3454272"/>
                  </a:lnTo>
                  <a:lnTo>
                    <a:pt x="5492911" y="3454272"/>
                  </a:lnTo>
                  <a:lnTo>
                    <a:pt x="5492911" y="3489853"/>
                  </a:lnTo>
                  <a:close/>
                </a:path>
                <a:path w="6528434" h="3489959">
                  <a:moveTo>
                    <a:pt x="5421271" y="3489853"/>
                  </a:moveTo>
                  <a:lnTo>
                    <a:pt x="5385451" y="3489853"/>
                  </a:lnTo>
                  <a:lnTo>
                    <a:pt x="5385451" y="3454272"/>
                  </a:lnTo>
                  <a:lnTo>
                    <a:pt x="5421271" y="3454272"/>
                  </a:lnTo>
                  <a:lnTo>
                    <a:pt x="5421271" y="3489853"/>
                  </a:lnTo>
                  <a:close/>
                </a:path>
                <a:path w="6528434" h="3489959">
                  <a:moveTo>
                    <a:pt x="5349630" y="3489853"/>
                  </a:moveTo>
                  <a:lnTo>
                    <a:pt x="5313810" y="3489853"/>
                  </a:lnTo>
                  <a:lnTo>
                    <a:pt x="5313810" y="3454272"/>
                  </a:lnTo>
                  <a:lnTo>
                    <a:pt x="5349630" y="3454272"/>
                  </a:lnTo>
                  <a:lnTo>
                    <a:pt x="5349630" y="3489853"/>
                  </a:lnTo>
                  <a:close/>
                </a:path>
                <a:path w="6528434" h="3489959">
                  <a:moveTo>
                    <a:pt x="5277990" y="3489853"/>
                  </a:moveTo>
                  <a:lnTo>
                    <a:pt x="5242170" y="3489853"/>
                  </a:lnTo>
                  <a:lnTo>
                    <a:pt x="5242170" y="3454272"/>
                  </a:lnTo>
                  <a:lnTo>
                    <a:pt x="5277990" y="3454272"/>
                  </a:lnTo>
                  <a:lnTo>
                    <a:pt x="5277990" y="3489853"/>
                  </a:lnTo>
                  <a:close/>
                </a:path>
                <a:path w="6528434" h="3489959">
                  <a:moveTo>
                    <a:pt x="5206350" y="3489853"/>
                  </a:moveTo>
                  <a:lnTo>
                    <a:pt x="5170529" y="3489853"/>
                  </a:lnTo>
                  <a:lnTo>
                    <a:pt x="5170529" y="3454272"/>
                  </a:lnTo>
                  <a:lnTo>
                    <a:pt x="5206350" y="3454272"/>
                  </a:lnTo>
                  <a:lnTo>
                    <a:pt x="5206350" y="3489853"/>
                  </a:lnTo>
                  <a:close/>
                </a:path>
                <a:path w="6528434" h="3489959">
                  <a:moveTo>
                    <a:pt x="5134709" y="3489853"/>
                  </a:moveTo>
                  <a:lnTo>
                    <a:pt x="5098889" y="3489853"/>
                  </a:lnTo>
                  <a:lnTo>
                    <a:pt x="5098889" y="3454272"/>
                  </a:lnTo>
                  <a:lnTo>
                    <a:pt x="5134709" y="3454272"/>
                  </a:lnTo>
                  <a:lnTo>
                    <a:pt x="5134709" y="3489853"/>
                  </a:lnTo>
                  <a:close/>
                </a:path>
                <a:path w="6528434" h="3489959">
                  <a:moveTo>
                    <a:pt x="5063069" y="3489853"/>
                  </a:moveTo>
                  <a:lnTo>
                    <a:pt x="5027248" y="3489853"/>
                  </a:lnTo>
                  <a:lnTo>
                    <a:pt x="5027248" y="3454272"/>
                  </a:lnTo>
                  <a:lnTo>
                    <a:pt x="5063069" y="3454272"/>
                  </a:lnTo>
                  <a:lnTo>
                    <a:pt x="5063069" y="3489853"/>
                  </a:lnTo>
                  <a:close/>
                </a:path>
                <a:path w="6528434" h="3489959">
                  <a:moveTo>
                    <a:pt x="4991428" y="3489853"/>
                  </a:moveTo>
                  <a:lnTo>
                    <a:pt x="4955608" y="3489853"/>
                  </a:lnTo>
                  <a:lnTo>
                    <a:pt x="4955608" y="3454272"/>
                  </a:lnTo>
                  <a:lnTo>
                    <a:pt x="4991428" y="3454272"/>
                  </a:lnTo>
                  <a:lnTo>
                    <a:pt x="4991428" y="3489853"/>
                  </a:lnTo>
                  <a:close/>
                </a:path>
                <a:path w="6528434" h="3489959">
                  <a:moveTo>
                    <a:pt x="4919788" y="3489853"/>
                  </a:moveTo>
                  <a:lnTo>
                    <a:pt x="4883968" y="3489853"/>
                  </a:lnTo>
                  <a:lnTo>
                    <a:pt x="4883968" y="3454272"/>
                  </a:lnTo>
                  <a:lnTo>
                    <a:pt x="4919788" y="3454272"/>
                  </a:lnTo>
                  <a:lnTo>
                    <a:pt x="4919788" y="3489853"/>
                  </a:lnTo>
                  <a:close/>
                </a:path>
                <a:path w="6528434" h="3489959">
                  <a:moveTo>
                    <a:pt x="4848147" y="3489853"/>
                  </a:moveTo>
                  <a:lnTo>
                    <a:pt x="4812327" y="3489853"/>
                  </a:lnTo>
                  <a:lnTo>
                    <a:pt x="4812327" y="3454272"/>
                  </a:lnTo>
                  <a:lnTo>
                    <a:pt x="4848147" y="3454272"/>
                  </a:lnTo>
                  <a:lnTo>
                    <a:pt x="4848147" y="3489853"/>
                  </a:lnTo>
                  <a:close/>
                </a:path>
                <a:path w="6528434" h="3489959">
                  <a:moveTo>
                    <a:pt x="4776507" y="3489853"/>
                  </a:moveTo>
                  <a:lnTo>
                    <a:pt x="4740687" y="3489853"/>
                  </a:lnTo>
                  <a:lnTo>
                    <a:pt x="4740687" y="3454272"/>
                  </a:lnTo>
                  <a:lnTo>
                    <a:pt x="4776507" y="3454272"/>
                  </a:lnTo>
                  <a:lnTo>
                    <a:pt x="4776507" y="3489853"/>
                  </a:lnTo>
                  <a:close/>
                </a:path>
                <a:path w="6528434" h="3489959">
                  <a:moveTo>
                    <a:pt x="4704866" y="3489853"/>
                  </a:moveTo>
                  <a:lnTo>
                    <a:pt x="4669046" y="3489853"/>
                  </a:lnTo>
                  <a:lnTo>
                    <a:pt x="4669046" y="3454272"/>
                  </a:lnTo>
                  <a:lnTo>
                    <a:pt x="4704866" y="3454272"/>
                  </a:lnTo>
                  <a:lnTo>
                    <a:pt x="4704866" y="3489853"/>
                  </a:lnTo>
                  <a:close/>
                </a:path>
                <a:path w="6528434" h="3489959">
                  <a:moveTo>
                    <a:pt x="4633226" y="3489853"/>
                  </a:moveTo>
                  <a:lnTo>
                    <a:pt x="4597406" y="3489853"/>
                  </a:lnTo>
                  <a:lnTo>
                    <a:pt x="4597406" y="3454272"/>
                  </a:lnTo>
                  <a:lnTo>
                    <a:pt x="4633226" y="3454272"/>
                  </a:lnTo>
                  <a:lnTo>
                    <a:pt x="4633226" y="3489853"/>
                  </a:lnTo>
                  <a:close/>
                </a:path>
                <a:path w="6528434" h="3489959">
                  <a:moveTo>
                    <a:pt x="4561586" y="3489853"/>
                  </a:moveTo>
                  <a:lnTo>
                    <a:pt x="4525765" y="3489853"/>
                  </a:lnTo>
                  <a:lnTo>
                    <a:pt x="4525765" y="3454272"/>
                  </a:lnTo>
                  <a:lnTo>
                    <a:pt x="4561586" y="3454272"/>
                  </a:lnTo>
                  <a:lnTo>
                    <a:pt x="4561586" y="3489853"/>
                  </a:lnTo>
                  <a:close/>
                </a:path>
                <a:path w="6528434" h="3489959">
                  <a:moveTo>
                    <a:pt x="4489945" y="3489853"/>
                  </a:moveTo>
                  <a:lnTo>
                    <a:pt x="4454125" y="3489853"/>
                  </a:lnTo>
                  <a:lnTo>
                    <a:pt x="4454125" y="3454272"/>
                  </a:lnTo>
                  <a:lnTo>
                    <a:pt x="4489945" y="3454272"/>
                  </a:lnTo>
                  <a:lnTo>
                    <a:pt x="4489945" y="3489853"/>
                  </a:lnTo>
                  <a:close/>
                </a:path>
                <a:path w="6528434" h="3489959">
                  <a:moveTo>
                    <a:pt x="4418305" y="3489853"/>
                  </a:moveTo>
                  <a:lnTo>
                    <a:pt x="4382484" y="3489853"/>
                  </a:lnTo>
                  <a:lnTo>
                    <a:pt x="4382484" y="3454272"/>
                  </a:lnTo>
                  <a:lnTo>
                    <a:pt x="4418305" y="3454272"/>
                  </a:lnTo>
                  <a:lnTo>
                    <a:pt x="4418305" y="3489853"/>
                  </a:lnTo>
                  <a:close/>
                </a:path>
                <a:path w="6528434" h="3489959">
                  <a:moveTo>
                    <a:pt x="4346664" y="3489853"/>
                  </a:moveTo>
                  <a:lnTo>
                    <a:pt x="4310844" y="3489853"/>
                  </a:lnTo>
                  <a:lnTo>
                    <a:pt x="4310844" y="3454272"/>
                  </a:lnTo>
                  <a:lnTo>
                    <a:pt x="4346664" y="3454272"/>
                  </a:lnTo>
                  <a:lnTo>
                    <a:pt x="4346664" y="3489853"/>
                  </a:lnTo>
                  <a:close/>
                </a:path>
                <a:path w="6528434" h="3489959">
                  <a:moveTo>
                    <a:pt x="4275024" y="3489853"/>
                  </a:moveTo>
                  <a:lnTo>
                    <a:pt x="4239204" y="3489853"/>
                  </a:lnTo>
                  <a:lnTo>
                    <a:pt x="4239204" y="3454272"/>
                  </a:lnTo>
                  <a:lnTo>
                    <a:pt x="4275024" y="3454272"/>
                  </a:lnTo>
                  <a:lnTo>
                    <a:pt x="4275024" y="3489853"/>
                  </a:lnTo>
                  <a:close/>
                </a:path>
                <a:path w="6528434" h="3489959">
                  <a:moveTo>
                    <a:pt x="4203383" y="3489853"/>
                  </a:moveTo>
                  <a:lnTo>
                    <a:pt x="4167563" y="3489853"/>
                  </a:lnTo>
                  <a:lnTo>
                    <a:pt x="4167563" y="3454272"/>
                  </a:lnTo>
                  <a:lnTo>
                    <a:pt x="4203383" y="3454272"/>
                  </a:lnTo>
                  <a:lnTo>
                    <a:pt x="4203383" y="3489853"/>
                  </a:lnTo>
                  <a:close/>
                </a:path>
                <a:path w="6528434" h="3489959">
                  <a:moveTo>
                    <a:pt x="4131743" y="3489853"/>
                  </a:moveTo>
                  <a:lnTo>
                    <a:pt x="4095923" y="3489853"/>
                  </a:lnTo>
                  <a:lnTo>
                    <a:pt x="4095923" y="3454272"/>
                  </a:lnTo>
                  <a:lnTo>
                    <a:pt x="4131743" y="3454272"/>
                  </a:lnTo>
                  <a:lnTo>
                    <a:pt x="4131743" y="3489853"/>
                  </a:lnTo>
                  <a:close/>
                </a:path>
                <a:path w="6528434" h="3489959">
                  <a:moveTo>
                    <a:pt x="4060102" y="3489853"/>
                  </a:moveTo>
                  <a:lnTo>
                    <a:pt x="4024282" y="3489853"/>
                  </a:lnTo>
                  <a:lnTo>
                    <a:pt x="4024282" y="3454272"/>
                  </a:lnTo>
                  <a:lnTo>
                    <a:pt x="4060102" y="3454272"/>
                  </a:lnTo>
                  <a:lnTo>
                    <a:pt x="4060102" y="3489853"/>
                  </a:lnTo>
                  <a:close/>
                </a:path>
                <a:path w="6528434" h="3489959">
                  <a:moveTo>
                    <a:pt x="3988462" y="3489853"/>
                  </a:moveTo>
                  <a:lnTo>
                    <a:pt x="3952642" y="3489853"/>
                  </a:lnTo>
                  <a:lnTo>
                    <a:pt x="3952642" y="3454272"/>
                  </a:lnTo>
                  <a:lnTo>
                    <a:pt x="3988462" y="3454272"/>
                  </a:lnTo>
                  <a:lnTo>
                    <a:pt x="3988462" y="3489853"/>
                  </a:lnTo>
                  <a:close/>
                </a:path>
                <a:path w="6528434" h="3489959">
                  <a:moveTo>
                    <a:pt x="3916822" y="3489853"/>
                  </a:moveTo>
                  <a:lnTo>
                    <a:pt x="3881001" y="3489853"/>
                  </a:lnTo>
                  <a:lnTo>
                    <a:pt x="3881001" y="3454272"/>
                  </a:lnTo>
                  <a:lnTo>
                    <a:pt x="3916822" y="3454272"/>
                  </a:lnTo>
                  <a:lnTo>
                    <a:pt x="3916822" y="3489853"/>
                  </a:lnTo>
                  <a:close/>
                </a:path>
                <a:path w="6528434" h="3489959">
                  <a:moveTo>
                    <a:pt x="3845181" y="3489853"/>
                  </a:moveTo>
                  <a:lnTo>
                    <a:pt x="3809361" y="3489853"/>
                  </a:lnTo>
                  <a:lnTo>
                    <a:pt x="3809361" y="3454272"/>
                  </a:lnTo>
                  <a:lnTo>
                    <a:pt x="3845181" y="3454272"/>
                  </a:lnTo>
                  <a:lnTo>
                    <a:pt x="3845181" y="3489853"/>
                  </a:lnTo>
                  <a:close/>
                </a:path>
                <a:path w="6528434" h="3489959">
                  <a:moveTo>
                    <a:pt x="3773541" y="3489853"/>
                  </a:moveTo>
                  <a:lnTo>
                    <a:pt x="3737720" y="3489853"/>
                  </a:lnTo>
                  <a:lnTo>
                    <a:pt x="3737720" y="3454272"/>
                  </a:lnTo>
                  <a:lnTo>
                    <a:pt x="3773541" y="3454272"/>
                  </a:lnTo>
                  <a:lnTo>
                    <a:pt x="3773541" y="3489853"/>
                  </a:lnTo>
                  <a:close/>
                </a:path>
                <a:path w="6528434" h="3489959">
                  <a:moveTo>
                    <a:pt x="3701900" y="3489853"/>
                  </a:moveTo>
                  <a:lnTo>
                    <a:pt x="3666080" y="3489853"/>
                  </a:lnTo>
                  <a:lnTo>
                    <a:pt x="3666080" y="3454272"/>
                  </a:lnTo>
                  <a:lnTo>
                    <a:pt x="3701900" y="3454272"/>
                  </a:lnTo>
                  <a:lnTo>
                    <a:pt x="3701900" y="3489853"/>
                  </a:lnTo>
                  <a:close/>
                </a:path>
                <a:path w="6528434" h="3489959">
                  <a:moveTo>
                    <a:pt x="3630260" y="3489853"/>
                  </a:moveTo>
                  <a:lnTo>
                    <a:pt x="3594440" y="3489853"/>
                  </a:lnTo>
                  <a:lnTo>
                    <a:pt x="3594440" y="3454272"/>
                  </a:lnTo>
                  <a:lnTo>
                    <a:pt x="3630260" y="3454272"/>
                  </a:lnTo>
                  <a:lnTo>
                    <a:pt x="3630260" y="3489853"/>
                  </a:lnTo>
                  <a:close/>
                </a:path>
                <a:path w="6528434" h="3489959">
                  <a:moveTo>
                    <a:pt x="3558619" y="3489853"/>
                  </a:moveTo>
                  <a:lnTo>
                    <a:pt x="3522799" y="3489853"/>
                  </a:lnTo>
                  <a:lnTo>
                    <a:pt x="3522799" y="3454272"/>
                  </a:lnTo>
                  <a:lnTo>
                    <a:pt x="3558619" y="3454272"/>
                  </a:lnTo>
                  <a:lnTo>
                    <a:pt x="3558619" y="3489853"/>
                  </a:lnTo>
                  <a:close/>
                </a:path>
                <a:path w="6528434" h="3489959">
                  <a:moveTo>
                    <a:pt x="3486979" y="3489853"/>
                  </a:moveTo>
                  <a:lnTo>
                    <a:pt x="3451159" y="3489853"/>
                  </a:lnTo>
                  <a:lnTo>
                    <a:pt x="3451159" y="3454272"/>
                  </a:lnTo>
                  <a:lnTo>
                    <a:pt x="3486979" y="3454272"/>
                  </a:lnTo>
                  <a:lnTo>
                    <a:pt x="3486979" y="3489853"/>
                  </a:lnTo>
                  <a:close/>
                </a:path>
                <a:path w="6528434" h="3489959">
                  <a:moveTo>
                    <a:pt x="3415339" y="3489853"/>
                  </a:moveTo>
                  <a:lnTo>
                    <a:pt x="3379518" y="3489853"/>
                  </a:lnTo>
                  <a:lnTo>
                    <a:pt x="3379518" y="3454272"/>
                  </a:lnTo>
                  <a:lnTo>
                    <a:pt x="3415339" y="3454272"/>
                  </a:lnTo>
                  <a:lnTo>
                    <a:pt x="3415339" y="3489853"/>
                  </a:lnTo>
                  <a:close/>
                </a:path>
                <a:path w="6528434" h="3489959">
                  <a:moveTo>
                    <a:pt x="3343698" y="3489853"/>
                  </a:moveTo>
                  <a:lnTo>
                    <a:pt x="3307878" y="3489853"/>
                  </a:lnTo>
                  <a:lnTo>
                    <a:pt x="3307878" y="3454272"/>
                  </a:lnTo>
                  <a:lnTo>
                    <a:pt x="3343698" y="3454272"/>
                  </a:lnTo>
                  <a:lnTo>
                    <a:pt x="3343698" y="3489853"/>
                  </a:lnTo>
                  <a:close/>
                </a:path>
                <a:path w="6528434" h="3489959">
                  <a:moveTo>
                    <a:pt x="3272058" y="3489853"/>
                  </a:moveTo>
                  <a:lnTo>
                    <a:pt x="3236237" y="3489853"/>
                  </a:lnTo>
                  <a:lnTo>
                    <a:pt x="3236237" y="3454272"/>
                  </a:lnTo>
                  <a:lnTo>
                    <a:pt x="3272058" y="3454272"/>
                  </a:lnTo>
                  <a:lnTo>
                    <a:pt x="3272058" y="3489853"/>
                  </a:lnTo>
                  <a:close/>
                </a:path>
                <a:path w="6528434" h="3489959">
                  <a:moveTo>
                    <a:pt x="3200417" y="3489853"/>
                  </a:moveTo>
                  <a:lnTo>
                    <a:pt x="3164597" y="3489853"/>
                  </a:lnTo>
                  <a:lnTo>
                    <a:pt x="3164597" y="3454272"/>
                  </a:lnTo>
                  <a:lnTo>
                    <a:pt x="3200417" y="3454272"/>
                  </a:lnTo>
                  <a:lnTo>
                    <a:pt x="3200417" y="3489853"/>
                  </a:lnTo>
                  <a:close/>
                </a:path>
                <a:path w="6528434" h="3489959">
                  <a:moveTo>
                    <a:pt x="3128777" y="3489853"/>
                  </a:moveTo>
                  <a:lnTo>
                    <a:pt x="3092957" y="3489853"/>
                  </a:lnTo>
                  <a:lnTo>
                    <a:pt x="3092957" y="3454272"/>
                  </a:lnTo>
                  <a:lnTo>
                    <a:pt x="3128777" y="3454272"/>
                  </a:lnTo>
                  <a:lnTo>
                    <a:pt x="3128777" y="3489853"/>
                  </a:lnTo>
                  <a:close/>
                </a:path>
                <a:path w="6528434" h="3489959">
                  <a:moveTo>
                    <a:pt x="3057136" y="3489853"/>
                  </a:moveTo>
                  <a:lnTo>
                    <a:pt x="3021316" y="3489853"/>
                  </a:lnTo>
                  <a:lnTo>
                    <a:pt x="3021316" y="3454272"/>
                  </a:lnTo>
                  <a:lnTo>
                    <a:pt x="3057136" y="3454272"/>
                  </a:lnTo>
                  <a:lnTo>
                    <a:pt x="3057136" y="3489853"/>
                  </a:lnTo>
                  <a:close/>
                </a:path>
                <a:path w="6528434" h="3489959">
                  <a:moveTo>
                    <a:pt x="2985496" y="3489853"/>
                  </a:moveTo>
                  <a:lnTo>
                    <a:pt x="2949676" y="3489853"/>
                  </a:lnTo>
                  <a:lnTo>
                    <a:pt x="2949676" y="3454272"/>
                  </a:lnTo>
                  <a:lnTo>
                    <a:pt x="2985496" y="3454272"/>
                  </a:lnTo>
                  <a:lnTo>
                    <a:pt x="2985496" y="3489853"/>
                  </a:lnTo>
                  <a:close/>
                </a:path>
                <a:path w="6528434" h="3489959">
                  <a:moveTo>
                    <a:pt x="2913855" y="3489853"/>
                  </a:moveTo>
                  <a:lnTo>
                    <a:pt x="2878035" y="3489853"/>
                  </a:lnTo>
                  <a:lnTo>
                    <a:pt x="2878035" y="3454272"/>
                  </a:lnTo>
                  <a:lnTo>
                    <a:pt x="2913855" y="3454272"/>
                  </a:lnTo>
                  <a:lnTo>
                    <a:pt x="2913855" y="3489853"/>
                  </a:lnTo>
                  <a:close/>
                </a:path>
                <a:path w="6528434" h="3489959">
                  <a:moveTo>
                    <a:pt x="2842215" y="3489853"/>
                  </a:moveTo>
                  <a:lnTo>
                    <a:pt x="2806395" y="3489853"/>
                  </a:lnTo>
                  <a:lnTo>
                    <a:pt x="2806395" y="3454272"/>
                  </a:lnTo>
                  <a:lnTo>
                    <a:pt x="2842215" y="3454272"/>
                  </a:lnTo>
                  <a:lnTo>
                    <a:pt x="2842215" y="3489853"/>
                  </a:lnTo>
                  <a:close/>
                </a:path>
                <a:path w="6528434" h="3489959">
                  <a:moveTo>
                    <a:pt x="2770575" y="3489853"/>
                  </a:moveTo>
                  <a:lnTo>
                    <a:pt x="2734754" y="3489853"/>
                  </a:lnTo>
                  <a:lnTo>
                    <a:pt x="2734754" y="3454272"/>
                  </a:lnTo>
                  <a:lnTo>
                    <a:pt x="2770575" y="3454272"/>
                  </a:lnTo>
                  <a:lnTo>
                    <a:pt x="2770575" y="3489853"/>
                  </a:lnTo>
                  <a:close/>
                </a:path>
                <a:path w="6528434" h="3489959">
                  <a:moveTo>
                    <a:pt x="2698934" y="3489853"/>
                  </a:moveTo>
                  <a:lnTo>
                    <a:pt x="2663114" y="3489853"/>
                  </a:lnTo>
                  <a:lnTo>
                    <a:pt x="2663114" y="3454272"/>
                  </a:lnTo>
                  <a:lnTo>
                    <a:pt x="2698934" y="3454272"/>
                  </a:lnTo>
                  <a:lnTo>
                    <a:pt x="2698934" y="3489853"/>
                  </a:lnTo>
                  <a:close/>
                </a:path>
                <a:path w="6528434" h="3489959">
                  <a:moveTo>
                    <a:pt x="2627294" y="3489853"/>
                  </a:moveTo>
                  <a:lnTo>
                    <a:pt x="2591474" y="3489853"/>
                  </a:lnTo>
                  <a:lnTo>
                    <a:pt x="2591474" y="3454272"/>
                  </a:lnTo>
                  <a:lnTo>
                    <a:pt x="2627294" y="3454272"/>
                  </a:lnTo>
                  <a:lnTo>
                    <a:pt x="2627294" y="3489853"/>
                  </a:lnTo>
                  <a:close/>
                </a:path>
                <a:path w="6528434" h="3489959">
                  <a:moveTo>
                    <a:pt x="2555653" y="3489853"/>
                  </a:moveTo>
                  <a:lnTo>
                    <a:pt x="2519833" y="3489853"/>
                  </a:lnTo>
                  <a:lnTo>
                    <a:pt x="2519833" y="3454272"/>
                  </a:lnTo>
                  <a:lnTo>
                    <a:pt x="2555653" y="3454272"/>
                  </a:lnTo>
                  <a:lnTo>
                    <a:pt x="2555653" y="3489853"/>
                  </a:lnTo>
                  <a:close/>
                </a:path>
                <a:path w="6528434" h="3489959">
                  <a:moveTo>
                    <a:pt x="2484013" y="3489853"/>
                  </a:moveTo>
                  <a:lnTo>
                    <a:pt x="2448193" y="3489853"/>
                  </a:lnTo>
                  <a:lnTo>
                    <a:pt x="2448193" y="3454272"/>
                  </a:lnTo>
                  <a:lnTo>
                    <a:pt x="2484013" y="3454272"/>
                  </a:lnTo>
                  <a:lnTo>
                    <a:pt x="2484013" y="3489853"/>
                  </a:lnTo>
                  <a:close/>
                </a:path>
                <a:path w="6528434" h="3489959">
                  <a:moveTo>
                    <a:pt x="2412372" y="3489853"/>
                  </a:moveTo>
                  <a:lnTo>
                    <a:pt x="2376552" y="3489853"/>
                  </a:lnTo>
                  <a:lnTo>
                    <a:pt x="2376552" y="3454272"/>
                  </a:lnTo>
                  <a:lnTo>
                    <a:pt x="2412372" y="3454272"/>
                  </a:lnTo>
                  <a:lnTo>
                    <a:pt x="2412372" y="3489853"/>
                  </a:lnTo>
                  <a:close/>
                </a:path>
                <a:path w="6528434" h="3489959">
                  <a:moveTo>
                    <a:pt x="2340732" y="3489853"/>
                  </a:moveTo>
                  <a:lnTo>
                    <a:pt x="2304912" y="3489853"/>
                  </a:lnTo>
                  <a:lnTo>
                    <a:pt x="2304912" y="3454272"/>
                  </a:lnTo>
                  <a:lnTo>
                    <a:pt x="2340732" y="3454272"/>
                  </a:lnTo>
                  <a:lnTo>
                    <a:pt x="2340732" y="3489853"/>
                  </a:lnTo>
                  <a:close/>
                </a:path>
                <a:path w="6528434" h="3489959">
                  <a:moveTo>
                    <a:pt x="2269091" y="3489853"/>
                  </a:moveTo>
                  <a:lnTo>
                    <a:pt x="2233271" y="3489853"/>
                  </a:lnTo>
                  <a:lnTo>
                    <a:pt x="2233271" y="3454272"/>
                  </a:lnTo>
                  <a:lnTo>
                    <a:pt x="2269091" y="3454272"/>
                  </a:lnTo>
                  <a:lnTo>
                    <a:pt x="2269091" y="3489853"/>
                  </a:lnTo>
                  <a:close/>
                </a:path>
                <a:path w="6528434" h="3489959">
                  <a:moveTo>
                    <a:pt x="2197451" y="3489853"/>
                  </a:moveTo>
                  <a:lnTo>
                    <a:pt x="2161631" y="3489853"/>
                  </a:lnTo>
                  <a:lnTo>
                    <a:pt x="2161631" y="3454272"/>
                  </a:lnTo>
                  <a:lnTo>
                    <a:pt x="2197451" y="3454272"/>
                  </a:lnTo>
                  <a:lnTo>
                    <a:pt x="2197451" y="3489853"/>
                  </a:lnTo>
                  <a:close/>
                </a:path>
                <a:path w="6528434" h="3489959">
                  <a:moveTo>
                    <a:pt x="2125810" y="3489853"/>
                  </a:moveTo>
                  <a:lnTo>
                    <a:pt x="2089990" y="3489853"/>
                  </a:lnTo>
                  <a:lnTo>
                    <a:pt x="2089990" y="3454272"/>
                  </a:lnTo>
                  <a:lnTo>
                    <a:pt x="2125810" y="3454272"/>
                  </a:lnTo>
                  <a:lnTo>
                    <a:pt x="2125810" y="3489853"/>
                  </a:lnTo>
                  <a:close/>
                </a:path>
                <a:path w="6528434" h="3489959">
                  <a:moveTo>
                    <a:pt x="2054170" y="3489853"/>
                  </a:moveTo>
                  <a:lnTo>
                    <a:pt x="2018350" y="3489853"/>
                  </a:lnTo>
                  <a:lnTo>
                    <a:pt x="2018350" y="3454272"/>
                  </a:lnTo>
                  <a:lnTo>
                    <a:pt x="2054170" y="3454272"/>
                  </a:lnTo>
                  <a:lnTo>
                    <a:pt x="2054170" y="3489853"/>
                  </a:lnTo>
                  <a:close/>
                </a:path>
                <a:path w="6528434" h="3489959">
                  <a:moveTo>
                    <a:pt x="1982530" y="3489853"/>
                  </a:moveTo>
                  <a:lnTo>
                    <a:pt x="1946709" y="3489853"/>
                  </a:lnTo>
                  <a:lnTo>
                    <a:pt x="1946709" y="3454272"/>
                  </a:lnTo>
                  <a:lnTo>
                    <a:pt x="1982530" y="3454272"/>
                  </a:lnTo>
                  <a:lnTo>
                    <a:pt x="1982530" y="3489853"/>
                  </a:lnTo>
                  <a:close/>
                </a:path>
                <a:path w="6528434" h="3489959">
                  <a:moveTo>
                    <a:pt x="1910889" y="3489853"/>
                  </a:moveTo>
                  <a:lnTo>
                    <a:pt x="1875069" y="3489853"/>
                  </a:lnTo>
                  <a:lnTo>
                    <a:pt x="1875069" y="3454272"/>
                  </a:lnTo>
                  <a:lnTo>
                    <a:pt x="1910889" y="3454272"/>
                  </a:lnTo>
                  <a:lnTo>
                    <a:pt x="1910889" y="3489853"/>
                  </a:lnTo>
                  <a:close/>
                </a:path>
                <a:path w="6528434" h="3489959">
                  <a:moveTo>
                    <a:pt x="1839249" y="3489853"/>
                  </a:moveTo>
                  <a:lnTo>
                    <a:pt x="1803429" y="3489853"/>
                  </a:lnTo>
                  <a:lnTo>
                    <a:pt x="1803429" y="3454272"/>
                  </a:lnTo>
                  <a:lnTo>
                    <a:pt x="1839249" y="3454272"/>
                  </a:lnTo>
                  <a:lnTo>
                    <a:pt x="1839249" y="3489853"/>
                  </a:lnTo>
                  <a:close/>
                </a:path>
                <a:path w="6528434" h="3489959">
                  <a:moveTo>
                    <a:pt x="1767608" y="3489853"/>
                  </a:moveTo>
                  <a:lnTo>
                    <a:pt x="1731788" y="3489853"/>
                  </a:lnTo>
                  <a:lnTo>
                    <a:pt x="1731788" y="3454272"/>
                  </a:lnTo>
                  <a:lnTo>
                    <a:pt x="1767608" y="3454272"/>
                  </a:lnTo>
                  <a:lnTo>
                    <a:pt x="1767608" y="3489853"/>
                  </a:lnTo>
                  <a:close/>
                </a:path>
                <a:path w="6528434" h="3489959">
                  <a:moveTo>
                    <a:pt x="1695968" y="3489853"/>
                  </a:moveTo>
                  <a:lnTo>
                    <a:pt x="1660147" y="3489853"/>
                  </a:lnTo>
                  <a:lnTo>
                    <a:pt x="1660147" y="3454272"/>
                  </a:lnTo>
                  <a:lnTo>
                    <a:pt x="1695968" y="3454272"/>
                  </a:lnTo>
                  <a:lnTo>
                    <a:pt x="1695968" y="3489853"/>
                  </a:lnTo>
                  <a:close/>
                </a:path>
                <a:path w="6528434" h="3489959">
                  <a:moveTo>
                    <a:pt x="1624327" y="3489853"/>
                  </a:moveTo>
                  <a:lnTo>
                    <a:pt x="1588507" y="3489853"/>
                  </a:lnTo>
                  <a:lnTo>
                    <a:pt x="1588507" y="3454272"/>
                  </a:lnTo>
                  <a:lnTo>
                    <a:pt x="1624327" y="3454272"/>
                  </a:lnTo>
                  <a:lnTo>
                    <a:pt x="1624327" y="3489853"/>
                  </a:lnTo>
                  <a:close/>
                </a:path>
                <a:path w="6528434" h="3489959">
                  <a:moveTo>
                    <a:pt x="1552687" y="3489853"/>
                  </a:moveTo>
                  <a:lnTo>
                    <a:pt x="1516867" y="3489853"/>
                  </a:lnTo>
                  <a:lnTo>
                    <a:pt x="1516867" y="3454272"/>
                  </a:lnTo>
                  <a:lnTo>
                    <a:pt x="1552687" y="3454272"/>
                  </a:lnTo>
                  <a:lnTo>
                    <a:pt x="1552687" y="3489853"/>
                  </a:lnTo>
                  <a:close/>
                </a:path>
                <a:path w="6528434" h="3489959">
                  <a:moveTo>
                    <a:pt x="1481047" y="3489853"/>
                  </a:moveTo>
                  <a:lnTo>
                    <a:pt x="1445226" y="3489853"/>
                  </a:lnTo>
                  <a:lnTo>
                    <a:pt x="1445226" y="3454272"/>
                  </a:lnTo>
                  <a:lnTo>
                    <a:pt x="1481047" y="3454272"/>
                  </a:lnTo>
                  <a:lnTo>
                    <a:pt x="1481047" y="3489853"/>
                  </a:lnTo>
                  <a:close/>
                </a:path>
                <a:path w="6528434" h="3489959">
                  <a:moveTo>
                    <a:pt x="1409406" y="3489853"/>
                  </a:moveTo>
                  <a:lnTo>
                    <a:pt x="1373586" y="3489853"/>
                  </a:lnTo>
                  <a:lnTo>
                    <a:pt x="1373586" y="3454272"/>
                  </a:lnTo>
                  <a:lnTo>
                    <a:pt x="1409406" y="3454272"/>
                  </a:lnTo>
                  <a:lnTo>
                    <a:pt x="1409406" y="3489853"/>
                  </a:lnTo>
                  <a:close/>
                </a:path>
                <a:path w="6528434" h="3489959">
                  <a:moveTo>
                    <a:pt x="1337766" y="3489853"/>
                  </a:moveTo>
                  <a:lnTo>
                    <a:pt x="1301945" y="3489853"/>
                  </a:lnTo>
                  <a:lnTo>
                    <a:pt x="1301945" y="3454272"/>
                  </a:lnTo>
                  <a:lnTo>
                    <a:pt x="1337766" y="3454272"/>
                  </a:lnTo>
                  <a:lnTo>
                    <a:pt x="1337766" y="3489853"/>
                  </a:lnTo>
                  <a:close/>
                </a:path>
                <a:path w="6528434" h="3489959">
                  <a:moveTo>
                    <a:pt x="1266125" y="3489853"/>
                  </a:moveTo>
                  <a:lnTo>
                    <a:pt x="1230305" y="3489853"/>
                  </a:lnTo>
                  <a:lnTo>
                    <a:pt x="1230305" y="3454272"/>
                  </a:lnTo>
                  <a:lnTo>
                    <a:pt x="1266125" y="3454272"/>
                  </a:lnTo>
                  <a:lnTo>
                    <a:pt x="1266125" y="3489853"/>
                  </a:lnTo>
                  <a:close/>
                </a:path>
                <a:path w="6528434" h="3489959">
                  <a:moveTo>
                    <a:pt x="1194485" y="3489853"/>
                  </a:moveTo>
                  <a:lnTo>
                    <a:pt x="1158665" y="3489853"/>
                  </a:lnTo>
                  <a:lnTo>
                    <a:pt x="1158665" y="3454272"/>
                  </a:lnTo>
                  <a:lnTo>
                    <a:pt x="1194485" y="3454272"/>
                  </a:lnTo>
                  <a:lnTo>
                    <a:pt x="1194485" y="3489853"/>
                  </a:lnTo>
                  <a:close/>
                </a:path>
                <a:path w="6528434" h="3489959">
                  <a:moveTo>
                    <a:pt x="1122844" y="3489853"/>
                  </a:moveTo>
                  <a:lnTo>
                    <a:pt x="1087024" y="3489853"/>
                  </a:lnTo>
                  <a:lnTo>
                    <a:pt x="1087024" y="3454272"/>
                  </a:lnTo>
                  <a:lnTo>
                    <a:pt x="1122844" y="3454272"/>
                  </a:lnTo>
                  <a:lnTo>
                    <a:pt x="1122844" y="3489853"/>
                  </a:lnTo>
                  <a:close/>
                </a:path>
                <a:path w="6528434" h="3489959">
                  <a:moveTo>
                    <a:pt x="1051204" y="3489853"/>
                  </a:moveTo>
                  <a:lnTo>
                    <a:pt x="1015384" y="3489853"/>
                  </a:lnTo>
                  <a:lnTo>
                    <a:pt x="1015384" y="3454272"/>
                  </a:lnTo>
                  <a:lnTo>
                    <a:pt x="1051204" y="3454272"/>
                  </a:lnTo>
                  <a:lnTo>
                    <a:pt x="1051204" y="3489853"/>
                  </a:lnTo>
                  <a:close/>
                </a:path>
                <a:path w="6528434" h="3489959">
                  <a:moveTo>
                    <a:pt x="979563" y="3489853"/>
                  </a:moveTo>
                  <a:lnTo>
                    <a:pt x="943743" y="3489853"/>
                  </a:lnTo>
                  <a:lnTo>
                    <a:pt x="943743" y="3454272"/>
                  </a:lnTo>
                  <a:lnTo>
                    <a:pt x="979563" y="3454272"/>
                  </a:lnTo>
                  <a:lnTo>
                    <a:pt x="979563" y="3489853"/>
                  </a:lnTo>
                  <a:close/>
                </a:path>
                <a:path w="6528434" h="3489959">
                  <a:moveTo>
                    <a:pt x="907923" y="3489853"/>
                  </a:moveTo>
                  <a:lnTo>
                    <a:pt x="872103" y="3489853"/>
                  </a:lnTo>
                  <a:lnTo>
                    <a:pt x="872103" y="3454272"/>
                  </a:lnTo>
                  <a:lnTo>
                    <a:pt x="907923" y="3454272"/>
                  </a:lnTo>
                  <a:lnTo>
                    <a:pt x="907923" y="3489853"/>
                  </a:lnTo>
                  <a:close/>
                </a:path>
                <a:path w="6528434" h="3489959">
                  <a:moveTo>
                    <a:pt x="836283" y="3489853"/>
                  </a:moveTo>
                  <a:lnTo>
                    <a:pt x="800462" y="3489853"/>
                  </a:lnTo>
                  <a:lnTo>
                    <a:pt x="800462" y="3454272"/>
                  </a:lnTo>
                  <a:lnTo>
                    <a:pt x="836283" y="3454272"/>
                  </a:lnTo>
                  <a:lnTo>
                    <a:pt x="836283" y="3489853"/>
                  </a:lnTo>
                  <a:close/>
                </a:path>
                <a:path w="6528434" h="3489959">
                  <a:moveTo>
                    <a:pt x="764642" y="3489853"/>
                  </a:moveTo>
                  <a:lnTo>
                    <a:pt x="728822" y="3489853"/>
                  </a:lnTo>
                  <a:lnTo>
                    <a:pt x="728822" y="3454272"/>
                  </a:lnTo>
                  <a:lnTo>
                    <a:pt x="764642" y="3454272"/>
                  </a:lnTo>
                  <a:lnTo>
                    <a:pt x="764642" y="3489853"/>
                  </a:lnTo>
                  <a:close/>
                </a:path>
                <a:path w="6528434" h="3489959">
                  <a:moveTo>
                    <a:pt x="693002" y="3489853"/>
                  </a:moveTo>
                  <a:lnTo>
                    <a:pt x="657181" y="3489853"/>
                  </a:lnTo>
                  <a:lnTo>
                    <a:pt x="657181" y="3454272"/>
                  </a:lnTo>
                  <a:lnTo>
                    <a:pt x="693002" y="3454272"/>
                  </a:lnTo>
                  <a:lnTo>
                    <a:pt x="693002" y="3489853"/>
                  </a:lnTo>
                  <a:close/>
                </a:path>
                <a:path w="6528434" h="3489959">
                  <a:moveTo>
                    <a:pt x="621361" y="3489853"/>
                  </a:moveTo>
                  <a:lnTo>
                    <a:pt x="585541" y="3489853"/>
                  </a:lnTo>
                  <a:lnTo>
                    <a:pt x="585541" y="3454272"/>
                  </a:lnTo>
                  <a:lnTo>
                    <a:pt x="621361" y="3454272"/>
                  </a:lnTo>
                  <a:lnTo>
                    <a:pt x="621361" y="3489853"/>
                  </a:lnTo>
                  <a:close/>
                </a:path>
                <a:path w="6528434" h="3489959">
                  <a:moveTo>
                    <a:pt x="549721" y="3489853"/>
                  </a:moveTo>
                  <a:lnTo>
                    <a:pt x="513901" y="3489853"/>
                  </a:lnTo>
                  <a:lnTo>
                    <a:pt x="513901" y="3454272"/>
                  </a:lnTo>
                  <a:lnTo>
                    <a:pt x="549721" y="3454272"/>
                  </a:lnTo>
                  <a:lnTo>
                    <a:pt x="549721" y="3489853"/>
                  </a:lnTo>
                  <a:close/>
                </a:path>
                <a:path w="6528434" h="3489959">
                  <a:moveTo>
                    <a:pt x="478080" y="3489853"/>
                  </a:moveTo>
                  <a:lnTo>
                    <a:pt x="442260" y="3489853"/>
                  </a:lnTo>
                  <a:lnTo>
                    <a:pt x="442260" y="3454272"/>
                  </a:lnTo>
                  <a:lnTo>
                    <a:pt x="478080" y="3454272"/>
                  </a:lnTo>
                  <a:lnTo>
                    <a:pt x="478080" y="3489853"/>
                  </a:lnTo>
                  <a:close/>
                </a:path>
                <a:path w="6528434" h="3489959">
                  <a:moveTo>
                    <a:pt x="406440" y="3489853"/>
                  </a:moveTo>
                  <a:lnTo>
                    <a:pt x="370620" y="3489853"/>
                  </a:lnTo>
                  <a:lnTo>
                    <a:pt x="370620" y="3454272"/>
                  </a:lnTo>
                  <a:lnTo>
                    <a:pt x="406440" y="3454272"/>
                  </a:lnTo>
                  <a:lnTo>
                    <a:pt x="406440" y="3489853"/>
                  </a:lnTo>
                  <a:close/>
                </a:path>
                <a:path w="6528434" h="3489959">
                  <a:moveTo>
                    <a:pt x="334518" y="3488500"/>
                  </a:moveTo>
                  <a:lnTo>
                    <a:pt x="309585" y="3486823"/>
                  </a:lnTo>
                  <a:lnTo>
                    <a:pt x="299040" y="3484668"/>
                  </a:lnTo>
                  <a:lnTo>
                    <a:pt x="304829" y="3449882"/>
                  </a:lnTo>
                  <a:lnTo>
                    <a:pt x="312774" y="3451102"/>
                  </a:lnTo>
                  <a:lnTo>
                    <a:pt x="320751" y="3452125"/>
                  </a:lnTo>
                  <a:lnTo>
                    <a:pt x="328760" y="3452949"/>
                  </a:lnTo>
                  <a:lnTo>
                    <a:pt x="336802" y="3453575"/>
                  </a:lnTo>
                  <a:lnTo>
                    <a:pt x="334518" y="3488500"/>
                  </a:lnTo>
                  <a:close/>
                </a:path>
                <a:path w="6528434" h="3489959">
                  <a:moveTo>
                    <a:pt x="263945" y="3477497"/>
                  </a:moveTo>
                  <a:lnTo>
                    <a:pt x="262969" y="3477297"/>
                  </a:lnTo>
                  <a:lnTo>
                    <a:pt x="230120" y="3465888"/>
                  </a:lnTo>
                  <a:lnTo>
                    <a:pt x="242742" y="3432994"/>
                  </a:lnTo>
                  <a:lnTo>
                    <a:pt x="250295" y="3435784"/>
                  </a:lnTo>
                  <a:lnTo>
                    <a:pt x="257911" y="3438381"/>
                  </a:lnTo>
                  <a:lnTo>
                    <a:pt x="265590" y="3440785"/>
                  </a:lnTo>
                  <a:lnTo>
                    <a:pt x="273332" y="3442996"/>
                  </a:lnTo>
                  <a:lnTo>
                    <a:pt x="263945" y="3477497"/>
                  </a:lnTo>
                  <a:close/>
                </a:path>
                <a:path w="6528434" h="3489959">
                  <a:moveTo>
                    <a:pt x="197467" y="3451256"/>
                  </a:moveTo>
                  <a:lnTo>
                    <a:pt x="177404" y="3441189"/>
                  </a:lnTo>
                  <a:lnTo>
                    <a:pt x="166328" y="3433707"/>
                  </a:lnTo>
                  <a:lnTo>
                    <a:pt x="185247" y="3404009"/>
                  </a:lnTo>
                  <a:lnTo>
                    <a:pt x="192104" y="3408258"/>
                  </a:lnTo>
                  <a:lnTo>
                    <a:pt x="199058" y="3412330"/>
                  </a:lnTo>
                  <a:lnTo>
                    <a:pt x="206109" y="3416225"/>
                  </a:lnTo>
                  <a:lnTo>
                    <a:pt x="213257" y="3419942"/>
                  </a:lnTo>
                  <a:lnTo>
                    <a:pt x="197467" y="3451256"/>
                  </a:lnTo>
                  <a:close/>
                </a:path>
                <a:path w="6528434" h="3489959">
                  <a:moveTo>
                    <a:pt x="136885" y="3413324"/>
                  </a:moveTo>
                  <a:lnTo>
                    <a:pt x="110005" y="3389664"/>
                  </a:lnTo>
                  <a:lnTo>
                    <a:pt x="134598" y="3364128"/>
                  </a:lnTo>
                  <a:lnTo>
                    <a:pt x="140484" y="3369658"/>
                  </a:lnTo>
                  <a:lnTo>
                    <a:pt x="146501" y="3375035"/>
                  </a:lnTo>
                  <a:lnTo>
                    <a:pt x="152649" y="3380260"/>
                  </a:lnTo>
                  <a:lnTo>
                    <a:pt x="158928" y="3385332"/>
                  </a:lnTo>
                  <a:lnTo>
                    <a:pt x="136885" y="3413324"/>
                  </a:lnTo>
                  <a:close/>
                </a:path>
                <a:path w="6528434" h="3489959">
                  <a:moveTo>
                    <a:pt x="85729" y="3363388"/>
                  </a:moveTo>
                  <a:lnTo>
                    <a:pt x="74633" y="3350782"/>
                  </a:lnTo>
                  <a:lnTo>
                    <a:pt x="63949" y="3334963"/>
                  </a:lnTo>
                  <a:lnTo>
                    <a:pt x="92824" y="3314998"/>
                  </a:lnTo>
                  <a:lnTo>
                    <a:pt x="97501" y="3321585"/>
                  </a:lnTo>
                  <a:lnTo>
                    <a:pt x="102339" y="3328052"/>
                  </a:lnTo>
                  <a:lnTo>
                    <a:pt x="107339" y="3334397"/>
                  </a:lnTo>
                  <a:lnTo>
                    <a:pt x="112500" y="3340621"/>
                  </a:lnTo>
                  <a:lnTo>
                    <a:pt x="85729" y="3363388"/>
                  </a:lnTo>
                  <a:close/>
                </a:path>
                <a:path w="6528434" h="3489959">
                  <a:moveTo>
                    <a:pt x="44916" y="3304743"/>
                  </a:moveTo>
                  <a:lnTo>
                    <a:pt x="28805" y="3272635"/>
                  </a:lnTo>
                  <a:lnTo>
                    <a:pt x="61654" y="3258582"/>
                  </a:lnTo>
                  <a:lnTo>
                    <a:pt x="64927" y="3265976"/>
                  </a:lnTo>
                  <a:lnTo>
                    <a:pt x="68386" y="3273282"/>
                  </a:lnTo>
                  <a:lnTo>
                    <a:pt x="72029" y="3280503"/>
                  </a:lnTo>
                  <a:lnTo>
                    <a:pt x="75857" y="3287636"/>
                  </a:lnTo>
                  <a:lnTo>
                    <a:pt x="44916" y="3304743"/>
                  </a:lnTo>
                  <a:close/>
                </a:path>
                <a:path w="6528434" h="3489959">
                  <a:moveTo>
                    <a:pt x="16930" y="3239029"/>
                  </a:moveTo>
                  <a:lnTo>
                    <a:pt x="12794" y="3227124"/>
                  </a:lnTo>
                  <a:lnTo>
                    <a:pt x="8098" y="3204140"/>
                  </a:lnTo>
                  <a:lnTo>
                    <a:pt x="42409" y="3197097"/>
                  </a:lnTo>
                  <a:lnTo>
                    <a:pt x="44141" y="3205026"/>
                  </a:lnTo>
                  <a:lnTo>
                    <a:pt x="46072" y="3212902"/>
                  </a:lnTo>
                  <a:lnTo>
                    <a:pt x="48202" y="3220724"/>
                  </a:lnTo>
                  <a:lnTo>
                    <a:pt x="50530" y="3228492"/>
                  </a:lnTo>
                  <a:lnTo>
                    <a:pt x="16930" y="3239029"/>
                  </a:lnTo>
                  <a:close/>
                </a:path>
                <a:path w="6528434" h="3489959">
                  <a:moveTo>
                    <a:pt x="2504" y="3169129"/>
                  </a:moveTo>
                  <a:lnTo>
                    <a:pt x="77" y="3133050"/>
                  </a:lnTo>
                  <a:lnTo>
                    <a:pt x="35822" y="3132938"/>
                  </a:lnTo>
                  <a:lnTo>
                    <a:pt x="35949" y="3141116"/>
                  </a:lnTo>
                  <a:lnTo>
                    <a:pt x="36279" y="3149269"/>
                  </a:lnTo>
                  <a:lnTo>
                    <a:pt x="36812" y="3157399"/>
                  </a:lnTo>
                  <a:lnTo>
                    <a:pt x="37547" y="3165504"/>
                  </a:lnTo>
                  <a:lnTo>
                    <a:pt x="2504" y="3169129"/>
                  </a:lnTo>
                  <a:close/>
                </a:path>
                <a:path w="6528434" h="3489959">
                  <a:moveTo>
                    <a:pt x="35820" y="3097206"/>
                  </a:moveTo>
                  <a:lnTo>
                    <a:pt x="0" y="3097206"/>
                  </a:lnTo>
                  <a:lnTo>
                    <a:pt x="0" y="3061385"/>
                  </a:lnTo>
                  <a:lnTo>
                    <a:pt x="35820" y="3061385"/>
                  </a:lnTo>
                  <a:lnTo>
                    <a:pt x="35820" y="3097206"/>
                  </a:lnTo>
                  <a:close/>
                </a:path>
                <a:path w="6528434" h="3489959">
                  <a:moveTo>
                    <a:pt x="35820" y="3025565"/>
                  </a:moveTo>
                  <a:lnTo>
                    <a:pt x="0" y="3025565"/>
                  </a:lnTo>
                  <a:lnTo>
                    <a:pt x="0" y="2989745"/>
                  </a:lnTo>
                  <a:lnTo>
                    <a:pt x="35820" y="2989745"/>
                  </a:lnTo>
                  <a:lnTo>
                    <a:pt x="35820" y="3025565"/>
                  </a:lnTo>
                  <a:close/>
                </a:path>
                <a:path w="6528434" h="3489959">
                  <a:moveTo>
                    <a:pt x="35820" y="2953925"/>
                  </a:moveTo>
                  <a:lnTo>
                    <a:pt x="0" y="2953925"/>
                  </a:lnTo>
                  <a:lnTo>
                    <a:pt x="0" y="2918105"/>
                  </a:lnTo>
                  <a:lnTo>
                    <a:pt x="35820" y="2918105"/>
                  </a:lnTo>
                  <a:lnTo>
                    <a:pt x="35820" y="2953925"/>
                  </a:lnTo>
                  <a:close/>
                </a:path>
                <a:path w="6528434" h="3489959">
                  <a:moveTo>
                    <a:pt x="35820" y="2882284"/>
                  </a:moveTo>
                  <a:lnTo>
                    <a:pt x="0" y="2882284"/>
                  </a:lnTo>
                  <a:lnTo>
                    <a:pt x="0" y="2846464"/>
                  </a:lnTo>
                  <a:lnTo>
                    <a:pt x="35820" y="2846464"/>
                  </a:lnTo>
                  <a:lnTo>
                    <a:pt x="35820" y="2882284"/>
                  </a:lnTo>
                  <a:close/>
                </a:path>
                <a:path w="6528434" h="3489959">
                  <a:moveTo>
                    <a:pt x="35820" y="2810644"/>
                  </a:moveTo>
                  <a:lnTo>
                    <a:pt x="0" y="2810644"/>
                  </a:lnTo>
                  <a:lnTo>
                    <a:pt x="0" y="2774824"/>
                  </a:lnTo>
                  <a:lnTo>
                    <a:pt x="35820" y="2774824"/>
                  </a:lnTo>
                  <a:lnTo>
                    <a:pt x="35820" y="2810644"/>
                  </a:lnTo>
                  <a:close/>
                </a:path>
                <a:path w="6528434" h="3489959">
                  <a:moveTo>
                    <a:pt x="35820" y="2739003"/>
                  </a:moveTo>
                  <a:lnTo>
                    <a:pt x="0" y="2739003"/>
                  </a:lnTo>
                  <a:lnTo>
                    <a:pt x="0" y="2703183"/>
                  </a:lnTo>
                  <a:lnTo>
                    <a:pt x="35820" y="2703183"/>
                  </a:lnTo>
                  <a:lnTo>
                    <a:pt x="35820" y="2739003"/>
                  </a:lnTo>
                  <a:close/>
                </a:path>
                <a:path w="6528434" h="3489959">
                  <a:moveTo>
                    <a:pt x="35820" y="2667363"/>
                  </a:moveTo>
                  <a:lnTo>
                    <a:pt x="0" y="2667363"/>
                  </a:lnTo>
                  <a:lnTo>
                    <a:pt x="0" y="2631543"/>
                  </a:lnTo>
                  <a:lnTo>
                    <a:pt x="35820" y="2631543"/>
                  </a:lnTo>
                  <a:lnTo>
                    <a:pt x="35820" y="2667363"/>
                  </a:lnTo>
                  <a:close/>
                </a:path>
                <a:path w="6528434" h="3489959">
                  <a:moveTo>
                    <a:pt x="35820" y="2595723"/>
                  </a:moveTo>
                  <a:lnTo>
                    <a:pt x="0" y="2595723"/>
                  </a:lnTo>
                  <a:lnTo>
                    <a:pt x="0" y="2559902"/>
                  </a:lnTo>
                  <a:lnTo>
                    <a:pt x="35820" y="2559902"/>
                  </a:lnTo>
                  <a:lnTo>
                    <a:pt x="35820" y="2595723"/>
                  </a:lnTo>
                  <a:close/>
                </a:path>
                <a:path w="6528434" h="3489959">
                  <a:moveTo>
                    <a:pt x="35820" y="2524082"/>
                  </a:moveTo>
                  <a:lnTo>
                    <a:pt x="0" y="2524082"/>
                  </a:lnTo>
                  <a:lnTo>
                    <a:pt x="0" y="2488262"/>
                  </a:lnTo>
                  <a:lnTo>
                    <a:pt x="35820" y="2488262"/>
                  </a:lnTo>
                  <a:lnTo>
                    <a:pt x="35820" y="2524082"/>
                  </a:lnTo>
                  <a:close/>
                </a:path>
                <a:path w="6528434" h="3489959">
                  <a:moveTo>
                    <a:pt x="35820" y="2452442"/>
                  </a:moveTo>
                  <a:lnTo>
                    <a:pt x="0" y="2452442"/>
                  </a:lnTo>
                  <a:lnTo>
                    <a:pt x="0" y="2416622"/>
                  </a:lnTo>
                  <a:lnTo>
                    <a:pt x="35820" y="2416622"/>
                  </a:lnTo>
                  <a:lnTo>
                    <a:pt x="35820" y="2452442"/>
                  </a:lnTo>
                  <a:close/>
                </a:path>
                <a:path w="6528434" h="3489959">
                  <a:moveTo>
                    <a:pt x="35820" y="2380802"/>
                  </a:moveTo>
                  <a:lnTo>
                    <a:pt x="0" y="2380802"/>
                  </a:lnTo>
                  <a:lnTo>
                    <a:pt x="0" y="2344981"/>
                  </a:lnTo>
                  <a:lnTo>
                    <a:pt x="35820" y="2344981"/>
                  </a:lnTo>
                  <a:lnTo>
                    <a:pt x="35820" y="2380802"/>
                  </a:lnTo>
                  <a:close/>
                </a:path>
                <a:path w="6528434" h="3489959">
                  <a:moveTo>
                    <a:pt x="35820" y="2309161"/>
                  </a:moveTo>
                  <a:lnTo>
                    <a:pt x="0" y="2309161"/>
                  </a:lnTo>
                  <a:lnTo>
                    <a:pt x="0" y="2273341"/>
                  </a:lnTo>
                  <a:lnTo>
                    <a:pt x="35820" y="2273341"/>
                  </a:lnTo>
                  <a:lnTo>
                    <a:pt x="35820" y="2309161"/>
                  </a:lnTo>
                  <a:close/>
                </a:path>
                <a:path w="6528434" h="3489959">
                  <a:moveTo>
                    <a:pt x="35820" y="2237520"/>
                  </a:moveTo>
                  <a:lnTo>
                    <a:pt x="0" y="2237520"/>
                  </a:lnTo>
                  <a:lnTo>
                    <a:pt x="0" y="2201700"/>
                  </a:lnTo>
                  <a:lnTo>
                    <a:pt x="35820" y="2201700"/>
                  </a:lnTo>
                  <a:lnTo>
                    <a:pt x="35820" y="2237520"/>
                  </a:lnTo>
                  <a:close/>
                </a:path>
                <a:path w="6528434" h="3489959">
                  <a:moveTo>
                    <a:pt x="35820" y="2165880"/>
                  </a:moveTo>
                  <a:lnTo>
                    <a:pt x="0" y="2165880"/>
                  </a:lnTo>
                  <a:lnTo>
                    <a:pt x="0" y="2130060"/>
                  </a:lnTo>
                  <a:lnTo>
                    <a:pt x="35820" y="2130060"/>
                  </a:lnTo>
                  <a:lnTo>
                    <a:pt x="35820" y="2165880"/>
                  </a:lnTo>
                  <a:close/>
                </a:path>
                <a:path w="6528434" h="3489959">
                  <a:moveTo>
                    <a:pt x="35820" y="2094240"/>
                  </a:moveTo>
                  <a:lnTo>
                    <a:pt x="0" y="2094240"/>
                  </a:lnTo>
                  <a:lnTo>
                    <a:pt x="0" y="2058420"/>
                  </a:lnTo>
                  <a:lnTo>
                    <a:pt x="35820" y="2058420"/>
                  </a:lnTo>
                  <a:lnTo>
                    <a:pt x="35820" y="2094240"/>
                  </a:lnTo>
                  <a:close/>
                </a:path>
                <a:path w="6528434" h="3489959">
                  <a:moveTo>
                    <a:pt x="35820" y="2022599"/>
                  </a:moveTo>
                  <a:lnTo>
                    <a:pt x="0" y="2022599"/>
                  </a:lnTo>
                  <a:lnTo>
                    <a:pt x="0" y="1986779"/>
                  </a:lnTo>
                  <a:lnTo>
                    <a:pt x="35820" y="1986779"/>
                  </a:lnTo>
                  <a:lnTo>
                    <a:pt x="35820" y="2022599"/>
                  </a:lnTo>
                  <a:close/>
                </a:path>
                <a:path w="6528434" h="3489959">
                  <a:moveTo>
                    <a:pt x="35820" y="1950959"/>
                  </a:moveTo>
                  <a:lnTo>
                    <a:pt x="0" y="1950959"/>
                  </a:lnTo>
                  <a:lnTo>
                    <a:pt x="0" y="1915139"/>
                  </a:lnTo>
                  <a:lnTo>
                    <a:pt x="35820" y="1915139"/>
                  </a:lnTo>
                  <a:lnTo>
                    <a:pt x="35820" y="1950959"/>
                  </a:lnTo>
                  <a:close/>
                </a:path>
                <a:path w="6528434" h="3489959">
                  <a:moveTo>
                    <a:pt x="35820" y="1879318"/>
                  </a:moveTo>
                  <a:lnTo>
                    <a:pt x="0" y="1879318"/>
                  </a:lnTo>
                  <a:lnTo>
                    <a:pt x="0" y="1843498"/>
                  </a:lnTo>
                  <a:lnTo>
                    <a:pt x="35820" y="1843498"/>
                  </a:lnTo>
                  <a:lnTo>
                    <a:pt x="35820" y="1879318"/>
                  </a:lnTo>
                  <a:close/>
                </a:path>
                <a:path w="6528434" h="3489959">
                  <a:moveTo>
                    <a:pt x="35820" y="1807678"/>
                  </a:moveTo>
                  <a:lnTo>
                    <a:pt x="0" y="1807678"/>
                  </a:lnTo>
                  <a:lnTo>
                    <a:pt x="0" y="1771858"/>
                  </a:lnTo>
                  <a:lnTo>
                    <a:pt x="35820" y="1771858"/>
                  </a:lnTo>
                  <a:lnTo>
                    <a:pt x="35820" y="1807678"/>
                  </a:lnTo>
                  <a:close/>
                </a:path>
                <a:path w="6528434" h="3489959">
                  <a:moveTo>
                    <a:pt x="35820" y="1736038"/>
                  </a:moveTo>
                  <a:lnTo>
                    <a:pt x="0" y="1736038"/>
                  </a:lnTo>
                  <a:lnTo>
                    <a:pt x="0" y="1700217"/>
                  </a:lnTo>
                  <a:lnTo>
                    <a:pt x="35820" y="1700217"/>
                  </a:lnTo>
                  <a:lnTo>
                    <a:pt x="35820" y="1736038"/>
                  </a:lnTo>
                  <a:close/>
                </a:path>
                <a:path w="6528434" h="3489959">
                  <a:moveTo>
                    <a:pt x="35820" y="1664397"/>
                  </a:moveTo>
                  <a:lnTo>
                    <a:pt x="0" y="1664397"/>
                  </a:lnTo>
                  <a:lnTo>
                    <a:pt x="0" y="1628577"/>
                  </a:lnTo>
                  <a:lnTo>
                    <a:pt x="35820" y="1628577"/>
                  </a:lnTo>
                  <a:lnTo>
                    <a:pt x="35820" y="1664397"/>
                  </a:lnTo>
                  <a:close/>
                </a:path>
                <a:path w="6528434" h="3489959">
                  <a:moveTo>
                    <a:pt x="35820" y="1592757"/>
                  </a:moveTo>
                  <a:lnTo>
                    <a:pt x="0" y="1592757"/>
                  </a:lnTo>
                  <a:lnTo>
                    <a:pt x="0" y="1556936"/>
                  </a:lnTo>
                  <a:lnTo>
                    <a:pt x="35820" y="1556936"/>
                  </a:lnTo>
                  <a:lnTo>
                    <a:pt x="35820" y="1592757"/>
                  </a:lnTo>
                  <a:close/>
                </a:path>
                <a:path w="6528434" h="3489959">
                  <a:moveTo>
                    <a:pt x="35820" y="1521116"/>
                  </a:moveTo>
                  <a:lnTo>
                    <a:pt x="0" y="1521116"/>
                  </a:lnTo>
                  <a:lnTo>
                    <a:pt x="0" y="1485296"/>
                  </a:lnTo>
                  <a:lnTo>
                    <a:pt x="35820" y="1485296"/>
                  </a:lnTo>
                  <a:lnTo>
                    <a:pt x="35820" y="1521116"/>
                  </a:lnTo>
                  <a:close/>
                </a:path>
                <a:path w="6528434" h="3489959">
                  <a:moveTo>
                    <a:pt x="35820" y="1449476"/>
                  </a:moveTo>
                  <a:lnTo>
                    <a:pt x="0" y="1449476"/>
                  </a:lnTo>
                  <a:lnTo>
                    <a:pt x="0" y="1413656"/>
                  </a:lnTo>
                  <a:lnTo>
                    <a:pt x="35820" y="1413656"/>
                  </a:lnTo>
                  <a:lnTo>
                    <a:pt x="35820" y="1449476"/>
                  </a:lnTo>
                  <a:close/>
                </a:path>
                <a:path w="6528434" h="3489959">
                  <a:moveTo>
                    <a:pt x="35820" y="1377835"/>
                  </a:moveTo>
                  <a:lnTo>
                    <a:pt x="0" y="1377835"/>
                  </a:lnTo>
                  <a:lnTo>
                    <a:pt x="0" y="1342015"/>
                  </a:lnTo>
                  <a:lnTo>
                    <a:pt x="35820" y="1342015"/>
                  </a:lnTo>
                  <a:lnTo>
                    <a:pt x="35820" y="1377835"/>
                  </a:lnTo>
                  <a:close/>
                </a:path>
                <a:path w="6528434" h="3489959">
                  <a:moveTo>
                    <a:pt x="35820" y="1306195"/>
                  </a:moveTo>
                  <a:lnTo>
                    <a:pt x="0" y="1306195"/>
                  </a:lnTo>
                  <a:lnTo>
                    <a:pt x="0" y="1270375"/>
                  </a:lnTo>
                  <a:lnTo>
                    <a:pt x="35820" y="1270375"/>
                  </a:lnTo>
                  <a:lnTo>
                    <a:pt x="35820" y="1306195"/>
                  </a:lnTo>
                  <a:close/>
                </a:path>
                <a:path w="6528434" h="3489959">
                  <a:moveTo>
                    <a:pt x="35820" y="1234554"/>
                  </a:moveTo>
                  <a:lnTo>
                    <a:pt x="0" y="1234554"/>
                  </a:lnTo>
                  <a:lnTo>
                    <a:pt x="0" y="1198734"/>
                  </a:lnTo>
                  <a:lnTo>
                    <a:pt x="35820" y="1198734"/>
                  </a:lnTo>
                  <a:lnTo>
                    <a:pt x="35820" y="1234554"/>
                  </a:lnTo>
                  <a:close/>
                </a:path>
                <a:path w="6528434" h="3489959">
                  <a:moveTo>
                    <a:pt x="35820" y="1162914"/>
                  </a:moveTo>
                  <a:lnTo>
                    <a:pt x="0" y="1162914"/>
                  </a:lnTo>
                  <a:lnTo>
                    <a:pt x="0" y="1127094"/>
                  </a:lnTo>
                  <a:lnTo>
                    <a:pt x="35820" y="1127094"/>
                  </a:lnTo>
                  <a:lnTo>
                    <a:pt x="35820" y="1162914"/>
                  </a:lnTo>
                  <a:close/>
                </a:path>
                <a:path w="6528434" h="3489959">
                  <a:moveTo>
                    <a:pt x="35820" y="1091274"/>
                  </a:moveTo>
                  <a:lnTo>
                    <a:pt x="0" y="1091274"/>
                  </a:lnTo>
                  <a:lnTo>
                    <a:pt x="0" y="1055453"/>
                  </a:lnTo>
                  <a:lnTo>
                    <a:pt x="35820" y="1055453"/>
                  </a:lnTo>
                  <a:lnTo>
                    <a:pt x="35820" y="1091274"/>
                  </a:lnTo>
                  <a:close/>
                </a:path>
                <a:path w="6528434" h="3489959">
                  <a:moveTo>
                    <a:pt x="35820" y="1019633"/>
                  </a:moveTo>
                  <a:lnTo>
                    <a:pt x="0" y="1019633"/>
                  </a:lnTo>
                  <a:lnTo>
                    <a:pt x="0" y="983813"/>
                  </a:lnTo>
                  <a:lnTo>
                    <a:pt x="35820" y="983813"/>
                  </a:lnTo>
                  <a:lnTo>
                    <a:pt x="35820" y="1019633"/>
                  </a:lnTo>
                  <a:close/>
                </a:path>
                <a:path w="6528434" h="3489959">
                  <a:moveTo>
                    <a:pt x="35820" y="947993"/>
                  </a:moveTo>
                  <a:lnTo>
                    <a:pt x="0" y="947993"/>
                  </a:lnTo>
                  <a:lnTo>
                    <a:pt x="0" y="912173"/>
                  </a:lnTo>
                  <a:lnTo>
                    <a:pt x="35820" y="912173"/>
                  </a:lnTo>
                  <a:lnTo>
                    <a:pt x="35820" y="947993"/>
                  </a:lnTo>
                  <a:close/>
                </a:path>
                <a:path w="6528434" h="3489959">
                  <a:moveTo>
                    <a:pt x="35820" y="876352"/>
                  </a:moveTo>
                  <a:lnTo>
                    <a:pt x="0" y="876352"/>
                  </a:lnTo>
                  <a:lnTo>
                    <a:pt x="0" y="840532"/>
                  </a:lnTo>
                  <a:lnTo>
                    <a:pt x="35820" y="840532"/>
                  </a:lnTo>
                  <a:lnTo>
                    <a:pt x="35820" y="876352"/>
                  </a:lnTo>
                  <a:close/>
                </a:path>
                <a:path w="6528434" h="3489959">
                  <a:moveTo>
                    <a:pt x="35820" y="804712"/>
                  </a:moveTo>
                  <a:lnTo>
                    <a:pt x="0" y="804712"/>
                  </a:lnTo>
                  <a:lnTo>
                    <a:pt x="0" y="768892"/>
                  </a:lnTo>
                  <a:lnTo>
                    <a:pt x="35820" y="768892"/>
                  </a:lnTo>
                  <a:lnTo>
                    <a:pt x="35820" y="804712"/>
                  </a:lnTo>
                  <a:close/>
                </a:path>
                <a:path w="6528434" h="3489959">
                  <a:moveTo>
                    <a:pt x="35820" y="733072"/>
                  </a:moveTo>
                  <a:lnTo>
                    <a:pt x="0" y="733072"/>
                  </a:lnTo>
                  <a:lnTo>
                    <a:pt x="0" y="697251"/>
                  </a:lnTo>
                  <a:lnTo>
                    <a:pt x="35820" y="697251"/>
                  </a:lnTo>
                  <a:lnTo>
                    <a:pt x="35820" y="733072"/>
                  </a:lnTo>
                  <a:close/>
                </a:path>
                <a:path w="6528434" h="3489959">
                  <a:moveTo>
                    <a:pt x="35820" y="661431"/>
                  </a:moveTo>
                  <a:lnTo>
                    <a:pt x="0" y="661431"/>
                  </a:lnTo>
                  <a:lnTo>
                    <a:pt x="0" y="625611"/>
                  </a:lnTo>
                  <a:lnTo>
                    <a:pt x="35820" y="625611"/>
                  </a:lnTo>
                  <a:lnTo>
                    <a:pt x="35820" y="661431"/>
                  </a:lnTo>
                  <a:close/>
                </a:path>
                <a:path w="6528434" h="3489959">
                  <a:moveTo>
                    <a:pt x="35820" y="589791"/>
                  </a:moveTo>
                  <a:lnTo>
                    <a:pt x="0" y="589791"/>
                  </a:lnTo>
                  <a:lnTo>
                    <a:pt x="0" y="553970"/>
                  </a:lnTo>
                  <a:lnTo>
                    <a:pt x="35820" y="553970"/>
                  </a:lnTo>
                  <a:lnTo>
                    <a:pt x="35820" y="589791"/>
                  </a:lnTo>
                  <a:close/>
                </a:path>
                <a:path w="6528434" h="3489959">
                  <a:moveTo>
                    <a:pt x="35820" y="518150"/>
                  </a:moveTo>
                  <a:lnTo>
                    <a:pt x="0" y="518150"/>
                  </a:lnTo>
                  <a:lnTo>
                    <a:pt x="0" y="482330"/>
                  </a:lnTo>
                  <a:lnTo>
                    <a:pt x="35820" y="482330"/>
                  </a:lnTo>
                  <a:lnTo>
                    <a:pt x="35820" y="518150"/>
                  </a:lnTo>
                  <a:close/>
                </a:path>
                <a:path w="6528434" h="3489959">
                  <a:moveTo>
                    <a:pt x="35820" y="446510"/>
                  </a:moveTo>
                  <a:lnTo>
                    <a:pt x="0" y="446510"/>
                  </a:lnTo>
                  <a:lnTo>
                    <a:pt x="0" y="410690"/>
                  </a:lnTo>
                  <a:lnTo>
                    <a:pt x="35820" y="410690"/>
                  </a:lnTo>
                  <a:lnTo>
                    <a:pt x="35820" y="446510"/>
                  </a:lnTo>
                  <a:close/>
                </a:path>
                <a:path w="6528434" h="3489959">
                  <a:moveTo>
                    <a:pt x="35820" y="374869"/>
                  </a:moveTo>
                  <a:lnTo>
                    <a:pt x="0" y="374869"/>
                  </a:lnTo>
                  <a:lnTo>
                    <a:pt x="0" y="358191"/>
                  </a:lnTo>
                  <a:lnTo>
                    <a:pt x="1305" y="338788"/>
                  </a:lnTo>
                  <a:lnTo>
                    <a:pt x="36288" y="340659"/>
                  </a:lnTo>
                  <a:lnTo>
                    <a:pt x="35976" y="346487"/>
                  </a:lnTo>
                  <a:lnTo>
                    <a:pt x="35820" y="352331"/>
                  </a:lnTo>
                  <a:lnTo>
                    <a:pt x="35820" y="374869"/>
                  </a:lnTo>
                  <a:close/>
                </a:path>
                <a:path w="6528434" h="3489959">
                  <a:moveTo>
                    <a:pt x="39610" y="308571"/>
                  </a:moveTo>
                  <a:lnTo>
                    <a:pt x="4582" y="303164"/>
                  </a:lnTo>
                  <a:lnTo>
                    <a:pt x="11738" y="268140"/>
                  </a:lnTo>
                  <a:lnTo>
                    <a:pt x="46109" y="277048"/>
                  </a:lnTo>
                  <a:lnTo>
                    <a:pt x="44188" y="284862"/>
                  </a:lnTo>
                  <a:lnTo>
                    <a:pt x="42465" y="292720"/>
                  </a:lnTo>
                  <a:lnTo>
                    <a:pt x="40939" y="300623"/>
                  </a:lnTo>
                  <a:lnTo>
                    <a:pt x="39610" y="308571"/>
                  </a:lnTo>
                  <a:close/>
                </a:path>
                <a:path w="6528434" h="3489959">
                  <a:moveTo>
                    <a:pt x="55757" y="246301"/>
                  </a:moveTo>
                  <a:lnTo>
                    <a:pt x="22818" y="234110"/>
                  </a:lnTo>
                  <a:lnTo>
                    <a:pt x="28148" y="218766"/>
                  </a:lnTo>
                  <a:lnTo>
                    <a:pt x="36927" y="201271"/>
                  </a:lnTo>
                  <a:lnTo>
                    <a:pt x="68443" y="216694"/>
                  </a:lnTo>
                  <a:lnTo>
                    <a:pt x="64990" y="223979"/>
                  </a:lnTo>
                  <a:lnTo>
                    <a:pt x="61725" y="231342"/>
                  </a:lnTo>
                  <a:lnTo>
                    <a:pt x="58647" y="238783"/>
                  </a:lnTo>
                  <a:lnTo>
                    <a:pt x="55757" y="246301"/>
                  </a:lnTo>
                  <a:close/>
                </a:path>
                <a:path w="6528434" h="3489959">
                  <a:moveTo>
                    <a:pt x="84051" y="188479"/>
                  </a:moveTo>
                  <a:lnTo>
                    <a:pt x="54013" y="169839"/>
                  </a:lnTo>
                  <a:lnTo>
                    <a:pt x="74054" y="140168"/>
                  </a:lnTo>
                  <a:lnTo>
                    <a:pt x="102406" y="161955"/>
                  </a:lnTo>
                  <a:lnTo>
                    <a:pt x="97566" y="168417"/>
                  </a:lnTo>
                  <a:lnTo>
                    <a:pt x="92894" y="174992"/>
                  </a:lnTo>
                  <a:lnTo>
                    <a:pt x="88389" y="181680"/>
                  </a:lnTo>
                  <a:lnTo>
                    <a:pt x="84051" y="188479"/>
                  </a:lnTo>
                  <a:close/>
                </a:path>
                <a:path w="6528434" h="3489959">
                  <a:moveTo>
                    <a:pt x="123323" y="137372"/>
                  </a:moveTo>
                  <a:lnTo>
                    <a:pt x="97619" y="113195"/>
                  </a:lnTo>
                  <a:lnTo>
                    <a:pt x="104911" y="104911"/>
                  </a:lnTo>
                  <a:lnTo>
                    <a:pt x="123517" y="88534"/>
                  </a:lnTo>
                  <a:lnTo>
                    <a:pt x="146568" y="114999"/>
                  </a:lnTo>
                  <a:lnTo>
                    <a:pt x="140548" y="120375"/>
                  </a:lnTo>
                  <a:lnTo>
                    <a:pt x="134668" y="125896"/>
                  </a:lnTo>
                  <a:lnTo>
                    <a:pt x="128926" y="131562"/>
                  </a:lnTo>
                  <a:lnTo>
                    <a:pt x="123323" y="137372"/>
                  </a:lnTo>
                  <a:close/>
                </a:path>
                <a:path w="6528434" h="3489959">
                  <a:moveTo>
                    <a:pt x="171949" y="95026"/>
                  </a:moveTo>
                  <a:lnTo>
                    <a:pt x="151601" y="66331"/>
                  </a:lnTo>
                  <a:lnTo>
                    <a:pt x="177404" y="48903"/>
                  </a:lnTo>
                  <a:lnTo>
                    <a:pt x="181548" y="46824"/>
                  </a:lnTo>
                  <a:lnTo>
                    <a:pt x="199118" y="77729"/>
                  </a:lnTo>
                  <a:lnTo>
                    <a:pt x="192168" y="81796"/>
                  </a:lnTo>
                  <a:lnTo>
                    <a:pt x="185323" y="86034"/>
                  </a:lnTo>
                  <a:lnTo>
                    <a:pt x="178583" y="90444"/>
                  </a:lnTo>
                  <a:lnTo>
                    <a:pt x="171949" y="95026"/>
                  </a:lnTo>
                  <a:close/>
                </a:path>
                <a:path w="6528434" h="3489959">
                  <a:moveTo>
                    <a:pt x="227978" y="63190"/>
                  </a:moveTo>
                  <a:lnTo>
                    <a:pt x="213626" y="30727"/>
                  </a:lnTo>
                  <a:lnTo>
                    <a:pt x="218766" y="28148"/>
                  </a:lnTo>
                  <a:lnTo>
                    <a:pt x="247053" y="18323"/>
                  </a:lnTo>
                  <a:lnTo>
                    <a:pt x="257959" y="51696"/>
                  </a:lnTo>
                  <a:lnTo>
                    <a:pt x="250358" y="54286"/>
                  </a:lnTo>
                  <a:lnTo>
                    <a:pt x="242828" y="57065"/>
                  </a:lnTo>
                  <a:lnTo>
                    <a:pt x="235368" y="60033"/>
                  </a:lnTo>
                  <a:lnTo>
                    <a:pt x="227978" y="63190"/>
                  </a:lnTo>
                  <a:close/>
                </a:path>
                <a:path w="6528434" h="3489959">
                  <a:moveTo>
                    <a:pt x="289205" y="43210"/>
                  </a:moveTo>
                  <a:lnTo>
                    <a:pt x="281742" y="8959"/>
                  </a:lnTo>
                  <a:lnTo>
                    <a:pt x="309585" y="3269"/>
                  </a:lnTo>
                  <a:lnTo>
                    <a:pt x="316726" y="2789"/>
                  </a:lnTo>
                  <a:lnTo>
                    <a:pt x="320786" y="37963"/>
                  </a:lnTo>
                  <a:lnTo>
                    <a:pt x="312832" y="38981"/>
                  </a:lnTo>
                  <a:lnTo>
                    <a:pt x="304918" y="40195"/>
                  </a:lnTo>
                  <a:lnTo>
                    <a:pt x="297042" y="41605"/>
                  </a:lnTo>
                  <a:lnTo>
                    <a:pt x="289205" y="43210"/>
                  </a:lnTo>
                  <a:close/>
                </a:path>
                <a:path w="6528434" h="3489959">
                  <a:moveTo>
                    <a:pt x="352972" y="35860"/>
                  </a:moveTo>
                  <a:lnTo>
                    <a:pt x="352706" y="368"/>
                  </a:lnTo>
                  <a:lnTo>
                    <a:pt x="358190" y="0"/>
                  </a:lnTo>
                  <a:lnTo>
                    <a:pt x="394011" y="0"/>
                  </a:lnTo>
                  <a:lnTo>
                    <a:pt x="394011" y="35819"/>
                  </a:lnTo>
                  <a:lnTo>
                    <a:pt x="358459" y="35819"/>
                  </a:lnTo>
                  <a:lnTo>
                    <a:pt x="352972" y="35860"/>
                  </a:lnTo>
                  <a:close/>
                </a:path>
                <a:path w="6528434" h="3489959">
                  <a:moveTo>
                    <a:pt x="394011" y="35820"/>
                  </a:moveTo>
                  <a:lnTo>
                    <a:pt x="358459" y="35819"/>
                  </a:lnTo>
                  <a:lnTo>
                    <a:pt x="394011" y="35819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201253" y="16626585"/>
              <a:ext cx="745490" cy="671195"/>
            </a:xfrm>
            <a:custGeom>
              <a:avLst/>
              <a:gdLst/>
              <a:ahLst/>
              <a:cxnLst/>
              <a:rect l="l" t="t" r="r" b="b"/>
              <a:pathLst>
                <a:path w="745490" h="671194">
                  <a:moveTo>
                    <a:pt x="744875" y="671079"/>
                  </a:moveTo>
                  <a:lnTo>
                    <a:pt x="0" y="671079"/>
                  </a:lnTo>
                  <a:lnTo>
                    <a:pt x="0" y="0"/>
                  </a:lnTo>
                  <a:lnTo>
                    <a:pt x="744875" y="0"/>
                  </a:lnTo>
                  <a:lnTo>
                    <a:pt x="744875" y="671079"/>
                  </a:lnTo>
                  <a:close/>
                </a:path>
              </a:pathLst>
            </a:custGeom>
            <a:solidFill>
              <a:srgbClr val="FA3D9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31818" y="170191"/>
              <a:ext cx="3850673" cy="1253707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740"/>
              <a:t>T</a:t>
            </a:r>
            <a:r>
              <a:rPr dirty="0" spc="405"/>
              <a:t>h</a:t>
            </a:r>
            <a:r>
              <a:rPr dirty="0" spc="-170"/>
              <a:t>e</a:t>
            </a:r>
            <a:r>
              <a:rPr dirty="0" spc="-760"/>
              <a:t> </a:t>
            </a:r>
            <a:r>
              <a:rPr dirty="0" spc="470"/>
              <a:t>i</a:t>
            </a:r>
            <a:r>
              <a:rPr dirty="0" spc="405"/>
              <a:t>m</a:t>
            </a:r>
            <a:r>
              <a:rPr dirty="0" spc="360"/>
              <a:t>p</a:t>
            </a:r>
            <a:r>
              <a:rPr dirty="0" spc="285"/>
              <a:t>a</a:t>
            </a:r>
            <a:r>
              <a:rPr dirty="0" spc="120"/>
              <a:t>c</a:t>
            </a:r>
            <a:r>
              <a:rPr dirty="0" spc="190"/>
              <a:t>t</a:t>
            </a:r>
            <a:r>
              <a:rPr dirty="0" spc="-760"/>
              <a:t> </a:t>
            </a:r>
            <a:r>
              <a:rPr dirty="0" spc="265"/>
              <a:t>o</a:t>
            </a:r>
            <a:r>
              <a:rPr dirty="0" spc="335"/>
              <a:t>f</a:t>
            </a:r>
            <a:r>
              <a:rPr dirty="0" spc="-760"/>
              <a:t> </a:t>
            </a:r>
            <a:r>
              <a:rPr dirty="0" spc="120"/>
              <a:t>c</a:t>
            </a:r>
            <a:r>
              <a:rPr dirty="0" spc="405"/>
              <a:t>h</a:t>
            </a:r>
            <a:r>
              <a:rPr dirty="0" spc="470"/>
              <a:t>il</a:t>
            </a:r>
            <a:r>
              <a:rPr dirty="0" spc="175"/>
              <a:t>d</a:t>
            </a:r>
            <a:r>
              <a:rPr dirty="0" spc="780"/>
              <a:t>r</a:t>
            </a:r>
            <a:r>
              <a:rPr dirty="0" spc="-170"/>
              <a:t>e</a:t>
            </a:r>
            <a:r>
              <a:rPr dirty="0" spc="434"/>
              <a:t>n</a:t>
            </a:r>
            <a:r>
              <a:rPr dirty="0" spc="-760"/>
              <a:t> </a:t>
            </a:r>
            <a:r>
              <a:rPr dirty="0" spc="-170"/>
              <a:t>e</a:t>
            </a:r>
            <a:r>
              <a:rPr dirty="0" spc="405"/>
              <a:t>m</a:t>
            </a:r>
            <a:r>
              <a:rPr dirty="0" spc="360"/>
              <a:t>p</a:t>
            </a:r>
            <a:r>
              <a:rPr dirty="0" spc="470"/>
              <a:t>l</a:t>
            </a:r>
            <a:r>
              <a:rPr dirty="0" spc="265"/>
              <a:t>o</a:t>
            </a:r>
            <a:r>
              <a:rPr dirty="0" spc="160"/>
              <a:t>y</a:t>
            </a:r>
            <a:r>
              <a:rPr dirty="0" spc="405"/>
              <a:t>m</a:t>
            </a:r>
            <a:r>
              <a:rPr dirty="0" spc="-170"/>
              <a:t>e</a:t>
            </a:r>
            <a:r>
              <a:rPr dirty="0" spc="434"/>
              <a:t>n</a:t>
            </a:r>
            <a:r>
              <a:rPr dirty="0" spc="190"/>
              <a:t>t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048157" y="1974786"/>
            <a:ext cx="11976735" cy="7994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050" spc="265" i="1">
                <a:solidFill>
                  <a:srgbClr val="FFCC00"/>
                </a:solidFill>
                <a:latin typeface="Verdana"/>
                <a:cs typeface="Verdana"/>
              </a:rPr>
              <a:t>o</a:t>
            </a:r>
            <a:r>
              <a:rPr dirty="0" sz="5050" spc="434" i="1">
                <a:solidFill>
                  <a:srgbClr val="FFCC00"/>
                </a:solidFill>
                <a:latin typeface="Verdana"/>
                <a:cs typeface="Verdana"/>
              </a:rPr>
              <a:t>n</a:t>
            </a:r>
            <a:r>
              <a:rPr dirty="0" sz="5050" spc="-760" i="1">
                <a:solidFill>
                  <a:srgbClr val="FFCC00"/>
                </a:solidFill>
                <a:latin typeface="Verdana"/>
                <a:cs typeface="Verdana"/>
              </a:rPr>
              <a:t> </a:t>
            </a:r>
            <a:r>
              <a:rPr dirty="0" sz="5050" spc="-170" i="1">
                <a:solidFill>
                  <a:srgbClr val="FFCC00"/>
                </a:solidFill>
                <a:latin typeface="Verdana"/>
                <a:cs typeface="Verdana"/>
              </a:rPr>
              <a:t>e</a:t>
            </a:r>
            <a:r>
              <a:rPr dirty="0" sz="5050" spc="120" i="1">
                <a:solidFill>
                  <a:srgbClr val="FFCC00"/>
                </a:solidFill>
                <a:latin typeface="Verdana"/>
                <a:cs typeface="Verdana"/>
              </a:rPr>
              <a:t>c</a:t>
            </a:r>
            <a:r>
              <a:rPr dirty="0" sz="5050" spc="265" i="1">
                <a:solidFill>
                  <a:srgbClr val="FFCC00"/>
                </a:solidFill>
                <a:latin typeface="Verdana"/>
                <a:cs typeface="Verdana"/>
              </a:rPr>
              <a:t>o</a:t>
            </a:r>
            <a:r>
              <a:rPr dirty="0" sz="5050" spc="434" i="1">
                <a:solidFill>
                  <a:srgbClr val="FFCC00"/>
                </a:solidFill>
                <a:latin typeface="Verdana"/>
                <a:cs typeface="Verdana"/>
              </a:rPr>
              <a:t>n</a:t>
            </a:r>
            <a:r>
              <a:rPr dirty="0" sz="5050" spc="265" i="1">
                <a:solidFill>
                  <a:srgbClr val="FFCC00"/>
                </a:solidFill>
                <a:latin typeface="Verdana"/>
                <a:cs typeface="Verdana"/>
              </a:rPr>
              <a:t>o</a:t>
            </a:r>
            <a:r>
              <a:rPr dirty="0" sz="5050" spc="405" i="1">
                <a:solidFill>
                  <a:srgbClr val="FFCC00"/>
                </a:solidFill>
                <a:latin typeface="Verdana"/>
                <a:cs typeface="Verdana"/>
              </a:rPr>
              <a:t>m</a:t>
            </a:r>
            <a:r>
              <a:rPr dirty="0" sz="5050" spc="470" i="1">
                <a:solidFill>
                  <a:srgbClr val="FFCC00"/>
                </a:solidFill>
                <a:latin typeface="Verdana"/>
                <a:cs typeface="Verdana"/>
              </a:rPr>
              <a:t>i</a:t>
            </a:r>
            <a:r>
              <a:rPr dirty="0" sz="5050" spc="120" i="1">
                <a:solidFill>
                  <a:srgbClr val="FFCC00"/>
                </a:solidFill>
                <a:latin typeface="Verdana"/>
                <a:cs typeface="Verdana"/>
              </a:rPr>
              <a:t>c</a:t>
            </a:r>
            <a:r>
              <a:rPr dirty="0" sz="5050" spc="-760" i="1">
                <a:solidFill>
                  <a:srgbClr val="FFCC00"/>
                </a:solidFill>
                <a:latin typeface="Verdana"/>
                <a:cs typeface="Verdana"/>
              </a:rPr>
              <a:t> </a:t>
            </a:r>
            <a:r>
              <a:rPr dirty="0" sz="5050" spc="80" i="1">
                <a:solidFill>
                  <a:srgbClr val="FFCC00"/>
                </a:solidFill>
                <a:latin typeface="Verdana"/>
                <a:cs typeface="Verdana"/>
              </a:rPr>
              <a:t>g</a:t>
            </a:r>
            <a:r>
              <a:rPr dirty="0" sz="5050" spc="780" i="1">
                <a:solidFill>
                  <a:srgbClr val="FFCC00"/>
                </a:solidFill>
                <a:latin typeface="Verdana"/>
                <a:cs typeface="Verdana"/>
              </a:rPr>
              <a:t>r</a:t>
            </a:r>
            <a:r>
              <a:rPr dirty="0" sz="5050" spc="265" i="1">
                <a:solidFill>
                  <a:srgbClr val="FFCC00"/>
                </a:solidFill>
                <a:latin typeface="Verdana"/>
                <a:cs typeface="Verdana"/>
              </a:rPr>
              <a:t>o</a:t>
            </a:r>
            <a:r>
              <a:rPr dirty="0" sz="5050" spc="570" i="1">
                <a:solidFill>
                  <a:srgbClr val="FFCC00"/>
                </a:solidFill>
                <a:latin typeface="Verdana"/>
                <a:cs typeface="Verdana"/>
              </a:rPr>
              <a:t>w</a:t>
            </a:r>
            <a:r>
              <a:rPr dirty="0" sz="5050" spc="190" i="1">
                <a:solidFill>
                  <a:srgbClr val="FFCC00"/>
                </a:solidFill>
                <a:latin typeface="Verdana"/>
                <a:cs typeface="Verdana"/>
              </a:rPr>
              <a:t>t</a:t>
            </a:r>
            <a:r>
              <a:rPr dirty="0" sz="5050" spc="405" i="1">
                <a:solidFill>
                  <a:srgbClr val="FFCC00"/>
                </a:solidFill>
                <a:latin typeface="Verdana"/>
                <a:cs typeface="Verdana"/>
              </a:rPr>
              <a:t>h</a:t>
            </a:r>
            <a:r>
              <a:rPr dirty="0" sz="5050" spc="-760" i="1">
                <a:solidFill>
                  <a:srgbClr val="FFCC00"/>
                </a:solidFill>
                <a:latin typeface="Verdana"/>
                <a:cs typeface="Verdana"/>
              </a:rPr>
              <a:t> </a:t>
            </a:r>
            <a:r>
              <a:rPr dirty="0" sz="5050" spc="470" i="1">
                <a:solidFill>
                  <a:srgbClr val="FFCC00"/>
                </a:solidFill>
                <a:latin typeface="Verdana"/>
                <a:cs typeface="Verdana"/>
              </a:rPr>
              <a:t>i</a:t>
            </a:r>
            <a:r>
              <a:rPr dirty="0" sz="5050" spc="434" i="1">
                <a:solidFill>
                  <a:srgbClr val="FFCC00"/>
                </a:solidFill>
                <a:latin typeface="Verdana"/>
                <a:cs typeface="Verdana"/>
              </a:rPr>
              <a:t>n</a:t>
            </a:r>
            <a:r>
              <a:rPr dirty="0" sz="5050" spc="-760" i="1">
                <a:solidFill>
                  <a:srgbClr val="FFCC00"/>
                </a:solidFill>
                <a:latin typeface="Verdana"/>
                <a:cs typeface="Verdana"/>
              </a:rPr>
              <a:t> </a:t>
            </a:r>
            <a:r>
              <a:rPr dirty="0" sz="5050" spc="375" i="1">
                <a:solidFill>
                  <a:srgbClr val="FFCC00"/>
                </a:solidFill>
                <a:latin typeface="Verdana"/>
                <a:cs typeface="Verdana"/>
              </a:rPr>
              <a:t>s</a:t>
            </a:r>
            <a:r>
              <a:rPr dirty="0" sz="5050" spc="265" i="1">
                <a:solidFill>
                  <a:srgbClr val="FFCC00"/>
                </a:solidFill>
                <a:latin typeface="Verdana"/>
                <a:cs typeface="Verdana"/>
              </a:rPr>
              <a:t>o</a:t>
            </a:r>
            <a:r>
              <a:rPr dirty="0" sz="5050" spc="285" i="1">
                <a:solidFill>
                  <a:srgbClr val="FFCC00"/>
                </a:solidFill>
                <a:latin typeface="Verdana"/>
                <a:cs typeface="Verdana"/>
              </a:rPr>
              <a:t>u</a:t>
            </a:r>
            <a:r>
              <a:rPr dirty="0" sz="5050" spc="190" i="1">
                <a:solidFill>
                  <a:srgbClr val="FFCC00"/>
                </a:solidFill>
                <a:latin typeface="Verdana"/>
                <a:cs typeface="Verdana"/>
              </a:rPr>
              <a:t>t</a:t>
            </a:r>
            <a:r>
              <a:rPr dirty="0" sz="5050" spc="405" i="1">
                <a:solidFill>
                  <a:srgbClr val="FFCC00"/>
                </a:solidFill>
                <a:latin typeface="Verdana"/>
                <a:cs typeface="Verdana"/>
              </a:rPr>
              <a:t>h</a:t>
            </a:r>
            <a:r>
              <a:rPr dirty="0" sz="5050" spc="-760" i="1">
                <a:solidFill>
                  <a:srgbClr val="FFCC00"/>
                </a:solidFill>
                <a:latin typeface="Verdana"/>
                <a:cs typeface="Verdana"/>
              </a:rPr>
              <a:t> </a:t>
            </a:r>
            <a:r>
              <a:rPr dirty="0" sz="5050" spc="285" i="1">
                <a:solidFill>
                  <a:srgbClr val="FFCC00"/>
                </a:solidFill>
                <a:latin typeface="Verdana"/>
                <a:cs typeface="Verdana"/>
              </a:rPr>
              <a:t>a</a:t>
            </a:r>
            <a:r>
              <a:rPr dirty="0" sz="5050" spc="375" i="1">
                <a:solidFill>
                  <a:srgbClr val="FFCC00"/>
                </a:solidFill>
                <a:latin typeface="Verdana"/>
                <a:cs typeface="Verdana"/>
              </a:rPr>
              <a:t>s</a:t>
            </a:r>
            <a:r>
              <a:rPr dirty="0" sz="5050" spc="470" i="1">
                <a:solidFill>
                  <a:srgbClr val="FFCC00"/>
                </a:solidFill>
                <a:latin typeface="Verdana"/>
                <a:cs typeface="Verdana"/>
              </a:rPr>
              <a:t>i</a:t>
            </a:r>
            <a:r>
              <a:rPr dirty="0" sz="5050" spc="285" i="1">
                <a:solidFill>
                  <a:srgbClr val="FFCC00"/>
                </a:solidFill>
                <a:latin typeface="Verdana"/>
                <a:cs typeface="Verdana"/>
              </a:rPr>
              <a:t>a</a:t>
            </a:r>
            <a:r>
              <a:rPr dirty="0" sz="5050" spc="434" i="1">
                <a:solidFill>
                  <a:srgbClr val="FFCC00"/>
                </a:solidFill>
                <a:latin typeface="Verdana"/>
                <a:cs typeface="Verdana"/>
              </a:rPr>
              <a:t>n</a:t>
            </a:r>
            <a:endParaRPr sz="505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227085" y="3128510"/>
            <a:ext cx="3298190" cy="670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200" spc="365">
                <a:solidFill>
                  <a:srgbClr val="FFCC00"/>
                </a:solidFill>
                <a:latin typeface="Calibri"/>
                <a:cs typeface="Calibri"/>
              </a:rPr>
              <a:t>Introduction</a:t>
            </a:r>
            <a:endParaRPr sz="4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141834" y="3195397"/>
            <a:ext cx="4583430" cy="670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200" spc="345">
                <a:solidFill>
                  <a:srgbClr val="FFCC00"/>
                </a:solidFill>
                <a:latin typeface="Calibri"/>
                <a:cs typeface="Calibri"/>
              </a:rPr>
              <a:t>Literature</a:t>
            </a:r>
            <a:r>
              <a:rPr dirty="0" sz="4200" spc="5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dirty="0" sz="4200" spc="545">
                <a:solidFill>
                  <a:srgbClr val="FFCC00"/>
                </a:solidFill>
                <a:latin typeface="Calibri"/>
                <a:cs typeface="Calibri"/>
              </a:rPr>
              <a:t>Riview</a:t>
            </a:r>
            <a:endParaRPr sz="4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39197" y="7046071"/>
            <a:ext cx="2351405" cy="670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200" spc="1050">
                <a:solidFill>
                  <a:srgbClr val="FFCC00"/>
                </a:solidFill>
                <a:latin typeface="Calibri"/>
                <a:cs typeface="Calibri"/>
              </a:rPr>
              <a:t>A</a:t>
            </a:r>
            <a:r>
              <a:rPr dirty="0" sz="4200" spc="530">
                <a:solidFill>
                  <a:srgbClr val="FFCC00"/>
                </a:solidFill>
                <a:latin typeface="Calibri"/>
                <a:cs typeface="Calibri"/>
              </a:rPr>
              <a:t>n</a:t>
            </a:r>
            <a:r>
              <a:rPr dirty="0" sz="4200" spc="525">
                <a:solidFill>
                  <a:srgbClr val="FFCC00"/>
                </a:solidFill>
                <a:latin typeface="Calibri"/>
                <a:cs typeface="Calibri"/>
              </a:rPr>
              <a:t>a</a:t>
            </a:r>
            <a:r>
              <a:rPr dirty="0" sz="4200" spc="440">
                <a:solidFill>
                  <a:srgbClr val="FFCC00"/>
                </a:solidFill>
                <a:latin typeface="Calibri"/>
                <a:cs typeface="Calibri"/>
              </a:rPr>
              <a:t>l</a:t>
            </a:r>
            <a:r>
              <a:rPr dirty="0" sz="4200" spc="550">
                <a:solidFill>
                  <a:srgbClr val="FFCC00"/>
                </a:solidFill>
                <a:latin typeface="Calibri"/>
                <a:cs typeface="Calibri"/>
              </a:rPr>
              <a:t>y</a:t>
            </a:r>
            <a:r>
              <a:rPr dirty="0" sz="4200" spc="505">
                <a:solidFill>
                  <a:srgbClr val="FFCC00"/>
                </a:solidFill>
                <a:latin typeface="Calibri"/>
                <a:cs typeface="Calibri"/>
              </a:rPr>
              <a:t>s</a:t>
            </a:r>
            <a:r>
              <a:rPr dirty="0" sz="4200" spc="430">
                <a:solidFill>
                  <a:srgbClr val="FFCC00"/>
                </a:solidFill>
                <a:latin typeface="Calibri"/>
                <a:cs typeface="Calibri"/>
              </a:rPr>
              <a:t>i</a:t>
            </a:r>
            <a:r>
              <a:rPr dirty="0" sz="4200" spc="505">
                <a:solidFill>
                  <a:srgbClr val="FFCC00"/>
                </a:solidFill>
                <a:latin typeface="Calibri"/>
                <a:cs typeface="Calibri"/>
              </a:rPr>
              <a:t>s</a:t>
            </a:r>
            <a:endParaRPr sz="4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443677" y="10905149"/>
            <a:ext cx="4612640" cy="670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200" spc="835">
                <a:solidFill>
                  <a:srgbClr val="FFCC00"/>
                </a:solidFill>
                <a:latin typeface="Calibri"/>
                <a:cs typeface="Calibri"/>
              </a:rPr>
              <a:t>R</a:t>
            </a:r>
            <a:r>
              <a:rPr dirty="0" sz="4200" spc="200">
                <a:solidFill>
                  <a:srgbClr val="FFCC00"/>
                </a:solidFill>
                <a:latin typeface="Calibri"/>
                <a:cs typeface="Calibri"/>
              </a:rPr>
              <a:t>e</a:t>
            </a:r>
            <a:r>
              <a:rPr dirty="0" sz="4200" spc="470">
                <a:solidFill>
                  <a:srgbClr val="FFCC00"/>
                </a:solidFill>
                <a:latin typeface="Calibri"/>
                <a:cs typeface="Calibri"/>
              </a:rPr>
              <a:t>c</a:t>
            </a:r>
            <a:r>
              <a:rPr dirty="0" sz="4200" spc="210">
                <a:solidFill>
                  <a:srgbClr val="FFCC00"/>
                </a:solidFill>
                <a:latin typeface="Calibri"/>
                <a:cs typeface="Calibri"/>
              </a:rPr>
              <a:t>o</a:t>
            </a:r>
            <a:r>
              <a:rPr dirty="0" sz="4200" spc="484">
                <a:solidFill>
                  <a:srgbClr val="FFCC00"/>
                </a:solidFill>
                <a:latin typeface="Calibri"/>
                <a:cs typeface="Calibri"/>
              </a:rPr>
              <a:t>mm</a:t>
            </a:r>
            <a:r>
              <a:rPr dirty="0" sz="4200" spc="200">
                <a:solidFill>
                  <a:srgbClr val="FFCC00"/>
                </a:solidFill>
                <a:latin typeface="Calibri"/>
                <a:cs typeface="Calibri"/>
              </a:rPr>
              <a:t>e</a:t>
            </a:r>
            <a:r>
              <a:rPr dirty="0" sz="4200" spc="530">
                <a:solidFill>
                  <a:srgbClr val="FFCC00"/>
                </a:solidFill>
                <a:latin typeface="Calibri"/>
                <a:cs typeface="Calibri"/>
              </a:rPr>
              <a:t>n</a:t>
            </a:r>
            <a:r>
              <a:rPr dirty="0" sz="4200" spc="475">
                <a:solidFill>
                  <a:srgbClr val="FFCC00"/>
                </a:solidFill>
                <a:latin typeface="Calibri"/>
                <a:cs typeface="Calibri"/>
              </a:rPr>
              <a:t>d</a:t>
            </a:r>
            <a:r>
              <a:rPr dirty="0" sz="4200" spc="525">
                <a:solidFill>
                  <a:srgbClr val="FFCC00"/>
                </a:solidFill>
                <a:latin typeface="Calibri"/>
                <a:cs typeface="Calibri"/>
              </a:rPr>
              <a:t>a</a:t>
            </a:r>
            <a:r>
              <a:rPr dirty="0" sz="4200" spc="280">
                <a:solidFill>
                  <a:srgbClr val="FFCC00"/>
                </a:solidFill>
                <a:latin typeface="Calibri"/>
                <a:cs typeface="Calibri"/>
              </a:rPr>
              <a:t>ti</a:t>
            </a:r>
            <a:r>
              <a:rPr dirty="0" sz="4200" spc="210">
                <a:solidFill>
                  <a:srgbClr val="FFCC00"/>
                </a:solidFill>
                <a:latin typeface="Calibri"/>
                <a:cs typeface="Calibri"/>
              </a:rPr>
              <a:t>o</a:t>
            </a:r>
            <a:r>
              <a:rPr dirty="0" sz="4200" spc="530">
                <a:solidFill>
                  <a:srgbClr val="FFCC00"/>
                </a:solidFill>
                <a:latin typeface="Calibri"/>
                <a:cs typeface="Calibri"/>
              </a:rPr>
              <a:t>n</a:t>
            </a:r>
            <a:endParaRPr sz="4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90269" y="7839565"/>
            <a:ext cx="11913235" cy="2447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2700" marR="5080">
              <a:lnSpc>
                <a:spcPct val="100699"/>
              </a:lnSpc>
              <a:spcBef>
                <a:spcPts val="120"/>
              </a:spcBef>
            </a:pP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Since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2016,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global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progress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against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 child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labour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30">
                <a:solidFill>
                  <a:srgbClr val="FFFFFF"/>
                </a:solidFill>
                <a:latin typeface="Trebuchet MS"/>
                <a:cs typeface="Trebuchet MS"/>
              </a:rPr>
              <a:t>has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been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stagnant,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increase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over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80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million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children </a:t>
            </a:r>
            <a:r>
              <a:rPr dirty="0" sz="1750" spc="-5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engaged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child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labor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6.5 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million 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engaged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perilous </a:t>
            </a:r>
            <a:r>
              <a:rPr dirty="0" sz="1750" spc="15">
                <a:solidFill>
                  <a:srgbClr val="FFFFFF"/>
                </a:solidFill>
                <a:latin typeface="Trebuchet MS"/>
                <a:cs typeface="Trebuchet MS"/>
              </a:rPr>
              <a:t>labor.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Inactive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minors, 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who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not 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engaged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school 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or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employment,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make 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up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significant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proportion of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the population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seven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countries. 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Education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attendance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generally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lower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14">
                <a:solidFill>
                  <a:srgbClr val="FFFFFF"/>
                </a:solidFill>
                <a:latin typeface="Trebuchet MS"/>
                <a:cs typeface="Trebuchet MS"/>
              </a:rPr>
              <a:t>among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children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who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are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employed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compared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their 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non-working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counterparts. </a:t>
            </a:r>
            <a:r>
              <a:rPr dirty="0" sz="1750" spc="-5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Out-of-school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children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South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Asia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significant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challenge, 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with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over </a:t>
            </a:r>
            <a:r>
              <a:rPr dirty="0" sz="1750" spc="190">
                <a:solidFill>
                  <a:srgbClr val="FFFFFF"/>
                </a:solidFill>
                <a:latin typeface="Trebuchet MS"/>
                <a:cs typeface="Trebuchet MS"/>
              </a:rPr>
              <a:t>24 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million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children 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aged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7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14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three countries. 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South 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Asia's </a:t>
            </a:r>
            <a:r>
              <a:rPr dirty="0" sz="1750" spc="140">
                <a:solidFill>
                  <a:srgbClr val="FFFFFF"/>
                </a:solidFill>
                <a:latin typeface="Trebuchet MS"/>
                <a:cs typeface="Trebuchet MS"/>
              </a:rPr>
              <a:t>Gross 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Domestic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Product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(GDP) </a:t>
            </a:r>
            <a:r>
              <a:rPr dirty="0" sz="1750" spc="160">
                <a:solidFill>
                  <a:srgbClr val="FFFFFF"/>
                </a:solidFill>
                <a:latin typeface="Trebuchet MS"/>
                <a:cs typeface="Trebuchet MS"/>
              </a:rPr>
              <a:t>shows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an 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uneven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proportion of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total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GDP, 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240">
                <a:solidFill>
                  <a:srgbClr val="FFFFFF"/>
                </a:solidFill>
                <a:latin typeface="Trebuchet MS"/>
                <a:cs typeface="Trebuchet MS"/>
              </a:rPr>
              <a:t>74%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employed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children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engaged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unpaid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5">
                <a:solidFill>
                  <a:srgbClr val="FFFFFF"/>
                </a:solidFill>
                <a:latin typeface="Trebuchet MS"/>
                <a:cs typeface="Trebuchet MS"/>
              </a:rPr>
              <a:t>activities.</a:t>
            </a:r>
            <a:r>
              <a:rPr dirty="0" sz="1750" spc="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Child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labour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predominantly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concentrated </a:t>
            </a:r>
            <a:r>
              <a:rPr dirty="0" sz="1750" spc="20">
                <a:solidFill>
                  <a:srgbClr val="FFFFFF"/>
                </a:solidFill>
                <a:latin typeface="Trebuchet MS"/>
                <a:cs typeface="Trebuchet MS"/>
              </a:rPr>
              <a:t>within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750" spc="20">
                <a:solidFill>
                  <a:srgbClr val="FFFFFF"/>
                </a:solidFill>
                <a:latin typeface="Trebuchet MS"/>
                <a:cs typeface="Trebuchet MS"/>
              </a:rPr>
              <a:t>family 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unit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South 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Asian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countries, 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except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Bangladesh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Maldives.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distribution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minors</a:t>
            </a:r>
            <a:r>
              <a:rPr dirty="0" sz="175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across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industrial</a:t>
            </a:r>
            <a:r>
              <a:rPr dirty="0" sz="175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sectors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175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not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5">
                <a:solidFill>
                  <a:srgbClr val="FFFFFF"/>
                </a:solidFill>
                <a:latin typeface="Trebuchet MS"/>
                <a:cs typeface="Trebuchet MS"/>
              </a:rPr>
              <a:t>uniform,</a:t>
            </a:r>
            <a:r>
              <a:rPr dirty="0" sz="175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30">
                <a:solidFill>
                  <a:srgbClr val="FFFFFF"/>
                </a:solidFill>
                <a:latin typeface="Trebuchet MS"/>
                <a:cs typeface="Trebuchet MS"/>
              </a:rPr>
              <a:t>some</a:t>
            </a:r>
            <a:r>
              <a:rPr dirty="0" sz="175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industries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25">
                <a:solidFill>
                  <a:srgbClr val="FFFFFF"/>
                </a:solidFill>
                <a:latin typeface="Trebuchet MS"/>
                <a:cs typeface="Trebuchet MS"/>
              </a:rPr>
              <a:t>prioritizing</a:t>
            </a:r>
            <a:r>
              <a:rPr dirty="0" sz="175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children's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5">
                <a:solidFill>
                  <a:srgbClr val="FFFFFF"/>
                </a:solidFill>
                <a:latin typeface="Trebuchet MS"/>
                <a:cs typeface="Trebuchet MS"/>
              </a:rPr>
              <a:t>labor.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57425" y="10619568"/>
            <a:ext cx="2866390" cy="670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200" spc="459">
                <a:solidFill>
                  <a:srgbClr val="FFCC00"/>
                </a:solidFill>
                <a:latin typeface="Calibri"/>
                <a:cs typeface="Calibri"/>
              </a:rPr>
              <a:t>D</a:t>
            </a:r>
            <a:r>
              <a:rPr dirty="0" sz="4200" spc="430">
                <a:solidFill>
                  <a:srgbClr val="FFCC00"/>
                </a:solidFill>
                <a:latin typeface="Calibri"/>
                <a:cs typeface="Calibri"/>
              </a:rPr>
              <a:t>i</a:t>
            </a:r>
            <a:r>
              <a:rPr dirty="0" sz="4200" spc="505">
                <a:solidFill>
                  <a:srgbClr val="FFCC00"/>
                </a:solidFill>
                <a:latin typeface="Calibri"/>
                <a:cs typeface="Calibri"/>
              </a:rPr>
              <a:t>s</a:t>
            </a:r>
            <a:r>
              <a:rPr dirty="0" sz="4200" spc="470">
                <a:solidFill>
                  <a:srgbClr val="FFCC00"/>
                </a:solidFill>
                <a:latin typeface="Calibri"/>
                <a:cs typeface="Calibri"/>
              </a:rPr>
              <a:t>c</a:t>
            </a:r>
            <a:r>
              <a:rPr dirty="0" sz="4200" spc="459">
                <a:solidFill>
                  <a:srgbClr val="FFCC00"/>
                </a:solidFill>
                <a:latin typeface="Calibri"/>
                <a:cs typeface="Calibri"/>
              </a:rPr>
              <a:t>u</a:t>
            </a:r>
            <a:r>
              <a:rPr dirty="0" sz="4200" spc="505">
                <a:solidFill>
                  <a:srgbClr val="FFCC00"/>
                </a:solidFill>
                <a:latin typeface="Calibri"/>
                <a:cs typeface="Calibri"/>
              </a:rPr>
              <a:t>ss</a:t>
            </a:r>
            <a:r>
              <a:rPr dirty="0" sz="4200" spc="430">
                <a:solidFill>
                  <a:srgbClr val="FFCC00"/>
                </a:solidFill>
                <a:latin typeface="Calibri"/>
                <a:cs typeface="Calibri"/>
              </a:rPr>
              <a:t>i</a:t>
            </a:r>
            <a:r>
              <a:rPr dirty="0" sz="4200" spc="210">
                <a:solidFill>
                  <a:srgbClr val="FFCC00"/>
                </a:solidFill>
                <a:latin typeface="Calibri"/>
                <a:cs typeface="Calibri"/>
              </a:rPr>
              <a:t>o</a:t>
            </a:r>
            <a:r>
              <a:rPr dirty="0" sz="4200" spc="530">
                <a:solidFill>
                  <a:srgbClr val="FFCC00"/>
                </a:solidFill>
                <a:latin typeface="Calibri"/>
                <a:cs typeface="Calibri"/>
              </a:rPr>
              <a:t>n</a:t>
            </a:r>
            <a:endParaRPr sz="4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04939" y="11461344"/>
            <a:ext cx="5358130" cy="153733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algn="just" marL="12700" marR="5080">
              <a:lnSpc>
                <a:spcPts val="1970"/>
              </a:lnSpc>
              <a:spcBef>
                <a:spcPts val="215"/>
              </a:spcBef>
            </a:pP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Child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labour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significantly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impacts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economic </a:t>
            </a:r>
            <a:r>
              <a:rPr dirty="0" sz="1700" spc="-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efficiency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production,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raising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household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income </a:t>
            </a:r>
            <a:r>
              <a:rPr dirty="0" sz="1700" spc="-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survival </a:t>
            </a:r>
            <a:r>
              <a:rPr dirty="0" sz="1700" spc="90">
                <a:solidFill>
                  <a:srgbClr val="FFFFFF"/>
                </a:solidFill>
                <a:latin typeface="Trebuchet MS"/>
                <a:cs typeface="Trebuchet MS"/>
              </a:rPr>
              <a:t>chances 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short </a:t>
            </a:r>
            <a:r>
              <a:rPr dirty="0" sz="1700" spc="10">
                <a:solidFill>
                  <a:srgbClr val="FFFFFF"/>
                </a:solidFill>
                <a:latin typeface="Trebuchet MS"/>
                <a:cs typeface="Trebuchet MS"/>
              </a:rPr>
              <a:t>term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but 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causing </a:t>
            </a:r>
            <a:r>
              <a:rPr dirty="0" sz="1700" spc="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long-term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consequences. </a:t>
            </a:r>
            <a:r>
              <a:rPr dirty="0" sz="1700" spc="-45">
                <a:solidFill>
                  <a:srgbClr val="FFFFFF"/>
                </a:solidFill>
                <a:latin typeface="Trebuchet MS"/>
                <a:cs typeface="Trebuchet MS"/>
              </a:rPr>
              <a:t>It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often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deprives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children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education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skills, 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lowering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human 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capital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perpetuating</a:t>
            </a:r>
            <a:r>
              <a:rPr dirty="0" sz="17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household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poverty.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04939" y="13216534"/>
            <a:ext cx="5358130" cy="78486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algn="just" marL="12700" marR="5080">
              <a:lnSpc>
                <a:spcPts val="1970"/>
              </a:lnSpc>
              <a:spcBef>
                <a:spcPts val="215"/>
              </a:spcBef>
            </a:pP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Effective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child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labour policies 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should 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foster 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financial </a:t>
            </a:r>
            <a:r>
              <a:rPr dirty="0" sz="1700" spc="-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markets,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credit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availability,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65">
                <a:solidFill>
                  <a:srgbClr val="FFFFFF"/>
                </a:solidFill>
                <a:latin typeface="Trebuchet MS"/>
                <a:cs typeface="Trebuchet MS"/>
              </a:rPr>
              <a:t>expansion </a:t>
            </a:r>
            <a:r>
              <a:rPr dirty="0" sz="1700" spc="-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17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address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10">
                <a:solidFill>
                  <a:srgbClr val="FFFFFF"/>
                </a:solidFill>
                <a:latin typeface="Trebuchet MS"/>
                <a:cs typeface="Trebuchet MS"/>
              </a:rPr>
              <a:t>causes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child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labour.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04939" y="14219501"/>
            <a:ext cx="5358130" cy="128651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algn="just" marL="12700" marR="5080">
              <a:lnSpc>
                <a:spcPts val="1970"/>
              </a:lnSpc>
              <a:spcBef>
                <a:spcPts val="215"/>
              </a:spcBef>
            </a:pP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Child</a:t>
            </a:r>
            <a:r>
              <a:rPr dirty="0" sz="17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labour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also</a:t>
            </a:r>
            <a:r>
              <a:rPr dirty="0" sz="17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hinders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development</a:t>
            </a:r>
            <a:r>
              <a:rPr dirty="0" sz="17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human </a:t>
            </a:r>
            <a:r>
              <a:rPr dirty="0" sz="1700" spc="-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capital,</a:t>
            </a:r>
            <a:r>
              <a:rPr dirty="0" sz="17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reducing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accumulation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 of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skills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preventing </a:t>
            </a:r>
            <a:r>
              <a:rPr dirty="0" sz="1700" spc="10">
                <a:solidFill>
                  <a:srgbClr val="FFFFFF"/>
                </a:solidFill>
                <a:latin typeface="Trebuchet MS"/>
                <a:cs typeface="Trebuchet MS"/>
              </a:rPr>
              <a:t>future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generations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from contributing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 the 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economy. 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Additionally,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child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labour 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negatively 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impacts</a:t>
            </a:r>
            <a:r>
              <a:rPr dirty="0" sz="1700" spc="5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children's</a:t>
            </a:r>
            <a:r>
              <a:rPr dirty="0" sz="1700" spc="5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health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700" spc="5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well-being,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limiting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04939" y="15473209"/>
            <a:ext cx="535813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96925" algn="l"/>
                <a:tab pos="2007235" algn="l"/>
                <a:tab pos="2616200" algn="l"/>
                <a:tab pos="3921760" algn="l"/>
                <a:tab pos="4963795" algn="l"/>
              </a:tabLst>
            </a:pP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2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04939" y="15723950"/>
            <a:ext cx="388747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perpetuating</a:t>
            </a:r>
            <a:r>
              <a:rPr dirty="0" sz="17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intergenerational</a:t>
            </a:r>
            <a:r>
              <a:rPr dirty="0" sz="17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cycles.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208184" y="11693195"/>
            <a:ext cx="615378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95325" algn="l"/>
                <a:tab pos="1499870" algn="l"/>
                <a:tab pos="2712085" algn="l"/>
                <a:tab pos="3676650" algn="l"/>
                <a:tab pos="4435475" algn="l"/>
                <a:tab pos="5155565" algn="l"/>
              </a:tabLst>
            </a:pPr>
            <a:r>
              <a:rPr dirty="0" sz="1700" spc="21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26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4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208184" y="11943937"/>
            <a:ext cx="615378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177290" algn="l"/>
                <a:tab pos="1807845" algn="l"/>
                <a:tab pos="2561590" algn="l"/>
                <a:tab pos="3576954" algn="l"/>
                <a:tab pos="4157345" algn="l"/>
                <a:tab pos="4820920" algn="l"/>
                <a:tab pos="5796915" algn="l"/>
              </a:tabLst>
            </a:pP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ss</a:t>
            </a:r>
            <a:r>
              <a:rPr dirty="0" sz="1700" spc="-155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dirty="0" sz="1700" spc="-15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2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ll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208184" y="12194678"/>
            <a:ext cx="6153785" cy="128651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algn="just" marL="12700" marR="5080">
              <a:lnSpc>
                <a:spcPts val="1970"/>
              </a:lnSpc>
              <a:spcBef>
                <a:spcPts val="215"/>
              </a:spcBef>
            </a:pP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struggling 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with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poverty. </a:t>
            </a:r>
            <a:r>
              <a:rPr dirty="0" sz="1700" spc="90">
                <a:solidFill>
                  <a:srgbClr val="FFFFFF"/>
                </a:solidFill>
                <a:latin typeface="Trebuchet MS"/>
                <a:cs typeface="Trebuchet MS"/>
              </a:rPr>
              <a:t>Addressing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child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labour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crucial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 for 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long-term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economic 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development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well-being 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dirty="0" sz="1700" spc="-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85">
                <a:solidFill>
                  <a:srgbClr val="FFFFFF"/>
                </a:solidFill>
                <a:latin typeface="Trebuchet MS"/>
                <a:cs typeface="Trebuchet MS"/>
              </a:rPr>
              <a:t>today's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youth.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Policymakers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should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develop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regulations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00" spc="-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programs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mitigate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its 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detrimental 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effects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on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economic </a:t>
            </a:r>
            <a:r>
              <a:rPr dirty="0" sz="1700" spc="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growth.</a:t>
            </a:r>
            <a:r>
              <a:rPr dirty="0" sz="1700" spc="409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85">
                <a:solidFill>
                  <a:srgbClr val="FFFFFF"/>
                </a:solidFill>
                <a:latin typeface="Trebuchet MS"/>
                <a:cs typeface="Trebuchet MS"/>
              </a:rPr>
              <a:t>One</a:t>
            </a:r>
            <a:r>
              <a:rPr dirty="0" sz="1700" spc="4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recommendation</a:t>
            </a:r>
            <a:r>
              <a:rPr dirty="0" sz="1700" spc="4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1700" spc="4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1700" spc="4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85">
                <a:solidFill>
                  <a:srgbClr val="FFFFFF"/>
                </a:solidFill>
                <a:latin typeface="Trebuchet MS"/>
                <a:cs typeface="Trebuchet MS"/>
              </a:rPr>
              <a:t>focus</a:t>
            </a:r>
            <a:r>
              <a:rPr dirty="0" sz="1700" spc="409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dirty="0" sz="1700" spc="4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-5">
                <a:solidFill>
                  <a:srgbClr val="FFFFFF"/>
                </a:solidFill>
                <a:latin typeface="Trebuchet MS"/>
                <a:cs typeface="Trebuchet MS"/>
              </a:rPr>
              <a:t>rural</a:t>
            </a:r>
            <a:r>
              <a:rPr dirty="0" sz="1700" spc="4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5">
                <a:solidFill>
                  <a:srgbClr val="FFFFFF"/>
                </a:solidFill>
                <a:latin typeface="Trebuchet MS"/>
                <a:cs typeface="Trebuchet MS"/>
              </a:rPr>
              <a:t>areas,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208184" y="13448386"/>
            <a:ext cx="615378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478280" algn="l"/>
                <a:tab pos="2962910" algn="l"/>
                <a:tab pos="3501390" algn="l"/>
                <a:tab pos="4653915" algn="l"/>
                <a:tab pos="5316220" algn="l"/>
              </a:tabLst>
            </a:pP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155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dirty="0" sz="1700" spc="-15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dd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ss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208184" y="13699128"/>
            <a:ext cx="615378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10">
                <a:solidFill>
                  <a:srgbClr val="FFFFFF"/>
                </a:solidFill>
                <a:latin typeface="Trebuchet MS"/>
                <a:cs typeface="Trebuchet MS"/>
              </a:rPr>
              <a:t>vulnerabilities</a:t>
            </a:r>
            <a:r>
              <a:rPr dirty="0" sz="1700" spc="2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faced</a:t>
            </a:r>
            <a:r>
              <a:rPr dirty="0" sz="1700" spc="2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by</a:t>
            </a:r>
            <a:r>
              <a:rPr dirty="0" sz="1700" spc="2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children</a:t>
            </a:r>
            <a:r>
              <a:rPr dirty="0" sz="1700" spc="2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700" spc="2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adolescents</a:t>
            </a:r>
            <a:r>
              <a:rPr dirty="0" sz="1700" spc="2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700" spc="2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urban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208184" y="13949869"/>
            <a:ext cx="615378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654175" algn="l"/>
                <a:tab pos="2466975" algn="l"/>
                <a:tab pos="3790950" algn="l"/>
                <a:tab pos="4164329" algn="l"/>
                <a:tab pos="5368290" algn="l"/>
                <a:tab pos="5727700" algn="l"/>
              </a:tabLst>
            </a:pP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-16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r>
              <a:rPr dirty="0" sz="1700" spc="-16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25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208184" y="14200610"/>
            <a:ext cx="615378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132840" algn="l"/>
                <a:tab pos="1640205" algn="l"/>
                <a:tab pos="2954020" algn="l"/>
                <a:tab pos="3858895" algn="l"/>
                <a:tab pos="4751070" algn="l"/>
              </a:tabLst>
            </a:pP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ss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2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pp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155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208184" y="14451352"/>
            <a:ext cx="615378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229995" algn="l"/>
                <a:tab pos="2563495" algn="l"/>
                <a:tab pos="3176270" algn="l"/>
                <a:tab pos="3992245" algn="l"/>
                <a:tab pos="5350510" algn="l"/>
              </a:tabLst>
            </a:pP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dirty="0" sz="1700" spc="-155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dirty="0" sz="1700" spc="-15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ll</a:t>
            </a:r>
            <a:r>
              <a:rPr dirty="0" sz="1700" spc="15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0">
                <a:solidFill>
                  <a:srgbClr val="FFFFFF"/>
                </a:solidFill>
                <a:latin typeface="Trebuchet MS"/>
                <a:cs typeface="Trebuchet MS"/>
              </a:rPr>
              <a:t>g.</a:t>
            </a:r>
            <a:r>
              <a:rPr dirty="0" sz="1700" spc="1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25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7208184" y="14702094"/>
            <a:ext cx="615378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171575" algn="l"/>
                <a:tab pos="2160270" algn="l"/>
                <a:tab pos="3673475" algn="l"/>
                <a:tab pos="4848860" algn="l"/>
                <a:tab pos="5760085" algn="l"/>
              </a:tabLst>
            </a:pP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15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208184" y="14952836"/>
            <a:ext cx="615378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498600" algn="l"/>
                <a:tab pos="1818639" algn="l"/>
                <a:tab pos="2646045" algn="l"/>
                <a:tab pos="3090545" algn="l"/>
                <a:tab pos="4323080" algn="l"/>
                <a:tab pos="4961890" algn="l"/>
                <a:tab pos="5760085" algn="l"/>
              </a:tabLst>
            </a:pP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105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00" spc="19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2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-6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00" spc="17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00" spc="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00" spc="-8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00" spc="9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00" spc="-15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208184" y="15203577"/>
            <a:ext cx="6153785" cy="78486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algn="just" marL="12700" marR="5080">
              <a:lnSpc>
                <a:spcPts val="1970"/>
              </a:lnSpc>
              <a:spcBef>
                <a:spcPts val="215"/>
              </a:spcBef>
            </a:pP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improving</a:t>
            </a:r>
            <a:r>
              <a:rPr dirty="0" sz="1700" spc="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employment</a:t>
            </a:r>
            <a:r>
              <a:rPr dirty="0" sz="170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prospects.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700" spc="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40">
                <a:solidFill>
                  <a:srgbClr val="FFFFFF"/>
                </a:solidFill>
                <a:latin typeface="Trebuchet MS"/>
                <a:cs typeface="Trebuchet MS"/>
              </a:rPr>
              <a:t>mainstreaming </a:t>
            </a:r>
            <a:r>
              <a:rPr dirty="0" sz="1700" spc="-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strategy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55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170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60">
                <a:solidFill>
                  <a:srgbClr val="FFFFFF"/>
                </a:solidFill>
                <a:latin typeface="Trebuchet MS"/>
                <a:cs typeface="Trebuchet MS"/>
              </a:rPr>
              <a:t>also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65">
                <a:solidFill>
                  <a:srgbClr val="FFFFFF"/>
                </a:solidFill>
                <a:latin typeface="Trebuchet MS"/>
                <a:cs typeface="Trebuchet MS"/>
              </a:rPr>
              <a:t>recommended</a:t>
            </a:r>
            <a:r>
              <a:rPr dirty="0" sz="170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170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0">
                <a:solidFill>
                  <a:srgbClr val="FFFFFF"/>
                </a:solidFill>
                <a:latin typeface="Trebuchet MS"/>
                <a:cs typeface="Trebuchet MS"/>
              </a:rPr>
              <a:t>implementing</a:t>
            </a:r>
            <a:r>
              <a:rPr dirty="0" sz="17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5">
                <a:solidFill>
                  <a:srgbClr val="FFFFFF"/>
                </a:solidFill>
                <a:latin typeface="Trebuchet MS"/>
                <a:cs typeface="Trebuchet MS"/>
              </a:rPr>
              <a:t>child</a:t>
            </a:r>
            <a:r>
              <a:rPr dirty="0" sz="170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labour </a:t>
            </a:r>
            <a:r>
              <a:rPr dirty="0" sz="1700" spc="-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100">
                <a:solidFill>
                  <a:srgbClr val="FFFFFF"/>
                </a:solidFill>
                <a:latin typeface="Trebuchet MS"/>
                <a:cs typeface="Trebuchet MS"/>
              </a:rPr>
              <a:t>issues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into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>
                <a:solidFill>
                  <a:srgbClr val="FFFFFF"/>
                </a:solidFill>
                <a:latin typeface="Trebuchet MS"/>
                <a:cs typeface="Trebuchet MS"/>
              </a:rPr>
              <a:t>initiatives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30">
                <a:solidFill>
                  <a:srgbClr val="FFFFFF"/>
                </a:solidFill>
                <a:latin typeface="Trebuchet MS"/>
                <a:cs typeface="Trebuchet MS"/>
              </a:rPr>
              <a:t>affecting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25">
                <a:solidFill>
                  <a:srgbClr val="FFFFFF"/>
                </a:solidFill>
                <a:latin typeface="Trebuchet MS"/>
                <a:cs typeface="Trebuchet MS"/>
              </a:rPr>
              <a:t>children</a:t>
            </a:r>
            <a:r>
              <a:rPr dirty="0" sz="17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7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-5">
                <a:solidFill>
                  <a:srgbClr val="FFFFFF"/>
                </a:solidFill>
                <a:latin typeface="Trebuchet MS"/>
                <a:cs typeface="Trebuchet MS"/>
              </a:rPr>
              <a:t>their</a:t>
            </a:r>
            <a:r>
              <a:rPr dirty="0" sz="17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Trebuchet MS"/>
                <a:cs typeface="Trebuchet MS"/>
              </a:rPr>
              <a:t>families.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061598" y="4096903"/>
            <a:ext cx="5818505" cy="27158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2700" marR="5080">
              <a:lnSpc>
                <a:spcPct val="100699"/>
              </a:lnSpc>
              <a:spcBef>
                <a:spcPts val="120"/>
              </a:spcBef>
            </a:pP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Child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labour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global 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issue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affecting </a:t>
            </a:r>
            <a:r>
              <a:rPr dirty="0" sz="1750" spc="170">
                <a:solidFill>
                  <a:srgbClr val="FFFFFF"/>
                </a:solidFill>
                <a:latin typeface="Trebuchet MS"/>
                <a:cs typeface="Trebuchet MS"/>
              </a:rPr>
              <a:t>250 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million 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children 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aged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5-14. </a:t>
            </a:r>
            <a:r>
              <a:rPr dirty="0" sz="1750" spc="-30">
                <a:solidFill>
                  <a:srgbClr val="FFFFFF"/>
                </a:solidFill>
                <a:latin typeface="Trebuchet MS"/>
                <a:cs typeface="Trebuchet MS"/>
              </a:rPr>
              <a:t>It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affects 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their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youth, </a:t>
            </a:r>
            <a:r>
              <a:rPr dirty="0" sz="1750" spc="140">
                <a:solidFill>
                  <a:srgbClr val="FFFFFF"/>
                </a:solidFill>
                <a:latin typeface="Trebuchet MS"/>
                <a:cs typeface="Trebuchet MS"/>
              </a:rPr>
              <a:t>access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school,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long-term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health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productivity. 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This 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research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aims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understand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underlying 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factors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leading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child </a:t>
            </a:r>
            <a:r>
              <a:rPr dirty="0" sz="1750" spc="15">
                <a:solidFill>
                  <a:srgbClr val="FFFFFF"/>
                </a:solidFill>
                <a:latin typeface="Trebuchet MS"/>
                <a:cs typeface="Trebuchet MS"/>
              </a:rPr>
              <a:t>labor,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including </a:t>
            </a:r>
            <a:r>
              <a:rPr dirty="0" sz="1750" spc="15">
                <a:solidFill>
                  <a:srgbClr val="FFFFFF"/>
                </a:solidFill>
                <a:latin typeface="Trebuchet MS"/>
                <a:cs typeface="Trebuchet MS"/>
              </a:rPr>
              <a:t>cultural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influences,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circumstances,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poverty.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-30">
                <a:solidFill>
                  <a:srgbClr val="FFFFFF"/>
                </a:solidFill>
                <a:latin typeface="Trebuchet MS"/>
                <a:cs typeface="Trebuchet MS"/>
              </a:rPr>
              <a:t>It</a:t>
            </a:r>
            <a:r>
              <a:rPr dirty="0" sz="17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aims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support 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policymakers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making 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informed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decisions, 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focusing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dirty="0" sz="1750" spc="1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children's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welfare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advancing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development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while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protecting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children's </a:t>
            </a:r>
            <a:r>
              <a:rPr dirty="0" sz="1750" spc="-5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rights.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657425" y="16668984"/>
            <a:ext cx="2959100" cy="670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200" spc="660">
                <a:solidFill>
                  <a:srgbClr val="FFCC00"/>
                </a:solidFill>
                <a:latin typeface="Calibri"/>
                <a:cs typeface="Calibri"/>
              </a:rPr>
              <a:t>C</a:t>
            </a:r>
            <a:r>
              <a:rPr dirty="0" sz="4200" spc="210">
                <a:solidFill>
                  <a:srgbClr val="FFCC00"/>
                </a:solidFill>
                <a:latin typeface="Calibri"/>
                <a:cs typeface="Calibri"/>
              </a:rPr>
              <a:t>o</a:t>
            </a:r>
            <a:r>
              <a:rPr dirty="0" sz="4200" spc="530">
                <a:solidFill>
                  <a:srgbClr val="FFCC00"/>
                </a:solidFill>
                <a:latin typeface="Calibri"/>
                <a:cs typeface="Calibri"/>
              </a:rPr>
              <a:t>n</a:t>
            </a:r>
            <a:r>
              <a:rPr dirty="0" sz="4200" spc="470">
                <a:solidFill>
                  <a:srgbClr val="FFCC00"/>
                </a:solidFill>
                <a:latin typeface="Calibri"/>
                <a:cs typeface="Calibri"/>
              </a:rPr>
              <a:t>c</a:t>
            </a:r>
            <a:r>
              <a:rPr dirty="0" sz="4200" spc="440">
                <a:solidFill>
                  <a:srgbClr val="FFCC00"/>
                </a:solidFill>
                <a:latin typeface="Calibri"/>
                <a:cs typeface="Calibri"/>
              </a:rPr>
              <a:t>l</a:t>
            </a:r>
            <a:r>
              <a:rPr dirty="0" sz="4200" spc="459">
                <a:solidFill>
                  <a:srgbClr val="FFCC00"/>
                </a:solidFill>
                <a:latin typeface="Calibri"/>
                <a:cs typeface="Calibri"/>
              </a:rPr>
              <a:t>u</a:t>
            </a:r>
            <a:r>
              <a:rPr dirty="0" sz="4200" spc="505">
                <a:solidFill>
                  <a:srgbClr val="FFCC00"/>
                </a:solidFill>
                <a:latin typeface="Calibri"/>
                <a:cs typeface="Calibri"/>
              </a:rPr>
              <a:t>s</a:t>
            </a:r>
            <a:r>
              <a:rPr dirty="0" sz="4200" spc="430">
                <a:solidFill>
                  <a:srgbClr val="FFCC00"/>
                </a:solidFill>
                <a:latin typeface="Calibri"/>
                <a:cs typeface="Calibri"/>
              </a:rPr>
              <a:t>i</a:t>
            </a:r>
            <a:r>
              <a:rPr dirty="0" sz="4200" spc="210">
                <a:solidFill>
                  <a:srgbClr val="FFCC00"/>
                </a:solidFill>
                <a:latin typeface="Calibri"/>
                <a:cs typeface="Calibri"/>
              </a:rPr>
              <a:t>o</a:t>
            </a:r>
            <a:r>
              <a:rPr dirty="0" sz="4200" spc="530">
                <a:solidFill>
                  <a:srgbClr val="FFCC00"/>
                </a:solidFill>
                <a:latin typeface="Calibri"/>
                <a:cs typeface="Calibri"/>
              </a:rPr>
              <a:t>n</a:t>
            </a:r>
            <a:endParaRPr sz="42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351768" y="17552029"/>
            <a:ext cx="5358130" cy="2978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726440" algn="l"/>
                <a:tab pos="1569720" algn="l"/>
                <a:tab pos="1923414" algn="l"/>
                <a:tab pos="2718435" algn="l"/>
                <a:tab pos="3338829" algn="l"/>
                <a:tab pos="4304665" algn="l"/>
              </a:tabLst>
            </a:pPr>
            <a:r>
              <a:rPr dirty="0" sz="1750" spc="245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-9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50" spc="13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-9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29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17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22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 spc="22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13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351768" y="17820679"/>
            <a:ext cx="5357495" cy="2978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development,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human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capital,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social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progress.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351768" y="18089331"/>
            <a:ext cx="5358130" cy="56642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120"/>
              </a:spcBef>
              <a:tabLst>
                <a:tab pos="984250" algn="l"/>
                <a:tab pos="1920875" algn="l"/>
                <a:tab pos="3202305" algn="l"/>
                <a:tab pos="3597275" algn="l"/>
                <a:tab pos="4028440" algn="l"/>
              </a:tabLst>
            </a:pPr>
            <a:r>
              <a:rPr dirty="0" sz="1750" spc="90">
                <a:solidFill>
                  <a:srgbClr val="FFFFFF"/>
                </a:solidFill>
                <a:latin typeface="Trebuchet MS"/>
                <a:cs typeface="Trebuchet MS"/>
              </a:rPr>
              <a:t>Factors</a:t>
            </a:r>
            <a:r>
              <a:rPr dirty="0" sz="17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30">
                <a:solidFill>
                  <a:srgbClr val="FFFFFF"/>
                </a:solidFill>
                <a:latin typeface="Trebuchet MS"/>
                <a:cs typeface="Trebuchet MS"/>
              </a:rPr>
              <a:t>such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5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dirty="0" sz="17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poverty,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structure,</a:t>
            </a:r>
            <a:r>
              <a:rPr dirty="0" sz="175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50" spc="-509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50" spc="-9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-9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 spc="22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22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cc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-155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351768" y="18626635"/>
            <a:ext cx="5358130" cy="2978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572260" algn="l"/>
                <a:tab pos="2305050" algn="l"/>
                <a:tab pos="3529965" algn="l"/>
                <a:tab pos="4001770" algn="l"/>
              </a:tabLst>
            </a:pPr>
            <a:r>
              <a:rPr dirty="0" sz="1750" spc="114">
                <a:solidFill>
                  <a:srgbClr val="FFFFFF"/>
                </a:solidFill>
                <a:latin typeface="Trebuchet MS"/>
                <a:cs typeface="Trebuchet MS"/>
              </a:rPr>
              <a:t>Addressing	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this	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requires	</a:t>
            </a:r>
            <a:r>
              <a:rPr dirty="0" sz="1750" spc="85">
                <a:solidFill>
                  <a:srgbClr val="FFFFFF"/>
                </a:solidFill>
                <a:latin typeface="Trebuchet MS"/>
                <a:cs typeface="Trebuchet MS"/>
              </a:rPr>
              <a:t>a	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multifaceted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351768" y="18895286"/>
            <a:ext cx="5357495" cy="2978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363980" algn="l"/>
                <a:tab pos="2601595" algn="l"/>
                <a:tab pos="3362325" algn="l"/>
                <a:tab pos="4292600" algn="l"/>
              </a:tabLst>
            </a:pP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approach,	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including	</a:t>
            </a:r>
            <a:r>
              <a:rPr dirty="0" sz="1750" spc="10">
                <a:solidFill>
                  <a:srgbClr val="FFFFFF"/>
                </a:solidFill>
                <a:latin typeface="Trebuchet MS"/>
                <a:cs typeface="Trebuchet MS"/>
              </a:rPr>
              <a:t>rural	</a:t>
            </a:r>
            <a:r>
              <a:rPr dirty="0" sz="1750" spc="50">
                <a:solidFill>
                  <a:srgbClr val="FFFFFF"/>
                </a:solidFill>
                <a:latin typeface="Trebuchet MS"/>
                <a:cs typeface="Trebuchet MS"/>
              </a:rPr>
              <a:t>areas,	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increased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351768" y="19163938"/>
            <a:ext cx="5357495" cy="83502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2700" marR="5080">
              <a:lnSpc>
                <a:spcPct val="100699"/>
              </a:lnSpc>
              <a:spcBef>
                <a:spcPts val="120"/>
              </a:spcBef>
            </a:pP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education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investments,</a:t>
            </a: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poverty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reduction,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50" spc="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20">
                <a:solidFill>
                  <a:srgbClr val="FFFFFF"/>
                </a:solidFill>
                <a:latin typeface="Trebuchet MS"/>
                <a:cs typeface="Trebuchet MS"/>
              </a:rPr>
              <a:t>eliminating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school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95">
                <a:solidFill>
                  <a:srgbClr val="FFFFFF"/>
                </a:solidFill>
                <a:latin typeface="Trebuchet MS"/>
                <a:cs typeface="Trebuchet MS"/>
              </a:rPr>
              <a:t>fees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break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cycle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75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child </a:t>
            </a:r>
            <a:r>
              <a:rPr dirty="0" sz="1750" spc="-5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20">
                <a:solidFill>
                  <a:srgbClr val="FFFFFF"/>
                </a:solidFill>
                <a:latin typeface="Trebuchet MS"/>
                <a:cs typeface="Trebuchet MS"/>
              </a:rPr>
              <a:t>labour.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9292973" y="16559606"/>
            <a:ext cx="2649220" cy="6705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200" spc="835">
                <a:solidFill>
                  <a:srgbClr val="FFCC00"/>
                </a:solidFill>
                <a:latin typeface="Calibri"/>
                <a:cs typeface="Calibri"/>
              </a:rPr>
              <a:t>R</a:t>
            </a:r>
            <a:r>
              <a:rPr dirty="0" sz="4200" spc="200">
                <a:solidFill>
                  <a:srgbClr val="FFCC00"/>
                </a:solidFill>
                <a:latin typeface="Calibri"/>
                <a:cs typeface="Calibri"/>
              </a:rPr>
              <a:t>e</a:t>
            </a:r>
            <a:r>
              <a:rPr dirty="0" sz="4200" spc="350">
                <a:solidFill>
                  <a:srgbClr val="FFCC00"/>
                </a:solidFill>
                <a:latin typeface="Calibri"/>
                <a:cs typeface="Calibri"/>
              </a:rPr>
              <a:t>f</a:t>
            </a:r>
            <a:r>
              <a:rPr dirty="0" sz="4200" spc="200">
                <a:solidFill>
                  <a:srgbClr val="FFCC00"/>
                </a:solidFill>
                <a:latin typeface="Calibri"/>
                <a:cs typeface="Calibri"/>
              </a:rPr>
              <a:t>e</a:t>
            </a:r>
            <a:r>
              <a:rPr dirty="0" sz="4200" spc="285">
                <a:solidFill>
                  <a:srgbClr val="FFCC00"/>
                </a:solidFill>
                <a:latin typeface="Calibri"/>
                <a:cs typeface="Calibri"/>
              </a:rPr>
              <a:t>r</a:t>
            </a:r>
            <a:r>
              <a:rPr dirty="0" sz="4200" spc="200">
                <a:solidFill>
                  <a:srgbClr val="FFCC00"/>
                </a:solidFill>
                <a:latin typeface="Calibri"/>
                <a:cs typeface="Calibri"/>
              </a:rPr>
              <a:t>e</a:t>
            </a:r>
            <a:r>
              <a:rPr dirty="0" sz="4200" spc="530">
                <a:solidFill>
                  <a:srgbClr val="FFCC00"/>
                </a:solidFill>
                <a:latin typeface="Calibri"/>
                <a:cs typeface="Calibri"/>
              </a:rPr>
              <a:t>n</a:t>
            </a:r>
            <a:r>
              <a:rPr dirty="0" sz="4200" spc="470">
                <a:solidFill>
                  <a:srgbClr val="FFCC00"/>
                </a:solidFill>
                <a:latin typeface="Calibri"/>
                <a:cs typeface="Calibri"/>
              </a:rPr>
              <a:t>c</a:t>
            </a:r>
            <a:r>
              <a:rPr dirty="0" sz="4200" spc="200">
                <a:solidFill>
                  <a:srgbClr val="FFCC00"/>
                </a:solidFill>
                <a:latin typeface="Calibri"/>
                <a:cs typeface="Calibri"/>
              </a:rPr>
              <a:t>e</a:t>
            </a:r>
            <a:endParaRPr sz="42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443741" y="17541706"/>
            <a:ext cx="6411595" cy="56642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120"/>
              </a:spcBef>
              <a:tabLst>
                <a:tab pos="266700" algn="l"/>
                <a:tab pos="917575" algn="l"/>
                <a:tab pos="2269490" algn="l"/>
                <a:tab pos="3299460" algn="l"/>
                <a:tab pos="4788535" algn="l"/>
                <a:tab pos="5686425" algn="l"/>
              </a:tabLst>
            </a:pPr>
            <a:r>
              <a:rPr dirty="0" sz="1750" spc="175">
                <a:solidFill>
                  <a:srgbClr val="FFFFFF"/>
                </a:solidFill>
                <a:latin typeface="Trebuchet MS"/>
                <a:cs typeface="Trebuchet MS"/>
              </a:rPr>
              <a:t>-	</a:t>
            </a:r>
            <a:r>
              <a:rPr dirty="0" sz="1750" spc="30">
                <a:solidFill>
                  <a:srgbClr val="FFFFFF"/>
                </a:solidFill>
                <a:latin typeface="Trebuchet MS"/>
                <a:cs typeface="Trebuchet MS"/>
              </a:rPr>
              <a:t>ILO.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20">
                <a:solidFill>
                  <a:srgbClr val="FFFFFF"/>
                </a:solidFill>
                <a:latin typeface="Trebuchet MS"/>
                <a:cs typeface="Trebuchet MS"/>
              </a:rPr>
              <a:t>(2017).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45">
                <a:solidFill>
                  <a:srgbClr val="FFFFFF"/>
                </a:solidFill>
                <a:latin typeface="Trebuchet MS"/>
                <a:cs typeface="Trebuchet MS"/>
              </a:rPr>
              <a:t>Global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estimates </a:t>
            </a:r>
            <a:r>
              <a:rPr dirty="0" sz="1750" spc="55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child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20">
                <a:solidFill>
                  <a:srgbClr val="FFFFFF"/>
                </a:solidFill>
                <a:latin typeface="Trebuchet MS"/>
                <a:cs typeface="Trebuchet MS"/>
              </a:rPr>
              <a:t>labour:</a:t>
            </a:r>
            <a:r>
              <a:rPr dirty="0" sz="1750" spc="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Results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750" spc="-509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50" spc="22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750" spc="-145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155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dirty="0" sz="1750" spc="190">
                <a:solidFill>
                  <a:srgbClr val="FFFFFF"/>
                </a:solidFill>
                <a:latin typeface="Trebuchet MS"/>
                <a:cs typeface="Trebuchet MS"/>
              </a:rPr>
              <a:t>0</a:t>
            </a:r>
            <a:r>
              <a:rPr dirty="0" sz="1750" spc="-135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dirty="0" sz="1750" spc="155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dirty="0" sz="1750" spc="17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dirty="0" sz="1750" spc="155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dirty="0" sz="1750" spc="190">
                <a:solidFill>
                  <a:srgbClr val="FFFFFF"/>
                </a:solidFill>
                <a:latin typeface="Trebuchet MS"/>
                <a:cs typeface="Trebuchet MS"/>
              </a:rPr>
              <a:t>0</a:t>
            </a:r>
            <a:r>
              <a:rPr dirty="0" sz="1750" spc="-135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dirty="0" sz="1750" spc="190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r>
              <a:rPr dirty="0" sz="1750" spc="-155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135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13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-155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-2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-9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11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75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17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ff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125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-155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443741" y="18079009"/>
            <a:ext cx="6411595" cy="2978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5896610" algn="l"/>
              </a:tabLst>
            </a:pPr>
            <a:r>
              <a:rPr dirty="0" sz="1750" spc="114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-4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 spc="-8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13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750" spc="8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750" spc="13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75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750" spc="-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750" spc="12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750" spc="10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endParaRPr sz="1750">
              <a:latin typeface="Trebuchet MS"/>
              <a:cs typeface="Trebuchet MS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7443741" y="18347661"/>
            <a:ext cx="6347460" cy="11036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[https://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  <a:hlinkClick r:id="rId4"/>
              </a:rPr>
              <a:t>www.ilo.org/wcmsp5/groups/public/---dgreports/-</a:t>
            </a:r>
            <a:endParaRPr sz="1750">
              <a:latin typeface="Trebuchet MS"/>
              <a:cs typeface="Trebuchet MS"/>
            </a:endParaRPr>
          </a:p>
          <a:p>
            <a:pPr marL="12700" marR="5080">
              <a:lnSpc>
                <a:spcPct val="100699"/>
              </a:lnSpc>
            </a:pP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--dcomm/documents/publication/wcms_575499.pdf] </a:t>
            </a:r>
            <a:r>
              <a:rPr dirty="0" sz="1750" spc="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</a:rPr>
              <a:t>(https://</a:t>
            </a:r>
            <a:r>
              <a:rPr dirty="0" sz="1750" spc="35">
                <a:solidFill>
                  <a:srgbClr val="FFFFFF"/>
                </a:solidFill>
                <a:latin typeface="Trebuchet MS"/>
                <a:cs typeface="Trebuchet MS"/>
                <a:hlinkClick r:id="rId4"/>
              </a:rPr>
              <a:t>www.ilo.org/wcmsp5/groups/public/---dgreports/-</a:t>
            </a:r>
            <a:endParaRPr sz="17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750" spc="60">
                <a:solidFill>
                  <a:srgbClr val="FFFFFF"/>
                </a:solidFill>
                <a:latin typeface="Trebuchet MS"/>
                <a:cs typeface="Trebuchet MS"/>
              </a:rPr>
              <a:t>--dcomm/documents/publication/wcms_575499.pdf)</a:t>
            </a:r>
            <a:endParaRPr sz="17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Firdaus Aiman</dc:creator>
  <cp:keywords>DAF2k0ZQQ-Q,BAFZ_asVn_E</cp:keywords>
  <dc:title>ECONOMICS DEMOGRAFIC BB21110771</dc:title>
  <dcterms:created xsi:type="dcterms:W3CDTF">2023-12-31T04:05:27Z</dcterms:created>
  <dcterms:modified xsi:type="dcterms:W3CDTF">2023-12-31T04:05:27Z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2023-12-10T00:00:00Z</vt:filetime>
  </property>
  <property fmtid="{D5CDD505-2E9C-101B-9397-08002B2CF9AE}" pid="3" name="Creator">
    <vt:lpwstr>Canva</vt:lpwstr>
  </property>
  <property fmtid="{D5CDD505-2E9C-101B-9397-08002B2CF9AE}" pid="4" name="LastSaved">
    <vt:filetime>2023-12-31T00:00:00Z</vt:filetime>
  </property>
</Properties>
</file>