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10693400" cy="15119350"/>
  <p:notesSz cx="10693400" cy="151193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256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4686998"/>
            <a:ext cx="9089390" cy="31750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8466836"/>
            <a:ext cx="7485380" cy="37798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0692130" cy="15109825"/>
          </a:xfrm>
          <a:custGeom>
            <a:avLst/>
            <a:gdLst/>
            <a:ahLst/>
            <a:cxnLst/>
            <a:rect l="l" t="t" r="r" b="b"/>
            <a:pathLst>
              <a:path w="10692130" h="15109825">
                <a:moveTo>
                  <a:pt x="10691661" y="15109231"/>
                </a:moveTo>
                <a:lnTo>
                  <a:pt x="0" y="15109231"/>
                </a:lnTo>
                <a:lnTo>
                  <a:pt x="0" y="0"/>
                </a:lnTo>
                <a:lnTo>
                  <a:pt x="10691661" y="0"/>
                </a:lnTo>
                <a:lnTo>
                  <a:pt x="10691661" y="15109231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8871061"/>
            <a:ext cx="1221705" cy="3222937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750258" y="10644013"/>
            <a:ext cx="1941403" cy="3350516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122179" y="0"/>
            <a:ext cx="6569482" cy="5830020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310191" y="6365648"/>
            <a:ext cx="4466474" cy="2885825"/>
          </a:xfrm>
          <a:prstGeom prst="rect">
            <a:avLst/>
          </a:prstGeom>
        </p:spPr>
      </p:pic>
      <p:sp>
        <p:nvSpPr>
          <p:cNvPr id="21" name="bg object 21"/>
          <p:cNvSpPr/>
          <p:nvPr/>
        </p:nvSpPr>
        <p:spPr>
          <a:xfrm>
            <a:off x="357291" y="3380667"/>
            <a:ext cx="3521710" cy="939800"/>
          </a:xfrm>
          <a:custGeom>
            <a:avLst/>
            <a:gdLst/>
            <a:ahLst/>
            <a:cxnLst/>
            <a:rect l="l" t="t" r="r" b="b"/>
            <a:pathLst>
              <a:path w="3521710" h="939800">
                <a:moveTo>
                  <a:pt x="3208184" y="1999"/>
                </a:moveTo>
                <a:lnTo>
                  <a:pt x="1271738" y="1999"/>
                </a:lnTo>
                <a:lnTo>
                  <a:pt x="2802677" y="0"/>
                </a:lnTo>
                <a:lnTo>
                  <a:pt x="3187080" y="978"/>
                </a:lnTo>
                <a:lnTo>
                  <a:pt x="3208184" y="1999"/>
                </a:lnTo>
                <a:close/>
              </a:path>
              <a:path w="3521710" h="939800">
                <a:moveTo>
                  <a:pt x="2973203" y="939255"/>
                </a:moveTo>
                <a:lnTo>
                  <a:pt x="319514" y="936236"/>
                </a:lnTo>
                <a:lnTo>
                  <a:pt x="264361" y="933616"/>
                </a:lnTo>
                <a:lnTo>
                  <a:pt x="211195" y="929136"/>
                </a:lnTo>
                <a:lnTo>
                  <a:pt x="162415" y="921859"/>
                </a:lnTo>
                <a:lnTo>
                  <a:pt x="120422" y="910849"/>
                </a:lnTo>
                <a:lnTo>
                  <a:pt x="84991" y="894111"/>
                </a:lnTo>
                <a:lnTo>
                  <a:pt x="56073" y="865027"/>
                </a:lnTo>
                <a:lnTo>
                  <a:pt x="33423" y="814706"/>
                </a:lnTo>
                <a:lnTo>
                  <a:pt x="16798" y="734261"/>
                </a:lnTo>
                <a:lnTo>
                  <a:pt x="10670" y="679964"/>
                </a:lnTo>
                <a:lnTo>
                  <a:pt x="5956" y="614803"/>
                </a:lnTo>
                <a:lnTo>
                  <a:pt x="2626" y="537666"/>
                </a:lnTo>
                <a:lnTo>
                  <a:pt x="651" y="447442"/>
                </a:lnTo>
                <a:lnTo>
                  <a:pt x="0" y="343020"/>
                </a:lnTo>
                <a:lnTo>
                  <a:pt x="1811" y="251013"/>
                </a:lnTo>
                <a:lnTo>
                  <a:pt x="5018" y="183294"/>
                </a:lnTo>
                <a:lnTo>
                  <a:pt x="10151" y="135441"/>
                </a:lnTo>
                <a:lnTo>
                  <a:pt x="28314" y="81659"/>
                </a:lnTo>
                <a:lnTo>
                  <a:pt x="77576" y="44883"/>
                </a:lnTo>
                <a:lnTo>
                  <a:pt x="121003" y="27879"/>
                </a:lnTo>
                <a:lnTo>
                  <a:pt x="171284" y="15436"/>
                </a:lnTo>
                <a:lnTo>
                  <a:pt x="227013" y="7104"/>
                </a:lnTo>
                <a:lnTo>
                  <a:pt x="286789" y="2435"/>
                </a:lnTo>
                <a:lnTo>
                  <a:pt x="349207" y="978"/>
                </a:lnTo>
                <a:lnTo>
                  <a:pt x="3208184" y="1999"/>
                </a:lnTo>
                <a:lnTo>
                  <a:pt x="3296105" y="9374"/>
                </a:lnTo>
                <a:lnTo>
                  <a:pt x="3346870" y="18066"/>
                </a:lnTo>
                <a:lnTo>
                  <a:pt x="3393338" y="29656"/>
                </a:lnTo>
                <a:lnTo>
                  <a:pt x="3434161" y="44074"/>
                </a:lnTo>
                <a:lnTo>
                  <a:pt x="3487955" y="76959"/>
                </a:lnTo>
                <a:lnTo>
                  <a:pt x="3512616" y="131823"/>
                </a:lnTo>
                <a:lnTo>
                  <a:pt x="3518580" y="180349"/>
                </a:lnTo>
                <a:lnTo>
                  <a:pt x="3521141" y="249186"/>
                </a:lnTo>
                <a:lnTo>
                  <a:pt x="3520934" y="343023"/>
                </a:lnTo>
                <a:lnTo>
                  <a:pt x="3519925" y="435378"/>
                </a:lnTo>
                <a:lnTo>
                  <a:pt x="3516876" y="517632"/>
                </a:lnTo>
                <a:lnTo>
                  <a:pt x="3511751" y="590374"/>
                </a:lnTo>
                <a:lnTo>
                  <a:pt x="3504513" y="654189"/>
                </a:lnTo>
                <a:lnTo>
                  <a:pt x="3495128" y="709662"/>
                </a:lnTo>
                <a:lnTo>
                  <a:pt x="3483559" y="757379"/>
                </a:lnTo>
                <a:lnTo>
                  <a:pt x="3469771" y="797923"/>
                </a:lnTo>
                <a:lnTo>
                  <a:pt x="3435393" y="859839"/>
                </a:lnTo>
                <a:lnTo>
                  <a:pt x="3391708" y="900091"/>
                </a:lnTo>
                <a:lnTo>
                  <a:pt x="3338430" y="923362"/>
                </a:lnTo>
                <a:lnTo>
                  <a:pt x="3275274" y="934331"/>
                </a:lnTo>
                <a:lnTo>
                  <a:pt x="3073863" y="939185"/>
                </a:lnTo>
                <a:lnTo>
                  <a:pt x="2973203" y="939255"/>
                </a:lnTo>
                <a:close/>
              </a:path>
            </a:pathLst>
          </a:custGeom>
          <a:solidFill>
            <a:srgbClr val="FF7E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2310191" y="11603225"/>
            <a:ext cx="4135754" cy="793115"/>
          </a:xfrm>
          <a:custGeom>
            <a:avLst/>
            <a:gdLst/>
            <a:ahLst/>
            <a:cxnLst/>
            <a:rect l="l" t="t" r="r" b="b"/>
            <a:pathLst>
              <a:path w="4135754" h="793115">
                <a:moveTo>
                  <a:pt x="3822943" y="1999"/>
                </a:moveTo>
                <a:lnTo>
                  <a:pt x="1474072" y="1999"/>
                </a:lnTo>
                <a:lnTo>
                  <a:pt x="3360421" y="0"/>
                </a:lnTo>
                <a:lnTo>
                  <a:pt x="3801844" y="978"/>
                </a:lnTo>
                <a:lnTo>
                  <a:pt x="3822943" y="1999"/>
                </a:lnTo>
                <a:close/>
              </a:path>
              <a:path w="4135754" h="793115">
                <a:moveTo>
                  <a:pt x="3587967" y="792912"/>
                </a:moveTo>
                <a:lnTo>
                  <a:pt x="319514" y="789893"/>
                </a:lnTo>
                <a:lnTo>
                  <a:pt x="264361" y="787273"/>
                </a:lnTo>
                <a:lnTo>
                  <a:pt x="211195" y="782793"/>
                </a:lnTo>
                <a:lnTo>
                  <a:pt x="162415" y="775516"/>
                </a:lnTo>
                <a:lnTo>
                  <a:pt x="120422" y="764506"/>
                </a:lnTo>
                <a:lnTo>
                  <a:pt x="79256" y="744288"/>
                </a:lnTo>
                <a:lnTo>
                  <a:pt x="47124" y="708339"/>
                </a:lnTo>
                <a:lnTo>
                  <a:pt x="23624" y="645758"/>
                </a:lnTo>
                <a:lnTo>
                  <a:pt x="14985" y="601075"/>
                </a:lnTo>
                <a:lnTo>
                  <a:pt x="8353" y="545646"/>
                </a:lnTo>
                <a:lnTo>
                  <a:pt x="3679" y="478109"/>
                </a:lnTo>
                <a:lnTo>
                  <a:pt x="911" y="397101"/>
                </a:lnTo>
                <a:lnTo>
                  <a:pt x="0" y="301259"/>
                </a:lnTo>
                <a:lnTo>
                  <a:pt x="2324" y="214287"/>
                </a:lnTo>
                <a:lnTo>
                  <a:pt x="6811" y="152996"/>
                </a:lnTo>
                <a:lnTo>
                  <a:pt x="14376" y="111753"/>
                </a:lnTo>
                <a:lnTo>
                  <a:pt x="42404" y="66896"/>
                </a:lnTo>
                <a:lnTo>
                  <a:pt x="77576" y="44882"/>
                </a:lnTo>
                <a:lnTo>
                  <a:pt x="121003" y="27879"/>
                </a:lnTo>
                <a:lnTo>
                  <a:pt x="171284" y="15436"/>
                </a:lnTo>
                <a:lnTo>
                  <a:pt x="227013" y="7104"/>
                </a:lnTo>
                <a:lnTo>
                  <a:pt x="286789" y="2435"/>
                </a:lnTo>
                <a:lnTo>
                  <a:pt x="349207" y="978"/>
                </a:lnTo>
                <a:lnTo>
                  <a:pt x="3822943" y="1999"/>
                </a:lnTo>
                <a:lnTo>
                  <a:pt x="3910869" y="9374"/>
                </a:lnTo>
                <a:lnTo>
                  <a:pt x="3961633" y="18066"/>
                </a:lnTo>
                <a:lnTo>
                  <a:pt x="4008101" y="29656"/>
                </a:lnTo>
                <a:lnTo>
                  <a:pt x="4048925" y="44074"/>
                </a:lnTo>
                <a:lnTo>
                  <a:pt x="4106054" y="80367"/>
                </a:lnTo>
                <a:lnTo>
                  <a:pt x="4131401" y="149743"/>
                </a:lnTo>
                <a:lnTo>
                  <a:pt x="4135634" y="212186"/>
                </a:lnTo>
                <a:lnTo>
                  <a:pt x="4135697" y="301259"/>
                </a:lnTo>
                <a:lnTo>
                  <a:pt x="4134379" y="385124"/>
                </a:lnTo>
                <a:lnTo>
                  <a:pt x="4130389" y="458876"/>
                </a:lnTo>
                <a:lnTo>
                  <a:pt x="4123673" y="523168"/>
                </a:lnTo>
                <a:lnTo>
                  <a:pt x="4114179" y="578642"/>
                </a:lnTo>
                <a:lnTo>
                  <a:pt x="4101853" y="625944"/>
                </a:lnTo>
                <a:lnTo>
                  <a:pt x="4086641" y="665719"/>
                </a:lnTo>
                <a:lnTo>
                  <a:pt x="4047348" y="725267"/>
                </a:lnTo>
                <a:lnTo>
                  <a:pt x="3995872" y="762444"/>
                </a:lnTo>
                <a:lnTo>
                  <a:pt x="3931787" y="782410"/>
                </a:lnTo>
                <a:lnTo>
                  <a:pt x="3854665" y="790323"/>
                </a:lnTo>
                <a:lnTo>
                  <a:pt x="3688626" y="792842"/>
                </a:lnTo>
                <a:lnTo>
                  <a:pt x="3587967" y="792912"/>
                </a:lnTo>
                <a:close/>
              </a:path>
            </a:pathLst>
          </a:custGeom>
          <a:solidFill>
            <a:srgbClr val="FF7E3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3" name="bg object 2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10691661" cy="2818104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4172100" cy="3160558"/>
          </a:xfrm>
          <a:prstGeom prst="rect">
            <a:avLst/>
          </a:prstGeom>
        </p:spPr>
      </p:pic>
      <p:sp>
        <p:nvSpPr>
          <p:cNvPr id="25" name="bg object 25"/>
          <p:cNvSpPr/>
          <p:nvPr/>
        </p:nvSpPr>
        <p:spPr>
          <a:xfrm>
            <a:off x="5779906" y="2782934"/>
            <a:ext cx="3420110" cy="0"/>
          </a:xfrm>
          <a:custGeom>
            <a:avLst/>
            <a:gdLst/>
            <a:ahLst/>
            <a:cxnLst/>
            <a:rect l="l" t="t" r="r" b="b"/>
            <a:pathLst>
              <a:path w="3420109">
                <a:moveTo>
                  <a:pt x="0" y="0"/>
                </a:moveTo>
                <a:lnTo>
                  <a:pt x="3419868" y="0"/>
                </a:lnTo>
              </a:path>
            </a:pathLst>
          </a:custGeom>
          <a:ln w="3808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6" name="bg object 2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131265" y="2826866"/>
            <a:ext cx="1465161" cy="732510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8280960" y="2619294"/>
            <a:ext cx="1471944" cy="1281622"/>
          </a:xfrm>
          <a:prstGeom prst="rect">
            <a:avLst/>
          </a:prstGeom>
        </p:spPr>
      </p:pic>
      <p:pic>
        <p:nvPicPr>
          <p:cNvPr id="28" name="bg object 2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7748205" y="5991992"/>
            <a:ext cx="2803216" cy="465232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3477450"/>
            <a:ext cx="4651629" cy="99787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3477450"/>
            <a:ext cx="4651629" cy="99787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12/31/2023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12/31/2023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"/>
            <a:ext cx="10692130" cy="15109825"/>
          </a:xfrm>
          <a:custGeom>
            <a:avLst/>
            <a:gdLst/>
            <a:ahLst/>
            <a:cxnLst/>
            <a:rect l="l" t="t" r="r" b="b"/>
            <a:pathLst>
              <a:path w="10692130" h="15109825">
                <a:moveTo>
                  <a:pt x="10691661" y="15109231"/>
                </a:moveTo>
                <a:lnTo>
                  <a:pt x="0" y="15109231"/>
                </a:lnTo>
                <a:lnTo>
                  <a:pt x="0" y="0"/>
                </a:lnTo>
                <a:lnTo>
                  <a:pt x="10691661" y="0"/>
                </a:lnTo>
                <a:lnTo>
                  <a:pt x="10691661" y="15109231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83041" y="2"/>
            <a:ext cx="3708620" cy="2747128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437858" y="12849649"/>
            <a:ext cx="3253803" cy="2259583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515392" y="423801"/>
            <a:ext cx="4156710" cy="756920"/>
          </a:xfrm>
          <a:custGeom>
            <a:avLst/>
            <a:gdLst/>
            <a:ahLst/>
            <a:cxnLst/>
            <a:rect l="l" t="t" r="r" b="b"/>
            <a:pathLst>
              <a:path w="4156710" h="756919">
                <a:moveTo>
                  <a:pt x="3843575" y="1999"/>
                </a:moveTo>
                <a:lnTo>
                  <a:pt x="1480861" y="1999"/>
                </a:lnTo>
                <a:lnTo>
                  <a:pt x="3379135" y="0"/>
                </a:lnTo>
                <a:lnTo>
                  <a:pt x="3822471" y="978"/>
                </a:lnTo>
                <a:lnTo>
                  <a:pt x="3843575" y="1999"/>
                </a:lnTo>
                <a:close/>
              </a:path>
              <a:path w="4156710" h="756919">
                <a:moveTo>
                  <a:pt x="3608594" y="756756"/>
                </a:moveTo>
                <a:lnTo>
                  <a:pt x="319514" y="753738"/>
                </a:lnTo>
                <a:lnTo>
                  <a:pt x="264361" y="751117"/>
                </a:lnTo>
                <a:lnTo>
                  <a:pt x="211195" y="746637"/>
                </a:lnTo>
                <a:lnTo>
                  <a:pt x="162415" y="739360"/>
                </a:lnTo>
                <a:lnTo>
                  <a:pt x="120422" y="728350"/>
                </a:lnTo>
                <a:lnTo>
                  <a:pt x="75643" y="705631"/>
                </a:lnTo>
                <a:lnTo>
                  <a:pt x="41746" y="663800"/>
                </a:lnTo>
                <a:lnTo>
                  <a:pt x="18197" y="589587"/>
                </a:lnTo>
                <a:lnTo>
                  <a:pt x="10135" y="536191"/>
                </a:lnTo>
                <a:lnTo>
                  <a:pt x="4460" y="469724"/>
                </a:lnTo>
                <a:lnTo>
                  <a:pt x="1103" y="388527"/>
                </a:lnTo>
                <a:lnTo>
                  <a:pt x="0" y="290942"/>
                </a:lnTo>
                <a:lnTo>
                  <a:pt x="2324" y="209005"/>
                </a:lnTo>
                <a:lnTo>
                  <a:pt x="6811" y="150768"/>
                </a:lnTo>
                <a:lnTo>
                  <a:pt x="14376" y="111093"/>
                </a:lnTo>
                <a:lnTo>
                  <a:pt x="42404" y="66897"/>
                </a:lnTo>
                <a:lnTo>
                  <a:pt x="77576" y="44883"/>
                </a:lnTo>
                <a:lnTo>
                  <a:pt x="121003" y="27879"/>
                </a:lnTo>
                <a:lnTo>
                  <a:pt x="171284" y="15436"/>
                </a:lnTo>
                <a:lnTo>
                  <a:pt x="227013" y="7104"/>
                </a:lnTo>
                <a:lnTo>
                  <a:pt x="286789" y="2435"/>
                </a:lnTo>
                <a:lnTo>
                  <a:pt x="349207" y="978"/>
                </a:lnTo>
                <a:lnTo>
                  <a:pt x="3843575" y="1999"/>
                </a:lnTo>
                <a:lnTo>
                  <a:pt x="3931496" y="9374"/>
                </a:lnTo>
                <a:lnTo>
                  <a:pt x="3982260" y="18066"/>
                </a:lnTo>
                <a:lnTo>
                  <a:pt x="4028729" y="29657"/>
                </a:lnTo>
                <a:lnTo>
                  <a:pt x="4069552" y="44074"/>
                </a:lnTo>
                <a:lnTo>
                  <a:pt x="4126682" y="80285"/>
                </a:lnTo>
                <a:lnTo>
                  <a:pt x="4152029" y="147515"/>
                </a:lnTo>
                <a:lnTo>
                  <a:pt x="4156261" y="206905"/>
                </a:lnTo>
                <a:lnTo>
                  <a:pt x="4156324" y="290943"/>
                </a:lnTo>
                <a:lnTo>
                  <a:pt x="4155006" y="369655"/>
                </a:lnTo>
                <a:lnTo>
                  <a:pt x="4151016" y="438992"/>
                </a:lnTo>
                <a:lnTo>
                  <a:pt x="4144300" y="499545"/>
                </a:lnTo>
                <a:lnTo>
                  <a:pt x="4134806" y="551902"/>
                </a:lnTo>
                <a:lnTo>
                  <a:pt x="4122480" y="596653"/>
                </a:lnTo>
                <a:lnTo>
                  <a:pt x="4107268" y="634384"/>
                </a:lnTo>
                <a:lnTo>
                  <a:pt x="4067975" y="691145"/>
                </a:lnTo>
                <a:lnTo>
                  <a:pt x="4016499" y="726891"/>
                </a:lnTo>
                <a:lnTo>
                  <a:pt x="3952414" y="746329"/>
                </a:lnTo>
                <a:lnTo>
                  <a:pt x="3875292" y="754167"/>
                </a:lnTo>
                <a:lnTo>
                  <a:pt x="3709253" y="756686"/>
                </a:lnTo>
                <a:lnTo>
                  <a:pt x="3608594" y="756756"/>
                </a:lnTo>
                <a:close/>
              </a:path>
            </a:pathLst>
          </a:custGeom>
          <a:solidFill>
            <a:srgbClr val="FF7E3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1360272"/>
            <a:ext cx="7565576" cy="1073372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12/31/2023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"/>
            <a:ext cx="10692130" cy="15109825"/>
          </a:xfrm>
          <a:custGeom>
            <a:avLst/>
            <a:gdLst/>
            <a:ahLst/>
            <a:cxnLst/>
            <a:rect l="l" t="t" r="r" b="b"/>
            <a:pathLst>
              <a:path w="10692130" h="15109825">
                <a:moveTo>
                  <a:pt x="10691661" y="15109231"/>
                </a:moveTo>
                <a:lnTo>
                  <a:pt x="0" y="15109231"/>
                </a:lnTo>
                <a:lnTo>
                  <a:pt x="0" y="0"/>
                </a:lnTo>
                <a:lnTo>
                  <a:pt x="10691661" y="0"/>
                </a:lnTo>
                <a:lnTo>
                  <a:pt x="10691661" y="15109231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84308" y="265139"/>
            <a:ext cx="6121400" cy="24269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3477450"/>
            <a:ext cx="9624060" cy="99787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14060996"/>
            <a:ext cx="3421888" cy="7559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14060996"/>
            <a:ext cx="2459482" cy="7559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14060996"/>
            <a:ext cx="2459482" cy="7559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031826" y="6123839"/>
            <a:ext cx="2235835" cy="90106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algn="ctr">
              <a:lnSpc>
                <a:spcPts val="1785"/>
              </a:lnSpc>
              <a:spcBef>
                <a:spcPts val="120"/>
              </a:spcBef>
            </a:pPr>
            <a:r>
              <a:rPr sz="1600" spc="-150" dirty="0">
                <a:solidFill>
                  <a:srgbClr val="FF6600"/>
                </a:solidFill>
                <a:latin typeface="Trebuchet MS"/>
                <a:cs typeface="Trebuchet MS"/>
              </a:rPr>
              <a:t>K</a:t>
            </a:r>
            <a:r>
              <a:rPr sz="1600" spc="-180" dirty="0">
                <a:solidFill>
                  <a:srgbClr val="FF6600"/>
                </a:solidFill>
                <a:latin typeface="Trebuchet MS"/>
                <a:cs typeface="Trebuchet MS"/>
              </a:rPr>
              <a:t>E</a:t>
            </a:r>
            <a:r>
              <a:rPr sz="1600" spc="35" dirty="0">
                <a:solidFill>
                  <a:srgbClr val="FF6600"/>
                </a:solidFill>
                <a:latin typeface="Trebuchet MS"/>
                <a:cs typeface="Trebuchet MS"/>
              </a:rPr>
              <a:t>Y</a:t>
            </a:r>
            <a:r>
              <a:rPr sz="1600" spc="-130" dirty="0">
                <a:solidFill>
                  <a:srgbClr val="FF6600"/>
                </a:solidFill>
                <a:latin typeface="Trebuchet MS"/>
                <a:cs typeface="Trebuchet MS"/>
              </a:rPr>
              <a:t>N</a:t>
            </a:r>
            <a:r>
              <a:rPr sz="1600" spc="-180" dirty="0">
                <a:solidFill>
                  <a:srgbClr val="FF6600"/>
                </a:solidFill>
                <a:latin typeface="Trebuchet MS"/>
                <a:cs typeface="Trebuchet MS"/>
              </a:rPr>
              <a:t>E</a:t>
            </a:r>
            <a:r>
              <a:rPr sz="1600" spc="-130" dirty="0">
                <a:solidFill>
                  <a:srgbClr val="FF6600"/>
                </a:solidFill>
                <a:latin typeface="Trebuchet MS"/>
                <a:cs typeface="Trebuchet MS"/>
              </a:rPr>
              <a:t>S</a:t>
            </a:r>
            <a:r>
              <a:rPr sz="1600" spc="-40" dirty="0">
                <a:solidFill>
                  <a:srgbClr val="FF6600"/>
                </a:solidFill>
                <a:latin typeface="Trebuchet MS"/>
                <a:cs typeface="Trebuchet MS"/>
              </a:rPr>
              <a:t>I</a:t>
            </a:r>
            <a:r>
              <a:rPr sz="1600" spc="-120" dirty="0">
                <a:solidFill>
                  <a:srgbClr val="FF6600"/>
                </a:solidFill>
                <a:latin typeface="Trebuchet MS"/>
                <a:cs typeface="Trebuchet MS"/>
              </a:rPr>
              <a:t>A</a:t>
            </a:r>
            <a:r>
              <a:rPr sz="1600" spc="-125" dirty="0">
                <a:solidFill>
                  <a:srgbClr val="FF6600"/>
                </a:solidFill>
                <a:latin typeface="Trebuchet MS"/>
                <a:cs typeface="Trebuchet MS"/>
              </a:rPr>
              <a:t>N</a:t>
            </a:r>
            <a:r>
              <a:rPr sz="1600" spc="-85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240" dirty="0">
                <a:solidFill>
                  <a:srgbClr val="FF6600"/>
                </a:solidFill>
                <a:latin typeface="Trebuchet MS"/>
                <a:cs typeface="Trebuchet MS"/>
              </a:rPr>
              <a:t>T</a:t>
            </a:r>
            <a:r>
              <a:rPr sz="1600" spc="-175" dirty="0">
                <a:solidFill>
                  <a:srgbClr val="FF6600"/>
                </a:solidFill>
                <a:latin typeface="Trebuchet MS"/>
                <a:cs typeface="Trebuchet MS"/>
              </a:rPr>
              <a:t>H</a:t>
            </a:r>
            <a:r>
              <a:rPr sz="1600" spc="-180" dirty="0">
                <a:solidFill>
                  <a:srgbClr val="FF6600"/>
                </a:solidFill>
                <a:latin typeface="Trebuchet MS"/>
                <a:cs typeface="Trebuchet MS"/>
              </a:rPr>
              <a:t>E</a:t>
            </a:r>
            <a:r>
              <a:rPr sz="1600" spc="-204" dirty="0">
                <a:solidFill>
                  <a:srgbClr val="FF6600"/>
                </a:solidFill>
                <a:latin typeface="Trebuchet MS"/>
                <a:cs typeface="Trebuchet MS"/>
              </a:rPr>
              <a:t>O</a:t>
            </a:r>
            <a:r>
              <a:rPr sz="1600" spc="-125" dirty="0">
                <a:solidFill>
                  <a:srgbClr val="FF6600"/>
                </a:solidFill>
                <a:latin typeface="Trebuchet MS"/>
                <a:cs typeface="Trebuchet MS"/>
              </a:rPr>
              <a:t>R</a:t>
            </a:r>
            <a:r>
              <a:rPr sz="1600" spc="40" dirty="0">
                <a:solidFill>
                  <a:srgbClr val="FF6600"/>
                </a:solidFill>
                <a:latin typeface="Trebuchet MS"/>
                <a:cs typeface="Trebuchet MS"/>
              </a:rPr>
              <a:t>Y</a:t>
            </a:r>
            <a:endParaRPr sz="1600">
              <a:latin typeface="Trebuchet MS"/>
              <a:cs typeface="Trebuchet MS"/>
            </a:endParaRPr>
          </a:p>
          <a:p>
            <a:pPr marL="12065" marR="5080" algn="ctr">
              <a:lnSpc>
                <a:spcPts val="1650"/>
              </a:lnSpc>
              <a:spcBef>
                <a:spcPts val="145"/>
              </a:spcBef>
            </a:pPr>
            <a:r>
              <a:rPr sz="1600" spc="-21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600" spc="-24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-31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600" spc="-175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600" spc="-130" dirty="0">
                <a:solidFill>
                  <a:srgbClr val="FFFFFF"/>
                </a:solidFill>
                <a:latin typeface="Trebuchet MS"/>
                <a:cs typeface="Trebuchet MS"/>
              </a:rPr>
              <a:t>lo</a:t>
            </a:r>
            <a:r>
              <a:rPr sz="1600" spc="-155" dirty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sz="1600" spc="-31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600" spc="-24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600" spc="-14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6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18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600" spc="-229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600" spc="-180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6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13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600" spc="-180" dirty="0">
                <a:solidFill>
                  <a:srgbClr val="FFFFFF"/>
                </a:solidFill>
                <a:latin typeface="Trebuchet MS"/>
                <a:cs typeface="Trebuchet MS"/>
              </a:rPr>
              <a:t>cc</a:t>
            </a:r>
            <a:r>
              <a:rPr sz="1600" spc="-21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1600" spc="-165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6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305" dirty="0">
                <a:solidFill>
                  <a:srgbClr val="FFFFFF"/>
                </a:solidFill>
                <a:latin typeface="Trebuchet MS"/>
                <a:cs typeface="Trebuchet MS"/>
              </a:rPr>
              <a:t>w</a:t>
            </a:r>
            <a:r>
              <a:rPr sz="1600" spc="-235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1600" spc="-24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-125" dirty="0">
                <a:solidFill>
                  <a:srgbClr val="FFFFFF"/>
                </a:solidFill>
                <a:latin typeface="Trebuchet MS"/>
                <a:cs typeface="Trebuchet MS"/>
              </a:rPr>
              <a:t>n  </a:t>
            </a:r>
            <a:r>
              <a:rPr sz="1600" spc="-14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600" spc="-235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1600" spc="-24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24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-18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600" spc="-13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600" spc="-13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600" spc="-31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600" spc="-155" dirty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sz="1600" spc="150" dirty="0">
                <a:solidFill>
                  <a:srgbClr val="FFFFFF"/>
                </a:solidFill>
                <a:latin typeface="Trebuchet MS"/>
                <a:cs typeface="Trebuchet MS"/>
              </a:rPr>
              <a:t>'</a:t>
            </a:r>
            <a:r>
              <a:rPr sz="1600" spc="-16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6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229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600" spc="-105" dirty="0">
                <a:solidFill>
                  <a:srgbClr val="FFFFFF"/>
                </a:solidFill>
                <a:latin typeface="Trebuchet MS"/>
                <a:cs typeface="Trebuchet MS"/>
              </a:rPr>
              <a:t>gg</a:t>
            </a:r>
            <a:r>
              <a:rPr sz="1600" spc="-17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600" spc="-24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-105" dirty="0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sz="1600" spc="-229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600" spc="-14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600" spc="-170" dirty="0">
                <a:solidFill>
                  <a:srgbClr val="FFFFFF"/>
                </a:solidFill>
                <a:latin typeface="Trebuchet MS"/>
                <a:cs typeface="Trebuchet MS"/>
              </a:rPr>
              <a:t>e  </a:t>
            </a:r>
            <a:r>
              <a:rPr sz="1600" spc="-190" dirty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1600" spc="-24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-31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600" spc="-229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nd</a:t>
            </a:r>
            <a:r>
              <a:rPr sz="16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600" spc="-16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6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sz="1600" spc="-170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600" spc="-21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1600" spc="-100" dirty="0">
                <a:solidFill>
                  <a:srgbClr val="FFFFFF"/>
                </a:solidFill>
                <a:latin typeface="Trebuchet MS"/>
                <a:cs typeface="Trebuchet MS"/>
              </a:rPr>
              <a:t>ff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600" spc="-18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600" spc="-24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600" spc="-14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600" spc="-120" dirty="0">
                <a:solidFill>
                  <a:srgbClr val="FFFFFF"/>
                </a:solidFill>
                <a:latin typeface="Trebuchet MS"/>
                <a:cs typeface="Trebuchet MS"/>
              </a:rPr>
              <a:t>.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074817" y="7171108"/>
            <a:ext cx="2150110" cy="90106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algn="ctr">
              <a:lnSpc>
                <a:spcPts val="1785"/>
              </a:lnSpc>
              <a:spcBef>
                <a:spcPts val="120"/>
              </a:spcBef>
            </a:pPr>
            <a:r>
              <a:rPr sz="1600" spc="-140" dirty="0">
                <a:solidFill>
                  <a:srgbClr val="FF6600"/>
                </a:solidFill>
                <a:latin typeface="Trebuchet MS"/>
                <a:cs typeface="Trebuchet MS"/>
              </a:rPr>
              <a:t>F</a:t>
            </a:r>
            <a:r>
              <a:rPr sz="1600" spc="-125" dirty="0">
                <a:solidFill>
                  <a:srgbClr val="FF6600"/>
                </a:solidFill>
                <a:latin typeface="Trebuchet MS"/>
                <a:cs typeface="Trebuchet MS"/>
              </a:rPr>
              <a:t>R</a:t>
            </a:r>
            <a:r>
              <a:rPr sz="1600" spc="-40" dirty="0">
                <a:solidFill>
                  <a:srgbClr val="FF6600"/>
                </a:solidFill>
                <a:latin typeface="Trebuchet MS"/>
                <a:cs typeface="Trebuchet MS"/>
              </a:rPr>
              <a:t>I</a:t>
            </a:r>
            <a:r>
              <a:rPr sz="1600" spc="-110" dirty="0">
                <a:solidFill>
                  <a:srgbClr val="FF6600"/>
                </a:solidFill>
                <a:latin typeface="Trebuchet MS"/>
                <a:cs typeface="Trebuchet MS"/>
              </a:rPr>
              <a:t>C</a:t>
            </a:r>
            <a:r>
              <a:rPr sz="1600" spc="-240" dirty="0">
                <a:solidFill>
                  <a:srgbClr val="FF6600"/>
                </a:solidFill>
                <a:latin typeface="Trebuchet MS"/>
                <a:cs typeface="Trebuchet MS"/>
              </a:rPr>
              <a:t>T</a:t>
            </a:r>
            <a:r>
              <a:rPr sz="1600" spc="-40" dirty="0">
                <a:solidFill>
                  <a:srgbClr val="FF6600"/>
                </a:solidFill>
                <a:latin typeface="Trebuchet MS"/>
                <a:cs typeface="Trebuchet MS"/>
              </a:rPr>
              <a:t>I</a:t>
            </a:r>
            <a:r>
              <a:rPr sz="1600" spc="-204" dirty="0">
                <a:solidFill>
                  <a:srgbClr val="FF6600"/>
                </a:solidFill>
                <a:latin typeface="Trebuchet MS"/>
                <a:cs typeface="Trebuchet MS"/>
              </a:rPr>
              <a:t>O</a:t>
            </a:r>
            <a:r>
              <a:rPr sz="1600" spc="-125" dirty="0">
                <a:solidFill>
                  <a:srgbClr val="FF6600"/>
                </a:solidFill>
                <a:latin typeface="Trebuchet MS"/>
                <a:cs typeface="Trebuchet MS"/>
              </a:rPr>
              <a:t>NA</a:t>
            </a:r>
            <a:r>
              <a:rPr sz="1600" spc="-185" dirty="0">
                <a:solidFill>
                  <a:srgbClr val="FF6600"/>
                </a:solidFill>
                <a:latin typeface="Trebuchet MS"/>
                <a:cs typeface="Trebuchet MS"/>
              </a:rPr>
              <a:t>L</a:t>
            </a:r>
            <a:r>
              <a:rPr sz="1600" spc="-85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240" dirty="0">
                <a:solidFill>
                  <a:srgbClr val="FF6600"/>
                </a:solidFill>
                <a:latin typeface="Trebuchet MS"/>
                <a:cs typeface="Trebuchet MS"/>
              </a:rPr>
              <a:t>T</a:t>
            </a:r>
            <a:r>
              <a:rPr sz="1600" spc="-175" dirty="0">
                <a:solidFill>
                  <a:srgbClr val="FF6600"/>
                </a:solidFill>
                <a:latin typeface="Trebuchet MS"/>
                <a:cs typeface="Trebuchet MS"/>
              </a:rPr>
              <a:t>H</a:t>
            </a:r>
            <a:r>
              <a:rPr sz="1600" spc="-180" dirty="0">
                <a:solidFill>
                  <a:srgbClr val="FF6600"/>
                </a:solidFill>
                <a:latin typeface="Trebuchet MS"/>
                <a:cs typeface="Trebuchet MS"/>
              </a:rPr>
              <a:t>E</a:t>
            </a:r>
            <a:r>
              <a:rPr sz="1600" spc="-204" dirty="0">
                <a:solidFill>
                  <a:srgbClr val="FF6600"/>
                </a:solidFill>
                <a:latin typeface="Trebuchet MS"/>
                <a:cs typeface="Trebuchet MS"/>
              </a:rPr>
              <a:t>O</a:t>
            </a:r>
            <a:r>
              <a:rPr sz="1600" spc="-125" dirty="0">
                <a:solidFill>
                  <a:srgbClr val="FF6600"/>
                </a:solidFill>
                <a:latin typeface="Trebuchet MS"/>
                <a:cs typeface="Trebuchet MS"/>
              </a:rPr>
              <a:t>R</a:t>
            </a:r>
            <a:r>
              <a:rPr sz="1600" spc="40" dirty="0">
                <a:solidFill>
                  <a:srgbClr val="FF6600"/>
                </a:solidFill>
                <a:latin typeface="Trebuchet MS"/>
                <a:cs typeface="Trebuchet MS"/>
              </a:rPr>
              <a:t>Y</a:t>
            </a:r>
            <a:endParaRPr sz="1600">
              <a:latin typeface="Trebuchet MS"/>
              <a:cs typeface="Trebuchet MS"/>
            </a:endParaRPr>
          </a:p>
          <a:p>
            <a:pPr marL="12065" marR="5080" algn="ctr">
              <a:lnSpc>
                <a:spcPts val="1650"/>
              </a:lnSpc>
              <a:spcBef>
                <a:spcPts val="145"/>
              </a:spcBef>
            </a:pPr>
            <a:r>
              <a:rPr sz="1600" spc="-170" dirty="0">
                <a:solidFill>
                  <a:srgbClr val="FFFFFF"/>
                </a:solidFill>
                <a:latin typeface="Trebuchet MS"/>
                <a:cs typeface="Trebuchet MS"/>
              </a:rPr>
              <a:t>transitory </a:t>
            </a:r>
            <a:r>
              <a:rPr sz="1600" spc="-204" dirty="0">
                <a:solidFill>
                  <a:srgbClr val="FFFFFF"/>
                </a:solidFill>
                <a:latin typeface="Trebuchet MS"/>
                <a:cs typeface="Trebuchet MS"/>
              </a:rPr>
              <a:t>unemployment</a:t>
            </a:r>
            <a:r>
              <a:rPr sz="1600" spc="-2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190" dirty="0">
                <a:solidFill>
                  <a:srgbClr val="FFFFFF"/>
                </a:solidFill>
                <a:latin typeface="Trebuchet MS"/>
                <a:cs typeface="Trebuchet MS"/>
              </a:rPr>
              <a:t>that </a:t>
            </a:r>
            <a:r>
              <a:rPr sz="1600" spc="-47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235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1600" spc="-229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600" spc="-175" dirty="0">
                <a:solidFill>
                  <a:srgbClr val="FFFFFF"/>
                </a:solidFill>
                <a:latin typeface="Trebuchet MS"/>
                <a:cs typeface="Trebuchet MS"/>
              </a:rPr>
              <a:t>pp</a:t>
            </a:r>
            <a:r>
              <a:rPr sz="1600" spc="-24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600" spc="-16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6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305" dirty="0">
                <a:solidFill>
                  <a:srgbClr val="FFFFFF"/>
                </a:solidFill>
                <a:latin typeface="Trebuchet MS"/>
                <a:cs typeface="Trebuchet MS"/>
              </a:rPr>
              <a:t>w</a:t>
            </a:r>
            <a:r>
              <a:rPr sz="1600" spc="-235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1600" spc="-24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-180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6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175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600" spc="-24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-13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600" spc="-175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600" spc="-130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600" spc="-24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229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600" spc="-170" dirty="0">
                <a:solidFill>
                  <a:srgbClr val="FFFFFF"/>
                </a:solidFill>
                <a:latin typeface="Trebuchet MS"/>
                <a:cs typeface="Trebuchet MS"/>
              </a:rPr>
              <a:t>re  s</a:t>
            </a:r>
            <a:r>
              <a:rPr sz="1600" spc="-235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600" spc="-100" dirty="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sz="1600" spc="-14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sz="1600" spc="-100" dirty="0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sz="16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215" dirty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600" spc="-24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-14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600" spc="-305" dirty="0">
                <a:solidFill>
                  <a:srgbClr val="FFFFFF"/>
                </a:solidFill>
                <a:latin typeface="Trebuchet MS"/>
                <a:cs typeface="Trebuchet MS"/>
              </a:rPr>
              <a:t>w</a:t>
            </a:r>
            <a:r>
              <a:rPr sz="1600" spc="-245" dirty="0">
                <a:solidFill>
                  <a:srgbClr val="FFFFFF"/>
                </a:solidFill>
                <a:latin typeface="Trebuchet MS"/>
                <a:cs typeface="Trebuchet MS"/>
              </a:rPr>
              <a:t>ee</a:t>
            </a:r>
            <a:r>
              <a:rPr sz="1600" spc="-180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6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13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600" spc="-180" dirty="0">
                <a:solidFill>
                  <a:srgbClr val="FFFFFF"/>
                </a:solidFill>
                <a:latin typeface="Trebuchet MS"/>
                <a:cs typeface="Trebuchet MS"/>
              </a:rPr>
              <a:t>cc</a:t>
            </a:r>
            <a:r>
              <a:rPr sz="1600" spc="-21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1600" spc="-175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600" spc="-229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600" spc="-14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600" spc="-13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600" spc="-170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600" spc="-120" dirty="0">
                <a:solidFill>
                  <a:srgbClr val="FFFFFF"/>
                </a:solidFill>
                <a:latin typeface="Trebuchet MS"/>
                <a:cs typeface="Trebuchet MS"/>
              </a:rPr>
              <a:t>.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085825" y="8218377"/>
            <a:ext cx="2127885" cy="90106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algn="ctr">
              <a:lnSpc>
                <a:spcPts val="1785"/>
              </a:lnSpc>
              <a:spcBef>
                <a:spcPts val="120"/>
              </a:spcBef>
            </a:pPr>
            <a:r>
              <a:rPr sz="1600" spc="-130" dirty="0">
                <a:solidFill>
                  <a:srgbClr val="FF6600"/>
                </a:solidFill>
                <a:latin typeface="Trebuchet MS"/>
                <a:cs typeface="Trebuchet MS"/>
              </a:rPr>
              <a:t>S</a:t>
            </a:r>
            <a:r>
              <a:rPr sz="1600" spc="-240" dirty="0">
                <a:solidFill>
                  <a:srgbClr val="FF6600"/>
                </a:solidFill>
                <a:latin typeface="Trebuchet MS"/>
                <a:cs typeface="Trebuchet MS"/>
              </a:rPr>
              <a:t>T</a:t>
            </a:r>
            <a:r>
              <a:rPr sz="1600" spc="-125" dirty="0">
                <a:solidFill>
                  <a:srgbClr val="FF6600"/>
                </a:solidFill>
                <a:latin typeface="Trebuchet MS"/>
                <a:cs typeface="Trebuchet MS"/>
              </a:rPr>
              <a:t>R</a:t>
            </a:r>
            <a:r>
              <a:rPr sz="1600" spc="-130" dirty="0">
                <a:solidFill>
                  <a:srgbClr val="FF6600"/>
                </a:solidFill>
                <a:latin typeface="Trebuchet MS"/>
                <a:cs typeface="Trebuchet MS"/>
              </a:rPr>
              <a:t>U</a:t>
            </a:r>
            <a:r>
              <a:rPr sz="1600" spc="-110" dirty="0">
                <a:solidFill>
                  <a:srgbClr val="FF6600"/>
                </a:solidFill>
                <a:latin typeface="Trebuchet MS"/>
                <a:cs typeface="Trebuchet MS"/>
              </a:rPr>
              <a:t>C</a:t>
            </a:r>
            <a:r>
              <a:rPr sz="1600" spc="-240" dirty="0">
                <a:solidFill>
                  <a:srgbClr val="FF6600"/>
                </a:solidFill>
                <a:latin typeface="Trebuchet MS"/>
                <a:cs typeface="Trebuchet MS"/>
              </a:rPr>
              <a:t>T</a:t>
            </a:r>
            <a:r>
              <a:rPr sz="1600" spc="-130" dirty="0">
                <a:solidFill>
                  <a:srgbClr val="FF6600"/>
                </a:solidFill>
                <a:latin typeface="Trebuchet MS"/>
                <a:cs typeface="Trebuchet MS"/>
              </a:rPr>
              <a:t>U</a:t>
            </a:r>
            <a:r>
              <a:rPr sz="1600" spc="-125" dirty="0">
                <a:solidFill>
                  <a:srgbClr val="FF6600"/>
                </a:solidFill>
                <a:latin typeface="Trebuchet MS"/>
                <a:cs typeface="Trebuchet MS"/>
              </a:rPr>
              <a:t>R</a:t>
            </a:r>
            <a:r>
              <a:rPr sz="1600" spc="-120" dirty="0">
                <a:solidFill>
                  <a:srgbClr val="FF6600"/>
                </a:solidFill>
                <a:latin typeface="Trebuchet MS"/>
                <a:cs typeface="Trebuchet MS"/>
              </a:rPr>
              <a:t>A</a:t>
            </a:r>
            <a:r>
              <a:rPr sz="1600" spc="-185" dirty="0">
                <a:solidFill>
                  <a:srgbClr val="FF6600"/>
                </a:solidFill>
                <a:latin typeface="Trebuchet MS"/>
                <a:cs typeface="Trebuchet MS"/>
              </a:rPr>
              <a:t>L</a:t>
            </a:r>
            <a:r>
              <a:rPr sz="1600" spc="-85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240" dirty="0">
                <a:solidFill>
                  <a:srgbClr val="FF6600"/>
                </a:solidFill>
                <a:latin typeface="Trebuchet MS"/>
                <a:cs typeface="Trebuchet MS"/>
              </a:rPr>
              <a:t>T</a:t>
            </a:r>
            <a:r>
              <a:rPr sz="1600" spc="-175" dirty="0">
                <a:solidFill>
                  <a:srgbClr val="FF6600"/>
                </a:solidFill>
                <a:latin typeface="Trebuchet MS"/>
                <a:cs typeface="Trebuchet MS"/>
              </a:rPr>
              <a:t>H</a:t>
            </a:r>
            <a:r>
              <a:rPr sz="1600" spc="-180" dirty="0">
                <a:solidFill>
                  <a:srgbClr val="FF6600"/>
                </a:solidFill>
                <a:latin typeface="Trebuchet MS"/>
                <a:cs typeface="Trebuchet MS"/>
              </a:rPr>
              <a:t>E</a:t>
            </a:r>
            <a:r>
              <a:rPr sz="1600" spc="-204" dirty="0">
                <a:solidFill>
                  <a:srgbClr val="FF6600"/>
                </a:solidFill>
                <a:latin typeface="Trebuchet MS"/>
                <a:cs typeface="Trebuchet MS"/>
              </a:rPr>
              <a:t>O</a:t>
            </a:r>
            <a:r>
              <a:rPr sz="1600" spc="-125" dirty="0">
                <a:solidFill>
                  <a:srgbClr val="FF6600"/>
                </a:solidFill>
                <a:latin typeface="Trebuchet MS"/>
                <a:cs typeface="Trebuchet MS"/>
              </a:rPr>
              <a:t>R</a:t>
            </a:r>
            <a:r>
              <a:rPr sz="1600" spc="40" dirty="0">
                <a:solidFill>
                  <a:srgbClr val="FF6600"/>
                </a:solidFill>
                <a:latin typeface="Trebuchet MS"/>
                <a:cs typeface="Trebuchet MS"/>
              </a:rPr>
              <a:t>Y</a:t>
            </a:r>
            <a:endParaRPr sz="1600">
              <a:latin typeface="Trebuchet MS"/>
              <a:cs typeface="Trebuchet MS"/>
            </a:endParaRPr>
          </a:p>
          <a:p>
            <a:pPr marL="12700" marR="5080" algn="ctr">
              <a:lnSpc>
                <a:spcPts val="1650"/>
              </a:lnSpc>
              <a:spcBef>
                <a:spcPts val="145"/>
              </a:spcBef>
            </a:pPr>
            <a:r>
              <a:rPr sz="1600" spc="-21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600" spc="-24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-31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600" spc="-175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600" spc="-130" dirty="0">
                <a:solidFill>
                  <a:srgbClr val="FFFFFF"/>
                </a:solidFill>
                <a:latin typeface="Trebuchet MS"/>
                <a:cs typeface="Trebuchet MS"/>
              </a:rPr>
              <a:t>lo</a:t>
            </a:r>
            <a:r>
              <a:rPr sz="1600" spc="-155" dirty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sz="1600" spc="-31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600" spc="-24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600" spc="-14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6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31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600" spc="-105" dirty="0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sz="1600" spc="-235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1600" spc="-14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6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17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600" spc="-24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-170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600" spc="-21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1600" spc="-130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600" spc="-120" dirty="0">
                <a:solidFill>
                  <a:srgbClr val="FFFFFF"/>
                </a:solidFill>
                <a:latin typeface="Trebuchet MS"/>
                <a:cs typeface="Trebuchet MS"/>
              </a:rPr>
              <a:t>t  </a:t>
            </a:r>
            <a:r>
              <a:rPr sz="1600" spc="-100" dirty="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sz="1600" spc="-17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600" spc="-13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600" spc="-310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6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22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6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31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600" spc="-170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600" spc="-31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600" spc="-229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600" spc="-14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600" spc="-18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600" spc="-229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16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215" dirty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600" spc="-24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-14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600" spc="-305" dirty="0">
                <a:solidFill>
                  <a:srgbClr val="FFFFFF"/>
                </a:solidFill>
                <a:latin typeface="Trebuchet MS"/>
                <a:cs typeface="Trebuchet MS"/>
              </a:rPr>
              <a:t>w</a:t>
            </a:r>
            <a:r>
              <a:rPr sz="1600" spc="-245" dirty="0">
                <a:solidFill>
                  <a:srgbClr val="FFFFFF"/>
                </a:solidFill>
                <a:latin typeface="Trebuchet MS"/>
                <a:cs typeface="Trebuchet MS"/>
              </a:rPr>
              <a:t>ee</a:t>
            </a:r>
            <a:r>
              <a:rPr sz="1600" spc="-180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6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14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600" spc="-235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1600" spc="-170" dirty="0">
                <a:solidFill>
                  <a:srgbClr val="FFFFFF"/>
                </a:solidFill>
                <a:latin typeface="Trebuchet MS"/>
                <a:cs typeface="Trebuchet MS"/>
              </a:rPr>
              <a:t>e  </a:t>
            </a:r>
            <a:r>
              <a:rPr sz="1600" spc="-305" dirty="0">
                <a:solidFill>
                  <a:srgbClr val="FFFFFF"/>
                </a:solidFill>
                <a:latin typeface="Trebuchet MS"/>
                <a:cs typeface="Trebuchet MS"/>
              </a:rPr>
              <a:t>w</a:t>
            </a:r>
            <a:r>
              <a:rPr sz="1600" spc="-13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600" spc="-170" dirty="0">
                <a:solidFill>
                  <a:srgbClr val="FFFFFF"/>
                </a:solidFill>
                <a:latin typeface="Trebuchet MS"/>
                <a:cs typeface="Trebuchet MS"/>
              </a:rPr>
              <a:t>rk</a:t>
            </a:r>
            <a:r>
              <a:rPr sz="1600" spc="-100" dirty="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sz="1600" spc="-13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600" spc="-17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600" spc="-18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600" spc="-24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150" dirty="0">
                <a:solidFill>
                  <a:srgbClr val="FFFFFF"/>
                </a:solidFill>
                <a:latin typeface="Trebuchet MS"/>
                <a:cs typeface="Trebuchet MS"/>
              </a:rPr>
              <a:t>'</a:t>
            </a:r>
            <a:r>
              <a:rPr sz="1600" spc="-16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6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229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600" spc="-215" dirty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600" spc="-130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600" spc="-14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600" spc="-24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-16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097577" y="9265646"/>
            <a:ext cx="2105025" cy="132016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algn="ctr">
              <a:lnSpc>
                <a:spcPts val="1785"/>
              </a:lnSpc>
              <a:spcBef>
                <a:spcPts val="120"/>
              </a:spcBef>
            </a:pPr>
            <a:r>
              <a:rPr sz="1600" spc="-110" dirty="0">
                <a:solidFill>
                  <a:srgbClr val="FF6600"/>
                </a:solidFill>
                <a:latin typeface="Trebuchet MS"/>
                <a:cs typeface="Trebuchet MS"/>
              </a:rPr>
              <a:t>C</a:t>
            </a:r>
            <a:r>
              <a:rPr sz="1600" spc="-190" dirty="0">
                <a:solidFill>
                  <a:srgbClr val="FF6600"/>
                </a:solidFill>
                <a:latin typeface="Trebuchet MS"/>
                <a:cs typeface="Trebuchet MS"/>
              </a:rPr>
              <a:t>L</a:t>
            </a:r>
            <a:r>
              <a:rPr sz="1600" spc="-120" dirty="0">
                <a:solidFill>
                  <a:srgbClr val="FF6600"/>
                </a:solidFill>
                <a:latin typeface="Trebuchet MS"/>
                <a:cs typeface="Trebuchet MS"/>
              </a:rPr>
              <a:t>A</a:t>
            </a:r>
            <a:r>
              <a:rPr sz="1600" spc="-130" dirty="0">
                <a:solidFill>
                  <a:srgbClr val="FF6600"/>
                </a:solidFill>
                <a:latin typeface="Trebuchet MS"/>
                <a:cs typeface="Trebuchet MS"/>
              </a:rPr>
              <a:t>SS</a:t>
            </a:r>
            <a:r>
              <a:rPr sz="1600" spc="-40" dirty="0">
                <a:solidFill>
                  <a:srgbClr val="FF6600"/>
                </a:solidFill>
                <a:latin typeface="Trebuchet MS"/>
                <a:cs typeface="Trebuchet MS"/>
              </a:rPr>
              <a:t>I</a:t>
            </a:r>
            <a:r>
              <a:rPr sz="1600" spc="-110" dirty="0">
                <a:solidFill>
                  <a:srgbClr val="FF6600"/>
                </a:solidFill>
                <a:latin typeface="Trebuchet MS"/>
                <a:cs typeface="Trebuchet MS"/>
              </a:rPr>
              <a:t>C</a:t>
            </a:r>
            <a:r>
              <a:rPr sz="1600" spc="-120" dirty="0">
                <a:solidFill>
                  <a:srgbClr val="FF6600"/>
                </a:solidFill>
                <a:latin typeface="Trebuchet MS"/>
                <a:cs typeface="Trebuchet MS"/>
              </a:rPr>
              <a:t>A</a:t>
            </a:r>
            <a:r>
              <a:rPr sz="1600" spc="-185" dirty="0">
                <a:solidFill>
                  <a:srgbClr val="FF6600"/>
                </a:solidFill>
                <a:latin typeface="Trebuchet MS"/>
                <a:cs typeface="Trebuchet MS"/>
              </a:rPr>
              <a:t>L</a:t>
            </a:r>
            <a:r>
              <a:rPr sz="1600" spc="-85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240" dirty="0">
                <a:solidFill>
                  <a:srgbClr val="FF6600"/>
                </a:solidFill>
                <a:latin typeface="Trebuchet MS"/>
                <a:cs typeface="Trebuchet MS"/>
              </a:rPr>
              <a:t>T</a:t>
            </a:r>
            <a:r>
              <a:rPr sz="1600" spc="-175" dirty="0">
                <a:solidFill>
                  <a:srgbClr val="FF6600"/>
                </a:solidFill>
                <a:latin typeface="Trebuchet MS"/>
                <a:cs typeface="Trebuchet MS"/>
              </a:rPr>
              <a:t>H</a:t>
            </a:r>
            <a:r>
              <a:rPr sz="1600" spc="-180" dirty="0">
                <a:solidFill>
                  <a:srgbClr val="FF6600"/>
                </a:solidFill>
                <a:latin typeface="Trebuchet MS"/>
                <a:cs typeface="Trebuchet MS"/>
              </a:rPr>
              <a:t>E</a:t>
            </a:r>
            <a:r>
              <a:rPr sz="1600" spc="-204" dirty="0">
                <a:solidFill>
                  <a:srgbClr val="FF6600"/>
                </a:solidFill>
                <a:latin typeface="Trebuchet MS"/>
                <a:cs typeface="Trebuchet MS"/>
              </a:rPr>
              <a:t>O</a:t>
            </a:r>
            <a:r>
              <a:rPr sz="1600" spc="-125" dirty="0">
                <a:solidFill>
                  <a:srgbClr val="FF6600"/>
                </a:solidFill>
                <a:latin typeface="Trebuchet MS"/>
                <a:cs typeface="Trebuchet MS"/>
              </a:rPr>
              <a:t>R</a:t>
            </a:r>
            <a:r>
              <a:rPr sz="1600" spc="40" dirty="0">
                <a:solidFill>
                  <a:srgbClr val="FF6600"/>
                </a:solidFill>
                <a:latin typeface="Trebuchet MS"/>
                <a:cs typeface="Trebuchet MS"/>
              </a:rPr>
              <a:t>Y</a:t>
            </a:r>
            <a:endParaRPr sz="1600">
              <a:latin typeface="Trebuchet MS"/>
              <a:cs typeface="Trebuchet MS"/>
            </a:endParaRPr>
          </a:p>
          <a:p>
            <a:pPr marL="12065" marR="5080" indent="-635" algn="ctr">
              <a:lnSpc>
                <a:spcPts val="1650"/>
              </a:lnSpc>
              <a:spcBef>
                <a:spcPts val="145"/>
              </a:spcBef>
            </a:pPr>
            <a:r>
              <a:rPr sz="1600" spc="-130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600" spc="-229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600" spc="-215" dirty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600" spc="-13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600" spc="-165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6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31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600" spc="-229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600" spc="-170" dirty="0">
                <a:solidFill>
                  <a:srgbClr val="FFFFFF"/>
                </a:solidFill>
                <a:latin typeface="Trebuchet MS"/>
                <a:cs typeface="Trebuchet MS"/>
              </a:rPr>
              <a:t>rk</a:t>
            </a:r>
            <a:r>
              <a:rPr sz="1600" spc="-24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-14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600" spc="-16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6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170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600" spc="-175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600" spc="-13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600" spc="-14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600" spc="-229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600" spc="-24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-13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600" spc="-21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1600" spc="-170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600" spc="-130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600" spc="-114" dirty="0">
                <a:solidFill>
                  <a:srgbClr val="FFFFFF"/>
                </a:solidFill>
                <a:latin typeface="Trebuchet MS"/>
                <a:cs typeface="Trebuchet MS"/>
              </a:rPr>
              <a:t>y  </a:t>
            </a:r>
            <a:r>
              <a:rPr sz="1600" spc="-229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600" spc="-190" dirty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1600" spc="-229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600" spc="-175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600" spc="-14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6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14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600" spc="-12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6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24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-250" dirty="0">
                <a:solidFill>
                  <a:srgbClr val="FFFFFF"/>
                </a:solidFill>
                <a:latin typeface="Trebuchet MS"/>
                <a:cs typeface="Trebuchet MS"/>
              </a:rPr>
              <a:t>q</a:t>
            </a:r>
            <a:r>
              <a:rPr sz="1600" spc="-21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600" spc="-130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600" spc="-215" dirty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600" spc="-17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600" spc="-21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1600" spc="-31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600" spc="-120" dirty="0">
                <a:solidFill>
                  <a:srgbClr val="FFFFFF"/>
                </a:solidFill>
                <a:latin typeface="Trebuchet MS"/>
                <a:cs typeface="Trebuchet MS"/>
              </a:rPr>
              <a:t>,</a:t>
            </a:r>
            <a:r>
              <a:rPr sz="16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305" dirty="0">
                <a:solidFill>
                  <a:srgbClr val="FFFFFF"/>
                </a:solidFill>
                <a:latin typeface="Trebuchet MS"/>
                <a:cs typeface="Trebuchet MS"/>
              </a:rPr>
              <a:t>w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600" spc="-14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600" spc="-160" dirty="0">
                <a:solidFill>
                  <a:srgbClr val="FFFFFF"/>
                </a:solidFill>
                <a:latin typeface="Trebuchet MS"/>
                <a:cs typeface="Trebuchet MS"/>
              </a:rPr>
              <a:t>h  </a:t>
            </a:r>
            <a:r>
              <a:rPr sz="1600" spc="-305" dirty="0">
                <a:solidFill>
                  <a:srgbClr val="FFFFFF"/>
                </a:solidFill>
                <a:latin typeface="Trebuchet MS"/>
                <a:cs typeface="Trebuchet MS"/>
              </a:rPr>
              <a:t>w</a:t>
            </a:r>
            <a:r>
              <a:rPr sz="1600" spc="-229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600" spc="-105" dirty="0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sz="1600" spc="-24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-16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6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229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nd</a:t>
            </a:r>
            <a:r>
              <a:rPr sz="16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175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600" spc="-17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600" spc="-18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600" spc="-24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-16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6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229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600" spc="-190" dirty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1600" spc="-260" dirty="0">
                <a:solidFill>
                  <a:srgbClr val="FFFFFF"/>
                </a:solidFill>
                <a:latin typeface="Trebuchet MS"/>
                <a:cs typeface="Trebuchet MS"/>
              </a:rPr>
              <a:t>j</a:t>
            </a:r>
            <a:r>
              <a:rPr sz="1600" spc="-21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1600" spc="-170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600" spc="-14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sz="1600" spc="-100" dirty="0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sz="16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14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600" spc="-90" dirty="0">
                <a:solidFill>
                  <a:srgbClr val="FFFFFF"/>
                </a:solidFill>
                <a:latin typeface="Trebuchet MS"/>
                <a:cs typeface="Trebuchet MS"/>
              </a:rPr>
              <a:t>o  </a:t>
            </a:r>
            <a:r>
              <a:rPr sz="1600" spc="-18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600" spc="-13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600" spc="-170" dirty="0">
                <a:solidFill>
                  <a:srgbClr val="FFFFFF"/>
                </a:solidFill>
                <a:latin typeface="Trebuchet MS"/>
                <a:cs typeface="Trebuchet MS"/>
              </a:rPr>
              <a:t>rr</a:t>
            </a:r>
            <a:r>
              <a:rPr sz="1600" spc="-24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-18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600" spc="-14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6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229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600" spc="-150" dirty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sz="16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14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600" spc="-24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-31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600" spc="-175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600" spc="-13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600" spc="-17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600" spc="-229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600" spc="-17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600" spc="-114" dirty="0">
                <a:solidFill>
                  <a:srgbClr val="FFFFFF"/>
                </a:solidFill>
                <a:latin typeface="Trebuchet MS"/>
                <a:cs typeface="Trebuchet MS"/>
              </a:rPr>
              <a:t>y  </a:t>
            </a:r>
            <a:r>
              <a:rPr sz="1600" spc="-210" dirty="0">
                <a:solidFill>
                  <a:srgbClr val="FFFFFF"/>
                </a:solidFill>
                <a:latin typeface="Trebuchet MS"/>
                <a:cs typeface="Trebuchet MS"/>
              </a:rPr>
              <a:t>imbalances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3644" y="7146773"/>
            <a:ext cx="366395" cy="1593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850" spc="-14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850" spc="-135" dirty="0">
                <a:solidFill>
                  <a:srgbClr val="FFFFFF"/>
                </a:solidFill>
                <a:latin typeface="Trebuchet MS"/>
                <a:cs typeface="Trebuchet MS"/>
              </a:rPr>
              <a:t>ALA</a:t>
            </a:r>
            <a:r>
              <a:rPr sz="850" spc="-140" dirty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sz="850" spc="-8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850" spc="-100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850" spc="-13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endParaRPr sz="85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41735" y="7665465"/>
            <a:ext cx="368300" cy="1593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850" spc="-100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850" spc="-18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850" spc="-175" dirty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850" spc="-23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850" spc="-18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850" spc="-14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850" spc="-8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850" spc="-100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850" spc="-13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endParaRPr sz="850">
              <a:latin typeface="Trebuchet MS"/>
              <a:cs typeface="Trebuchet M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372357" y="6991637"/>
            <a:ext cx="0" cy="998855"/>
          </a:xfrm>
          <a:custGeom>
            <a:avLst/>
            <a:gdLst/>
            <a:ahLst/>
            <a:cxnLst/>
            <a:rect l="l" t="t" r="r" b="b"/>
            <a:pathLst>
              <a:path h="998854">
                <a:moveTo>
                  <a:pt x="0" y="998482"/>
                </a:moveTo>
                <a:lnTo>
                  <a:pt x="0" y="0"/>
                </a:lnTo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object 9"/>
          <p:cNvGrpSpPr/>
          <p:nvPr/>
        </p:nvGrpSpPr>
        <p:grpSpPr>
          <a:xfrm>
            <a:off x="768312" y="6991637"/>
            <a:ext cx="2421890" cy="998855"/>
            <a:chOff x="768312" y="6991637"/>
            <a:chExt cx="2421890" cy="998855"/>
          </a:xfrm>
        </p:grpSpPr>
        <p:sp>
          <p:nvSpPr>
            <p:cNvPr id="10" name="object 10"/>
            <p:cNvSpPr/>
            <p:nvPr/>
          </p:nvSpPr>
          <p:spPr>
            <a:xfrm>
              <a:off x="1140707" y="6991637"/>
              <a:ext cx="1487805" cy="998855"/>
            </a:xfrm>
            <a:custGeom>
              <a:avLst/>
              <a:gdLst/>
              <a:ahLst/>
              <a:cxnLst/>
              <a:rect l="l" t="t" r="r" b="b"/>
              <a:pathLst>
                <a:path w="1487805" h="998854">
                  <a:moveTo>
                    <a:pt x="0" y="998482"/>
                  </a:moveTo>
                  <a:lnTo>
                    <a:pt x="0" y="0"/>
                  </a:lnTo>
                </a:path>
                <a:path w="1487805" h="998854">
                  <a:moveTo>
                    <a:pt x="371941" y="998482"/>
                  </a:moveTo>
                  <a:lnTo>
                    <a:pt x="371941" y="0"/>
                  </a:lnTo>
                </a:path>
                <a:path w="1487805" h="998854">
                  <a:moveTo>
                    <a:pt x="743883" y="998482"/>
                  </a:moveTo>
                  <a:lnTo>
                    <a:pt x="743883" y="0"/>
                  </a:lnTo>
                </a:path>
                <a:path w="1487805" h="998854">
                  <a:moveTo>
                    <a:pt x="1115825" y="998482"/>
                  </a:moveTo>
                  <a:lnTo>
                    <a:pt x="1115825" y="0"/>
                  </a:lnTo>
                </a:path>
                <a:path w="1487805" h="998854">
                  <a:moveTo>
                    <a:pt x="1487766" y="998482"/>
                  </a:moveTo>
                  <a:lnTo>
                    <a:pt x="1487766" y="0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768765" y="6991637"/>
              <a:ext cx="0" cy="998855"/>
            </a:xfrm>
            <a:custGeom>
              <a:avLst/>
              <a:gdLst/>
              <a:ahLst/>
              <a:cxnLst/>
              <a:rect l="l" t="t" r="r" b="b"/>
              <a:pathLst>
                <a:path h="998854">
                  <a:moveTo>
                    <a:pt x="0" y="998482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768765" y="6991637"/>
              <a:ext cx="2176145" cy="480059"/>
            </a:xfrm>
            <a:custGeom>
              <a:avLst/>
              <a:gdLst/>
              <a:ahLst/>
              <a:cxnLst/>
              <a:rect l="l" t="t" r="r" b="b"/>
              <a:pathLst>
                <a:path w="2176145" h="480059">
                  <a:moveTo>
                    <a:pt x="2142565" y="479790"/>
                  </a:moveTo>
                  <a:lnTo>
                    <a:pt x="0" y="479790"/>
                  </a:lnTo>
                  <a:lnTo>
                    <a:pt x="0" y="0"/>
                  </a:lnTo>
                  <a:lnTo>
                    <a:pt x="2142565" y="0"/>
                  </a:lnTo>
                  <a:lnTo>
                    <a:pt x="2174884" y="28397"/>
                  </a:lnTo>
                  <a:lnTo>
                    <a:pt x="2175858" y="33293"/>
                  </a:lnTo>
                  <a:lnTo>
                    <a:pt x="2175858" y="446497"/>
                  </a:lnTo>
                  <a:lnTo>
                    <a:pt x="2147461" y="478816"/>
                  </a:lnTo>
                  <a:lnTo>
                    <a:pt x="2142565" y="479790"/>
                  </a:lnTo>
                  <a:close/>
                </a:path>
              </a:pathLst>
            </a:custGeom>
            <a:solidFill>
              <a:srgbClr val="FFE1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00415" y="6991637"/>
              <a:ext cx="0" cy="998855"/>
            </a:xfrm>
            <a:custGeom>
              <a:avLst/>
              <a:gdLst/>
              <a:ahLst/>
              <a:cxnLst/>
              <a:rect l="l" t="t" r="r" b="b"/>
              <a:pathLst>
                <a:path h="998854">
                  <a:moveTo>
                    <a:pt x="0" y="998482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768765" y="7510329"/>
              <a:ext cx="2421890" cy="480059"/>
            </a:xfrm>
            <a:custGeom>
              <a:avLst/>
              <a:gdLst/>
              <a:ahLst/>
              <a:cxnLst/>
              <a:rect l="l" t="t" r="r" b="b"/>
              <a:pathLst>
                <a:path w="2421890" h="480059">
                  <a:moveTo>
                    <a:pt x="2388048" y="479790"/>
                  </a:moveTo>
                  <a:lnTo>
                    <a:pt x="0" y="479790"/>
                  </a:lnTo>
                  <a:lnTo>
                    <a:pt x="0" y="0"/>
                  </a:lnTo>
                  <a:lnTo>
                    <a:pt x="2388046" y="0"/>
                  </a:lnTo>
                  <a:lnTo>
                    <a:pt x="2392943" y="973"/>
                  </a:lnTo>
                  <a:lnTo>
                    <a:pt x="2420366" y="28397"/>
                  </a:lnTo>
                  <a:lnTo>
                    <a:pt x="2421340" y="33293"/>
                  </a:lnTo>
                  <a:lnTo>
                    <a:pt x="2421340" y="446497"/>
                  </a:lnTo>
                  <a:lnTo>
                    <a:pt x="2392943" y="478816"/>
                  </a:lnTo>
                  <a:lnTo>
                    <a:pt x="2388048" y="479790"/>
                  </a:lnTo>
                  <a:close/>
                </a:path>
              </a:pathLst>
            </a:custGeom>
            <a:solidFill>
              <a:srgbClr val="FFE1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5" name="object 1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1694" y="9267066"/>
            <a:ext cx="2235558" cy="2218113"/>
          </a:xfrm>
          <a:prstGeom prst="rect">
            <a:avLst/>
          </a:prstGeom>
        </p:spPr>
      </p:pic>
      <p:grpSp>
        <p:nvGrpSpPr>
          <p:cNvPr id="16" name="object 16"/>
          <p:cNvGrpSpPr/>
          <p:nvPr/>
        </p:nvGrpSpPr>
        <p:grpSpPr>
          <a:xfrm>
            <a:off x="802581" y="12472422"/>
            <a:ext cx="2491740" cy="2471420"/>
            <a:chOff x="802581" y="12472422"/>
            <a:chExt cx="2491740" cy="2471420"/>
          </a:xfrm>
        </p:grpSpPr>
        <p:sp>
          <p:nvSpPr>
            <p:cNvPr id="17" name="object 17"/>
            <p:cNvSpPr/>
            <p:nvPr/>
          </p:nvSpPr>
          <p:spPr>
            <a:xfrm>
              <a:off x="856195" y="12535800"/>
              <a:ext cx="2437765" cy="2407920"/>
            </a:xfrm>
            <a:custGeom>
              <a:avLst/>
              <a:gdLst/>
              <a:ahLst/>
              <a:cxnLst/>
              <a:rect l="l" t="t" r="r" b="b"/>
              <a:pathLst>
                <a:path w="2437765" h="2407919">
                  <a:moveTo>
                    <a:pt x="264490" y="249224"/>
                  </a:moveTo>
                  <a:lnTo>
                    <a:pt x="256857" y="201549"/>
                  </a:lnTo>
                  <a:lnTo>
                    <a:pt x="234048" y="168478"/>
                  </a:lnTo>
                  <a:lnTo>
                    <a:pt x="196062" y="146773"/>
                  </a:lnTo>
                  <a:lnTo>
                    <a:pt x="176657" y="139268"/>
                  </a:lnTo>
                  <a:lnTo>
                    <a:pt x="164388" y="133985"/>
                  </a:lnTo>
                  <a:lnTo>
                    <a:pt x="155625" y="128714"/>
                  </a:lnTo>
                  <a:lnTo>
                    <a:pt x="150368" y="123444"/>
                  </a:lnTo>
                  <a:lnTo>
                    <a:pt x="148602" y="118173"/>
                  </a:lnTo>
                  <a:lnTo>
                    <a:pt x="152781" y="99885"/>
                  </a:lnTo>
                  <a:lnTo>
                    <a:pt x="165290" y="78968"/>
                  </a:lnTo>
                  <a:lnTo>
                    <a:pt x="186143" y="55422"/>
                  </a:lnTo>
                  <a:lnTo>
                    <a:pt x="215303" y="29222"/>
                  </a:lnTo>
                  <a:lnTo>
                    <a:pt x="196583" y="0"/>
                  </a:lnTo>
                  <a:lnTo>
                    <a:pt x="136512" y="36106"/>
                  </a:lnTo>
                  <a:lnTo>
                    <a:pt x="87363" y="72669"/>
                  </a:lnTo>
                  <a:lnTo>
                    <a:pt x="49149" y="109689"/>
                  </a:lnTo>
                  <a:lnTo>
                    <a:pt x="21844" y="147154"/>
                  </a:lnTo>
                  <a:lnTo>
                    <a:pt x="5461" y="185089"/>
                  </a:lnTo>
                  <a:lnTo>
                    <a:pt x="0" y="223481"/>
                  </a:lnTo>
                  <a:lnTo>
                    <a:pt x="2260" y="253834"/>
                  </a:lnTo>
                  <a:lnTo>
                    <a:pt x="20396" y="307086"/>
                  </a:lnTo>
                  <a:lnTo>
                    <a:pt x="56603" y="350456"/>
                  </a:lnTo>
                  <a:lnTo>
                    <a:pt x="106921" y="373875"/>
                  </a:lnTo>
                  <a:lnTo>
                    <a:pt x="136906" y="376796"/>
                  </a:lnTo>
                  <a:lnTo>
                    <a:pt x="161772" y="374459"/>
                  </a:lnTo>
                  <a:lnTo>
                    <a:pt x="206235" y="355727"/>
                  </a:lnTo>
                  <a:lnTo>
                    <a:pt x="242735" y="319646"/>
                  </a:lnTo>
                  <a:lnTo>
                    <a:pt x="262064" y="274599"/>
                  </a:lnTo>
                  <a:lnTo>
                    <a:pt x="264490" y="249224"/>
                  </a:lnTo>
                  <a:close/>
                </a:path>
                <a:path w="2437765" h="2407919">
                  <a:moveTo>
                    <a:pt x="548195" y="249224"/>
                  </a:moveTo>
                  <a:lnTo>
                    <a:pt x="541159" y="201549"/>
                  </a:lnTo>
                  <a:lnTo>
                    <a:pt x="520115" y="168478"/>
                  </a:lnTo>
                  <a:lnTo>
                    <a:pt x="482790" y="146773"/>
                  </a:lnTo>
                  <a:lnTo>
                    <a:pt x="450596" y="133985"/>
                  </a:lnTo>
                  <a:lnTo>
                    <a:pt x="441109" y="128714"/>
                  </a:lnTo>
                  <a:lnTo>
                    <a:pt x="435406" y="123444"/>
                  </a:lnTo>
                  <a:lnTo>
                    <a:pt x="433514" y="118173"/>
                  </a:lnTo>
                  <a:lnTo>
                    <a:pt x="437819" y="99885"/>
                  </a:lnTo>
                  <a:lnTo>
                    <a:pt x="450761" y="78968"/>
                  </a:lnTo>
                  <a:lnTo>
                    <a:pt x="472338" y="55422"/>
                  </a:lnTo>
                  <a:lnTo>
                    <a:pt x="502539" y="29222"/>
                  </a:lnTo>
                  <a:lnTo>
                    <a:pt x="481482" y="0"/>
                  </a:lnTo>
                  <a:lnTo>
                    <a:pt x="421411" y="36106"/>
                  </a:lnTo>
                  <a:lnTo>
                    <a:pt x="372275" y="72669"/>
                  </a:lnTo>
                  <a:lnTo>
                    <a:pt x="334048" y="109689"/>
                  </a:lnTo>
                  <a:lnTo>
                    <a:pt x="306743" y="147154"/>
                  </a:lnTo>
                  <a:lnTo>
                    <a:pt x="290360" y="185089"/>
                  </a:lnTo>
                  <a:lnTo>
                    <a:pt x="284899" y="223481"/>
                  </a:lnTo>
                  <a:lnTo>
                    <a:pt x="287235" y="253834"/>
                  </a:lnTo>
                  <a:lnTo>
                    <a:pt x="305968" y="307086"/>
                  </a:lnTo>
                  <a:lnTo>
                    <a:pt x="342684" y="350456"/>
                  </a:lnTo>
                  <a:lnTo>
                    <a:pt x="393001" y="373875"/>
                  </a:lnTo>
                  <a:lnTo>
                    <a:pt x="422998" y="376796"/>
                  </a:lnTo>
                  <a:lnTo>
                    <a:pt x="448373" y="374459"/>
                  </a:lnTo>
                  <a:lnTo>
                    <a:pt x="493395" y="355727"/>
                  </a:lnTo>
                  <a:lnTo>
                    <a:pt x="528434" y="319646"/>
                  </a:lnTo>
                  <a:lnTo>
                    <a:pt x="545998" y="274599"/>
                  </a:lnTo>
                  <a:lnTo>
                    <a:pt x="548195" y="249224"/>
                  </a:lnTo>
                  <a:close/>
                </a:path>
                <a:path w="2437765" h="2407919">
                  <a:moveTo>
                    <a:pt x="2152599" y="2184146"/>
                  </a:moveTo>
                  <a:lnTo>
                    <a:pt x="2143239" y="2125916"/>
                  </a:lnTo>
                  <a:lnTo>
                    <a:pt x="2115159" y="2077669"/>
                  </a:lnTo>
                  <a:lnTo>
                    <a:pt x="2071281" y="2042541"/>
                  </a:lnTo>
                  <a:lnTo>
                    <a:pt x="2014499" y="2030831"/>
                  </a:lnTo>
                  <a:lnTo>
                    <a:pt x="1989137" y="2033168"/>
                  </a:lnTo>
                  <a:lnTo>
                    <a:pt x="1944103" y="2051900"/>
                  </a:lnTo>
                  <a:lnTo>
                    <a:pt x="1909076" y="2087981"/>
                  </a:lnTo>
                  <a:lnTo>
                    <a:pt x="1891512" y="2133028"/>
                  </a:lnTo>
                  <a:lnTo>
                    <a:pt x="1889315" y="2158403"/>
                  </a:lnTo>
                  <a:lnTo>
                    <a:pt x="1891080" y="2184069"/>
                  </a:lnTo>
                  <a:lnTo>
                    <a:pt x="1905114" y="2224443"/>
                  </a:lnTo>
                  <a:lnTo>
                    <a:pt x="1939061" y="2253475"/>
                  </a:lnTo>
                  <a:lnTo>
                    <a:pt x="1986902" y="2273643"/>
                  </a:lnTo>
                  <a:lnTo>
                    <a:pt x="1996401" y="2278913"/>
                  </a:lnTo>
                  <a:lnTo>
                    <a:pt x="2002104" y="2284184"/>
                  </a:lnTo>
                  <a:lnTo>
                    <a:pt x="2004009" y="2289454"/>
                  </a:lnTo>
                  <a:lnTo>
                    <a:pt x="1999691" y="2307742"/>
                  </a:lnTo>
                  <a:lnTo>
                    <a:pt x="1986749" y="2328659"/>
                  </a:lnTo>
                  <a:lnTo>
                    <a:pt x="1965172" y="2352205"/>
                  </a:lnTo>
                  <a:lnTo>
                    <a:pt x="1934984" y="2378392"/>
                  </a:lnTo>
                  <a:lnTo>
                    <a:pt x="1956041" y="2407615"/>
                  </a:lnTo>
                  <a:lnTo>
                    <a:pt x="2016099" y="2371509"/>
                  </a:lnTo>
                  <a:lnTo>
                    <a:pt x="2065235" y="2334945"/>
                  </a:lnTo>
                  <a:lnTo>
                    <a:pt x="2103462" y="2297938"/>
                  </a:lnTo>
                  <a:lnTo>
                    <a:pt x="2130755" y="2260473"/>
                  </a:lnTo>
                  <a:lnTo>
                    <a:pt x="2147138" y="2222538"/>
                  </a:lnTo>
                  <a:lnTo>
                    <a:pt x="2152599" y="2184146"/>
                  </a:lnTo>
                  <a:close/>
                </a:path>
                <a:path w="2437765" h="2407919">
                  <a:moveTo>
                    <a:pt x="2274049" y="1203807"/>
                  </a:moveTo>
                  <a:lnTo>
                    <a:pt x="2272957" y="1155573"/>
                  </a:lnTo>
                  <a:lnTo>
                    <a:pt x="2269718" y="1107871"/>
                  </a:lnTo>
                  <a:lnTo>
                    <a:pt x="2264384" y="1060767"/>
                  </a:lnTo>
                  <a:lnTo>
                    <a:pt x="2257006" y="1014310"/>
                  </a:lnTo>
                  <a:lnTo>
                    <a:pt x="2247620" y="968540"/>
                  </a:lnTo>
                  <a:lnTo>
                    <a:pt x="2236266" y="923518"/>
                  </a:lnTo>
                  <a:lnTo>
                    <a:pt x="2223020" y="879271"/>
                  </a:lnTo>
                  <a:lnTo>
                    <a:pt x="2207895" y="835850"/>
                  </a:lnTo>
                  <a:lnTo>
                    <a:pt x="2190953" y="793318"/>
                  </a:lnTo>
                  <a:lnTo>
                    <a:pt x="2172246" y="751700"/>
                  </a:lnTo>
                  <a:lnTo>
                    <a:pt x="2151824" y="711060"/>
                  </a:lnTo>
                  <a:lnTo>
                    <a:pt x="2129713" y="671436"/>
                  </a:lnTo>
                  <a:lnTo>
                    <a:pt x="2105977" y="632879"/>
                  </a:lnTo>
                  <a:lnTo>
                    <a:pt x="2080666" y="595439"/>
                  </a:lnTo>
                  <a:lnTo>
                    <a:pt x="2053805" y="559155"/>
                  </a:lnTo>
                  <a:lnTo>
                    <a:pt x="2025472" y="524078"/>
                  </a:lnTo>
                  <a:lnTo>
                    <a:pt x="1995690" y="490258"/>
                  </a:lnTo>
                  <a:lnTo>
                    <a:pt x="1964512" y="457733"/>
                  </a:lnTo>
                  <a:lnTo>
                    <a:pt x="1931987" y="426554"/>
                  </a:lnTo>
                  <a:lnTo>
                    <a:pt x="1898167" y="396773"/>
                  </a:lnTo>
                  <a:lnTo>
                    <a:pt x="1863090" y="368427"/>
                  </a:lnTo>
                  <a:lnTo>
                    <a:pt x="1826806" y="341579"/>
                  </a:lnTo>
                  <a:lnTo>
                    <a:pt x="1789366" y="316268"/>
                  </a:lnTo>
                  <a:lnTo>
                    <a:pt x="1750809" y="292531"/>
                  </a:lnTo>
                  <a:lnTo>
                    <a:pt x="1711185" y="270421"/>
                  </a:lnTo>
                  <a:lnTo>
                    <a:pt x="1670545" y="249986"/>
                  </a:lnTo>
                  <a:lnTo>
                    <a:pt x="1628927" y="231279"/>
                  </a:lnTo>
                  <a:lnTo>
                    <a:pt x="1586395" y="214350"/>
                  </a:lnTo>
                  <a:lnTo>
                    <a:pt x="1542973" y="199224"/>
                  </a:lnTo>
                  <a:lnTo>
                    <a:pt x="1498727" y="185966"/>
                  </a:lnTo>
                  <a:lnTo>
                    <a:pt x="1453705" y="174625"/>
                  </a:lnTo>
                  <a:lnTo>
                    <a:pt x="1407934" y="165239"/>
                  </a:lnTo>
                  <a:lnTo>
                    <a:pt x="1361478" y="157848"/>
                  </a:lnTo>
                  <a:lnTo>
                    <a:pt x="1314373" y="152514"/>
                  </a:lnTo>
                  <a:lnTo>
                    <a:pt x="1266672" y="149288"/>
                  </a:lnTo>
                  <a:lnTo>
                    <a:pt x="1218425" y="148196"/>
                  </a:lnTo>
                  <a:lnTo>
                    <a:pt x="1170178" y="149288"/>
                  </a:lnTo>
                  <a:lnTo>
                    <a:pt x="1122489" y="152514"/>
                  </a:lnTo>
                  <a:lnTo>
                    <a:pt x="1075385" y="157848"/>
                  </a:lnTo>
                  <a:lnTo>
                    <a:pt x="1028928" y="165239"/>
                  </a:lnTo>
                  <a:lnTo>
                    <a:pt x="983157" y="174625"/>
                  </a:lnTo>
                  <a:lnTo>
                    <a:pt x="938123" y="185966"/>
                  </a:lnTo>
                  <a:lnTo>
                    <a:pt x="893876" y="199224"/>
                  </a:lnTo>
                  <a:lnTo>
                    <a:pt x="850468" y="214350"/>
                  </a:lnTo>
                  <a:lnTo>
                    <a:pt x="807923" y="231279"/>
                  </a:lnTo>
                  <a:lnTo>
                    <a:pt x="766318" y="249986"/>
                  </a:lnTo>
                  <a:lnTo>
                    <a:pt x="725678" y="270421"/>
                  </a:lnTo>
                  <a:lnTo>
                    <a:pt x="686054" y="292531"/>
                  </a:lnTo>
                  <a:lnTo>
                    <a:pt x="647496" y="316268"/>
                  </a:lnTo>
                  <a:lnTo>
                    <a:pt x="610044" y="341579"/>
                  </a:lnTo>
                  <a:lnTo>
                    <a:pt x="573760" y="368427"/>
                  </a:lnTo>
                  <a:lnTo>
                    <a:pt x="538683" y="396773"/>
                  </a:lnTo>
                  <a:lnTo>
                    <a:pt x="504863" y="426554"/>
                  </a:lnTo>
                  <a:lnTo>
                    <a:pt x="472338" y="457733"/>
                  </a:lnTo>
                  <a:lnTo>
                    <a:pt x="441159" y="490258"/>
                  </a:lnTo>
                  <a:lnTo>
                    <a:pt x="411378" y="524078"/>
                  </a:lnTo>
                  <a:lnTo>
                    <a:pt x="383032" y="559155"/>
                  </a:lnTo>
                  <a:lnTo>
                    <a:pt x="356184" y="595439"/>
                  </a:lnTo>
                  <a:lnTo>
                    <a:pt x="330860" y="632879"/>
                  </a:lnTo>
                  <a:lnTo>
                    <a:pt x="307124" y="671436"/>
                  </a:lnTo>
                  <a:lnTo>
                    <a:pt x="285026" y="711060"/>
                  </a:lnTo>
                  <a:lnTo>
                    <a:pt x="264591" y="751700"/>
                  </a:lnTo>
                  <a:lnTo>
                    <a:pt x="245884" y="793318"/>
                  </a:lnTo>
                  <a:lnTo>
                    <a:pt x="228942" y="835850"/>
                  </a:lnTo>
                  <a:lnTo>
                    <a:pt x="213829" y="879271"/>
                  </a:lnTo>
                  <a:lnTo>
                    <a:pt x="200571" y="923518"/>
                  </a:lnTo>
                  <a:lnTo>
                    <a:pt x="189217" y="968540"/>
                  </a:lnTo>
                  <a:lnTo>
                    <a:pt x="179832" y="1014310"/>
                  </a:lnTo>
                  <a:lnTo>
                    <a:pt x="172453" y="1060767"/>
                  </a:lnTo>
                  <a:lnTo>
                    <a:pt x="167119" y="1107871"/>
                  </a:lnTo>
                  <a:lnTo>
                    <a:pt x="163880" y="1155573"/>
                  </a:lnTo>
                  <a:lnTo>
                    <a:pt x="162801" y="1203807"/>
                  </a:lnTo>
                  <a:lnTo>
                    <a:pt x="163880" y="1252054"/>
                  </a:lnTo>
                  <a:lnTo>
                    <a:pt x="167119" y="1299756"/>
                  </a:lnTo>
                  <a:lnTo>
                    <a:pt x="172453" y="1346860"/>
                  </a:lnTo>
                  <a:lnTo>
                    <a:pt x="179832" y="1393317"/>
                  </a:lnTo>
                  <a:lnTo>
                    <a:pt x="189217" y="1439087"/>
                  </a:lnTo>
                  <a:lnTo>
                    <a:pt x="200571" y="1484109"/>
                  </a:lnTo>
                  <a:lnTo>
                    <a:pt x="213829" y="1528356"/>
                  </a:lnTo>
                  <a:lnTo>
                    <a:pt x="228942" y="1571777"/>
                  </a:lnTo>
                  <a:lnTo>
                    <a:pt x="245884" y="1614309"/>
                  </a:lnTo>
                  <a:lnTo>
                    <a:pt x="264591" y="1655927"/>
                  </a:lnTo>
                  <a:lnTo>
                    <a:pt x="285026" y="1696567"/>
                  </a:lnTo>
                  <a:lnTo>
                    <a:pt x="307124" y="1736191"/>
                  </a:lnTo>
                  <a:lnTo>
                    <a:pt x="330860" y="1774748"/>
                  </a:lnTo>
                  <a:lnTo>
                    <a:pt x="356184" y="1812188"/>
                  </a:lnTo>
                  <a:lnTo>
                    <a:pt x="383032" y="1848472"/>
                  </a:lnTo>
                  <a:lnTo>
                    <a:pt x="411378" y="1883549"/>
                  </a:lnTo>
                  <a:lnTo>
                    <a:pt x="441159" y="1917369"/>
                  </a:lnTo>
                  <a:lnTo>
                    <a:pt x="472338" y="1949894"/>
                  </a:lnTo>
                  <a:lnTo>
                    <a:pt x="504863" y="1981073"/>
                  </a:lnTo>
                  <a:lnTo>
                    <a:pt x="538683" y="2010854"/>
                  </a:lnTo>
                  <a:lnTo>
                    <a:pt x="573760" y="2039188"/>
                  </a:lnTo>
                  <a:lnTo>
                    <a:pt x="610044" y="2066048"/>
                  </a:lnTo>
                  <a:lnTo>
                    <a:pt x="647496" y="2091359"/>
                  </a:lnTo>
                  <a:lnTo>
                    <a:pt x="686054" y="2115096"/>
                  </a:lnTo>
                  <a:lnTo>
                    <a:pt x="725678" y="2137206"/>
                  </a:lnTo>
                  <a:lnTo>
                    <a:pt x="766318" y="2157628"/>
                  </a:lnTo>
                  <a:lnTo>
                    <a:pt x="807923" y="2176335"/>
                  </a:lnTo>
                  <a:lnTo>
                    <a:pt x="850468" y="2193277"/>
                  </a:lnTo>
                  <a:lnTo>
                    <a:pt x="893876" y="2208403"/>
                  </a:lnTo>
                  <a:lnTo>
                    <a:pt x="938123" y="2221661"/>
                  </a:lnTo>
                  <a:lnTo>
                    <a:pt x="983157" y="2233003"/>
                  </a:lnTo>
                  <a:lnTo>
                    <a:pt x="1028928" y="2242388"/>
                  </a:lnTo>
                  <a:lnTo>
                    <a:pt x="1075385" y="2249779"/>
                  </a:lnTo>
                  <a:lnTo>
                    <a:pt x="1122489" y="2255101"/>
                  </a:lnTo>
                  <a:lnTo>
                    <a:pt x="1170178" y="2258339"/>
                  </a:lnTo>
                  <a:lnTo>
                    <a:pt x="1218425" y="2259431"/>
                  </a:lnTo>
                  <a:lnTo>
                    <a:pt x="1266672" y="2258339"/>
                  </a:lnTo>
                  <a:lnTo>
                    <a:pt x="1314373" y="2255101"/>
                  </a:lnTo>
                  <a:lnTo>
                    <a:pt x="1361478" y="2249779"/>
                  </a:lnTo>
                  <a:lnTo>
                    <a:pt x="1407934" y="2242388"/>
                  </a:lnTo>
                  <a:lnTo>
                    <a:pt x="1453705" y="2233003"/>
                  </a:lnTo>
                  <a:lnTo>
                    <a:pt x="1498727" y="2221661"/>
                  </a:lnTo>
                  <a:lnTo>
                    <a:pt x="1542973" y="2208403"/>
                  </a:lnTo>
                  <a:lnTo>
                    <a:pt x="1586395" y="2193277"/>
                  </a:lnTo>
                  <a:lnTo>
                    <a:pt x="1628927" y="2176335"/>
                  </a:lnTo>
                  <a:lnTo>
                    <a:pt x="1670545" y="2157628"/>
                  </a:lnTo>
                  <a:lnTo>
                    <a:pt x="1711185" y="2137206"/>
                  </a:lnTo>
                  <a:lnTo>
                    <a:pt x="1750809" y="2115096"/>
                  </a:lnTo>
                  <a:lnTo>
                    <a:pt x="1789366" y="2091359"/>
                  </a:lnTo>
                  <a:lnTo>
                    <a:pt x="1826806" y="2066048"/>
                  </a:lnTo>
                  <a:lnTo>
                    <a:pt x="1863090" y="2039188"/>
                  </a:lnTo>
                  <a:lnTo>
                    <a:pt x="1898167" y="2010854"/>
                  </a:lnTo>
                  <a:lnTo>
                    <a:pt x="1931987" y="1981073"/>
                  </a:lnTo>
                  <a:lnTo>
                    <a:pt x="1964512" y="1949894"/>
                  </a:lnTo>
                  <a:lnTo>
                    <a:pt x="1995690" y="1917369"/>
                  </a:lnTo>
                  <a:lnTo>
                    <a:pt x="2025472" y="1883549"/>
                  </a:lnTo>
                  <a:lnTo>
                    <a:pt x="2053805" y="1848472"/>
                  </a:lnTo>
                  <a:lnTo>
                    <a:pt x="2080666" y="1812188"/>
                  </a:lnTo>
                  <a:lnTo>
                    <a:pt x="2105977" y="1774748"/>
                  </a:lnTo>
                  <a:lnTo>
                    <a:pt x="2129713" y="1736191"/>
                  </a:lnTo>
                  <a:lnTo>
                    <a:pt x="2151824" y="1696567"/>
                  </a:lnTo>
                  <a:lnTo>
                    <a:pt x="2172246" y="1655927"/>
                  </a:lnTo>
                  <a:lnTo>
                    <a:pt x="2190953" y="1614309"/>
                  </a:lnTo>
                  <a:lnTo>
                    <a:pt x="2207895" y="1571777"/>
                  </a:lnTo>
                  <a:lnTo>
                    <a:pt x="2223020" y="1528356"/>
                  </a:lnTo>
                  <a:lnTo>
                    <a:pt x="2236266" y="1484109"/>
                  </a:lnTo>
                  <a:lnTo>
                    <a:pt x="2247620" y="1439087"/>
                  </a:lnTo>
                  <a:lnTo>
                    <a:pt x="2257006" y="1393317"/>
                  </a:lnTo>
                  <a:lnTo>
                    <a:pt x="2264384" y="1346860"/>
                  </a:lnTo>
                  <a:lnTo>
                    <a:pt x="2269718" y="1299756"/>
                  </a:lnTo>
                  <a:lnTo>
                    <a:pt x="2272957" y="1252054"/>
                  </a:lnTo>
                  <a:lnTo>
                    <a:pt x="2274049" y="1203807"/>
                  </a:lnTo>
                  <a:close/>
                </a:path>
                <a:path w="2437765" h="2407919">
                  <a:moveTo>
                    <a:pt x="2437511" y="2184146"/>
                  </a:moveTo>
                  <a:lnTo>
                    <a:pt x="2428443" y="2125916"/>
                  </a:lnTo>
                  <a:lnTo>
                    <a:pt x="2401227" y="2077669"/>
                  </a:lnTo>
                  <a:lnTo>
                    <a:pt x="2357348" y="2042541"/>
                  </a:lnTo>
                  <a:lnTo>
                    <a:pt x="2300592" y="2030831"/>
                  </a:lnTo>
                  <a:lnTo>
                    <a:pt x="2275738" y="2033168"/>
                  </a:lnTo>
                  <a:lnTo>
                    <a:pt x="2231275" y="2051900"/>
                  </a:lnTo>
                  <a:lnTo>
                    <a:pt x="2194788" y="2087981"/>
                  </a:lnTo>
                  <a:lnTo>
                    <a:pt x="2175459" y="2133028"/>
                  </a:lnTo>
                  <a:lnTo>
                    <a:pt x="2173033" y="2158403"/>
                  </a:lnTo>
                  <a:lnTo>
                    <a:pt x="2174951" y="2184069"/>
                  </a:lnTo>
                  <a:lnTo>
                    <a:pt x="2190178" y="2224443"/>
                  </a:lnTo>
                  <a:lnTo>
                    <a:pt x="2225421" y="2253475"/>
                  </a:lnTo>
                  <a:lnTo>
                    <a:pt x="2260854" y="2268385"/>
                  </a:lnTo>
                  <a:lnTo>
                    <a:pt x="2273122" y="2273643"/>
                  </a:lnTo>
                  <a:lnTo>
                    <a:pt x="2281898" y="2278913"/>
                  </a:lnTo>
                  <a:lnTo>
                    <a:pt x="2287155" y="2284184"/>
                  </a:lnTo>
                  <a:lnTo>
                    <a:pt x="2288908" y="2289454"/>
                  </a:lnTo>
                  <a:lnTo>
                    <a:pt x="2284742" y="2307742"/>
                  </a:lnTo>
                  <a:lnTo>
                    <a:pt x="2272220" y="2328659"/>
                  </a:lnTo>
                  <a:lnTo>
                    <a:pt x="2251379" y="2352205"/>
                  </a:lnTo>
                  <a:lnTo>
                    <a:pt x="2222195" y="2378392"/>
                  </a:lnTo>
                  <a:lnTo>
                    <a:pt x="2240915" y="2407615"/>
                  </a:lnTo>
                  <a:lnTo>
                    <a:pt x="2300986" y="2371509"/>
                  </a:lnTo>
                  <a:lnTo>
                    <a:pt x="2350135" y="2334945"/>
                  </a:lnTo>
                  <a:lnTo>
                    <a:pt x="2388362" y="2297938"/>
                  </a:lnTo>
                  <a:lnTo>
                    <a:pt x="2415667" y="2260473"/>
                  </a:lnTo>
                  <a:lnTo>
                    <a:pt x="2432050" y="2222538"/>
                  </a:lnTo>
                  <a:lnTo>
                    <a:pt x="2437511" y="218414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802576" y="12472427"/>
              <a:ext cx="2437765" cy="2407920"/>
            </a:xfrm>
            <a:custGeom>
              <a:avLst/>
              <a:gdLst/>
              <a:ahLst/>
              <a:cxnLst/>
              <a:rect l="l" t="t" r="r" b="b"/>
              <a:pathLst>
                <a:path w="2437765" h="2407919">
                  <a:moveTo>
                    <a:pt x="264464" y="249224"/>
                  </a:moveTo>
                  <a:lnTo>
                    <a:pt x="256844" y="201549"/>
                  </a:lnTo>
                  <a:lnTo>
                    <a:pt x="234048" y="168465"/>
                  </a:lnTo>
                  <a:lnTo>
                    <a:pt x="196062" y="146773"/>
                  </a:lnTo>
                  <a:lnTo>
                    <a:pt x="176657" y="139255"/>
                  </a:lnTo>
                  <a:lnTo>
                    <a:pt x="164376" y="133985"/>
                  </a:lnTo>
                  <a:lnTo>
                    <a:pt x="155613" y="128714"/>
                  </a:lnTo>
                  <a:lnTo>
                    <a:pt x="150342" y="123456"/>
                  </a:lnTo>
                  <a:lnTo>
                    <a:pt x="148590" y="118173"/>
                  </a:lnTo>
                  <a:lnTo>
                    <a:pt x="152768" y="99885"/>
                  </a:lnTo>
                  <a:lnTo>
                    <a:pt x="165277" y="78968"/>
                  </a:lnTo>
                  <a:lnTo>
                    <a:pt x="186131" y="55410"/>
                  </a:lnTo>
                  <a:lnTo>
                    <a:pt x="215303" y="29210"/>
                  </a:lnTo>
                  <a:lnTo>
                    <a:pt x="196583" y="0"/>
                  </a:lnTo>
                  <a:lnTo>
                    <a:pt x="136512" y="36118"/>
                  </a:lnTo>
                  <a:lnTo>
                    <a:pt x="87363" y="72669"/>
                  </a:lnTo>
                  <a:lnTo>
                    <a:pt x="49149" y="109689"/>
                  </a:lnTo>
                  <a:lnTo>
                    <a:pt x="21844" y="147167"/>
                  </a:lnTo>
                  <a:lnTo>
                    <a:pt x="5461" y="185089"/>
                  </a:lnTo>
                  <a:lnTo>
                    <a:pt x="0" y="223481"/>
                  </a:lnTo>
                  <a:lnTo>
                    <a:pt x="2260" y="253834"/>
                  </a:lnTo>
                  <a:lnTo>
                    <a:pt x="20396" y="307073"/>
                  </a:lnTo>
                  <a:lnTo>
                    <a:pt x="56603" y="350431"/>
                  </a:lnTo>
                  <a:lnTo>
                    <a:pt x="106921" y="373862"/>
                  </a:lnTo>
                  <a:lnTo>
                    <a:pt x="136893" y="376783"/>
                  </a:lnTo>
                  <a:lnTo>
                    <a:pt x="161759" y="374446"/>
                  </a:lnTo>
                  <a:lnTo>
                    <a:pt x="206222" y="355714"/>
                  </a:lnTo>
                  <a:lnTo>
                    <a:pt x="242722" y="319646"/>
                  </a:lnTo>
                  <a:lnTo>
                    <a:pt x="262051" y="274612"/>
                  </a:lnTo>
                  <a:lnTo>
                    <a:pt x="264464" y="249224"/>
                  </a:lnTo>
                  <a:close/>
                </a:path>
                <a:path w="2437765" h="2407919">
                  <a:moveTo>
                    <a:pt x="548182" y="249224"/>
                  </a:moveTo>
                  <a:lnTo>
                    <a:pt x="541159" y="201549"/>
                  </a:lnTo>
                  <a:lnTo>
                    <a:pt x="520115" y="168465"/>
                  </a:lnTo>
                  <a:lnTo>
                    <a:pt x="482777" y="146773"/>
                  </a:lnTo>
                  <a:lnTo>
                    <a:pt x="450596" y="133985"/>
                  </a:lnTo>
                  <a:lnTo>
                    <a:pt x="441096" y="128714"/>
                  </a:lnTo>
                  <a:lnTo>
                    <a:pt x="435394" y="123456"/>
                  </a:lnTo>
                  <a:lnTo>
                    <a:pt x="433489" y="118173"/>
                  </a:lnTo>
                  <a:lnTo>
                    <a:pt x="437807" y="99885"/>
                  </a:lnTo>
                  <a:lnTo>
                    <a:pt x="450761" y="78968"/>
                  </a:lnTo>
                  <a:lnTo>
                    <a:pt x="472325" y="55410"/>
                  </a:lnTo>
                  <a:lnTo>
                    <a:pt x="502526" y="29210"/>
                  </a:lnTo>
                  <a:lnTo>
                    <a:pt x="481469" y="0"/>
                  </a:lnTo>
                  <a:lnTo>
                    <a:pt x="421411" y="36118"/>
                  </a:lnTo>
                  <a:lnTo>
                    <a:pt x="372262" y="72669"/>
                  </a:lnTo>
                  <a:lnTo>
                    <a:pt x="334048" y="109689"/>
                  </a:lnTo>
                  <a:lnTo>
                    <a:pt x="306743" y="147167"/>
                  </a:lnTo>
                  <a:lnTo>
                    <a:pt x="290360" y="185089"/>
                  </a:lnTo>
                  <a:lnTo>
                    <a:pt x="284899" y="223481"/>
                  </a:lnTo>
                  <a:lnTo>
                    <a:pt x="287235" y="253834"/>
                  </a:lnTo>
                  <a:lnTo>
                    <a:pt x="305955" y="307073"/>
                  </a:lnTo>
                  <a:lnTo>
                    <a:pt x="342671" y="350431"/>
                  </a:lnTo>
                  <a:lnTo>
                    <a:pt x="393001" y="373862"/>
                  </a:lnTo>
                  <a:lnTo>
                    <a:pt x="422998" y="376783"/>
                  </a:lnTo>
                  <a:lnTo>
                    <a:pt x="448373" y="374446"/>
                  </a:lnTo>
                  <a:lnTo>
                    <a:pt x="493395" y="355714"/>
                  </a:lnTo>
                  <a:lnTo>
                    <a:pt x="528421" y="319646"/>
                  </a:lnTo>
                  <a:lnTo>
                    <a:pt x="545985" y="274612"/>
                  </a:lnTo>
                  <a:lnTo>
                    <a:pt x="548182" y="249224"/>
                  </a:lnTo>
                  <a:close/>
                </a:path>
                <a:path w="2437765" h="2407919">
                  <a:moveTo>
                    <a:pt x="2152599" y="2184133"/>
                  </a:moveTo>
                  <a:lnTo>
                    <a:pt x="2143239" y="2125916"/>
                  </a:lnTo>
                  <a:lnTo>
                    <a:pt x="2115159" y="2077681"/>
                  </a:lnTo>
                  <a:lnTo>
                    <a:pt x="2071281" y="2042541"/>
                  </a:lnTo>
                  <a:lnTo>
                    <a:pt x="2014499" y="2030831"/>
                  </a:lnTo>
                  <a:lnTo>
                    <a:pt x="1989124" y="2033168"/>
                  </a:lnTo>
                  <a:lnTo>
                    <a:pt x="1944103" y="2051913"/>
                  </a:lnTo>
                  <a:lnTo>
                    <a:pt x="1909076" y="2087981"/>
                  </a:lnTo>
                  <a:lnTo>
                    <a:pt x="1891499" y="2133015"/>
                  </a:lnTo>
                  <a:lnTo>
                    <a:pt x="1889302" y="2158390"/>
                  </a:lnTo>
                  <a:lnTo>
                    <a:pt x="1891068" y="2184057"/>
                  </a:lnTo>
                  <a:lnTo>
                    <a:pt x="1905114" y="2224443"/>
                  </a:lnTo>
                  <a:lnTo>
                    <a:pt x="1939048" y="2253462"/>
                  </a:lnTo>
                  <a:lnTo>
                    <a:pt x="1986902" y="2273643"/>
                  </a:lnTo>
                  <a:lnTo>
                    <a:pt x="1996401" y="2278913"/>
                  </a:lnTo>
                  <a:lnTo>
                    <a:pt x="2002091" y="2284171"/>
                  </a:lnTo>
                  <a:lnTo>
                    <a:pt x="2003996" y="2289467"/>
                  </a:lnTo>
                  <a:lnTo>
                    <a:pt x="1999678" y="2307755"/>
                  </a:lnTo>
                  <a:lnTo>
                    <a:pt x="1986737" y="2328659"/>
                  </a:lnTo>
                  <a:lnTo>
                    <a:pt x="1965159" y="2352217"/>
                  </a:lnTo>
                  <a:lnTo>
                    <a:pt x="1934959" y="2378405"/>
                  </a:lnTo>
                  <a:lnTo>
                    <a:pt x="1956041" y="2407615"/>
                  </a:lnTo>
                  <a:lnTo>
                    <a:pt x="2016099" y="2371509"/>
                  </a:lnTo>
                  <a:lnTo>
                    <a:pt x="2065235" y="2334945"/>
                  </a:lnTo>
                  <a:lnTo>
                    <a:pt x="2103462" y="2297925"/>
                  </a:lnTo>
                  <a:lnTo>
                    <a:pt x="2130768" y="2260460"/>
                  </a:lnTo>
                  <a:lnTo>
                    <a:pt x="2147138" y="2222525"/>
                  </a:lnTo>
                  <a:lnTo>
                    <a:pt x="2152599" y="2184133"/>
                  </a:lnTo>
                  <a:close/>
                </a:path>
                <a:path w="2437765" h="2407919">
                  <a:moveTo>
                    <a:pt x="2274049" y="1202283"/>
                  </a:moveTo>
                  <a:lnTo>
                    <a:pt x="2272957" y="1151483"/>
                  </a:lnTo>
                  <a:lnTo>
                    <a:pt x="2269718" y="1100683"/>
                  </a:lnTo>
                  <a:lnTo>
                    <a:pt x="2264397" y="1049883"/>
                  </a:lnTo>
                  <a:lnTo>
                    <a:pt x="2257006" y="1011783"/>
                  </a:lnTo>
                  <a:lnTo>
                    <a:pt x="2247620" y="960983"/>
                  </a:lnTo>
                  <a:lnTo>
                    <a:pt x="2236279" y="922883"/>
                  </a:lnTo>
                  <a:lnTo>
                    <a:pt x="2233841" y="913549"/>
                  </a:lnTo>
                  <a:lnTo>
                    <a:pt x="2233841" y="1202283"/>
                  </a:lnTo>
                  <a:lnTo>
                    <a:pt x="2232736" y="1240383"/>
                  </a:lnTo>
                  <a:lnTo>
                    <a:pt x="2229447" y="1291183"/>
                  </a:lnTo>
                  <a:lnTo>
                    <a:pt x="2224024" y="1341983"/>
                  </a:lnTo>
                  <a:lnTo>
                    <a:pt x="2216518" y="1380083"/>
                  </a:lnTo>
                  <a:lnTo>
                    <a:pt x="2206968" y="1430883"/>
                  </a:lnTo>
                  <a:lnTo>
                    <a:pt x="2195449" y="1468983"/>
                  </a:lnTo>
                  <a:lnTo>
                    <a:pt x="2181987" y="1519783"/>
                  </a:lnTo>
                  <a:lnTo>
                    <a:pt x="2166632" y="1557883"/>
                  </a:lnTo>
                  <a:lnTo>
                    <a:pt x="2149449" y="1608683"/>
                  </a:lnTo>
                  <a:lnTo>
                    <a:pt x="2130475" y="1646783"/>
                  </a:lnTo>
                  <a:lnTo>
                    <a:pt x="2109762" y="1684883"/>
                  </a:lnTo>
                  <a:lnTo>
                    <a:pt x="2087359" y="1722983"/>
                  </a:lnTo>
                  <a:lnTo>
                    <a:pt x="2063305" y="1761083"/>
                  </a:lnTo>
                  <a:lnTo>
                    <a:pt x="2037664" y="1799183"/>
                  </a:lnTo>
                  <a:lnTo>
                    <a:pt x="2010486" y="1837283"/>
                  </a:lnTo>
                  <a:lnTo>
                    <a:pt x="1981809" y="1862683"/>
                  </a:lnTo>
                  <a:lnTo>
                    <a:pt x="1951685" y="1900783"/>
                  </a:lnTo>
                  <a:lnTo>
                    <a:pt x="1920163" y="1926183"/>
                  </a:lnTo>
                  <a:lnTo>
                    <a:pt x="1887308" y="1964283"/>
                  </a:lnTo>
                  <a:lnTo>
                    <a:pt x="1853145" y="1989683"/>
                  </a:lnTo>
                  <a:lnTo>
                    <a:pt x="1817725" y="2015083"/>
                  </a:lnTo>
                  <a:lnTo>
                    <a:pt x="1781124" y="2040483"/>
                  </a:lnTo>
                  <a:lnTo>
                    <a:pt x="1743367" y="2065883"/>
                  </a:lnTo>
                  <a:lnTo>
                    <a:pt x="1704505" y="2091283"/>
                  </a:lnTo>
                  <a:lnTo>
                    <a:pt x="1664589" y="2103983"/>
                  </a:lnTo>
                  <a:lnTo>
                    <a:pt x="1623682" y="2129383"/>
                  </a:lnTo>
                  <a:lnTo>
                    <a:pt x="1539036" y="2154783"/>
                  </a:lnTo>
                  <a:lnTo>
                    <a:pt x="1495412" y="2180183"/>
                  </a:lnTo>
                  <a:lnTo>
                    <a:pt x="1450975" y="2180183"/>
                  </a:lnTo>
                  <a:lnTo>
                    <a:pt x="1359877" y="2205583"/>
                  </a:lnTo>
                  <a:lnTo>
                    <a:pt x="1266164" y="2205583"/>
                  </a:lnTo>
                  <a:lnTo>
                    <a:pt x="1218425" y="2218283"/>
                  </a:lnTo>
                  <a:lnTo>
                    <a:pt x="1170698" y="2205583"/>
                  </a:lnTo>
                  <a:lnTo>
                    <a:pt x="1076972" y="2205583"/>
                  </a:lnTo>
                  <a:lnTo>
                    <a:pt x="985888" y="2180183"/>
                  </a:lnTo>
                  <a:lnTo>
                    <a:pt x="941451" y="2180183"/>
                  </a:lnTo>
                  <a:lnTo>
                    <a:pt x="897813" y="2154783"/>
                  </a:lnTo>
                  <a:lnTo>
                    <a:pt x="813181" y="2129383"/>
                  </a:lnTo>
                  <a:lnTo>
                    <a:pt x="772261" y="2103983"/>
                  </a:lnTo>
                  <a:lnTo>
                    <a:pt x="732345" y="2091283"/>
                  </a:lnTo>
                  <a:lnTo>
                    <a:pt x="693483" y="2065883"/>
                  </a:lnTo>
                  <a:lnTo>
                    <a:pt x="655726" y="2040483"/>
                  </a:lnTo>
                  <a:lnTo>
                    <a:pt x="619112" y="2015083"/>
                  </a:lnTo>
                  <a:lnTo>
                    <a:pt x="583704" y="1989683"/>
                  </a:lnTo>
                  <a:lnTo>
                    <a:pt x="549541" y="1964283"/>
                  </a:lnTo>
                  <a:lnTo>
                    <a:pt x="516674" y="1926183"/>
                  </a:lnTo>
                  <a:lnTo>
                    <a:pt x="485165" y="1900783"/>
                  </a:lnTo>
                  <a:lnTo>
                    <a:pt x="455041" y="1862683"/>
                  </a:lnTo>
                  <a:lnTo>
                    <a:pt x="426364" y="1837283"/>
                  </a:lnTo>
                  <a:lnTo>
                    <a:pt x="399173" y="1799183"/>
                  </a:lnTo>
                  <a:lnTo>
                    <a:pt x="373545" y="1761083"/>
                  </a:lnTo>
                  <a:lnTo>
                    <a:pt x="349491" y="1722983"/>
                  </a:lnTo>
                  <a:lnTo>
                    <a:pt x="327088" y="1684883"/>
                  </a:lnTo>
                  <a:lnTo>
                    <a:pt x="306374" y="1646783"/>
                  </a:lnTo>
                  <a:lnTo>
                    <a:pt x="287388" y="1608683"/>
                  </a:lnTo>
                  <a:lnTo>
                    <a:pt x="270205" y="1557883"/>
                  </a:lnTo>
                  <a:lnTo>
                    <a:pt x="254863" y="1519783"/>
                  </a:lnTo>
                  <a:lnTo>
                    <a:pt x="241401" y="1468983"/>
                  </a:lnTo>
                  <a:lnTo>
                    <a:pt x="229870" y="1430883"/>
                  </a:lnTo>
                  <a:lnTo>
                    <a:pt x="220332" y="1380083"/>
                  </a:lnTo>
                  <a:lnTo>
                    <a:pt x="212826" y="1341983"/>
                  </a:lnTo>
                  <a:lnTo>
                    <a:pt x="207403" y="1291183"/>
                  </a:lnTo>
                  <a:lnTo>
                    <a:pt x="204114" y="1240383"/>
                  </a:lnTo>
                  <a:lnTo>
                    <a:pt x="203009" y="1202283"/>
                  </a:lnTo>
                  <a:lnTo>
                    <a:pt x="204114" y="1151483"/>
                  </a:lnTo>
                  <a:lnTo>
                    <a:pt x="207403" y="1100683"/>
                  </a:lnTo>
                  <a:lnTo>
                    <a:pt x="212826" y="1049883"/>
                  </a:lnTo>
                  <a:lnTo>
                    <a:pt x="220332" y="1011783"/>
                  </a:lnTo>
                  <a:lnTo>
                    <a:pt x="229870" y="960983"/>
                  </a:lnTo>
                  <a:lnTo>
                    <a:pt x="241401" y="922883"/>
                  </a:lnTo>
                  <a:lnTo>
                    <a:pt x="254863" y="872083"/>
                  </a:lnTo>
                  <a:lnTo>
                    <a:pt x="270205" y="833983"/>
                  </a:lnTo>
                  <a:lnTo>
                    <a:pt x="287388" y="795883"/>
                  </a:lnTo>
                  <a:lnTo>
                    <a:pt x="306374" y="745083"/>
                  </a:lnTo>
                  <a:lnTo>
                    <a:pt x="327088" y="706983"/>
                  </a:lnTo>
                  <a:lnTo>
                    <a:pt x="349491" y="668883"/>
                  </a:lnTo>
                  <a:lnTo>
                    <a:pt x="373545" y="630783"/>
                  </a:lnTo>
                  <a:lnTo>
                    <a:pt x="399173" y="592683"/>
                  </a:lnTo>
                  <a:lnTo>
                    <a:pt x="426364" y="567283"/>
                  </a:lnTo>
                  <a:lnTo>
                    <a:pt x="455041" y="529183"/>
                  </a:lnTo>
                  <a:lnTo>
                    <a:pt x="485165" y="491083"/>
                  </a:lnTo>
                  <a:lnTo>
                    <a:pt x="516674" y="465683"/>
                  </a:lnTo>
                  <a:lnTo>
                    <a:pt x="549541" y="440283"/>
                  </a:lnTo>
                  <a:lnTo>
                    <a:pt x="583704" y="402183"/>
                  </a:lnTo>
                  <a:lnTo>
                    <a:pt x="619112" y="376783"/>
                  </a:lnTo>
                  <a:lnTo>
                    <a:pt x="655726" y="351383"/>
                  </a:lnTo>
                  <a:lnTo>
                    <a:pt x="693483" y="325983"/>
                  </a:lnTo>
                  <a:lnTo>
                    <a:pt x="732345" y="300583"/>
                  </a:lnTo>
                  <a:lnTo>
                    <a:pt x="772261" y="287883"/>
                  </a:lnTo>
                  <a:lnTo>
                    <a:pt x="813181" y="262483"/>
                  </a:lnTo>
                  <a:lnTo>
                    <a:pt x="897813" y="237083"/>
                  </a:lnTo>
                  <a:lnTo>
                    <a:pt x="1076972" y="186283"/>
                  </a:lnTo>
                  <a:lnTo>
                    <a:pt x="1359877" y="186283"/>
                  </a:lnTo>
                  <a:lnTo>
                    <a:pt x="1539036" y="237083"/>
                  </a:lnTo>
                  <a:lnTo>
                    <a:pt x="1623682" y="262483"/>
                  </a:lnTo>
                  <a:lnTo>
                    <a:pt x="1664589" y="287883"/>
                  </a:lnTo>
                  <a:lnTo>
                    <a:pt x="1704505" y="300583"/>
                  </a:lnTo>
                  <a:lnTo>
                    <a:pt x="1743367" y="325983"/>
                  </a:lnTo>
                  <a:lnTo>
                    <a:pt x="1781124" y="351383"/>
                  </a:lnTo>
                  <a:lnTo>
                    <a:pt x="1817725" y="376783"/>
                  </a:lnTo>
                  <a:lnTo>
                    <a:pt x="1853145" y="402183"/>
                  </a:lnTo>
                  <a:lnTo>
                    <a:pt x="1887308" y="440283"/>
                  </a:lnTo>
                  <a:lnTo>
                    <a:pt x="1920163" y="465683"/>
                  </a:lnTo>
                  <a:lnTo>
                    <a:pt x="1951685" y="491083"/>
                  </a:lnTo>
                  <a:lnTo>
                    <a:pt x="1981809" y="529183"/>
                  </a:lnTo>
                  <a:lnTo>
                    <a:pt x="2010486" y="567283"/>
                  </a:lnTo>
                  <a:lnTo>
                    <a:pt x="2037664" y="592683"/>
                  </a:lnTo>
                  <a:lnTo>
                    <a:pt x="2063305" y="630783"/>
                  </a:lnTo>
                  <a:lnTo>
                    <a:pt x="2087359" y="668883"/>
                  </a:lnTo>
                  <a:lnTo>
                    <a:pt x="2109762" y="706983"/>
                  </a:lnTo>
                  <a:lnTo>
                    <a:pt x="2130475" y="745083"/>
                  </a:lnTo>
                  <a:lnTo>
                    <a:pt x="2149449" y="795883"/>
                  </a:lnTo>
                  <a:lnTo>
                    <a:pt x="2166632" y="833983"/>
                  </a:lnTo>
                  <a:lnTo>
                    <a:pt x="2181987" y="872083"/>
                  </a:lnTo>
                  <a:lnTo>
                    <a:pt x="2195449" y="922883"/>
                  </a:lnTo>
                  <a:lnTo>
                    <a:pt x="2206968" y="960983"/>
                  </a:lnTo>
                  <a:lnTo>
                    <a:pt x="2216518" y="1011783"/>
                  </a:lnTo>
                  <a:lnTo>
                    <a:pt x="2224024" y="1049883"/>
                  </a:lnTo>
                  <a:lnTo>
                    <a:pt x="2229447" y="1100683"/>
                  </a:lnTo>
                  <a:lnTo>
                    <a:pt x="2232736" y="1151483"/>
                  </a:lnTo>
                  <a:lnTo>
                    <a:pt x="2233841" y="1202283"/>
                  </a:lnTo>
                  <a:lnTo>
                    <a:pt x="2233841" y="913549"/>
                  </a:lnTo>
                  <a:lnTo>
                    <a:pt x="2223020" y="872083"/>
                  </a:lnTo>
                  <a:lnTo>
                    <a:pt x="2207895" y="833983"/>
                  </a:lnTo>
                  <a:lnTo>
                    <a:pt x="2190966" y="783183"/>
                  </a:lnTo>
                  <a:lnTo>
                    <a:pt x="2172258" y="745083"/>
                  </a:lnTo>
                  <a:lnTo>
                    <a:pt x="2151824" y="706983"/>
                  </a:lnTo>
                  <a:lnTo>
                    <a:pt x="2129713" y="668883"/>
                  </a:lnTo>
                  <a:lnTo>
                    <a:pt x="2105977" y="630783"/>
                  </a:lnTo>
                  <a:lnTo>
                    <a:pt x="2080666" y="592683"/>
                  </a:lnTo>
                  <a:lnTo>
                    <a:pt x="2053818" y="554583"/>
                  </a:lnTo>
                  <a:lnTo>
                    <a:pt x="2025472" y="516483"/>
                  </a:lnTo>
                  <a:lnTo>
                    <a:pt x="1995690" y="478383"/>
                  </a:lnTo>
                  <a:lnTo>
                    <a:pt x="1964512" y="452983"/>
                  </a:lnTo>
                  <a:lnTo>
                    <a:pt x="1931987" y="414883"/>
                  </a:lnTo>
                  <a:lnTo>
                    <a:pt x="1898167" y="389483"/>
                  </a:lnTo>
                  <a:lnTo>
                    <a:pt x="1863090" y="364083"/>
                  </a:lnTo>
                  <a:lnTo>
                    <a:pt x="1826806" y="338683"/>
                  </a:lnTo>
                  <a:lnTo>
                    <a:pt x="1789366" y="313283"/>
                  </a:lnTo>
                  <a:lnTo>
                    <a:pt x="1750809" y="287883"/>
                  </a:lnTo>
                  <a:lnTo>
                    <a:pt x="1711185" y="262483"/>
                  </a:lnTo>
                  <a:lnTo>
                    <a:pt x="1670545" y="249783"/>
                  </a:lnTo>
                  <a:lnTo>
                    <a:pt x="1628927" y="224383"/>
                  </a:lnTo>
                  <a:lnTo>
                    <a:pt x="1542973" y="198983"/>
                  </a:lnTo>
                  <a:lnTo>
                    <a:pt x="1520850" y="186283"/>
                  </a:lnTo>
                  <a:lnTo>
                    <a:pt x="1498727" y="173583"/>
                  </a:lnTo>
                  <a:lnTo>
                    <a:pt x="1453705" y="173583"/>
                  </a:lnTo>
                  <a:lnTo>
                    <a:pt x="1361478" y="148183"/>
                  </a:lnTo>
                  <a:lnTo>
                    <a:pt x="1075385" y="148183"/>
                  </a:lnTo>
                  <a:lnTo>
                    <a:pt x="983157" y="173583"/>
                  </a:lnTo>
                  <a:lnTo>
                    <a:pt x="938123" y="173583"/>
                  </a:lnTo>
                  <a:lnTo>
                    <a:pt x="893876" y="198983"/>
                  </a:lnTo>
                  <a:lnTo>
                    <a:pt x="807923" y="224383"/>
                  </a:lnTo>
                  <a:lnTo>
                    <a:pt x="766305" y="249783"/>
                  </a:lnTo>
                  <a:lnTo>
                    <a:pt x="725665" y="262483"/>
                  </a:lnTo>
                  <a:lnTo>
                    <a:pt x="686041" y="287883"/>
                  </a:lnTo>
                  <a:lnTo>
                    <a:pt x="647484" y="313283"/>
                  </a:lnTo>
                  <a:lnTo>
                    <a:pt x="610044" y="338683"/>
                  </a:lnTo>
                  <a:lnTo>
                    <a:pt x="573760" y="364083"/>
                  </a:lnTo>
                  <a:lnTo>
                    <a:pt x="538683" y="389483"/>
                  </a:lnTo>
                  <a:lnTo>
                    <a:pt x="504850" y="414883"/>
                  </a:lnTo>
                  <a:lnTo>
                    <a:pt x="472325" y="452983"/>
                  </a:lnTo>
                  <a:lnTo>
                    <a:pt x="441159" y="478383"/>
                  </a:lnTo>
                  <a:lnTo>
                    <a:pt x="411378" y="516483"/>
                  </a:lnTo>
                  <a:lnTo>
                    <a:pt x="383032" y="554583"/>
                  </a:lnTo>
                  <a:lnTo>
                    <a:pt x="356184" y="592683"/>
                  </a:lnTo>
                  <a:lnTo>
                    <a:pt x="330860" y="630783"/>
                  </a:lnTo>
                  <a:lnTo>
                    <a:pt x="307124" y="668883"/>
                  </a:lnTo>
                  <a:lnTo>
                    <a:pt x="285026" y="706983"/>
                  </a:lnTo>
                  <a:lnTo>
                    <a:pt x="264591" y="745083"/>
                  </a:lnTo>
                  <a:lnTo>
                    <a:pt x="245884" y="783183"/>
                  </a:lnTo>
                  <a:lnTo>
                    <a:pt x="228942" y="833983"/>
                  </a:lnTo>
                  <a:lnTo>
                    <a:pt x="213829" y="872083"/>
                  </a:lnTo>
                  <a:lnTo>
                    <a:pt x="200571" y="922883"/>
                  </a:lnTo>
                  <a:lnTo>
                    <a:pt x="189230" y="960983"/>
                  </a:lnTo>
                  <a:lnTo>
                    <a:pt x="179832" y="1011783"/>
                  </a:lnTo>
                  <a:lnTo>
                    <a:pt x="172453" y="1049883"/>
                  </a:lnTo>
                  <a:lnTo>
                    <a:pt x="167119" y="1100683"/>
                  </a:lnTo>
                  <a:lnTo>
                    <a:pt x="163880" y="1151483"/>
                  </a:lnTo>
                  <a:lnTo>
                    <a:pt x="162801" y="1202283"/>
                  </a:lnTo>
                  <a:lnTo>
                    <a:pt x="163880" y="1240383"/>
                  </a:lnTo>
                  <a:lnTo>
                    <a:pt x="167119" y="1291183"/>
                  </a:lnTo>
                  <a:lnTo>
                    <a:pt x="172453" y="1341983"/>
                  </a:lnTo>
                  <a:lnTo>
                    <a:pt x="179832" y="1392783"/>
                  </a:lnTo>
                  <a:lnTo>
                    <a:pt x="189230" y="1430883"/>
                  </a:lnTo>
                  <a:lnTo>
                    <a:pt x="200571" y="1481683"/>
                  </a:lnTo>
                  <a:lnTo>
                    <a:pt x="213829" y="1519783"/>
                  </a:lnTo>
                  <a:lnTo>
                    <a:pt x="228942" y="1570583"/>
                  </a:lnTo>
                  <a:lnTo>
                    <a:pt x="245884" y="1608683"/>
                  </a:lnTo>
                  <a:lnTo>
                    <a:pt x="264591" y="1646783"/>
                  </a:lnTo>
                  <a:lnTo>
                    <a:pt x="285026" y="1684883"/>
                  </a:lnTo>
                  <a:lnTo>
                    <a:pt x="307124" y="1735683"/>
                  </a:lnTo>
                  <a:lnTo>
                    <a:pt x="330860" y="1773783"/>
                  </a:lnTo>
                  <a:lnTo>
                    <a:pt x="356184" y="1811883"/>
                  </a:lnTo>
                  <a:lnTo>
                    <a:pt x="383032" y="1837283"/>
                  </a:lnTo>
                  <a:lnTo>
                    <a:pt x="411378" y="1875383"/>
                  </a:lnTo>
                  <a:lnTo>
                    <a:pt x="441159" y="1913483"/>
                  </a:lnTo>
                  <a:lnTo>
                    <a:pt x="472325" y="1938883"/>
                  </a:lnTo>
                  <a:lnTo>
                    <a:pt x="504850" y="1976983"/>
                  </a:lnTo>
                  <a:lnTo>
                    <a:pt x="538683" y="2002383"/>
                  </a:lnTo>
                  <a:lnTo>
                    <a:pt x="573760" y="2027783"/>
                  </a:lnTo>
                  <a:lnTo>
                    <a:pt x="610044" y="2065883"/>
                  </a:lnTo>
                  <a:lnTo>
                    <a:pt x="647484" y="2091283"/>
                  </a:lnTo>
                  <a:lnTo>
                    <a:pt x="686041" y="2103983"/>
                  </a:lnTo>
                  <a:lnTo>
                    <a:pt x="725665" y="2129383"/>
                  </a:lnTo>
                  <a:lnTo>
                    <a:pt x="766305" y="2154783"/>
                  </a:lnTo>
                  <a:lnTo>
                    <a:pt x="807923" y="2167483"/>
                  </a:lnTo>
                  <a:lnTo>
                    <a:pt x="850455" y="2192883"/>
                  </a:lnTo>
                  <a:lnTo>
                    <a:pt x="983157" y="2230983"/>
                  </a:lnTo>
                  <a:lnTo>
                    <a:pt x="1028928" y="2230983"/>
                  </a:lnTo>
                  <a:lnTo>
                    <a:pt x="1075385" y="2243683"/>
                  </a:lnTo>
                  <a:lnTo>
                    <a:pt x="1122489" y="2243683"/>
                  </a:lnTo>
                  <a:lnTo>
                    <a:pt x="1170178" y="2256383"/>
                  </a:lnTo>
                  <a:lnTo>
                    <a:pt x="1266672" y="2256383"/>
                  </a:lnTo>
                  <a:lnTo>
                    <a:pt x="1314373" y="2243683"/>
                  </a:lnTo>
                  <a:lnTo>
                    <a:pt x="1361478" y="2243683"/>
                  </a:lnTo>
                  <a:lnTo>
                    <a:pt x="1407934" y="2230983"/>
                  </a:lnTo>
                  <a:lnTo>
                    <a:pt x="1453705" y="2230983"/>
                  </a:lnTo>
                  <a:lnTo>
                    <a:pt x="1498727" y="2218283"/>
                  </a:lnTo>
                  <a:lnTo>
                    <a:pt x="1586395" y="2192883"/>
                  </a:lnTo>
                  <a:lnTo>
                    <a:pt x="1628927" y="2167483"/>
                  </a:lnTo>
                  <a:lnTo>
                    <a:pt x="1670545" y="2154783"/>
                  </a:lnTo>
                  <a:lnTo>
                    <a:pt x="1711185" y="2129383"/>
                  </a:lnTo>
                  <a:lnTo>
                    <a:pt x="1750809" y="2103983"/>
                  </a:lnTo>
                  <a:lnTo>
                    <a:pt x="1789366" y="2091283"/>
                  </a:lnTo>
                  <a:lnTo>
                    <a:pt x="1826806" y="2065883"/>
                  </a:lnTo>
                  <a:lnTo>
                    <a:pt x="1863090" y="2027783"/>
                  </a:lnTo>
                  <a:lnTo>
                    <a:pt x="1898167" y="2002383"/>
                  </a:lnTo>
                  <a:lnTo>
                    <a:pt x="1931987" y="1976983"/>
                  </a:lnTo>
                  <a:lnTo>
                    <a:pt x="1964512" y="1938883"/>
                  </a:lnTo>
                  <a:lnTo>
                    <a:pt x="1995690" y="1913483"/>
                  </a:lnTo>
                  <a:lnTo>
                    <a:pt x="2025472" y="1875383"/>
                  </a:lnTo>
                  <a:lnTo>
                    <a:pt x="2053818" y="1837283"/>
                  </a:lnTo>
                  <a:lnTo>
                    <a:pt x="2080666" y="1811883"/>
                  </a:lnTo>
                  <a:lnTo>
                    <a:pt x="2105977" y="1773783"/>
                  </a:lnTo>
                  <a:lnTo>
                    <a:pt x="2129713" y="1735683"/>
                  </a:lnTo>
                  <a:lnTo>
                    <a:pt x="2151824" y="1684883"/>
                  </a:lnTo>
                  <a:lnTo>
                    <a:pt x="2172258" y="1646783"/>
                  </a:lnTo>
                  <a:lnTo>
                    <a:pt x="2190966" y="1608683"/>
                  </a:lnTo>
                  <a:lnTo>
                    <a:pt x="2207895" y="1570583"/>
                  </a:lnTo>
                  <a:lnTo>
                    <a:pt x="2223020" y="1519783"/>
                  </a:lnTo>
                  <a:lnTo>
                    <a:pt x="2236279" y="1481683"/>
                  </a:lnTo>
                  <a:lnTo>
                    <a:pt x="2247620" y="1430883"/>
                  </a:lnTo>
                  <a:lnTo>
                    <a:pt x="2257006" y="1392783"/>
                  </a:lnTo>
                  <a:lnTo>
                    <a:pt x="2264397" y="1341983"/>
                  </a:lnTo>
                  <a:lnTo>
                    <a:pt x="2269718" y="1291183"/>
                  </a:lnTo>
                  <a:lnTo>
                    <a:pt x="2272957" y="1240383"/>
                  </a:lnTo>
                  <a:lnTo>
                    <a:pt x="2274049" y="1202283"/>
                  </a:lnTo>
                  <a:close/>
                </a:path>
                <a:path w="2437765" h="2407919">
                  <a:moveTo>
                    <a:pt x="2437485" y="2184133"/>
                  </a:moveTo>
                  <a:lnTo>
                    <a:pt x="2428430" y="2125916"/>
                  </a:lnTo>
                  <a:lnTo>
                    <a:pt x="2401227" y="2077681"/>
                  </a:lnTo>
                  <a:lnTo>
                    <a:pt x="2357348" y="2042541"/>
                  </a:lnTo>
                  <a:lnTo>
                    <a:pt x="2300592" y="2030831"/>
                  </a:lnTo>
                  <a:lnTo>
                    <a:pt x="2275738" y="2033168"/>
                  </a:lnTo>
                  <a:lnTo>
                    <a:pt x="2231275" y="2051913"/>
                  </a:lnTo>
                  <a:lnTo>
                    <a:pt x="2194763" y="2087981"/>
                  </a:lnTo>
                  <a:lnTo>
                    <a:pt x="2175433" y="2133015"/>
                  </a:lnTo>
                  <a:lnTo>
                    <a:pt x="2173020" y="2158390"/>
                  </a:lnTo>
                  <a:lnTo>
                    <a:pt x="2174925" y="2184057"/>
                  </a:lnTo>
                  <a:lnTo>
                    <a:pt x="2190165" y="2224443"/>
                  </a:lnTo>
                  <a:lnTo>
                    <a:pt x="2225421" y="2253462"/>
                  </a:lnTo>
                  <a:lnTo>
                    <a:pt x="2260828" y="2268359"/>
                  </a:lnTo>
                  <a:lnTo>
                    <a:pt x="2273109" y="2273643"/>
                  </a:lnTo>
                  <a:lnTo>
                    <a:pt x="2281872" y="2278913"/>
                  </a:lnTo>
                  <a:lnTo>
                    <a:pt x="2287143" y="2284171"/>
                  </a:lnTo>
                  <a:lnTo>
                    <a:pt x="2288895" y="2289467"/>
                  </a:lnTo>
                  <a:lnTo>
                    <a:pt x="2284717" y="2307755"/>
                  </a:lnTo>
                  <a:lnTo>
                    <a:pt x="2272207" y="2328659"/>
                  </a:lnTo>
                  <a:lnTo>
                    <a:pt x="2251367" y="2352217"/>
                  </a:lnTo>
                  <a:lnTo>
                    <a:pt x="2222195" y="2378405"/>
                  </a:lnTo>
                  <a:lnTo>
                    <a:pt x="2240927" y="2407615"/>
                  </a:lnTo>
                  <a:lnTo>
                    <a:pt x="2300986" y="2371509"/>
                  </a:lnTo>
                  <a:lnTo>
                    <a:pt x="2350135" y="2334945"/>
                  </a:lnTo>
                  <a:lnTo>
                    <a:pt x="2388349" y="2297925"/>
                  </a:lnTo>
                  <a:lnTo>
                    <a:pt x="2415654" y="2260460"/>
                  </a:lnTo>
                  <a:lnTo>
                    <a:pt x="2432024" y="2222525"/>
                  </a:lnTo>
                  <a:lnTo>
                    <a:pt x="2437485" y="2184133"/>
                  </a:lnTo>
                  <a:close/>
                </a:path>
              </a:pathLst>
            </a:custGeom>
            <a:solidFill>
              <a:srgbClr val="4040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9" name="object 19"/>
          <p:cNvGrpSpPr/>
          <p:nvPr/>
        </p:nvGrpSpPr>
        <p:grpSpPr>
          <a:xfrm>
            <a:off x="3246871" y="5602208"/>
            <a:ext cx="7445375" cy="9507220"/>
            <a:chOff x="3246871" y="5602208"/>
            <a:chExt cx="7445375" cy="9507220"/>
          </a:xfrm>
        </p:grpSpPr>
        <p:pic>
          <p:nvPicPr>
            <p:cNvPr id="20" name="object 2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40528" y="5602208"/>
              <a:ext cx="1991032" cy="2567252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571473" y="9308701"/>
              <a:ext cx="2178568" cy="2160994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246871" y="9282019"/>
              <a:ext cx="2198473" cy="2180223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346511" y="11245057"/>
              <a:ext cx="7345151" cy="3864174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10199586" y="14623604"/>
              <a:ext cx="492125" cy="485775"/>
            </a:xfrm>
            <a:custGeom>
              <a:avLst/>
              <a:gdLst/>
              <a:ahLst/>
              <a:cxnLst/>
              <a:rect l="l" t="t" r="r" b="b"/>
              <a:pathLst>
                <a:path w="492125" h="485775">
                  <a:moveTo>
                    <a:pt x="492074" y="101219"/>
                  </a:moveTo>
                  <a:lnTo>
                    <a:pt x="435406" y="101219"/>
                  </a:lnTo>
                  <a:lnTo>
                    <a:pt x="435406" y="46990"/>
                  </a:lnTo>
                  <a:lnTo>
                    <a:pt x="435406" y="0"/>
                  </a:lnTo>
                  <a:lnTo>
                    <a:pt x="388112" y="0"/>
                  </a:lnTo>
                  <a:lnTo>
                    <a:pt x="388112" y="46990"/>
                  </a:lnTo>
                  <a:lnTo>
                    <a:pt x="388112" y="101219"/>
                  </a:lnTo>
                  <a:lnTo>
                    <a:pt x="156819" y="101219"/>
                  </a:lnTo>
                  <a:lnTo>
                    <a:pt x="156819" y="46990"/>
                  </a:lnTo>
                  <a:lnTo>
                    <a:pt x="388112" y="46990"/>
                  </a:lnTo>
                  <a:lnTo>
                    <a:pt x="388112" y="0"/>
                  </a:lnTo>
                  <a:lnTo>
                    <a:pt x="109512" y="0"/>
                  </a:lnTo>
                  <a:lnTo>
                    <a:pt x="109512" y="46990"/>
                  </a:lnTo>
                  <a:lnTo>
                    <a:pt x="109512" y="101219"/>
                  </a:lnTo>
                  <a:lnTo>
                    <a:pt x="0" y="101219"/>
                  </a:lnTo>
                  <a:lnTo>
                    <a:pt x="0" y="485635"/>
                  </a:lnTo>
                  <a:lnTo>
                    <a:pt x="492074" y="485635"/>
                  </a:lnTo>
                  <a:lnTo>
                    <a:pt x="492074" y="101219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2604755" y="8444372"/>
            <a:ext cx="3566795" cy="755015"/>
          </a:xfrm>
          <a:prstGeom prst="rect">
            <a:avLst/>
          </a:prstGeom>
        </p:spPr>
        <p:txBody>
          <a:bodyPr vert="horz" wrap="square" lIns="0" tIns="113030" rIns="0" bIns="0" rtlCol="0">
            <a:spAutoFit/>
          </a:bodyPr>
          <a:lstStyle/>
          <a:p>
            <a:pPr marL="66675" marR="5080" indent="-54610">
              <a:lnSpc>
                <a:spcPct val="76400"/>
              </a:lnSpc>
              <a:spcBef>
                <a:spcPts val="890"/>
              </a:spcBef>
            </a:pPr>
            <a:r>
              <a:rPr sz="2700" spc="-720" dirty="0">
                <a:solidFill>
                  <a:srgbClr val="FFFFFF"/>
                </a:solidFill>
                <a:latin typeface="Trebuchet MS"/>
                <a:cs typeface="Trebuchet MS"/>
              </a:rPr>
              <a:t>W</a:t>
            </a:r>
            <a:r>
              <a:rPr sz="2700" spc="-530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2700" spc="-38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2700" spc="-459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2700" spc="-17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700" spc="80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2700" spc="-475" dirty="0">
                <a:solidFill>
                  <a:srgbClr val="FFFFFF"/>
                </a:solidFill>
                <a:latin typeface="Trebuchet MS"/>
                <a:cs typeface="Trebuchet MS"/>
              </a:rPr>
              <a:t>ft</a:t>
            </a:r>
            <a:r>
              <a:rPr sz="2700" spc="-17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700" spc="-270" dirty="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sz="2700" spc="-38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2700" spc="-45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2700" spc="-46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2700" spc="-58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2700" spc="-32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2700" spc="-475" dirty="0">
                <a:solidFill>
                  <a:srgbClr val="FFFFFF"/>
                </a:solidFill>
                <a:latin typeface="Trebuchet MS"/>
                <a:cs typeface="Trebuchet MS"/>
              </a:rPr>
              <a:t>ft</a:t>
            </a:r>
            <a:r>
              <a:rPr sz="2700" spc="-17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700" spc="80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2700" spc="-32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2700" spc="-270" dirty="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sz="2700" spc="-400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2700" spc="-434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2700" spc="-31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2700" spc="-32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2700" spc="-45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2700" spc="-215" dirty="0">
                <a:solidFill>
                  <a:srgbClr val="FFFFFF"/>
                </a:solidFill>
                <a:latin typeface="Trebuchet MS"/>
                <a:cs typeface="Trebuchet MS"/>
              </a:rPr>
              <a:t>E  </a:t>
            </a:r>
            <a:r>
              <a:rPr sz="2700" spc="-58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2700" spc="-265" dirty="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sz="2700" spc="-17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700" spc="-450" dirty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sz="2700" spc="-58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2700" spc="-434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2700" spc="-46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2700" spc="-525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2700" spc="-17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700" spc="-434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2700" spc="-32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2700" spc="-31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2700" spc="-13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2700" spc="-305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2700" spc="-400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2700" spc="-58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2700" spc="-450" dirty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sz="2700" spc="-13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2700" spc="-31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2700" spc="-32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2700" spc="-459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2700" spc="-17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700" spc="55" dirty="0">
                <a:solidFill>
                  <a:srgbClr val="FFFFFF"/>
                </a:solidFill>
                <a:latin typeface="Trebuchet MS"/>
                <a:cs typeface="Trebuchet MS"/>
              </a:rPr>
              <a:t>?</a:t>
            </a:r>
            <a:endParaRPr sz="2700">
              <a:latin typeface="Trebuchet MS"/>
              <a:cs typeface="Trebuchet MS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617354" y="3705487"/>
            <a:ext cx="5455920" cy="25717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500" spc="-15" dirty="0">
                <a:solidFill>
                  <a:srgbClr val="FFFFFF"/>
                </a:solidFill>
                <a:latin typeface="Georgia"/>
                <a:cs typeface="Georgia"/>
              </a:rPr>
              <a:t>“In</a:t>
            </a:r>
            <a:r>
              <a:rPr sz="1500" spc="8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500" spc="40" dirty="0">
                <a:solidFill>
                  <a:srgbClr val="FFFFFF"/>
                </a:solidFill>
                <a:latin typeface="Georgia"/>
                <a:cs typeface="Georgia"/>
              </a:rPr>
              <a:t>the</a:t>
            </a:r>
            <a:r>
              <a:rPr sz="1500" spc="8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500" spc="-5" dirty="0">
                <a:solidFill>
                  <a:srgbClr val="FFFFFF"/>
                </a:solidFill>
                <a:latin typeface="Georgia"/>
                <a:cs typeface="Georgia"/>
              </a:rPr>
              <a:t>middle</a:t>
            </a:r>
            <a:r>
              <a:rPr sz="1500" spc="8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500" spc="20" dirty="0">
                <a:solidFill>
                  <a:srgbClr val="FFFFFF"/>
                </a:solidFill>
                <a:latin typeface="Georgia"/>
                <a:cs typeface="Georgia"/>
              </a:rPr>
              <a:t>of</a:t>
            </a:r>
            <a:r>
              <a:rPr sz="1500" spc="8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Georgia"/>
                <a:cs typeface="Georgia"/>
              </a:rPr>
              <a:t>difficulty</a:t>
            </a:r>
            <a:r>
              <a:rPr sz="1500" spc="8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500" spc="5" dirty="0">
                <a:solidFill>
                  <a:srgbClr val="FFFFFF"/>
                </a:solidFill>
                <a:latin typeface="Georgia"/>
                <a:cs typeface="Georgia"/>
              </a:rPr>
              <a:t>lies</a:t>
            </a:r>
            <a:r>
              <a:rPr sz="1500" spc="8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500" spc="20" dirty="0">
                <a:solidFill>
                  <a:srgbClr val="FFFFFF"/>
                </a:solidFill>
                <a:latin typeface="Georgia"/>
                <a:cs typeface="Georgia"/>
              </a:rPr>
              <a:t>opportunity.”</a:t>
            </a:r>
            <a:r>
              <a:rPr sz="1500" spc="8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500" spc="-5" dirty="0">
                <a:solidFill>
                  <a:srgbClr val="FFFFFF"/>
                </a:solidFill>
                <a:latin typeface="Georgia"/>
                <a:cs typeface="Georgia"/>
              </a:rPr>
              <a:t>—Albert</a:t>
            </a:r>
            <a:r>
              <a:rPr sz="1500" spc="8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500" spc="20" dirty="0">
                <a:solidFill>
                  <a:srgbClr val="FFFFFF"/>
                </a:solidFill>
                <a:latin typeface="Georgia"/>
                <a:cs typeface="Georgia"/>
              </a:rPr>
              <a:t>Einstein</a:t>
            </a:r>
            <a:endParaRPr sz="1500">
              <a:latin typeface="Georgia"/>
              <a:cs typeface="Georgi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44591" y="3426052"/>
            <a:ext cx="3547110" cy="3545840"/>
          </a:xfrm>
          <a:prstGeom prst="rect">
            <a:avLst/>
          </a:prstGeom>
        </p:spPr>
        <p:txBody>
          <a:bodyPr vert="horz" wrap="square" lIns="0" tIns="127635" rIns="0" bIns="0" rtlCol="0">
            <a:spAutoFit/>
          </a:bodyPr>
          <a:lstStyle/>
          <a:p>
            <a:pPr marL="586105" marR="578485" indent="655320">
              <a:lnSpc>
                <a:spcPct val="74100"/>
              </a:lnSpc>
              <a:spcBef>
                <a:spcPts val="1005"/>
              </a:spcBef>
            </a:pPr>
            <a:r>
              <a:rPr sz="2950" spc="-810" dirty="0">
                <a:solidFill>
                  <a:srgbClr val="FFFFFF"/>
                </a:solidFill>
                <a:latin typeface="Trebuchet MS"/>
                <a:cs typeface="Trebuchet MS"/>
              </a:rPr>
              <a:t>W</a:t>
            </a:r>
            <a:r>
              <a:rPr sz="2950" spc="-595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2950" spc="-44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2950" spc="-51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2950" spc="-2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950" spc="7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2950" spc="-470" dirty="0">
                <a:solidFill>
                  <a:srgbClr val="FFFFFF"/>
                </a:solidFill>
                <a:latin typeface="Trebuchet MS"/>
                <a:cs typeface="Trebuchet MS"/>
              </a:rPr>
              <a:t>ft  </a:t>
            </a:r>
            <a:r>
              <a:rPr sz="2950" spc="-495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2950" spc="-370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2950" spc="-35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2950" spc="-170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2950" spc="-350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2950" spc="-450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2950" spc="-65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2950" spc="-505" dirty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sz="2950" spc="-170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2950" spc="-35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2950" spc="-370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2950" spc="-51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2950" spc="-2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950" spc="45" dirty="0">
                <a:solidFill>
                  <a:srgbClr val="FFFFFF"/>
                </a:solidFill>
                <a:latin typeface="Trebuchet MS"/>
                <a:cs typeface="Trebuchet MS"/>
              </a:rPr>
              <a:t>?</a:t>
            </a:r>
            <a:endParaRPr sz="2950">
              <a:latin typeface="Trebuchet MS"/>
              <a:cs typeface="Trebuchet MS"/>
            </a:endParaRPr>
          </a:p>
          <a:p>
            <a:pPr marL="12700" marR="5080" algn="just">
              <a:lnSpc>
                <a:spcPts val="1570"/>
              </a:lnSpc>
              <a:spcBef>
                <a:spcPts val="1110"/>
              </a:spcBef>
            </a:pPr>
            <a:r>
              <a:rPr sz="1500" spc="-150" dirty="0">
                <a:solidFill>
                  <a:srgbClr val="FFFFFF"/>
                </a:solidFill>
                <a:latin typeface="Trebuchet MS"/>
                <a:cs typeface="Trebuchet MS"/>
              </a:rPr>
              <a:t>According</a:t>
            </a:r>
            <a:r>
              <a:rPr sz="1500" spc="-1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30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1500" spc="-1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20" dirty="0">
                <a:solidFill>
                  <a:srgbClr val="FFFFFF"/>
                </a:solidFill>
                <a:latin typeface="Trebuchet MS"/>
                <a:cs typeface="Trebuchet MS"/>
              </a:rPr>
              <a:t>Morozova </a:t>
            </a:r>
            <a:r>
              <a:rPr sz="1500" spc="-85" dirty="0">
                <a:solidFill>
                  <a:srgbClr val="FFFFFF"/>
                </a:solidFill>
                <a:latin typeface="Trebuchet MS"/>
                <a:cs typeface="Trebuchet MS"/>
              </a:rPr>
              <a:t>(2017), </a:t>
            </a:r>
            <a:r>
              <a:rPr sz="1500" spc="-195" dirty="0">
                <a:solidFill>
                  <a:srgbClr val="FFFFFF"/>
                </a:solidFill>
                <a:latin typeface="Trebuchet MS"/>
                <a:cs typeface="Trebuchet MS"/>
              </a:rPr>
              <a:t>unemployment</a:t>
            </a:r>
            <a:r>
              <a:rPr sz="1500" spc="-19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65" dirty="0">
                <a:solidFill>
                  <a:srgbClr val="FFFFFF"/>
                </a:solidFill>
                <a:latin typeface="Trebuchet MS"/>
                <a:cs typeface="Trebuchet MS"/>
              </a:rPr>
              <a:t>is </a:t>
            </a:r>
            <a:r>
              <a:rPr sz="1500" spc="-16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80" dirty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1500" spc="-23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500" spc="-95" dirty="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sz="1500" spc="-175" dirty="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sz="1500" spc="-23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500" spc="-175" dirty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1500" spc="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200" dirty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500" spc="-145" dirty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sz="1500" spc="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4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500" spc="-220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1500" spc="-229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500" spc="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40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500" spc="-17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500" spc="-14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500" spc="-23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500" spc="-16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500" spc="-17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500" spc="-22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500" spc="-14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500" spc="-17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500" spc="-12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500" spc="-17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500" spc="-22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500" spc="-120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500" spc="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80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500" spc="-22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500" spc="-200" dirty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500" spc="-12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500" spc="-195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1500" spc="-155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500" spc="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9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500" spc="-16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500" spc="-100" dirty="0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sz="1500" spc="-22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500" spc="-175" dirty="0">
                <a:solidFill>
                  <a:srgbClr val="FFFFFF"/>
                </a:solidFill>
                <a:latin typeface="Trebuchet MS"/>
                <a:cs typeface="Trebuchet MS"/>
              </a:rPr>
              <a:t>ni</a:t>
            </a:r>
            <a:r>
              <a:rPr sz="1500" spc="-160" dirty="0">
                <a:solidFill>
                  <a:srgbClr val="FFFFFF"/>
                </a:solidFill>
                <a:latin typeface="Trebuchet MS"/>
                <a:cs typeface="Trebuchet MS"/>
              </a:rPr>
              <a:t>z</a:t>
            </a:r>
            <a:r>
              <a:rPr sz="1500" spc="-22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500" spc="-14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500" spc="-17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500" spc="-12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500" spc="-170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500" spc="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22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500" spc="-130" dirty="0">
                <a:solidFill>
                  <a:srgbClr val="FFFFFF"/>
                </a:solidFill>
                <a:latin typeface="Trebuchet MS"/>
                <a:cs typeface="Trebuchet MS"/>
              </a:rPr>
              <a:t>s  </a:t>
            </a:r>
            <a:r>
              <a:rPr sz="1500" spc="-195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1500" spc="-19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75" dirty="0">
                <a:solidFill>
                  <a:srgbClr val="FFFFFF"/>
                </a:solidFill>
                <a:latin typeface="Trebuchet MS"/>
                <a:cs typeface="Trebuchet MS"/>
              </a:rPr>
              <a:t>state </a:t>
            </a:r>
            <a:r>
              <a:rPr sz="1500" spc="-170" dirty="0">
                <a:solidFill>
                  <a:srgbClr val="FFFFFF"/>
                </a:solidFill>
                <a:latin typeface="Trebuchet MS"/>
                <a:cs typeface="Trebuchet MS"/>
              </a:rPr>
              <a:t>in </a:t>
            </a:r>
            <a:r>
              <a:rPr sz="1500" spc="-215" dirty="0">
                <a:solidFill>
                  <a:srgbClr val="FFFFFF"/>
                </a:solidFill>
                <a:latin typeface="Trebuchet MS"/>
                <a:cs typeface="Trebuchet MS"/>
              </a:rPr>
              <a:t>which</a:t>
            </a:r>
            <a:r>
              <a:rPr sz="1500" spc="-2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95" dirty="0">
                <a:solidFill>
                  <a:srgbClr val="FFFFFF"/>
                </a:solidFill>
                <a:latin typeface="Trebuchet MS"/>
                <a:cs typeface="Trebuchet MS"/>
              </a:rPr>
              <a:t>an</a:t>
            </a:r>
            <a:r>
              <a:rPr sz="1500" spc="6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70" dirty="0">
                <a:solidFill>
                  <a:srgbClr val="FFFFFF"/>
                </a:solidFill>
                <a:latin typeface="Trebuchet MS"/>
                <a:cs typeface="Trebuchet MS"/>
              </a:rPr>
              <a:t>individual </a:t>
            </a:r>
            <a:r>
              <a:rPr sz="1500" spc="-175" dirty="0">
                <a:solidFill>
                  <a:srgbClr val="FFFFFF"/>
                </a:solidFill>
                <a:latin typeface="Trebuchet MS"/>
                <a:cs typeface="Trebuchet MS"/>
              </a:rPr>
              <a:t>does </a:t>
            </a:r>
            <a:r>
              <a:rPr sz="1500" spc="-145" dirty="0">
                <a:solidFill>
                  <a:srgbClr val="FFFFFF"/>
                </a:solidFill>
                <a:latin typeface="Trebuchet MS"/>
                <a:cs typeface="Trebuchet MS"/>
              </a:rPr>
              <a:t>not </a:t>
            </a:r>
            <a:r>
              <a:rPr sz="1500" spc="-195" dirty="0">
                <a:solidFill>
                  <a:srgbClr val="FFFFFF"/>
                </a:solidFill>
                <a:latin typeface="Trebuchet MS"/>
                <a:cs typeface="Trebuchet MS"/>
              </a:rPr>
              <a:t>have</a:t>
            </a:r>
            <a:r>
              <a:rPr sz="1500" spc="6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21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500" spc="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90" dirty="0">
                <a:solidFill>
                  <a:srgbClr val="FFFFFF"/>
                </a:solidFill>
                <a:latin typeface="Trebuchet MS"/>
                <a:cs typeface="Trebuchet MS"/>
              </a:rPr>
              <a:t>job </a:t>
            </a:r>
            <a:r>
              <a:rPr sz="1500" spc="-1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75" dirty="0">
                <a:solidFill>
                  <a:srgbClr val="FFFFFF"/>
                </a:solidFill>
                <a:latin typeface="Trebuchet MS"/>
                <a:cs typeface="Trebuchet MS"/>
              </a:rPr>
              <a:t>but </a:t>
            </a:r>
            <a:r>
              <a:rPr sz="1500" spc="-200" dirty="0">
                <a:solidFill>
                  <a:srgbClr val="FFFFFF"/>
                </a:solidFill>
                <a:latin typeface="Trebuchet MS"/>
                <a:cs typeface="Trebuchet MS"/>
              </a:rPr>
              <a:t>has </a:t>
            </a:r>
            <a:r>
              <a:rPr sz="1500" spc="-165" dirty="0">
                <a:solidFill>
                  <a:srgbClr val="FFFFFF"/>
                </a:solidFill>
                <a:latin typeface="Trebuchet MS"/>
                <a:cs typeface="Trebuchet MS"/>
              </a:rPr>
              <a:t>actively </a:t>
            </a:r>
            <a:r>
              <a:rPr sz="1500" spc="-155" dirty="0">
                <a:solidFill>
                  <a:srgbClr val="FFFFFF"/>
                </a:solidFill>
                <a:latin typeface="Trebuchet MS"/>
                <a:cs typeface="Trebuchet MS"/>
              </a:rPr>
              <a:t>sought </a:t>
            </a:r>
            <a:r>
              <a:rPr sz="1500" spc="-195" dirty="0">
                <a:solidFill>
                  <a:srgbClr val="FFFFFF"/>
                </a:solidFill>
                <a:latin typeface="Trebuchet MS"/>
                <a:cs typeface="Trebuchet MS"/>
              </a:rPr>
              <a:t>employment </a:t>
            </a:r>
            <a:r>
              <a:rPr sz="1500" spc="-125" dirty="0">
                <a:solidFill>
                  <a:srgbClr val="FFFFFF"/>
                </a:solidFill>
                <a:latin typeface="Trebuchet MS"/>
                <a:cs typeface="Trebuchet MS"/>
              </a:rPr>
              <a:t>for </a:t>
            </a:r>
            <a:r>
              <a:rPr sz="1500" spc="-195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1500" spc="-165" dirty="0">
                <a:solidFill>
                  <a:srgbClr val="FFFFFF"/>
                </a:solidFill>
                <a:latin typeface="Trebuchet MS"/>
                <a:cs typeface="Trebuchet MS"/>
              </a:rPr>
              <a:t>previous </a:t>
            </a:r>
            <a:r>
              <a:rPr sz="1500" spc="-16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40" dirty="0">
                <a:solidFill>
                  <a:srgbClr val="FFFFFF"/>
                </a:solidFill>
                <a:latin typeface="Trebuchet MS"/>
                <a:cs typeface="Trebuchet MS"/>
              </a:rPr>
              <a:t>four </a:t>
            </a:r>
            <a:r>
              <a:rPr sz="1500" spc="-200" dirty="0">
                <a:solidFill>
                  <a:srgbClr val="FFFFFF"/>
                </a:solidFill>
                <a:latin typeface="Trebuchet MS"/>
                <a:cs typeface="Trebuchet MS"/>
              </a:rPr>
              <a:t>weeks.</a:t>
            </a:r>
            <a:r>
              <a:rPr sz="1500" spc="-19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80" dirty="0">
                <a:solidFill>
                  <a:srgbClr val="FFFFFF"/>
                </a:solidFill>
                <a:latin typeface="Trebuchet MS"/>
                <a:cs typeface="Trebuchet MS"/>
              </a:rPr>
              <a:t>Therefore,</a:t>
            </a:r>
            <a:r>
              <a:rPr sz="1500" spc="-17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95" dirty="0">
                <a:solidFill>
                  <a:srgbClr val="FFFFFF"/>
                </a:solidFill>
                <a:latin typeface="Trebuchet MS"/>
                <a:cs typeface="Trebuchet MS"/>
              </a:rPr>
              <a:t>unemployment</a:t>
            </a:r>
            <a:r>
              <a:rPr sz="1500" spc="-19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85" dirty="0">
                <a:solidFill>
                  <a:srgbClr val="FFFFFF"/>
                </a:solidFill>
                <a:latin typeface="Trebuchet MS"/>
                <a:cs typeface="Trebuchet MS"/>
              </a:rPr>
              <a:t>can</a:t>
            </a:r>
            <a:r>
              <a:rPr sz="1500" spc="-1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85" dirty="0">
                <a:solidFill>
                  <a:srgbClr val="FFFFFF"/>
                </a:solidFill>
                <a:latin typeface="Trebuchet MS"/>
                <a:cs typeface="Trebuchet MS"/>
              </a:rPr>
              <a:t>lower</a:t>
            </a:r>
            <a:r>
              <a:rPr sz="1500" spc="-1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215" dirty="0">
                <a:solidFill>
                  <a:srgbClr val="FFFFFF"/>
                </a:solidFill>
                <a:latin typeface="Trebuchet MS"/>
                <a:cs typeface="Trebuchet MS"/>
              </a:rPr>
              <a:t>a </a:t>
            </a:r>
            <a:r>
              <a:rPr sz="1500" spc="-2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30" dirty="0">
                <a:solidFill>
                  <a:srgbClr val="FFFFFF"/>
                </a:solidFill>
                <a:latin typeface="Trebuchet MS"/>
                <a:cs typeface="Trebuchet MS"/>
              </a:rPr>
              <a:t>person's </a:t>
            </a:r>
            <a:r>
              <a:rPr sz="1500" spc="-190" dirty="0">
                <a:solidFill>
                  <a:srgbClr val="FFFFFF"/>
                </a:solidFill>
                <a:latin typeface="Trebuchet MS"/>
                <a:cs typeface="Trebuchet MS"/>
              </a:rPr>
              <a:t>sense </a:t>
            </a:r>
            <a:r>
              <a:rPr sz="1500" spc="-105" dirty="0">
                <a:solidFill>
                  <a:srgbClr val="FFFFFF"/>
                </a:solidFill>
                <a:latin typeface="Trebuchet MS"/>
                <a:cs typeface="Trebuchet MS"/>
              </a:rPr>
              <a:t>of </a:t>
            </a:r>
            <a:r>
              <a:rPr sz="1500" spc="-145" dirty="0">
                <a:solidFill>
                  <a:srgbClr val="FFFFFF"/>
                </a:solidFill>
                <a:latin typeface="Trebuchet MS"/>
                <a:cs typeface="Trebuchet MS"/>
              </a:rPr>
              <a:t>self-worth </a:t>
            </a:r>
            <a:r>
              <a:rPr sz="1500" spc="-175" dirty="0">
                <a:solidFill>
                  <a:srgbClr val="FFFFFF"/>
                </a:solidFill>
                <a:latin typeface="Trebuchet MS"/>
                <a:cs typeface="Trebuchet MS"/>
              </a:rPr>
              <a:t>by </a:t>
            </a:r>
            <a:r>
              <a:rPr sz="1500" spc="-165" dirty="0">
                <a:solidFill>
                  <a:srgbClr val="FFFFFF"/>
                </a:solidFill>
                <a:latin typeface="Trebuchet MS"/>
                <a:cs typeface="Trebuchet MS"/>
              </a:rPr>
              <a:t>having </a:t>
            </a:r>
            <a:r>
              <a:rPr sz="1500" spc="-195" dirty="0">
                <a:solidFill>
                  <a:srgbClr val="FFFFFF"/>
                </a:solidFill>
                <a:latin typeface="Trebuchet MS"/>
                <a:cs typeface="Trebuchet MS"/>
              </a:rPr>
              <a:t>an impact </a:t>
            </a:r>
            <a:r>
              <a:rPr sz="1500" spc="-145" dirty="0">
                <a:solidFill>
                  <a:srgbClr val="FFFFFF"/>
                </a:solidFill>
                <a:latin typeface="Trebuchet MS"/>
                <a:cs typeface="Trebuchet MS"/>
              </a:rPr>
              <a:t>on </a:t>
            </a:r>
            <a:r>
              <a:rPr sz="1500" spc="-1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85" dirty="0">
                <a:solidFill>
                  <a:srgbClr val="FFFFFF"/>
                </a:solidFill>
                <a:latin typeface="Trebuchet MS"/>
                <a:cs typeface="Trebuchet MS"/>
              </a:rPr>
              <a:t>their</a:t>
            </a:r>
            <a:r>
              <a:rPr sz="1500" spc="-1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55" dirty="0">
                <a:solidFill>
                  <a:srgbClr val="FFFFFF"/>
                </a:solidFill>
                <a:latin typeface="Trebuchet MS"/>
                <a:cs typeface="Trebuchet MS"/>
              </a:rPr>
              <a:t>social,</a:t>
            </a:r>
            <a:r>
              <a:rPr sz="1500" spc="-1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65" dirty="0">
                <a:solidFill>
                  <a:srgbClr val="FFFFFF"/>
                </a:solidFill>
                <a:latin typeface="Trebuchet MS"/>
                <a:cs typeface="Trebuchet MS"/>
              </a:rPr>
              <a:t>physical,</a:t>
            </a:r>
            <a:r>
              <a:rPr sz="1500" spc="-16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9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1500" spc="-185" dirty="0">
                <a:solidFill>
                  <a:srgbClr val="FFFFFF"/>
                </a:solidFill>
                <a:latin typeface="Trebuchet MS"/>
                <a:cs typeface="Trebuchet MS"/>
              </a:rPr>
              <a:t> economic</a:t>
            </a:r>
            <a:r>
              <a:rPr sz="1500" spc="-1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85" dirty="0">
                <a:solidFill>
                  <a:srgbClr val="FFFFFF"/>
                </a:solidFill>
                <a:latin typeface="Trebuchet MS"/>
                <a:cs typeface="Trebuchet MS"/>
              </a:rPr>
              <a:t>performance </a:t>
            </a:r>
            <a:r>
              <a:rPr sz="1500" spc="-1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65" dirty="0">
                <a:solidFill>
                  <a:srgbClr val="FFFFFF"/>
                </a:solidFill>
                <a:latin typeface="Trebuchet MS"/>
                <a:cs typeface="Trebuchet MS"/>
              </a:rPr>
              <a:t>(Durjadin</a:t>
            </a:r>
            <a:r>
              <a:rPr sz="1500" spc="-16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9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1500" spc="-1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40" dirty="0">
                <a:solidFill>
                  <a:srgbClr val="FFFFFF"/>
                </a:solidFill>
                <a:latin typeface="Trebuchet MS"/>
                <a:cs typeface="Trebuchet MS"/>
              </a:rPr>
              <a:t>Goffette-Nagot</a:t>
            </a:r>
            <a:r>
              <a:rPr sz="1500" spc="-1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10" dirty="0">
                <a:solidFill>
                  <a:srgbClr val="FFFFFF"/>
                </a:solidFill>
                <a:latin typeface="Trebuchet MS"/>
                <a:cs typeface="Trebuchet MS"/>
              </a:rPr>
              <a:t>,</a:t>
            </a:r>
            <a:r>
              <a:rPr sz="1500" spc="-1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95" dirty="0">
                <a:solidFill>
                  <a:srgbClr val="FFFFFF"/>
                </a:solidFill>
                <a:latin typeface="Trebuchet MS"/>
                <a:cs typeface="Trebuchet MS"/>
              </a:rPr>
              <a:t>2007).</a:t>
            </a:r>
            <a:r>
              <a:rPr sz="1500" spc="-9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65" dirty="0">
                <a:solidFill>
                  <a:srgbClr val="FFFFFF"/>
                </a:solidFill>
                <a:latin typeface="Trebuchet MS"/>
                <a:cs typeface="Trebuchet MS"/>
              </a:rPr>
              <a:t>Hossain </a:t>
            </a:r>
            <a:r>
              <a:rPr sz="1500" spc="-16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80" dirty="0">
                <a:solidFill>
                  <a:srgbClr val="FFFFFF"/>
                </a:solidFill>
                <a:latin typeface="Trebuchet MS"/>
                <a:cs typeface="Trebuchet MS"/>
              </a:rPr>
              <a:t>(2018) </a:t>
            </a:r>
            <a:r>
              <a:rPr sz="1500" spc="-175" dirty="0">
                <a:solidFill>
                  <a:srgbClr val="FFFFFF"/>
                </a:solidFill>
                <a:latin typeface="Trebuchet MS"/>
                <a:cs typeface="Trebuchet MS"/>
              </a:rPr>
              <a:t>stated </a:t>
            </a:r>
            <a:r>
              <a:rPr sz="1500" spc="-165" dirty="0">
                <a:solidFill>
                  <a:srgbClr val="FFFFFF"/>
                </a:solidFill>
                <a:latin typeface="Trebuchet MS"/>
                <a:cs typeface="Trebuchet MS"/>
              </a:rPr>
              <a:t>that, </a:t>
            </a:r>
            <a:r>
              <a:rPr sz="1500" spc="-130" dirty="0">
                <a:solidFill>
                  <a:srgbClr val="FFFFFF"/>
                </a:solidFill>
                <a:latin typeface="Trebuchet MS"/>
                <a:cs typeface="Trebuchet MS"/>
              </a:rPr>
              <a:t>if </a:t>
            </a:r>
            <a:r>
              <a:rPr sz="1500" spc="-195" dirty="0">
                <a:solidFill>
                  <a:srgbClr val="FFFFFF"/>
                </a:solidFill>
                <a:latin typeface="Trebuchet MS"/>
                <a:cs typeface="Trebuchet MS"/>
              </a:rPr>
              <a:t>the unemployment </a:t>
            </a:r>
            <a:r>
              <a:rPr sz="1500" spc="-185" dirty="0">
                <a:solidFill>
                  <a:srgbClr val="FFFFFF"/>
                </a:solidFill>
                <a:latin typeface="Trebuchet MS"/>
                <a:cs typeface="Trebuchet MS"/>
              </a:rPr>
              <a:t>problem </a:t>
            </a:r>
            <a:r>
              <a:rPr sz="1500" spc="-165" dirty="0">
                <a:solidFill>
                  <a:srgbClr val="FFFFFF"/>
                </a:solidFill>
                <a:latin typeface="Trebuchet MS"/>
                <a:cs typeface="Trebuchet MS"/>
              </a:rPr>
              <a:t>is </a:t>
            </a:r>
            <a:r>
              <a:rPr sz="1500" spc="-16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7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500" spc="-12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500" spc="-13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500" spc="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22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500" spc="-180" dirty="0">
                <a:solidFill>
                  <a:srgbClr val="FFFFFF"/>
                </a:solidFill>
                <a:latin typeface="Trebuchet MS"/>
                <a:cs typeface="Trebuchet MS"/>
              </a:rPr>
              <a:t>dd</a:t>
            </a:r>
            <a:r>
              <a:rPr sz="1500" spc="-16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500" spc="-23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500" spc="-160" dirty="0">
                <a:solidFill>
                  <a:srgbClr val="FFFFFF"/>
                </a:solidFill>
                <a:latin typeface="Trebuchet MS"/>
                <a:cs typeface="Trebuchet MS"/>
              </a:rPr>
              <a:t>ss</a:t>
            </a:r>
            <a:r>
              <a:rPr sz="1500" spc="-23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500" spc="-180" dirty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1500" spc="-110" dirty="0">
                <a:solidFill>
                  <a:srgbClr val="FFFFFF"/>
                </a:solidFill>
                <a:latin typeface="Trebuchet MS"/>
                <a:cs typeface="Trebuchet MS"/>
              </a:rPr>
              <a:t>,</a:t>
            </a:r>
            <a:r>
              <a:rPr sz="1500" spc="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4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500" spc="-220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1500" spc="-23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500" spc="-16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500" spc="-229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500" spc="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290" dirty="0">
                <a:solidFill>
                  <a:srgbClr val="FFFFFF"/>
                </a:solidFill>
                <a:latin typeface="Trebuchet MS"/>
                <a:cs typeface="Trebuchet MS"/>
              </a:rPr>
              <a:t>w</a:t>
            </a:r>
            <a:r>
              <a:rPr sz="1500" spc="-17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500" spc="-125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500" spc="-120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500" spc="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7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500" spc="-23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500" spc="-16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500" spc="-14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500" spc="-22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500" spc="-175" dirty="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sz="1500" spc="-125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500" spc="-145" dirty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sz="1500" spc="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200" dirty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500" spc="-229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500" spc="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22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500" spc="-170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500" spc="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75" dirty="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sz="1500" spc="-17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500" spc="-16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500" spc="-23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500" spc="-22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500" spc="-160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500" spc="-229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500" spc="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7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500" spc="-120" dirty="0">
                <a:solidFill>
                  <a:srgbClr val="FFFFFF"/>
                </a:solidFill>
                <a:latin typeface="Trebuchet MS"/>
                <a:cs typeface="Trebuchet MS"/>
              </a:rPr>
              <a:t>n  </a:t>
            </a:r>
            <a:r>
              <a:rPr sz="1500" spc="-195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1500" spc="-19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210" dirty="0">
                <a:solidFill>
                  <a:srgbClr val="FFFFFF"/>
                </a:solidFill>
                <a:latin typeface="Trebuchet MS"/>
                <a:cs typeface="Trebuchet MS"/>
              </a:rPr>
              <a:t>number</a:t>
            </a:r>
            <a:r>
              <a:rPr sz="1500" spc="-204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05" dirty="0">
                <a:solidFill>
                  <a:srgbClr val="FFFFFF"/>
                </a:solidFill>
                <a:latin typeface="Trebuchet MS"/>
                <a:cs typeface="Trebuchet MS"/>
              </a:rPr>
              <a:t>of </a:t>
            </a:r>
            <a:r>
              <a:rPr sz="1500" spc="-190" dirty="0">
                <a:solidFill>
                  <a:srgbClr val="FFFFFF"/>
                </a:solidFill>
                <a:latin typeface="Trebuchet MS"/>
                <a:cs typeface="Trebuchet MS"/>
              </a:rPr>
              <a:t>unemployed</a:t>
            </a:r>
            <a:r>
              <a:rPr sz="1500" spc="-1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70" dirty="0">
                <a:solidFill>
                  <a:srgbClr val="FFFFFF"/>
                </a:solidFill>
                <a:latin typeface="Trebuchet MS"/>
                <a:cs typeface="Trebuchet MS"/>
              </a:rPr>
              <a:t>graduates,</a:t>
            </a:r>
            <a:r>
              <a:rPr sz="1500" spc="-1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85" dirty="0">
                <a:solidFill>
                  <a:srgbClr val="FFFFFF"/>
                </a:solidFill>
                <a:latin typeface="Trebuchet MS"/>
                <a:cs typeface="Trebuchet MS"/>
              </a:rPr>
              <a:t>as</a:t>
            </a:r>
            <a:r>
              <a:rPr sz="1500" spc="-1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90" dirty="0">
                <a:solidFill>
                  <a:srgbClr val="FFFFFF"/>
                </a:solidFill>
                <a:latin typeface="Trebuchet MS"/>
                <a:cs typeface="Trebuchet MS"/>
              </a:rPr>
              <a:t>well</a:t>
            </a:r>
            <a:r>
              <a:rPr sz="1500" spc="-185" dirty="0">
                <a:solidFill>
                  <a:srgbClr val="FFFFFF"/>
                </a:solidFill>
                <a:latin typeface="Trebuchet MS"/>
                <a:cs typeface="Trebuchet MS"/>
              </a:rPr>
              <a:t> as</a:t>
            </a:r>
            <a:r>
              <a:rPr sz="1500" spc="-1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215" dirty="0">
                <a:solidFill>
                  <a:srgbClr val="FFFFFF"/>
                </a:solidFill>
                <a:latin typeface="Trebuchet MS"/>
                <a:cs typeface="Trebuchet MS"/>
              </a:rPr>
              <a:t>a </a:t>
            </a:r>
            <a:r>
              <a:rPr sz="1500" spc="-2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70" dirty="0">
                <a:solidFill>
                  <a:srgbClr val="FFFFFF"/>
                </a:solidFill>
                <a:latin typeface="Trebuchet MS"/>
                <a:cs typeface="Trebuchet MS"/>
              </a:rPr>
              <a:t>negative</a:t>
            </a:r>
            <a:r>
              <a:rPr sz="1500" spc="-1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95" dirty="0">
                <a:solidFill>
                  <a:srgbClr val="FFFFFF"/>
                </a:solidFill>
                <a:latin typeface="Trebuchet MS"/>
                <a:cs typeface="Trebuchet MS"/>
              </a:rPr>
              <a:t>impact</a:t>
            </a:r>
            <a:r>
              <a:rPr sz="1500" spc="-19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45" dirty="0">
                <a:solidFill>
                  <a:srgbClr val="FFFFFF"/>
                </a:solidFill>
                <a:latin typeface="Trebuchet MS"/>
                <a:cs typeface="Trebuchet MS"/>
              </a:rPr>
              <a:t>on</a:t>
            </a:r>
            <a:r>
              <a:rPr sz="1500" spc="16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95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1500" spc="6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60" dirty="0">
                <a:solidFill>
                  <a:srgbClr val="FFFFFF"/>
                </a:solidFill>
                <a:latin typeface="Trebuchet MS"/>
                <a:cs typeface="Trebuchet MS"/>
              </a:rPr>
              <a:t>nation,</a:t>
            </a:r>
            <a:r>
              <a:rPr sz="1500" spc="1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60" dirty="0">
                <a:solidFill>
                  <a:srgbClr val="FFFFFF"/>
                </a:solidFill>
                <a:latin typeface="Trebuchet MS"/>
                <a:cs typeface="Trebuchet MS"/>
              </a:rPr>
              <a:t>society,</a:t>
            </a:r>
            <a:r>
              <a:rPr sz="1500" spc="1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9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1500" spc="7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85" dirty="0">
                <a:solidFill>
                  <a:srgbClr val="FFFFFF"/>
                </a:solidFill>
                <a:latin typeface="Trebuchet MS"/>
                <a:cs typeface="Trebuchet MS"/>
              </a:rPr>
              <a:t>even </a:t>
            </a:r>
            <a:r>
              <a:rPr sz="1500" spc="-1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4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500" spc="-220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1500" spc="-229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5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7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500" spc="-12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500" spc="-195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1500" spc="-17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500" spc="-14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500" spc="-16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500" spc="-150" dirty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sz="1500" spc="140" dirty="0">
                <a:solidFill>
                  <a:srgbClr val="FFFFFF"/>
                </a:solidFill>
                <a:latin typeface="Trebuchet MS"/>
                <a:cs typeface="Trebuchet MS"/>
              </a:rPr>
              <a:t>'</a:t>
            </a:r>
            <a:r>
              <a:rPr sz="1500" spc="-15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5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80" dirty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1500" spc="-23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500" spc="-110" dirty="0">
                <a:solidFill>
                  <a:srgbClr val="FFFFFF"/>
                </a:solidFill>
                <a:latin typeface="Trebuchet MS"/>
                <a:cs typeface="Trebuchet MS"/>
              </a:rPr>
              <a:t>v</a:t>
            </a:r>
            <a:r>
              <a:rPr sz="1500" spc="-23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500" spc="-125" dirty="0">
                <a:solidFill>
                  <a:srgbClr val="FFFFFF"/>
                </a:solidFill>
                <a:latin typeface="Trebuchet MS"/>
                <a:cs typeface="Trebuchet MS"/>
              </a:rPr>
              <a:t>lo</a:t>
            </a:r>
            <a:r>
              <a:rPr sz="1500" spc="-170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500" spc="-300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500" spc="-23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500" spc="-17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500" spc="-14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500" spc="-114" dirty="0">
                <a:solidFill>
                  <a:srgbClr val="FFFFFF"/>
                </a:solidFill>
                <a:latin typeface="Trebuchet MS"/>
                <a:cs typeface="Trebuchet MS"/>
              </a:rPr>
              <a:t>.</a:t>
            </a:r>
            <a:endParaRPr sz="1500">
              <a:latin typeface="Trebuchet MS"/>
              <a:cs typeface="Trebuchet MS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8104090" y="4952720"/>
            <a:ext cx="2191385" cy="821690"/>
          </a:xfrm>
          <a:prstGeom prst="rect">
            <a:avLst/>
          </a:prstGeom>
        </p:spPr>
        <p:txBody>
          <a:bodyPr vert="horz" wrap="square" lIns="0" tIns="122555" rIns="0" bIns="0" rtlCol="0">
            <a:spAutoFit/>
          </a:bodyPr>
          <a:lstStyle/>
          <a:p>
            <a:pPr marL="12700" marR="5080" indent="380365">
              <a:lnSpc>
                <a:spcPct val="76200"/>
              </a:lnSpc>
              <a:spcBef>
                <a:spcPts val="965"/>
              </a:spcBef>
            </a:pPr>
            <a:r>
              <a:rPr sz="2950" spc="-50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2950" spc="-580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2950" spc="-34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2950" spc="-64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2950" spc="-35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2950" spc="-490" dirty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sz="2950" spc="-19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950" spc="-64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2950" spc="-210" dirty="0">
                <a:solidFill>
                  <a:srgbClr val="FFFFFF"/>
                </a:solidFill>
                <a:latin typeface="Trebuchet MS"/>
                <a:cs typeface="Trebuchet MS"/>
              </a:rPr>
              <a:t>F  </a:t>
            </a:r>
            <a:r>
              <a:rPr sz="2950" spc="-48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2950" spc="-35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2950" spc="-34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2950" spc="-150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2950" spc="-335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2950" spc="-440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2950" spc="-64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2950" spc="-495" dirty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sz="2950" spc="-150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2950" spc="-34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2950" spc="-35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2950" spc="-50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endParaRPr sz="2950">
              <a:latin typeface="Trebuchet MS"/>
              <a:cs typeface="Trebuchet MS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492447" y="11636007"/>
            <a:ext cx="3771265" cy="754380"/>
          </a:xfrm>
          <a:prstGeom prst="rect">
            <a:avLst/>
          </a:prstGeom>
        </p:spPr>
        <p:txBody>
          <a:bodyPr vert="horz" wrap="square" lIns="0" tIns="111760" rIns="0" bIns="0" rtlCol="0">
            <a:spAutoFit/>
          </a:bodyPr>
          <a:lstStyle/>
          <a:p>
            <a:pPr marL="788035" marR="5080" indent="-775970">
              <a:lnSpc>
                <a:spcPct val="76400"/>
              </a:lnSpc>
              <a:spcBef>
                <a:spcPts val="880"/>
              </a:spcBef>
            </a:pPr>
            <a:r>
              <a:rPr sz="2700" spc="-725" dirty="0">
                <a:solidFill>
                  <a:srgbClr val="FFFFFF"/>
                </a:solidFill>
                <a:latin typeface="Trebuchet MS"/>
                <a:cs typeface="Trebuchet MS"/>
              </a:rPr>
              <a:t>W</a:t>
            </a:r>
            <a:r>
              <a:rPr sz="2700" spc="-530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2700" spc="-39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2700" spc="-459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2700" spc="-17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700" spc="7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2700" spc="-480" dirty="0">
                <a:solidFill>
                  <a:srgbClr val="FFFFFF"/>
                </a:solidFill>
                <a:latin typeface="Trebuchet MS"/>
                <a:cs typeface="Trebuchet MS"/>
              </a:rPr>
              <a:t>ft</a:t>
            </a:r>
            <a:r>
              <a:rPr sz="2700" spc="-17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700" spc="-46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2700" spc="-530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2700" spc="-30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2700" spc="-17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700" spc="7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2700" spc="-140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2700" spc="-310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2700" spc="-39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2700" spc="-45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2700" spc="-459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2700" spc="-17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700" spc="-58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2700" spc="-270" dirty="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sz="2700" spc="-17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700" spc="-455" dirty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sz="2700" spc="-58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2700" spc="-44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2700" spc="-46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2700" spc="-340" dirty="0">
                <a:solidFill>
                  <a:srgbClr val="FFFFFF"/>
                </a:solidFill>
                <a:latin typeface="Trebuchet MS"/>
                <a:cs typeface="Trebuchet MS"/>
              </a:rPr>
              <a:t>H  </a:t>
            </a:r>
            <a:r>
              <a:rPr sz="2700" spc="-44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2700" spc="-32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2700" spc="-31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2700" spc="-140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2700" spc="-310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2700" spc="-405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2700" spc="-58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2700" spc="-455" dirty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sz="2700" spc="-140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2700" spc="-31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2700" spc="-32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2700" spc="-459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2700" spc="-17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700" spc="50" dirty="0">
                <a:solidFill>
                  <a:srgbClr val="FFFFFF"/>
                </a:solidFill>
                <a:latin typeface="Trebuchet MS"/>
                <a:cs typeface="Trebuchet MS"/>
              </a:rPr>
              <a:t>?</a:t>
            </a:r>
            <a:endParaRPr sz="2700">
              <a:latin typeface="Trebuchet MS"/>
              <a:cs typeface="Trebuchet MS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6132611" y="2921358"/>
            <a:ext cx="2624455" cy="421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600" spc="-24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2600" spc="-41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2600" spc="-540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2600" spc="-41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2600" spc="-495" dirty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sz="2600" spc="-140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2600" spc="-210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2600" spc="-409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2600" spc="-2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600" spc="-550" dirty="0">
                <a:solidFill>
                  <a:srgbClr val="FFFFFF"/>
                </a:solidFill>
                <a:latin typeface="Trebuchet MS"/>
                <a:cs typeface="Trebuchet MS"/>
              </a:rPr>
              <a:t>V</a:t>
            </a:r>
            <a:r>
              <a:rPr sz="2600" spc="-13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2600" spc="-2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600" spc="-210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2600" spc="-490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2600" spc="-455" dirty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2600" spc="-48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2600" spc="-490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2600" spc="-51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2600" spc="-140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2600" spc="-210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2600" spc="-409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endParaRPr sz="2600">
              <a:latin typeface="Trebuchet MS"/>
              <a:cs typeface="Trebuchet MS"/>
            </a:endParaRPr>
          </a:p>
        </p:txBody>
      </p:sp>
      <p:sp>
        <p:nvSpPr>
          <p:cNvPr id="31" name="object 3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4940" rIns="0" bIns="0" rtlCol="0">
            <a:spAutoFit/>
          </a:bodyPr>
          <a:lstStyle/>
          <a:p>
            <a:pPr marL="12700" marR="5080" indent="1699260">
              <a:lnSpc>
                <a:spcPts val="7350"/>
              </a:lnSpc>
              <a:spcBef>
                <a:spcPts val="1220"/>
              </a:spcBef>
            </a:pPr>
            <a:r>
              <a:rPr spc="-140" dirty="0"/>
              <a:t>YOUTH </a:t>
            </a:r>
            <a:r>
              <a:rPr spc="-135" dirty="0"/>
              <a:t> </a:t>
            </a:r>
            <a:r>
              <a:rPr spc="-360" dirty="0"/>
              <a:t>U</a:t>
            </a:r>
            <a:r>
              <a:rPr spc="55" dirty="0"/>
              <a:t>N</a:t>
            </a:r>
            <a:r>
              <a:rPr spc="-114" dirty="0"/>
              <a:t>E</a:t>
            </a:r>
            <a:r>
              <a:rPr spc="855" dirty="0"/>
              <a:t>M</a:t>
            </a:r>
            <a:r>
              <a:rPr spc="-450" dirty="0"/>
              <a:t>L</a:t>
            </a:r>
            <a:r>
              <a:rPr spc="-425" dirty="0"/>
              <a:t>O</a:t>
            </a:r>
            <a:r>
              <a:rPr spc="250" dirty="0"/>
              <a:t>Y</a:t>
            </a:r>
            <a:r>
              <a:rPr spc="855" dirty="0"/>
              <a:t>M</a:t>
            </a:r>
            <a:r>
              <a:rPr spc="-114" dirty="0"/>
              <a:t>E</a:t>
            </a:r>
            <a:r>
              <a:rPr spc="55" dirty="0"/>
              <a:t>N</a:t>
            </a:r>
            <a:r>
              <a:rPr spc="105" dirty="0"/>
              <a:t>T</a:t>
            </a:r>
          </a:p>
          <a:p>
            <a:pPr marL="408305" algn="ctr">
              <a:lnSpc>
                <a:spcPct val="100000"/>
              </a:lnSpc>
              <a:spcBef>
                <a:spcPts val="1040"/>
              </a:spcBef>
            </a:pPr>
            <a:r>
              <a:rPr sz="1700" spc="-5" dirty="0">
                <a:latin typeface="Georgia"/>
                <a:cs typeface="Georgia"/>
              </a:rPr>
              <a:t>AGED</a:t>
            </a:r>
            <a:r>
              <a:rPr sz="1700" spc="70" dirty="0">
                <a:latin typeface="Georgia"/>
                <a:cs typeface="Georgia"/>
              </a:rPr>
              <a:t> </a:t>
            </a:r>
            <a:r>
              <a:rPr sz="1700" spc="25" dirty="0">
                <a:latin typeface="Georgia"/>
                <a:cs typeface="Georgia"/>
              </a:rPr>
              <a:t>15</a:t>
            </a:r>
            <a:r>
              <a:rPr sz="1700" spc="75" dirty="0">
                <a:latin typeface="Georgia"/>
                <a:cs typeface="Georgia"/>
              </a:rPr>
              <a:t> </a:t>
            </a:r>
            <a:r>
              <a:rPr sz="1700" spc="-75" dirty="0">
                <a:latin typeface="Georgia"/>
                <a:cs typeface="Georgia"/>
              </a:rPr>
              <a:t>-</a:t>
            </a:r>
            <a:r>
              <a:rPr sz="1700" spc="70" dirty="0">
                <a:latin typeface="Georgia"/>
                <a:cs typeface="Georgia"/>
              </a:rPr>
              <a:t> </a:t>
            </a:r>
            <a:r>
              <a:rPr sz="1700" spc="105" dirty="0">
                <a:latin typeface="Georgia"/>
                <a:cs typeface="Georgia"/>
              </a:rPr>
              <a:t>24</a:t>
            </a:r>
            <a:r>
              <a:rPr sz="1700" spc="75" dirty="0">
                <a:latin typeface="Georgia"/>
                <a:cs typeface="Georgia"/>
              </a:rPr>
              <a:t> </a:t>
            </a:r>
            <a:r>
              <a:rPr sz="1700" spc="50" dirty="0">
                <a:latin typeface="Georgia"/>
                <a:cs typeface="Georgia"/>
              </a:rPr>
              <a:t>YEARS</a:t>
            </a:r>
            <a:endParaRPr sz="1700">
              <a:latin typeface="Georgia"/>
              <a:cs typeface="Georgia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375221" y="4270295"/>
            <a:ext cx="2983230" cy="1809114"/>
          </a:xfrm>
          <a:prstGeom prst="rect">
            <a:avLst/>
          </a:prstGeom>
        </p:spPr>
        <p:txBody>
          <a:bodyPr vert="horz" wrap="square" lIns="0" tIns="121920" rIns="0" bIns="0" rtlCol="0">
            <a:spAutoFit/>
          </a:bodyPr>
          <a:lstStyle/>
          <a:p>
            <a:pPr marL="252729" marR="317500" indent="237490">
              <a:lnSpc>
                <a:spcPct val="76200"/>
              </a:lnSpc>
              <a:spcBef>
                <a:spcPts val="960"/>
              </a:spcBef>
            </a:pPr>
            <a:r>
              <a:rPr sz="2950" spc="-315" dirty="0">
                <a:solidFill>
                  <a:srgbClr val="FFFFFF"/>
                </a:solidFill>
                <a:latin typeface="Trebuchet MS"/>
                <a:cs typeface="Trebuchet MS"/>
              </a:rPr>
              <a:t>w</a:t>
            </a:r>
            <a:r>
              <a:rPr sz="2950" spc="-175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2950" spc="-190" dirty="0">
                <a:solidFill>
                  <a:srgbClr val="FFFFFF"/>
                </a:solidFill>
                <a:latin typeface="Trebuchet MS"/>
                <a:cs typeface="Trebuchet MS"/>
              </a:rPr>
              <a:t>o </a:t>
            </a:r>
            <a:r>
              <a:rPr sz="2950" spc="130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2950" spc="-1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2950" spc="-19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950" spc="-185" dirty="0">
                <a:solidFill>
                  <a:srgbClr val="FFFFFF"/>
                </a:solidFill>
                <a:latin typeface="Trebuchet MS"/>
                <a:cs typeface="Trebuchet MS"/>
              </a:rPr>
              <a:t>yo</a:t>
            </a:r>
            <a:r>
              <a:rPr sz="2950" spc="-16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2950" spc="16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2950" spc="-120" dirty="0">
                <a:solidFill>
                  <a:srgbClr val="FFFFFF"/>
                </a:solidFill>
                <a:latin typeface="Trebuchet MS"/>
                <a:cs typeface="Trebuchet MS"/>
              </a:rPr>
              <a:t>h  </a:t>
            </a:r>
            <a:r>
              <a:rPr sz="2950" spc="-16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2950" spc="-10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2950" spc="-41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2950" spc="-50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2950" spc="-270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2950" spc="70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2950" spc="-185" dirty="0">
                <a:solidFill>
                  <a:srgbClr val="FFFFFF"/>
                </a:solidFill>
                <a:latin typeface="Trebuchet MS"/>
                <a:cs typeface="Trebuchet MS"/>
              </a:rPr>
              <a:t>oy</a:t>
            </a:r>
            <a:r>
              <a:rPr sz="2950" spc="-50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2950" spc="-41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2950" spc="-10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2950" spc="16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2950" spc="-19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950" spc="55" dirty="0">
                <a:solidFill>
                  <a:srgbClr val="FFFFFF"/>
                </a:solidFill>
                <a:latin typeface="Trebuchet MS"/>
                <a:cs typeface="Trebuchet MS"/>
              </a:rPr>
              <a:t>?</a:t>
            </a:r>
            <a:endParaRPr sz="2950">
              <a:latin typeface="Trebuchet MS"/>
              <a:cs typeface="Trebuchet MS"/>
            </a:endParaRPr>
          </a:p>
          <a:p>
            <a:pPr marL="12700" marR="5080" algn="just">
              <a:lnSpc>
                <a:spcPts val="1570"/>
              </a:lnSpc>
              <a:spcBef>
                <a:spcPts val="1505"/>
              </a:spcBef>
            </a:pPr>
            <a:r>
              <a:rPr sz="1500" spc="-130" dirty="0">
                <a:solidFill>
                  <a:srgbClr val="FFFFFF"/>
                </a:solidFill>
                <a:latin typeface="Trebuchet MS"/>
                <a:cs typeface="Trebuchet MS"/>
              </a:rPr>
              <a:t>Youth </a:t>
            </a:r>
            <a:r>
              <a:rPr sz="1500" spc="-195" dirty="0">
                <a:solidFill>
                  <a:srgbClr val="FFFFFF"/>
                </a:solidFill>
                <a:latin typeface="Trebuchet MS"/>
                <a:cs typeface="Trebuchet MS"/>
              </a:rPr>
              <a:t>unemployment </a:t>
            </a:r>
            <a:r>
              <a:rPr sz="1500" spc="-175" dirty="0">
                <a:solidFill>
                  <a:srgbClr val="FFFFFF"/>
                </a:solidFill>
                <a:latin typeface="Trebuchet MS"/>
                <a:cs typeface="Trebuchet MS"/>
              </a:rPr>
              <a:t>refers </a:t>
            </a:r>
            <a:r>
              <a:rPr sz="1500" spc="-130" dirty="0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sz="1500" spc="-195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1500" spc="-165" dirty="0">
                <a:solidFill>
                  <a:srgbClr val="FFFFFF"/>
                </a:solidFill>
                <a:latin typeface="Trebuchet MS"/>
                <a:cs typeface="Trebuchet MS"/>
              </a:rPr>
              <a:t>situation </a:t>
            </a:r>
            <a:r>
              <a:rPr sz="1500" spc="-16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7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500" spc="-170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5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290" dirty="0">
                <a:solidFill>
                  <a:srgbClr val="FFFFFF"/>
                </a:solidFill>
                <a:latin typeface="Trebuchet MS"/>
                <a:cs typeface="Trebuchet MS"/>
              </a:rPr>
              <a:t>w</a:t>
            </a:r>
            <a:r>
              <a:rPr sz="1500" spc="-220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1500" spc="-17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500" spc="-17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500" spc="-215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15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70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500" spc="-23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500" spc="-160" dirty="0">
                <a:solidFill>
                  <a:srgbClr val="FFFFFF"/>
                </a:solidFill>
                <a:latin typeface="Trebuchet MS"/>
                <a:cs typeface="Trebuchet MS"/>
              </a:rPr>
              <a:t>rs</a:t>
            </a:r>
            <a:r>
              <a:rPr sz="1500" spc="-12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500" spc="-17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500" spc="-15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5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200" dirty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500" spc="-23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500" spc="-14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500" spc="-290" dirty="0">
                <a:solidFill>
                  <a:srgbClr val="FFFFFF"/>
                </a:solidFill>
                <a:latin typeface="Trebuchet MS"/>
                <a:cs typeface="Trebuchet MS"/>
              </a:rPr>
              <a:t>w</a:t>
            </a:r>
            <a:r>
              <a:rPr sz="1500" spc="-235" dirty="0">
                <a:solidFill>
                  <a:srgbClr val="FFFFFF"/>
                </a:solidFill>
                <a:latin typeface="Trebuchet MS"/>
                <a:cs typeface="Trebuchet MS"/>
              </a:rPr>
              <a:t>ee</a:t>
            </a:r>
            <a:r>
              <a:rPr sz="1500" spc="-170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5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4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500" spc="-220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1500" spc="-229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5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22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500" spc="-100" dirty="0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sz="1500" spc="-23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500" spc="-15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5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2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500" spc="-90" dirty="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sz="15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10" dirty="0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r>
              <a:rPr sz="1500" spc="-105" dirty="0">
                <a:solidFill>
                  <a:srgbClr val="FFFFFF"/>
                </a:solidFill>
                <a:latin typeface="Trebuchet MS"/>
                <a:cs typeface="Trebuchet MS"/>
              </a:rPr>
              <a:t>5</a:t>
            </a:r>
            <a:r>
              <a:rPr sz="15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4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500" spc="-85" dirty="0">
                <a:solidFill>
                  <a:srgbClr val="FFFFFF"/>
                </a:solidFill>
                <a:latin typeface="Trebuchet MS"/>
                <a:cs typeface="Trebuchet MS"/>
              </a:rPr>
              <a:t>o  </a:t>
            </a:r>
            <a:r>
              <a:rPr sz="1500" spc="-110" dirty="0">
                <a:solidFill>
                  <a:srgbClr val="FFFFFF"/>
                </a:solidFill>
                <a:latin typeface="Trebuchet MS"/>
                <a:cs typeface="Trebuchet MS"/>
              </a:rPr>
              <a:t>25</a:t>
            </a:r>
            <a:r>
              <a:rPr sz="1500" spc="-1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200" dirty="0">
                <a:solidFill>
                  <a:srgbClr val="FFFFFF"/>
                </a:solidFill>
                <a:latin typeface="Trebuchet MS"/>
                <a:cs typeface="Trebuchet MS"/>
              </a:rPr>
              <a:t>are</a:t>
            </a:r>
            <a:r>
              <a:rPr sz="1500" spc="-19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65" dirty="0">
                <a:solidFill>
                  <a:srgbClr val="FFFFFF"/>
                </a:solidFill>
                <a:latin typeface="Trebuchet MS"/>
                <a:cs typeface="Trebuchet MS"/>
              </a:rPr>
              <a:t>actively</a:t>
            </a:r>
            <a:r>
              <a:rPr sz="1500" spc="-16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40" dirty="0">
                <a:solidFill>
                  <a:srgbClr val="FFFFFF"/>
                </a:solidFill>
                <a:latin typeface="Trebuchet MS"/>
                <a:cs typeface="Trebuchet MS"/>
              </a:rPr>
              <a:t>looking</a:t>
            </a:r>
            <a:r>
              <a:rPr sz="1500" spc="-1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25" dirty="0">
                <a:solidFill>
                  <a:srgbClr val="FFFFFF"/>
                </a:solidFill>
                <a:latin typeface="Trebuchet MS"/>
                <a:cs typeface="Trebuchet MS"/>
              </a:rPr>
              <a:t>for</a:t>
            </a:r>
            <a:r>
              <a:rPr sz="1500" spc="-1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85" dirty="0">
                <a:solidFill>
                  <a:srgbClr val="FFFFFF"/>
                </a:solidFill>
                <a:latin typeface="Trebuchet MS"/>
                <a:cs typeface="Trebuchet MS"/>
              </a:rPr>
              <a:t>work</a:t>
            </a:r>
            <a:r>
              <a:rPr sz="1500" spc="-1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75" dirty="0">
                <a:solidFill>
                  <a:srgbClr val="FFFFFF"/>
                </a:solidFill>
                <a:latin typeface="Trebuchet MS"/>
                <a:cs typeface="Trebuchet MS"/>
              </a:rPr>
              <a:t>but</a:t>
            </a:r>
            <a:r>
              <a:rPr sz="1500" spc="-17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200" dirty="0">
                <a:solidFill>
                  <a:srgbClr val="FFFFFF"/>
                </a:solidFill>
                <a:latin typeface="Trebuchet MS"/>
                <a:cs typeface="Trebuchet MS"/>
              </a:rPr>
              <a:t>are </a:t>
            </a:r>
            <a:r>
              <a:rPr sz="1500" spc="-195" dirty="0">
                <a:solidFill>
                  <a:srgbClr val="FFFFFF"/>
                </a:solidFill>
                <a:latin typeface="Trebuchet MS"/>
                <a:cs typeface="Trebuchet MS"/>
              </a:rPr>
              <a:t> u</a:t>
            </a:r>
            <a:r>
              <a:rPr sz="1500" spc="-17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500" spc="-22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500" spc="-200" dirty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500" spc="-125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500" spc="-229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5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4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500" spc="-12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5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95" dirty="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sz="1500" spc="-175" dirty="0">
                <a:solidFill>
                  <a:srgbClr val="FFFFFF"/>
                </a:solidFill>
                <a:latin typeface="Trebuchet MS"/>
                <a:cs typeface="Trebuchet MS"/>
              </a:rPr>
              <a:t>ind</a:t>
            </a:r>
            <a:r>
              <a:rPr sz="15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22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500" spc="-170" dirty="0">
                <a:solidFill>
                  <a:srgbClr val="FFFFFF"/>
                </a:solidFill>
                <a:latin typeface="Trebuchet MS"/>
                <a:cs typeface="Trebuchet MS"/>
              </a:rPr>
              <a:t>cc</a:t>
            </a:r>
            <a:r>
              <a:rPr sz="1500" spc="-23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500" spc="-170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500" spc="-14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500" spc="-22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500" spc="-200" dirty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500" spc="-125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500" spc="-229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5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70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500" spc="-12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500" spc="-160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500" spc="-17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500" spc="-14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500" spc="-17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500" spc="-12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500" spc="-17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500" spc="-160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500" spc="-114" dirty="0">
                <a:solidFill>
                  <a:srgbClr val="FFFFFF"/>
                </a:solidFill>
                <a:latin typeface="Trebuchet MS"/>
                <a:cs typeface="Trebuchet MS"/>
              </a:rPr>
              <a:t>.</a:t>
            </a:r>
            <a:endParaRPr sz="1500">
              <a:latin typeface="Trebuchet MS"/>
              <a:cs typeface="Trebuchet MS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321313" y="9936301"/>
            <a:ext cx="1372235" cy="8064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82575">
              <a:lnSpc>
                <a:spcPct val="116399"/>
              </a:lnSpc>
              <a:spcBef>
                <a:spcPts val="100"/>
              </a:spcBef>
            </a:pPr>
            <a:r>
              <a:rPr sz="2200" spc="190" dirty="0">
                <a:latin typeface="Trebuchet MS"/>
                <a:cs typeface="Trebuchet MS"/>
              </a:rPr>
              <a:t>Skills </a:t>
            </a:r>
            <a:r>
              <a:rPr sz="2200" spc="195" dirty="0">
                <a:latin typeface="Trebuchet MS"/>
                <a:cs typeface="Trebuchet MS"/>
              </a:rPr>
              <a:t> </a:t>
            </a:r>
            <a:r>
              <a:rPr sz="2200" spc="265" dirty="0">
                <a:latin typeface="Trebuchet MS"/>
                <a:cs typeface="Trebuchet MS"/>
              </a:rPr>
              <a:t>M</a:t>
            </a:r>
            <a:r>
              <a:rPr sz="2200" spc="-15" dirty="0">
                <a:latin typeface="Trebuchet MS"/>
                <a:cs typeface="Trebuchet MS"/>
              </a:rPr>
              <a:t>i</a:t>
            </a:r>
            <a:r>
              <a:rPr sz="2200" spc="229" dirty="0">
                <a:latin typeface="Trebuchet MS"/>
                <a:cs typeface="Trebuchet MS"/>
              </a:rPr>
              <a:t>s</a:t>
            </a:r>
            <a:r>
              <a:rPr sz="2200" dirty="0">
                <a:latin typeface="Trebuchet MS"/>
                <a:cs typeface="Trebuchet MS"/>
              </a:rPr>
              <a:t>m</a:t>
            </a:r>
            <a:r>
              <a:rPr sz="2200" spc="145" dirty="0">
                <a:latin typeface="Trebuchet MS"/>
                <a:cs typeface="Trebuchet MS"/>
              </a:rPr>
              <a:t>a</a:t>
            </a:r>
            <a:r>
              <a:rPr sz="2200" spc="430" dirty="0">
                <a:latin typeface="Trebuchet MS"/>
                <a:cs typeface="Trebuchet MS"/>
              </a:rPr>
              <a:t>t</a:t>
            </a:r>
            <a:r>
              <a:rPr sz="2200" spc="125" dirty="0">
                <a:latin typeface="Trebuchet MS"/>
                <a:cs typeface="Trebuchet MS"/>
              </a:rPr>
              <a:t>c</a:t>
            </a:r>
            <a:r>
              <a:rPr sz="2200" spc="155" dirty="0">
                <a:latin typeface="Trebuchet MS"/>
                <a:cs typeface="Trebuchet MS"/>
              </a:rPr>
              <a:t>h</a:t>
            </a:r>
            <a:endParaRPr sz="2200">
              <a:latin typeface="Trebuchet MS"/>
              <a:cs typeface="Trebuchet MS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676558" y="9995336"/>
            <a:ext cx="1341755" cy="6540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2395" marR="5080" indent="-100330">
              <a:lnSpc>
                <a:spcPct val="114500"/>
              </a:lnSpc>
              <a:spcBef>
                <a:spcPts val="100"/>
              </a:spcBef>
            </a:pPr>
            <a:r>
              <a:rPr sz="1800" spc="25" dirty="0">
                <a:latin typeface="Trebuchet MS"/>
                <a:cs typeface="Trebuchet MS"/>
              </a:rPr>
              <a:t>T</a:t>
            </a:r>
            <a:r>
              <a:rPr sz="1800" spc="-50" dirty="0">
                <a:latin typeface="Trebuchet MS"/>
                <a:cs typeface="Trebuchet MS"/>
              </a:rPr>
              <a:t>e</a:t>
            </a:r>
            <a:r>
              <a:rPr sz="1800" spc="105" dirty="0">
                <a:latin typeface="Trebuchet MS"/>
                <a:cs typeface="Trebuchet MS"/>
              </a:rPr>
              <a:t>c</a:t>
            </a:r>
            <a:r>
              <a:rPr sz="1800" spc="125" dirty="0">
                <a:latin typeface="Trebuchet MS"/>
                <a:cs typeface="Trebuchet MS"/>
              </a:rPr>
              <a:t>h</a:t>
            </a:r>
            <a:r>
              <a:rPr sz="1800" spc="180" dirty="0">
                <a:latin typeface="Trebuchet MS"/>
                <a:cs typeface="Trebuchet MS"/>
              </a:rPr>
              <a:t>n</a:t>
            </a:r>
            <a:r>
              <a:rPr sz="1800" spc="135" dirty="0">
                <a:latin typeface="Trebuchet MS"/>
                <a:cs typeface="Trebuchet MS"/>
              </a:rPr>
              <a:t>o</a:t>
            </a:r>
            <a:r>
              <a:rPr sz="1800" spc="265" dirty="0">
                <a:latin typeface="Trebuchet MS"/>
                <a:cs typeface="Trebuchet MS"/>
              </a:rPr>
              <a:t>l</a:t>
            </a:r>
            <a:r>
              <a:rPr sz="1800" spc="135" dirty="0">
                <a:latin typeface="Trebuchet MS"/>
                <a:cs typeface="Trebuchet MS"/>
              </a:rPr>
              <a:t>o</a:t>
            </a:r>
            <a:r>
              <a:rPr sz="1800" spc="75" dirty="0">
                <a:latin typeface="Trebuchet MS"/>
                <a:cs typeface="Trebuchet MS"/>
              </a:rPr>
              <a:t>g</a:t>
            </a:r>
            <a:r>
              <a:rPr sz="1800" spc="165" dirty="0">
                <a:latin typeface="Trebuchet MS"/>
                <a:cs typeface="Trebuchet MS"/>
              </a:rPr>
              <a:t>y </a:t>
            </a:r>
            <a:r>
              <a:rPr sz="1800" spc="125" dirty="0">
                <a:latin typeface="Trebuchet MS"/>
                <a:cs typeface="Trebuchet MS"/>
              </a:rPr>
              <a:t> </a:t>
            </a:r>
            <a:r>
              <a:rPr sz="1800" spc="95" dirty="0">
                <a:latin typeface="Trebuchet MS"/>
                <a:cs typeface="Trebuchet MS"/>
              </a:rPr>
              <a:t>Challenge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6004676" y="9978819"/>
            <a:ext cx="1336040" cy="7302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9215">
              <a:lnSpc>
                <a:spcPct val="115599"/>
              </a:lnSpc>
              <a:spcBef>
                <a:spcPts val="100"/>
              </a:spcBef>
            </a:pPr>
            <a:r>
              <a:rPr sz="2000" spc="80" dirty="0">
                <a:latin typeface="Trebuchet MS"/>
                <a:cs typeface="Trebuchet MS"/>
              </a:rPr>
              <a:t>Economic </a:t>
            </a:r>
            <a:r>
              <a:rPr sz="2000" spc="-590" dirty="0">
                <a:latin typeface="Trebuchet MS"/>
                <a:cs typeface="Trebuchet MS"/>
              </a:rPr>
              <a:t> </a:t>
            </a:r>
            <a:r>
              <a:rPr sz="2000" spc="55" dirty="0">
                <a:latin typeface="Trebuchet MS"/>
                <a:cs typeface="Trebuchet MS"/>
              </a:rPr>
              <a:t>S</a:t>
            </a:r>
            <a:r>
              <a:rPr sz="2000" spc="390" dirty="0">
                <a:latin typeface="Trebuchet MS"/>
                <a:cs typeface="Trebuchet MS"/>
              </a:rPr>
              <a:t>t</a:t>
            </a:r>
            <a:r>
              <a:rPr sz="2000" spc="400" dirty="0">
                <a:latin typeface="Trebuchet MS"/>
                <a:cs typeface="Trebuchet MS"/>
              </a:rPr>
              <a:t>r</a:t>
            </a:r>
            <a:r>
              <a:rPr sz="2000" spc="95" dirty="0">
                <a:latin typeface="Trebuchet MS"/>
                <a:cs typeface="Trebuchet MS"/>
              </a:rPr>
              <a:t>u</a:t>
            </a:r>
            <a:r>
              <a:rPr sz="2000" spc="110" dirty="0">
                <a:latin typeface="Trebuchet MS"/>
                <a:cs typeface="Trebuchet MS"/>
              </a:rPr>
              <a:t>c</a:t>
            </a:r>
            <a:r>
              <a:rPr sz="2000" spc="390" dirty="0">
                <a:latin typeface="Trebuchet MS"/>
                <a:cs typeface="Trebuchet MS"/>
              </a:rPr>
              <a:t>t</a:t>
            </a:r>
            <a:r>
              <a:rPr sz="2000" spc="95" dirty="0">
                <a:latin typeface="Trebuchet MS"/>
                <a:cs typeface="Trebuchet MS"/>
              </a:rPr>
              <a:t>u</a:t>
            </a:r>
            <a:r>
              <a:rPr sz="2000" spc="400" dirty="0">
                <a:latin typeface="Trebuchet MS"/>
                <a:cs typeface="Trebuchet MS"/>
              </a:rPr>
              <a:t>r</a:t>
            </a:r>
            <a:r>
              <a:rPr sz="2000" spc="-55" dirty="0">
                <a:latin typeface="Trebuchet MS"/>
                <a:cs typeface="Trebuchet MS"/>
              </a:rPr>
              <a:t>e</a:t>
            </a:r>
            <a:endParaRPr sz="2000">
              <a:latin typeface="Trebuchet MS"/>
              <a:cs typeface="Trebuchet MS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547930" y="8002257"/>
            <a:ext cx="2918460" cy="36639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55575">
              <a:lnSpc>
                <a:spcPts val="940"/>
              </a:lnSpc>
              <a:spcBef>
                <a:spcPts val="125"/>
              </a:spcBef>
              <a:tabLst>
                <a:tab pos="527685" algn="l"/>
                <a:tab pos="899794" algn="l"/>
                <a:tab pos="1271905" algn="l"/>
                <a:tab pos="1644014" algn="l"/>
                <a:tab pos="1993900" algn="l"/>
                <a:tab pos="2366010" algn="l"/>
                <a:tab pos="2736850" algn="l"/>
              </a:tabLst>
            </a:pPr>
            <a:r>
              <a:rPr sz="850" spc="-105" dirty="0">
                <a:solidFill>
                  <a:srgbClr val="FFFFFF"/>
                </a:solidFill>
                <a:latin typeface="Trebuchet MS"/>
                <a:cs typeface="Trebuchet MS"/>
              </a:rPr>
              <a:t>0</a:t>
            </a:r>
            <a:r>
              <a:rPr sz="850" spc="-1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850" spc="30" dirty="0">
                <a:solidFill>
                  <a:srgbClr val="FFFFFF"/>
                </a:solidFill>
                <a:latin typeface="Trebuchet MS"/>
                <a:cs typeface="Trebuchet MS"/>
              </a:rPr>
              <a:t>%</a:t>
            </a:r>
            <a:r>
              <a:rPr sz="850" dirty="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sz="850" spc="-110" dirty="0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r>
              <a:rPr sz="850" spc="-1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850" spc="30" dirty="0">
                <a:solidFill>
                  <a:srgbClr val="FFFFFF"/>
                </a:solidFill>
                <a:latin typeface="Trebuchet MS"/>
                <a:cs typeface="Trebuchet MS"/>
              </a:rPr>
              <a:t>%</a:t>
            </a:r>
            <a:r>
              <a:rPr sz="850" dirty="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sz="850" spc="-95" dirty="0">
                <a:solidFill>
                  <a:srgbClr val="FFFFFF"/>
                </a:solidFill>
                <a:latin typeface="Trebuchet MS"/>
                <a:cs typeface="Trebuchet MS"/>
              </a:rPr>
              <a:t>4</a:t>
            </a:r>
            <a:r>
              <a:rPr sz="850" spc="-1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850" spc="30" dirty="0">
                <a:solidFill>
                  <a:srgbClr val="FFFFFF"/>
                </a:solidFill>
                <a:latin typeface="Trebuchet MS"/>
                <a:cs typeface="Trebuchet MS"/>
              </a:rPr>
              <a:t>%</a:t>
            </a:r>
            <a:r>
              <a:rPr sz="850" dirty="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sz="850" spc="-105" dirty="0">
                <a:solidFill>
                  <a:srgbClr val="FFFFFF"/>
                </a:solidFill>
                <a:latin typeface="Trebuchet MS"/>
                <a:cs typeface="Trebuchet MS"/>
              </a:rPr>
              <a:t>6</a:t>
            </a:r>
            <a:r>
              <a:rPr sz="850" spc="-1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850" spc="30" dirty="0">
                <a:solidFill>
                  <a:srgbClr val="FFFFFF"/>
                </a:solidFill>
                <a:latin typeface="Trebuchet MS"/>
                <a:cs typeface="Trebuchet MS"/>
              </a:rPr>
              <a:t>%</a:t>
            </a:r>
            <a:r>
              <a:rPr sz="850" dirty="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sz="850" spc="-105" dirty="0">
                <a:solidFill>
                  <a:srgbClr val="FFFFFF"/>
                </a:solidFill>
                <a:latin typeface="Trebuchet MS"/>
                <a:cs typeface="Trebuchet MS"/>
              </a:rPr>
              <a:t>8</a:t>
            </a:r>
            <a:r>
              <a:rPr sz="850" spc="-1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850" spc="30" dirty="0">
                <a:solidFill>
                  <a:srgbClr val="FFFFFF"/>
                </a:solidFill>
                <a:latin typeface="Trebuchet MS"/>
                <a:cs typeface="Trebuchet MS"/>
              </a:rPr>
              <a:t>%</a:t>
            </a:r>
            <a:r>
              <a:rPr sz="850" dirty="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sz="850" spc="-150" dirty="0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r>
              <a:rPr sz="850" spc="-105" dirty="0">
                <a:solidFill>
                  <a:srgbClr val="FFFFFF"/>
                </a:solidFill>
                <a:latin typeface="Trebuchet MS"/>
                <a:cs typeface="Trebuchet MS"/>
              </a:rPr>
              <a:t>0</a:t>
            </a:r>
            <a:r>
              <a:rPr sz="850" spc="-1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850" spc="30" dirty="0">
                <a:solidFill>
                  <a:srgbClr val="FFFFFF"/>
                </a:solidFill>
                <a:latin typeface="Trebuchet MS"/>
                <a:cs typeface="Trebuchet MS"/>
              </a:rPr>
              <a:t>%</a:t>
            </a:r>
            <a:r>
              <a:rPr sz="850" dirty="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sz="850" spc="-150" dirty="0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r>
              <a:rPr sz="850" spc="-110" dirty="0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r>
              <a:rPr sz="850" spc="-1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850" spc="30" dirty="0">
                <a:solidFill>
                  <a:srgbClr val="FFFFFF"/>
                </a:solidFill>
                <a:latin typeface="Trebuchet MS"/>
                <a:cs typeface="Trebuchet MS"/>
              </a:rPr>
              <a:t>%</a:t>
            </a:r>
            <a:r>
              <a:rPr sz="850" dirty="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sz="850" spc="-150" dirty="0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r>
              <a:rPr sz="850" spc="-95" dirty="0">
                <a:solidFill>
                  <a:srgbClr val="FFFFFF"/>
                </a:solidFill>
                <a:latin typeface="Trebuchet MS"/>
                <a:cs typeface="Trebuchet MS"/>
              </a:rPr>
              <a:t>4</a:t>
            </a:r>
            <a:r>
              <a:rPr sz="850" spc="-1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850" spc="30" dirty="0">
                <a:solidFill>
                  <a:srgbClr val="FFFFFF"/>
                </a:solidFill>
                <a:latin typeface="Trebuchet MS"/>
                <a:cs typeface="Trebuchet MS"/>
              </a:rPr>
              <a:t>%</a:t>
            </a:r>
            <a:endParaRPr sz="850">
              <a:latin typeface="Trebuchet MS"/>
              <a:cs typeface="Trebuchet MS"/>
            </a:endParaRPr>
          </a:p>
          <a:p>
            <a:pPr marL="12700">
              <a:lnSpc>
                <a:spcPts val="1720"/>
              </a:lnSpc>
            </a:pPr>
            <a:r>
              <a:rPr sz="1500" spc="-135" dirty="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sz="1500" spc="-170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500" spc="-105" dirty="0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sz="1500" spc="-20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1500" spc="-16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500" spc="-23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5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14" dirty="0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r>
              <a:rPr sz="15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70" dirty="0">
                <a:solidFill>
                  <a:srgbClr val="FFFFFF"/>
                </a:solidFill>
                <a:latin typeface="Trebuchet MS"/>
                <a:cs typeface="Trebuchet MS"/>
              </a:rPr>
              <a:t>sho</a:t>
            </a:r>
            <a:r>
              <a:rPr sz="1500" spc="-295" dirty="0">
                <a:solidFill>
                  <a:srgbClr val="FFFFFF"/>
                </a:solidFill>
                <a:latin typeface="Trebuchet MS"/>
                <a:cs typeface="Trebuchet MS"/>
              </a:rPr>
              <a:t>w</a:t>
            </a:r>
            <a:r>
              <a:rPr sz="1500" spc="-160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5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20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1500" spc="-180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500" spc="-23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500" spc="-30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500" spc="-170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500" spc="-125" dirty="0">
                <a:solidFill>
                  <a:srgbClr val="FFFFFF"/>
                </a:solidFill>
                <a:latin typeface="Trebuchet MS"/>
                <a:cs typeface="Trebuchet MS"/>
              </a:rPr>
              <a:t>lo</a:t>
            </a:r>
            <a:r>
              <a:rPr sz="1500" spc="-150" dirty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sz="1500" spc="-30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500" spc="-23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500" spc="-180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500" spc="-14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5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6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500" spc="-22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500" spc="-14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500" spc="-23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5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70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500" spc="-180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5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14" dirty="0">
                <a:solidFill>
                  <a:srgbClr val="FFFFFF"/>
                </a:solidFill>
                <a:latin typeface="Trebuchet MS"/>
                <a:cs typeface="Trebuchet MS"/>
              </a:rPr>
              <a:t>2022</a:t>
            </a:r>
            <a:endParaRPr sz="1500">
              <a:latin typeface="Trebuchet MS"/>
              <a:cs typeface="Trebuchet MS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050794" y="13132897"/>
            <a:ext cx="1913255" cy="8064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99085">
              <a:lnSpc>
                <a:spcPct val="116399"/>
              </a:lnSpc>
              <a:spcBef>
                <a:spcPts val="100"/>
              </a:spcBef>
            </a:pPr>
            <a:r>
              <a:rPr sz="2200" spc="10" dirty="0">
                <a:latin typeface="Trebuchet MS"/>
                <a:cs typeface="Trebuchet MS"/>
              </a:rPr>
              <a:t>Economi</a:t>
            </a:r>
            <a:r>
              <a:rPr sz="3300" spc="15" baseline="-5050" dirty="0">
                <a:latin typeface="Trebuchet MS"/>
                <a:cs typeface="Trebuchet MS"/>
              </a:rPr>
              <a:t>i</a:t>
            </a:r>
            <a:r>
              <a:rPr sz="2200" spc="10" dirty="0">
                <a:latin typeface="Trebuchet MS"/>
                <a:cs typeface="Trebuchet MS"/>
              </a:rPr>
              <a:t>c </a:t>
            </a:r>
            <a:r>
              <a:rPr sz="2200" spc="15" dirty="0">
                <a:latin typeface="Trebuchet MS"/>
                <a:cs typeface="Trebuchet MS"/>
              </a:rPr>
              <a:t> </a:t>
            </a:r>
            <a:r>
              <a:rPr sz="2200" spc="-105" dirty="0">
                <a:latin typeface="Trebuchet MS"/>
                <a:cs typeface="Trebuchet MS"/>
              </a:rPr>
              <a:t>C</a:t>
            </a:r>
            <a:r>
              <a:rPr sz="2200" spc="160" dirty="0">
                <a:latin typeface="Trebuchet MS"/>
                <a:cs typeface="Trebuchet MS"/>
              </a:rPr>
              <a:t>o</a:t>
            </a:r>
            <a:r>
              <a:rPr sz="2200" spc="215" dirty="0">
                <a:latin typeface="Trebuchet MS"/>
                <a:cs typeface="Trebuchet MS"/>
              </a:rPr>
              <a:t>n</a:t>
            </a:r>
            <a:r>
              <a:rPr sz="2200" spc="229" dirty="0">
                <a:latin typeface="Trebuchet MS"/>
                <a:cs typeface="Trebuchet MS"/>
              </a:rPr>
              <a:t>s</a:t>
            </a:r>
            <a:r>
              <a:rPr sz="2200" spc="-65" dirty="0">
                <a:latin typeface="Trebuchet MS"/>
                <a:cs typeface="Trebuchet MS"/>
              </a:rPr>
              <a:t>e</a:t>
            </a:r>
            <a:r>
              <a:rPr sz="2200" spc="-5" dirty="0">
                <a:latin typeface="Trebuchet MS"/>
                <a:cs typeface="Trebuchet MS"/>
              </a:rPr>
              <a:t>q</a:t>
            </a:r>
            <a:r>
              <a:rPr sz="2200" spc="105" dirty="0">
                <a:latin typeface="Trebuchet MS"/>
                <a:cs typeface="Trebuchet MS"/>
              </a:rPr>
              <a:t>u</a:t>
            </a:r>
            <a:r>
              <a:rPr sz="2200" spc="-65" dirty="0">
                <a:latin typeface="Trebuchet MS"/>
                <a:cs typeface="Trebuchet MS"/>
              </a:rPr>
              <a:t>e</a:t>
            </a:r>
            <a:r>
              <a:rPr sz="2200" spc="215" dirty="0">
                <a:latin typeface="Trebuchet MS"/>
                <a:cs typeface="Trebuchet MS"/>
              </a:rPr>
              <a:t>n</a:t>
            </a:r>
            <a:r>
              <a:rPr sz="2200" spc="125" dirty="0">
                <a:latin typeface="Trebuchet MS"/>
                <a:cs typeface="Trebuchet MS"/>
              </a:rPr>
              <a:t>c</a:t>
            </a:r>
            <a:r>
              <a:rPr sz="2200" spc="-65" dirty="0">
                <a:latin typeface="Trebuchet MS"/>
                <a:cs typeface="Trebuchet MS"/>
              </a:rPr>
              <a:t>e</a:t>
            </a:r>
            <a:r>
              <a:rPr sz="2200" spc="235" dirty="0">
                <a:latin typeface="Trebuchet MS"/>
                <a:cs typeface="Trebuchet MS"/>
              </a:rPr>
              <a:t>s</a:t>
            </a:r>
            <a:endParaRPr sz="2200">
              <a:latin typeface="Trebuchet MS"/>
              <a:cs typeface="Trebuchet MS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812566" y="13132897"/>
            <a:ext cx="1584960" cy="8064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60680">
              <a:lnSpc>
                <a:spcPct val="116399"/>
              </a:lnSpc>
              <a:spcBef>
                <a:spcPts val="100"/>
              </a:spcBef>
            </a:pPr>
            <a:r>
              <a:rPr sz="2200" spc="25" dirty="0">
                <a:solidFill>
                  <a:srgbClr val="FF6600"/>
                </a:solidFill>
                <a:latin typeface="Trebuchet MS"/>
                <a:cs typeface="Trebuchet MS"/>
              </a:rPr>
              <a:t>Soci</a:t>
            </a:r>
            <a:r>
              <a:rPr sz="3300" spc="37" baseline="-5050" dirty="0">
                <a:solidFill>
                  <a:srgbClr val="FF6600"/>
                </a:solidFill>
                <a:latin typeface="Trebuchet MS"/>
                <a:cs typeface="Trebuchet MS"/>
              </a:rPr>
              <a:t>i</a:t>
            </a:r>
            <a:r>
              <a:rPr sz="2200" spc="25" dirty="0">
                <a:solidFill>
                  <a:srgbClr val="FF6600"/>
                </a:solidFill>
                <a:latin typeface="Trebuchet MS"/>
                <a:cs typeface="Trebuchet MS"/>
              </a:rPr>
              <a:t>al </a:t>
            </a:r>
            <a:r>
              <a:rPr sz="2200" spc="3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2200" dirty="0">
                <a:solidFill>
                  <a:srgbClr val="FF6600"/>
                </a:solidFill>
                <a:latin typeface="Trebuchet MS"/>
                <a:cs typeface="Trebuchet MS"/>
              </a:rPr>
              <a:t>D</a:t>
            </a:r>
            <a:r>
              <a:rPr sz="2200" spc="-440" dirty="0">
                <a:solidFill>
                  <a:srgbClr val="FF6600"/>
                </a:solidFill>
                <a:latin typeface="Trebuchet MS"/>
                <a:cs typeface="Trebuchet MS"/>
              </a:rPr>
              <a:t>i</a:t>
            </a:r>
            <a:r>
              <a:rPr sz="3300" spc="-315" baseline="-5050" dirty="0">
                <a:solidFill>
                  <a:srgbClr val="FF6600"/>
                </a:solidFill>
                <a:latin typeface="Trebuchet MS"/>
                <a:cs typeface="Trebuchet MS"/>
              </a:rPr>
              <a:t>i</a:t>
            </a:r>
            <a:r>
              <a:rPr sz="2200" spc="229" dirty="0">
                <a:solidFill>
                  <a:srgbClr val="FF6600"/>
                </a:solidFill>
                <a:latin typeface="Trebuchet MS"/>
                <a:cs typeface="Trebuchet MS"/>
              </a:rPr>
              <a:t>s</a:t>
            </a:r>
            <a:r>
              <a:rPr sz="2200" spc="125" dirty="0">
                <a:solidFill>
                  <a:srgbClr val="FF6600"/>
                </a:solidFill>
                <a:latin typeface="Trebuchet MS"/>
                <a:cs typeface="Trebuchet MS"/>
              </a:rPr>
              <a:t>c</a:t>
            </a:r>
            <a:r>
              <a:rPr sz="2200" spc="160" dirty="0">
                <a:solidFill>
                  <a:srgbClr val="FF6600"/>
                </a:solidFill>
                <a:latin typeface="Trebuchet MS"/>
                <a:cs typeface="Trebuchet MS"/>
              </a:rPr>
              <a:t>o</a:t>
            </a:r>
            <a:r>
              <a:rPr sz="2200" spc="215" dirty="0">
                <a:solidFill>
                  <a:srgbClr val="FF6600"/>
                </a:solidFill>
                <a:latin typeface="Trebuchet MS"/>
                <a:cs typeface="Trebuchet MS"/>
              </a:rPr>
              <a:t>n</a:t>
            </a:r>
            <a:r>
              <a:rPr sz="2200" spc="430" dirty="0">
                <a:solidFill>
                  <a:srgbClr val="FF6600"/>
                </a:solidFill>
                <a:latin typeface="Trebuchet MS"/>
                <a:cs typeface="Trebuchet MS"/>
              </a:rPr>
              <a:t>t</a:t>
            </a:r>
            <a:r>
              <a:rPr sz="2200" spc="-65" dirty="0">
                <a:solidFill>
                  <a:srgbClr val="FF6600"/>
                </a:solidFill>
                <a:latin typeface="Trebuchet MS"/>
                <a:cs typeface="Trebuchet MS"/>
              </a:rPr>
              <a:t>e</a:t>
            </a:r>
            <a:r>
              <a:rPr sz="2200" spc="215" dirty="0">
                <a:solidFill>
                  <a:srgbClr val="FF6600"/>
                </a:solidFill>
                <a:latin typeface="Trebuchet MS"/>
                <a:cs typeface="Trebuchet MS"/>
              </a:rPr>
              <a:t>n</a:t>
            </a:r>
            <a:r>
              <a:rPr sz="2200" spc="434" dirty="0">
                <a:solidFill>
                  <a:srgbClr val="FF6600"/>
                </a:solidFill>
                <a:latin typeface="Trebuchet MS"/>
                <a:cs typeface="Trebuchet MS"/>
              </a:rPr>
              <a:t>t</a:t>
            </a:r>
            <a:endParaRPr sz="2200">
              <a:latin typeface="Trebuchet MS"/>
              <a:cs typeface="Trebuchet MS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6422994" y="13132897"/>
            <a:ext cx="1503680" cy="8064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7955" marR="5080" indent="-135890">
              <a:lnSpc>
                <a:spcPct val="116399"/>
              </a:lnSpc>
              <a:spcBef>
                <a:spcPts val="100"/>
              </a:spcBef>
            </a:pPr>
            <a:r>
              <a:rPr sz="2200" spc="-145" dirty="0">
                <a:latin typeface="Trebuchet MS"/>
                <a:cs typeface="Trebuchet MS"/>
              </a:rPr>
              <a:t>L</a:t>
            </a:r>
            <a:r>
              <a:rPr sz="2200" spc="160" dirty="0">
                <a:latin typeface="Trebuchet MS"/>
                <a:cs typeface="Trebuchet MS"/>
              </a:rPr>
              <a:t>o</a:t>
            </a:r>
            <a:r>
              <a:rPr sz="2200" spc="215" dirty="0">
                <a:latin typeface="Trebuchet MS"/>
                <a:cs typeface="Trebuchet MS"/>
              </a:rPr>
              <a:t>n</a:t>
            </a:r>
            <a:r>
              <a:rPr sz="2200" spc="85" dirty="0">
                <a:latin typeface="Trebuchet MS"/>
                <a:cs typeface="Trebuchet MS"/>
              </a:rPr>
              <a:t>g</a:t>
            </a:r>
            <a:r>
              <a:rPr sz="2200" spc="290" dirty="0">
                <a:latin typeface="Trebuchet MS"/>
                <a:cs typeface="Trebuchet MS"/>
              </a:rPr>
              <a:t>-</a:t>
            </a:r>
            <a:r>
              <a:rPr sz="2200" spc="430" dirty="0">
                <a:latin typeface="Trebuchet MS"/>
                <a:cs typeface="Trebuchet MS"/>
              </a:rPr>
              <a:t>t</a:t>
            </a:r>
            <a:r>
              <a:rPr sz="2200" spc="-65" dirty="0">
                <a:latin typeface="Trebuchet MS"/>
                <a:cs typeface="Trebuchet MS"/>
              </a:rPr>
              <a:t>e</a:t>
            </a:r>
            <a:r>
              <a:rPr sz="2200" spc="445" dirty="0">
                <a:latin typeface="Trebuchet MS"/>
                <a:cs typeface="Trebuchet MS"/>
              </a:rPr>
              <a:t>r</a:t>
            </a:r>
            <a:r>
              <a:rPr sz="2200" dirty="0">
                <a:latin typeface="Trebuchet MS"/>
                <a:cs typeface="Trebuchet MS"/>
              </a:rPr>
              <a:t>m  </a:t>
            </a:r>
            <a:r>
              <a:rPr sz="2200" spc="95" dirty="0">
                <a:latin typeface="Trebuchet MS"/>
                <a:cs typeface="Trebuchet MS"/>
              </a:rPr>
              <a:t>Scarri</a:t>
            </a:r>
            <a:r>
              <a:rPr sz="3300" spc="142" baseline="-5050" dirty="0">
                <a:latin typeface="Trebuchet MS"/>
                <a:cs typeface="Trebuchet MS"/>
              </a:rPr>
              <a:t>i</a:t>
            </a:r>
            <a:r>
              <a:rPr sz="2200" spc="95" dirty="0">
                <a:latin typeface="Trebuchet MS"/>
                <a:cs typeface="Trebuchet MS"/>
              </a:rPr>
              <a:t>ng</a:t>
            </a:r>
            <a:endParaRPr sz="2200">
              <a:latin typeface="Trebuchet MS"/>
              <a:cs typeface="Trebuchet MS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384309" y="48478"/>
            <a:ext cx="5085000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175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600" spc="-135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600" spc="-19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-175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600" spc="-13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600" spc="-135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600" spc="-19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-145" dirty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1600" spc="-9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85" dirty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600" spc="20" dirty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sz="1600" dirty="0">
                <a:solidFill>
                  <a:srgbClr val="FFFFFF"/>
                </a:solidFill>
                <a:latin typeface="Trebuchet MS"/>
                <a:cs typeface="Trebuchet MS"/>
              </a:rPr>
              <a:t>:</a:t>
            </a:r>
            <a:r>
              <a:rPr sz="1600" spc="-9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125" dirty="0">
                <a:solidFill>
                  <a:srgbClr val="FFFFFF"/>
                </a:solidFill>
                <a:latin typeface="Trebuchet MS"/>
                <a:cs typeface="Trebuchet MS"/>
              </a:rPr>
              <a:t>V</a:t>
            </a:r>
            <a:r>
              <a:rPr sz="1600" spc="-4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600" spc="-125" dirty="0">
                <a:solidFill>
                  <a:srgbClr val="FFFFFF"/>
                </a:solidFill>
                <a:latin typeface="Trebuchet MS"/>
                <a:cs typeface="Trebuchet MS"/>
              </a:rPr>
              <a:t>V</a:t>
            </a:r>
            <a:r>
              <a:rPr sz="1600" spc="-4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600" spc="-140" dirty="0">
                <a:solidFill>
                  <a:srgbClr val="FFFFFF"/>
                </a:solidFill>
                <a:latin typeface="Trebuchet MS"/>
                <a:cs typeface="Trebuchet MS"/>
              </a:rPr>
              <a:t>ANN</a:t>
            </a:r>
            <a:r>
              <a:rPr sz="1600" spc="-12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600" spc="-9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135" dirty="0">
                <a:solidFill>
                  <a:srgbClr val="FFFFFF"/>
                </a:solidFill>
                <a:latin typeface="Trebuchet MS"/>
                <a:cs typeface="Trebuchet MS"/>
              </a:rPr>
              <a:t>ANA</a:t>
            </a:r>
            <a:r>
              <a:rPr sz="1600" spc="-155" dirty="0">
                <a:solidFill>
                  <a:srgbClr val="FFFFFF"/>
                </a:solidFill>
                <a:latin typeface="Trebuchet MS"/>
                <a:cs typeface="Trebuchet MS"/>
              </a:rPr>
              <a:t>K</a:t>
            </a:r>
            <a:r>
              <a:rPr sz="1600" spc="-9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40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600" spc="-13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600" spc="-135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600" spc="-12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600" spc="-14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1600" spc="-13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lang="en-US" sz="1600" spc="-90" dirty="0">
                <a:solidFill>
                  <a:srgbClr val="FFFFFF"/>
                </a:solidFill>
                <a:latin typeface="Trebuchet MS"/>
                <a:cs typeface="Trebuchet MS"/>
              </a:rPr>
              <a:t>, CHEONG JIA QI</a:t>
            </a:r>
            <a:endParaRPr sz="16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18900000">
            <a:off x="5139925" y="6279185"/>
            <a:ext cx="296234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35"/>
              </a:lnSpc>
            </a:pPr>
            <a:r>
              <a:rPr sz="1100" spc="-45" dirty="0">
                <a:solidFill>
                  <a:srgbClr val="FFFFFF"/>
                </a:solidFill>
                <a:latin typeface="Times New Roman"/>
                <a:cs typeface="Times New Roman"/>
              </a:rPr>
              <a:t>2003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 rot="18900000">
            <a:off x="5393308" y="6282248"/>
            <a:ext cx="296234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35"/>
              </a:lnSpc>
            </a:pPr>
            <a:r>
              <a:rPr sz="1100" spc="-45" dirty="0">
                <a:solidFill>
                  <a:srgbClr val="FFFFFF"/>
                </a:solidFill>
                <a:latin typeface="Times New Roman"/>
                <a:cs typeface="Times New Roman"/>
              </a:rPr>
              <a:t>2004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 rot="18900000">
            <a:off x="5649753" y="6282248"/>
            <a:ext cx="296234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35"/>
              </a:lnSpc>
            </a:pPr>
            <a:r>
              <a:rPr sz="1100" spc="-45" dirty="0">
                <a:solidFill>
                  <a:srgbClr val="FFFFFF"/>
                </a:solidFill>
                <a:latin typeface="Times New Roman"/>
                <a:cs typeface="Times New Roman"/>
              </a:rPr>
              <a:t>2005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 rot="18900000">
            <a:off x="5906198" y="6282248"/>
            <a:ext cx="296234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35"/>
              </a:lnSpc>
            </a:pPr>
            <a:r>
              <a:rPr sz="1100" spc="-45" dirty="0">
                <a:solidFill>
                  <a:srgbClr val="FFFFFF"/>
                </a:solidFill>
                <a:latin typeface="Times New Roman"/>
                <a:cs typeface="Times New Roman"/>
              </a:rPr>
              <a:t>2006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 rot="18900000">
            <a:off x="6162643" y="6282248"/>
            <a:ext cx="296234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35"/>
              </a:lnSpc>
            </a:pPr>
            <a:r>
              <a:rPr sz="1100" spc="-45" dirty="0">
                <a:solidFill>
                  <a:srgbClr val="FFFFFF"/>
                </a:solidFill>
                <a:latin typeface="Times New Roman"/>
                <a:cs typeface="Times New Roman"/>
              </a:rPr>
              <a:t>2007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 rot="18900000">
            <a:off x="6419088" y="6282248"/>
            <a:ext cx="296234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35"/>
              </a:lnSpc>
            </a:pPr>
            <a:r>
              <a:rPr sz="1100" spc="-45" dirty="0">
                <a:solidFill>
                  <a:srgbClr val="FFFFFF"/>
                </a:solidFill>
                <a:latin typeface="Times New Roman"/>
                <a:cs typeface="Times New Roman"/>
              </a:rPr>
              <a:t>2008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 rot="18900000">
            <a:off x="6675533" y="6282248"/>
            <a:ext cx="296234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35"/>
              </a:lnSpc>
            </a:pPr>
            <a:r>
              <a:rPr sz="1100" spc="-45" dirty="0">
                <a:solidFill>
                  <a:srgbClr val="FFFFFF"/>
                </a:solidFill>
                <a:latin typeface="Times New Roman"/>
                <a:cs typeface="Times New Roman"/>
              </a:rPr>
              <a:t>2009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 rot="18900000">
            <a:off x="6931978" y="6282248"/>
            <a:ext cx="296234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35"/>
              </a:lnSpc>
            </a:pPr>
            <a:r>
              <a:rPr sz="1100" spc="-45" dirty="0">
                <a:solidFill>
                  <a:srgbClr val="FFFFFF"/>
                </a:solidFill>
                <a:latin typeface="Times New Roman"/>
                <a:cs typeface="Times New Roman"/>
              </a:rPr>
              <a:t>2010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 rot="18900000">
            <a:off x="7194549" y="6276122"/>
            <a:ext cx="296234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35"/>
              </a:lnSpc>
            </a:pPr>
            <a:r>
              <a:rPr sz="1100" spc="-45" dirty="0">
                <a:solidFill>
                  <a:srgbClr val="FFFFFF"/>
                </a:solidFill>
                <a:latin typeface="Times New Roman"/>
                <a:cs typeface="Times New Roman"/>
              </a:rPr>
              <a:t>2011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 rot="18900000">
            <a:off x="7441807" y="6285310"/>
            <a:ext cx="296234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35"/>
              </a:lnSpc>
            </a:pPr>
            <a:r>
              <a:rPr sz="1100" spc="-45" dirty="0">
                <a:solidFill>
                  <a:srgbClr val="FFFFFF"/>
                </a:solidFill>
                <a:latin typeface="Times New Roman"/>
                <a:cs typeface="Times New Roman"/>
              </a:rPr>
              <a:t>2012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 rot="18900000">
            <a:off x="7704377" y="6279185"/>
            <a:ext cx="296234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35"/>
              </a:lnSpc>
            </a:pPr>
            <a:r>
              <a:rPr sz="1100" spc="-45" dirty="0">
                <a:solidFill>
                  <a:srgbClr val="FFFFFF"/>
                </a:solidFill>
                <a:latin typeface="Times New Roman"/>
                <a:cs typeface="Times New Roman"/>
              </a:rPr>
              <a:t>2013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 rot="18900000">
            <a:off x="7957758" y="6282248"/>
            <a:ext cx="296234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35"/>
              </a:lnSpc>
            </a:pPr>
            <a:r>
              <a:rPr sz="1100" spc="-45" dirty="0">
                <a:solidFill>
                  <a:srgbClr val="FFFFFF"/>
                </a:solidFill>
                <a:latin typeface="Times New Roman"/>
                <a:cs typeface="Times New Roman"/>
              </a:rPr>
              <a:t>2014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 rot="18900000">
            <a:off x="8214204" y="6282248"/>
            <a:ext cx="296234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35"/>
              </a:lnSpc>
            </a:pPr>
            <a:r>
              <a:rPr sz="1100" spc="-45" dirty="0">
                <a:solidFill>
                  <a:srgbClr val="FFFFFF"/>
                </a:solidFill>
                <a:latin typeface="Times New Roman"/>
                <a:cs typeface="Times New Roman"/>
              </a:rPr>
              <a:t>2015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 rot="18900000">
            <a:off x="8470649" y="6282248"/>
            <a:ext cx="296234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35"/>
              </a:lnSpc>
            </a:pPr>
            <a:r>
              <a:rPr sz="1100" spc="-45" dirty="0">
                <a:solidFill>
                  <a:srgbClr val="FFFFFF"/>
                </a:solidFill>
                <a:latin typeface="Times New Roman"/>
                <a:cs typeface="Times New Roman"/>
              </a:rPr>
              <a:t>2016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 rot="18900000">
            <a:off x="8727094" y="6282248"/>
            <a:ext cx="296234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35"/>
              </a:lnSpc>
            </a:pPr>
            <a:r>
              <a:rPr sz="1100" spc="-45" dirty="0">
                <a:solidFill>
                  <a:srgbClr val="FFFFFF"/>
                </a:solidFill>
                <a:latin typeface="Times New Roman"/>
                <a:cs typeface="Times New Roman"/>
              </a:rPr>
              <a:t>2017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 rot="18900000">
            <a:off x="8983540" y="6282248"/>
            <a:ext cx="296234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35"/>
              </a:lnSpc>
            </a:pPr>
            <a:r>
              <a:rPr sz="1100" spc="-45" dirty="0">
                <a:solidFill>
                  <a:srgbClr val="FFFFFF"/>
                </a:solidFill>
                <a:latin typeface="Times New Roman"/>
                <a:cs typeface="Times New Roman"/>
              </a:rPr>
              <a:t>2018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 rot="18900000">
            <a:off x="9239984" y="6282248"/>
            <a:ext cx="296234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35"/>
              </a:lnSpc>
            </a:pPr>
            <a:r>
              <a:rPr sz="1100" spc="-45" dirty="0">
                <a:solidFill>
                  <a:srgbClr val="FFFFFF"/>
                </a:solidFill>
                <a:latin typeface="Times New Roman"/>
                <a:cs typeface="Times New Roman"/>
              </a:rPr>
              <a:t>2019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 rot="18900000">
            <a:off x="9496430" y="6282248"/>
            <a:ext cx="296234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35"/>
              </a:lnSpc>
            </a:pPr>
            <a:r>
              <a:rPr sz="1100" spc="-45" dirty="0">
                <a:solidFill>
                  <a:srgbClr val="FFFFFF"/>
                </a:solidFill>
                <a:latin typeface="Times New Roman"/>
                <a:cs typeface="Times New Roman"/>
              </a:rPr>
              <a:t>2020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 rot="18900000">
            <a:off x="9759000" y="6276122"/>
            <a:ext cx="296234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35"/>
              </a:lnSpc>
            </a:pPr>
            <a:r>
              <a:rPr sz="1100" spc="-45" dirty="0">
                <a:solidFill>
                  <a:srgbClr val="FFFFFF"/>
                </a:solidFill>
                <a:latin typeface="Times New Roman"/>
                <a:cs typeface="Times New Roman"/>
              </a:rPr>
              <a:t>2021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 rot="18900000">
            <a:off x="10006257" y="6285310"/>
            <a:ext cx="296234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35"/>
              </a:lnSpc>
            </a:pPr>
            <a:r>
              <a:rPr sz="1100" spc="-45" dirty="0">
                <a:solidFill>
                  <a:srgbClr val="FFFFFF"/>
                </a:solidFill>
                <a:latin typeface="Times New Roman"/>
                <a:cs typeface="Times New Roman"/>
              </a:rPr>
              <a:t>2022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016301" y="6012234"/>
            <a:ext cx="90170" cy="1987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00" spc="-45" dirty="0">
                <a:solidFill>
                  <a:srgbClr val="FFFFFF"/>
                </a:solidFill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016301" y="5404507"/>
            <a:ext cx="90170" cy="1987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00" spc="-45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953635" y="4796780"/>
            <a:ext cx="154940" cy="1987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00" spc="-45" dirty="0">
                <a:solidFill>
                  <a:srgbClr val="FFFFFF"/>
                </a:solidFill>
                <a:latin typeface="Times New Roman"/>
                <a:cs typeface="Times New Roman"/>
              </a:rPr>
              <a:t>10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953635" y="4189052"/>
            <a:ext cx="154940" cy="1987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00" spc="-45" dirty="0">
                <a:solidFill>
                  <a:srgbClr val="FFFFFF"/>
                </a:solidFill>
                <a:latin typeface="Times New Roman"/>
                <a:cs typeface="Times New Roman"/>
              </a:rPr>
              <a:t>15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953635" y="3581325"/>
            <a:ext cx="154940" cy="1987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00" spc="-45" dirty="0">
                <a:solidFill>
                  <a:srgbClr val="FFFFFF"/>
                </a:solidFill>
                <a:latin typeface="Times New Roman"/>
                <a:cs typeface="Times New Roman"/>
              </a:rPr>
              <a:t>20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953635" y="2973598"/>
            <a:ext cx="154940" cy="1987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00" spc="-45" dirty="0">
                <a:solidFill>
                  <a:srgbClr val="FFFFFF"/>
                </a:solidFill>
                <a:latin typeface="Times New Roman"/>
                <a:cs typeface="Times New Roman"/>
              </a:rPr>
              <a:t>25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953635" y="2365871"/>
            <a:ext cx="154940" cy="1987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00" spc="-45" dirty="0">
                <a:solidFill>
                  <a:srgbClr val="FFFFFF"/>
                </a:solidFill>
                <a:latin typeface="Times New Roman"/>
                <a:cs typeface="Times New Roman"/>
              </a:rPr>
              <a:t>30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6050165" y="13047794"/>
            <a:ext cx="3420110" cy="0"/>
          </a:xfrm>
          <a:custGeom>
            <a:avLst/>
            <a:gdLst/>
            <a:ahLst/>
            <a:cxnLst/>
            <a:rect l="l" t="t" r="r" b="b"/>
            <a:pathLst>
              <a:path w="3420109">
                <a:moveTo>
                  <a:pt x="0" y="0"/>
                </a:moveTo>
                <a:lnTo>
                  <a:pt x="3419868" y="0"/>
                </a:lnTo>
              </a:path>
            </a:pathLst>
          </a:custGeom>
          <a:ln w="3808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0" name="object 30"/>
          <p:cNvGrpSpPr/>
          <p:nvPr/>
        </p:nvGrpSpPr>
        <p:grpSpPr>
          <a:xfrm>
            <a:off x="0" y="24544"/>
            <a:ext cx="10611485" cy="15085060"/>
            <a:chOff x="0" y="24544"/>
            <a:chExt cx="10611485" cy="15085060"/>
          </a:xfrm>
        </p:grpSpPr>
        <p:sp>
          <p:nvSpPr>
            <p:cNvPr id="31" name="object 31"/>
            <p:cNvSpPr/>
            <p:nvPr/>
          </p:nvSpPr>
          <p:spPr>
            <a:xfrm>
              <a:off x="5191114" y="2472990"/>
              <a:ext cx="5129530" cy="3039110"/>
            </a:xfrm>
            <a:custGeom>
              <a:avLst/>
              <a:gdLst/>
              <a:ahLst/>
              <a:cxnLst/>
              <a:rect l="l" t="t" r="r" b="b"/>
              <a:pathLst>
                <a:path w="5129530" h="3039110">
                  <a:moveTo>
                    <a:pt x="0" y="3038635"/>
                  </a:moveTo>
                  <a:lnTo>
                    <a:pt x="5128902" y="3038635"/>
                  </a:lnTo>
                </a:path>
                <a:path w="5129530" h="3039110">
                  <a:moveTo>
                    <a:pt x="0" y="2430908"/>
                  </a:moveTo>
                  <a:lnTo>
                    <a:pt x="5128902" y="2430908"/>
                  </a:lnTo>
                </a:path>
                <a:path w="5129530" h="3039110">
                  <a:moveTo>
                    <a:pt x="0" y="1823181"/>
                  </a:moveTo>
                  <a:lnTo>
                    <a:pt x="5128902" y="1823181"/>
                  </a:lnTo>
                </a:path>
                <a:path w="5129530" h="3039110">
                  <a:moveTo>
                    <a:pt x="0" y="1215454"/>
                  </a:moveTo>
                  <a:lnTo>
                    <a:pt x="5128902" y="1215454"/>
                  </a:lnTo>
                </a:path>
                <a:path w="5129530" h="3039110">
                  <a:moveTo>
                    <a:pt x="0" y="607727"/>
                  </a:moveTo>
                  <a:lnTo>
                    <a:pt x="5128902" y="607727"/>
                  </a:lnTo>
                </a:path>
                <a:path w="5129530" h="3039110">
                  <a:moveTo>
                    <a:pt x="0" y="0"/>
                  </a:moveTo>
                  <a:lnTo>
                    <a:pt x="5128902" y="0"/>
                  </a:lnTo>
                </a:path>
              </a:pathLst>
            </a:custGeom>
            <a:ln w="433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5191114" y="6119353"/>
              <a:ext cx="5129530" cy="0"/>
            </a:xfrm>
            <a:custGeom>
              <a:avLst/>
              <a:gdLst/>
              <a:ahLst/>
              <a:cxnLst/>
              <a:rect l="l" t="t" r="r" b="b"/>
              <a:pathLst>
                <a:path w="5129530">
                  <a:moveTo>
                    <a:pt x="0" y="0"/>
                  </a:moveTo>
                  <a:lnTo>
                    <a:pt x="5128902" y="0"/>
                  </a:lnTo>
                </a:path>
              </a:pathLst>
            </a:custGeom>
            <a:ln w="433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3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97681" y="2891329"/>
              <a:ext cx="4915768" cy="2048810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278407" y="24544"/>
              <a:ext cx="2332553" cy="2018372"/>
            </a:xfrm>
            <a:prstGeom prst="rect">
              <a:avLst/>
            </a:prstGeom>
          </p:spPr>
        </p:pic>
        <p:sp>
          <p:nvSpPr>
            <p:cNvPr id="35" name="object 35"/>
            <p:cNvSpPr/>
            <p:nvPr/>
          </p:nvSpPr>
          <p:spPr>
            <a:xfrm>
              <a:off x="6378529" y="6612133"/>
              <a:ext cx="601980" cy="189865"/>
            </a:xfrm>
            <a:custGeom>
              <a:avLst/>
              <a:gdLst/>
              <a:ahLst/>
              <a:cxnLst/>
              <a:rect l="l" t="t" r="r" b="b"/>
              <a:pathLst>
                <a:path w="601980" h="189865">
                  <a:moveTo>
                    <a:pt x="506725" y="189410"/>
                  </a:moveTo>
                  <a:lnTo>
                    <a:pt x="94704" y="189410"/>
                  </a:lnTo>
                  <a:lnTo>
                    <a:pt x="57841" y="181968"/>
                  </a:lnTo>
                  <a:lnTo>
                    <a:pt x="27738" y="161672"/>
                  </a:lnTo>
                  <a:lnTo>
                    <a:pt x="7442" y="131569"/>
                  </a:lnTo>
                  <a:lnTo>
                    <a:pt x="0" y="94706"/>
                  </a:lnTo>
                  <a:lnTo>
                    <a:pt x="7442" y="57841"/>
                  </a:lnTo>
                  <a:lnTo>
                    <a:pt x="27738" y="27738"/>
                  </a:lnTo>
                  <a:lnTo>
                    <a:pt x="57841" y="7442"/>
                  </a:lnTo>
                  <a:lnTo>
                    <a:pt x="94705" y="0"/>
                  </a:lnTo>
                  <a:lnTo>
                    <a:pt x="506724" y="0"/>
                  </a:lnTo>
                  <a:lnTo>
                    <a:pt x="543587" y="7442"/>
                  </a:lnTo>
                  <a:lnTo>
                    <a:pt x="573690" y="27738"/>
                  </a:lnTo>
                  <a:lnTo>
                    <a:pt x="593986" y="57841"/>
                  </a:lnTo>
                  <a:lnTo>
                    <a:pt x="601428" y="94705"/>
                  </a:lnTo>
                  <a:lnTo>
                    <a:pt x="593986" y="131569"/>
                  </a:lnTo>
                  <a:lnTo>
                    <a:pt x="573690" y="161672"/>
                  </a:lnTo>
                  <a:lnTo>
                    <a:pt x="543587" y="181968"/>
                  </a:lnTo>
                  <a:lnTo>
                    <a:pt x="506725" y="189410"/>
                  </a:lnTo>
                  <a:close/>
                </a:path>
              </a:pathLst>
            </a:custGeom>
            <a:solidFill>
              <a:srgbClr val="FFF5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8052841" y="6612133"/>
              <a:ext cx="601980" cy="189865"/>
            </a:xfrm>
            <a:custGeom>
              <a:avLst/>
              <a:gdLst/>
              <a:ahLst/>
              <a:cxnLst/>
              <a:rect l="l" t="t" r="r" b="b"/>
              <a:pathLst>
                <a:path w="601979" h="189865">
                  <a:moveTo>
                    <a:pt x="506725" y="189410"/>
                  </a:moveTo>
                  <a:lnTo>
                    <a:pt x="94704" y="189410"/>
                  </a:lnTo>
                  <a:lnTo>
                    <a:pt x="57842" y="181968"/>
                  </a:lnTo>
                  <a:lnTo>
                    <a:pt x="27738" y="161672"/>
                  </a:lnTo>
                  <a:lnTo>
                    <a:pt x="7442" y="131569"/>
                  </a:lnTo>
                  <a:lnTo>
                    <a:pt x="0" y="94705"/>
                  </a:lnTo>
                  <a:lnTo>
                    <a:pt x="7442" y="57841"/>
                  </a:lnTo>
                  <a:lnTo>
                    <a:pt x="27738" y="27738"/>
                  </a:lnTo>
                  <a:lnTo>
                    <a:pt x="57842" y="7442"/>
                  </a:lnTo>
                  <a:lnTo>
                    <a:pt x="94706" y="0"/>
                  </a:lnTo>
                  <a:lnTo>
                    <a:pt x="506723" y="0"/>
                  </a:lnTo>
                  <a:lnTo>
                    <a:pt x="543587" y="7442"/>
                  </a:lnTo>
                  <a:lnTo>
                    <a:pt x="573690" y="27738"/>
                  </a:lnTo>
                  <a:lnTo>
                    <a:pt x="593986" y="57841"/>
                  </a:lnTo>
                  <a:lnTo>
                    <a:pt x="601428" y="94706"/>
                  </a:lnTo>
                  <a:lnTo>
                    <a:pt x="593986" y="131569"/>
                  </a:lnTo>
                  <a:lnTo>
                    <a:pt x="573690" y="161672"/>
                  </a:lnTo>
                  <a:lnTo>
                    <a:pt x="543587" y="181968"/>
                  </a:lnTo>
                  <a:lnTo>
                    <a:pt x="506725" y="189410"/>
                  </a:lnTo>
                  <a:close/>
                </a:path>
              </a:pathLst>
            </a:custGeom>
            <a:solidFill>
              <a:srgbClr val="FF6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5222987" y="7009001"/>
              <a:ext cx="5074285" cy="2683510"/>
            </a:xfrm>
            <a:custGeom>
              <a:avLst/>
              <a:gdLst/>
              <a:ahLst/>
              <a:cxnLst/>
              <a:rect l="l" t="t" r="r" b="b"/>
              <a:pathLst>
                <a:path w="5074285" h="2683509">
                  <a:moveTo>
                    <a:pt x="0" y="648807"/>
                  </a:moveTo>
                  <a:lnTo>
                    <a:pt x="5074205" y="648807"/>
                  </a:lnTo>
                  <a:lnTo>
                    <a:pt x="5074205" y="2683349"/>
                  </a:lnTo>
                  <a:lnTo>
                    <a:pt x="0" y="2683349"/>
                  </a:lnTo>
                  <a:lnTo>
                    <a:pt x="0" y="648807"/>
                  </a:lnTo>
                  <a:close/>
                </a:path>
                <a:path w="5074285" h="2683509">
                  <a:moveTo>
                    <a:pt x="4530609" y="0"/>
                  </a:moveTo>
                  <a:lnTo>
                    <a:pt x="4530609" y="648807"/>
                  </a:lnTo>
                  <a:lnTo>
                    <a:pt x="3474104" y="648807"/>
                  </a:lnTo>
                  <a:lnTo>
                    <a:pt x="4530609" y="0"/>
                  </a:lnTo>
                  <a:close/>
                </a:path>
              </a:pathLst>
            </a:custGeom>
            <a:solidFill>
              <a:srgbClr val="CC97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6050165" y="11404493"/>
              <a:ext cx="3420110" cy="0"/>
            </a:xfrm>
            <a:custGeom>
              <a:avLst/>
              <a:gdLst/>
              <a:ahLst/>
              <a:cxnLst/>
              <a:rect l="l" t="t" r="r" b="b"/>
              <a:pathLst>
                <a:path w="3420110">
                  <a:moveTo>
                    <a:pt x="0" y="0"/>
                  </a:moveTo>
                  <a:lnTo>
                    <a:pt x="3419868" y="0"/>
                  </a:lnTo>
                </a:path>
              </a:pathLst>
            </a:custGeom>
            <a:ln w="3808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841650" y="9143117"/>
              <a:ext cx="1511935" cy="1626235"/>
            </a:xfrm>
            <a:custGeom>
              <a:avLst/>
              <a:gdLst/>
              <a:ahLst/>
              <a:cxnLst/>
              <a:rect l="l" t="t" r="r" b="b"/>
              <a:pathLst>
                <a:path w="1511935" h="1626234">
                  <a:moveTo>
                    <a:pt x="1377665" y="1625793"/>
                  </a:moveTo>
                  <a:lnTo>
                    <a:pt x="631875" y="1501724"/>
                  </a:lnTo>
                  <a:lnTo>
                    <a:pt x="584971" y="1492415"/>
                  </a:lnTo>
                  <a:lnTo>
                    <a:pt x="539302" y="1480355"/>
                  </a:lnTo>
                  <a:lnTo>
                    <a:pt x="494964" y="1465651"/>
                  </a:lnTo>
                  <a:lnTo>
                    <a:pt x="452032" y="1448405"/>
                  </a:lnTo>
                  <a:lnTo>
                    <a:pt x="410577" y="1428719"/>
                  </a:lnTo>
                  <a:lnTo>
                    <a:pt x="370673" y="1406695"/>
                  </a:lnTo>
                  <a:lnTo>
                    <a:pt x="332392" y="1382434"/>
                  </a:lnTo>
                  <a:lnTo>
                    <a:pt x="295806" y="1356038"/>
                  </a:lnTo>
                  <a:lnTo>
                    <a:pt x="260990" y="1327610"/>
                  </a:lnTo>
                  <a:lnTo>
                    <a:pt x="228014" y="1297249"/>
                  </a:lnTo>
                  <a:lnTo>
                    <a:pt x="196953" y="1265060"/>
                  </a:lnTo>
                  <a:lnTo>
                    <a:pt x="167878" y="1231143"/>
                  </a:lnTo>
                  <a:lnTo>
                    <a:pt x="140863" y="1195600"/>
                  </a:lnTo>
                  <a:lnTo>
                    <a:pt x="115981" y="1158533"/>
                  </a:lnTo>
                  <a:lnTo>
                    <a:pt x="93304" y="1120043"/>
                  </a:lnTo>
                  <a:lnTo>
                    <a:pt x="72904" y="1080233"/>
                  </a:lnTo>
                  <a:lnTo>
                    <a:pt x="54855" y="1039204"/>
                  </a:lnTo>
                  <a:lnTo>
                    <a:pt x="39230" y="997059"/>
                  </a:lnTo>
                  <a:lnTo>
                    <a:pt x="26100" y="953898"/>
                  </a:lnTo>
                  <a:lnTo>
                    <a:pt x="15540" y="909824"/>
                  </a:lnTo>
                  <a:lnTo>
                    <a:pt x="7621" y="864938"/>
                  </a:lnTo>
                  <a:lnTo>
                    <a:pt x="2417" y="819343"/>
                  </a:lnTo>
                  <a:lnTo>
                    <a:pt x="0" y="773140"/>
                  </a:lnTo>
                  <a:lnTo>
                    <a:pt x="442" y="726430"/>
                  </a:lnTo>
                  <a:lnTo>
                    <a:pt x="3817" y="679316"/>
                  </a:lnTo>
                  <a:lnTo>
                    <a:pt x="10199" y="631897"/>
                  </a:lnTo>
                  <a:lnTo>
                    <a:pt x="19513" y="584971"/>
                  </a:lnTo>
                  <a:lnTo>
                    <a:pt x="31573" y="539301"/>
                  </a:lnTo>
                  <a:lnTo>
                    <a:pt x="46276" y="494964"/>
                  </a:lnTo>
                  <a:lnTo>
                    <a:pt x="63522" y="452032"/>
                  </a:lnTo>
                  <a:lnTo>
                    <a:pt x="83208" y="410577"/>
                  </a:lnTo>
                  <a:lnTo>
                    <a:pt x="105232" y="370673"/>
                  </a:lnTo>
                  <a:lnTo>
                    <a:pt x="129493" y="332392"/>
                  </a:lnTo>
                  <a:lnTo>
                    <a:pt x="155889" y="295806"/>
                  </a:lnTo>
                  <a:lnTo>
                    <a:pt x="184318" y="260990"/>
                  </a:lnTo>
                  <a:lnTo>
                    <a:pt x="214678" y="228014"/>
                  </a:lnTo>
                  <a:lnTo>
                    <a:pt x="246867" y="196953"/>
                  </a:lnTo>
                  <a:lnTo>
                    <a:pt x="280785" y="167878"/>
                  </a:lnTo>
                  <a:lnTo>
                    <a:pt x="316328" y="140863"/>
                  </a:lnTo>
                  <a:lnTo>
                    <a:pt x="353395" y="115981"/>
                  </a:lnTo>
                  <a:lnTo>
                    <a:pt x="391884" y="93304"/>
                  </a:lnTo>
                  <a:lnTo>
                    <a:pt x="431694" y="72904"/>
                  </a:lnTo>
                  <a:lnTo>
                    <a:pt x="472723" y="54855"/>
                  </a:lnTo>
                  <a:lnTo>
                    <a:pt x="514869" y="39230"/>
                  </a:lnTo>
                  <a:lnTo>
                    <a:pt x="558029" y="26100"/>
                  </a:lnTo>
                  <a:lnTo>
                    <a:pt x="602103" y="15540"/>
                  </a:lnTo>
                  <a:lnTo>
                    <a:pt x="646989" y="7621"/>
                  </a:lnTo>
                  <a:lnTo>
                    <a:pt x="692584" y="2417"/>
                  </a:lnTo>
                  <a:lnTo>
                    <a:pt x="738788" y="0"/>
                  </a:lnTo>
                  <a:lnTo>
                    <a:pt x="785497" y="442"/>
                  </a:lnTo>
                  <a:lnTo>
                    <a:pt x="832611" y="3817"/>
                  </a:lnTo>
                  <a:lnTo>
                    <a:pt x="880028" y="10198"/>
                  </a:lnTo>
                  <a:lnTo>
                    <a:pt x="926957" y="19513"/>
                  </a:lnTo>
                  <a:lnTo>
                    <a:pt x="972626" y="31573"/>
                  </a:lnTo>
                  <a:lnTo>
                    <a:pt x="1016963" y="46276"/>
                  </a:lnTo>
                  <a:lnTo>
                    <a:pt x="1059895" y="63522"/>
                  </a:lnTo>
                  <a:lnTo>
                    <a:pt x="1101350" y="83208"/>
                  </a:lnTo>
                  <a:lnTo>
                    <a:pt x="1141254" y="105232"/>
                  </a:lnTo>
                  <a:lnTo>
                    <a:pt x="1179535" y="129493"/>
                  </a:lnTo>
                  <a:lnTo>
                    <a:pt x="1216121" y="155889"/>
                  </a:lnTo>
                  <a:lnTo>
                    <a:pt x="1250938" y="184318"/>
                  </a:lnTo>
                  <a:lnTo>
                    <a:pt x="1283913" y="214678"/>
                  </a:lnTo>
                  <a:lnTo>
                    <a:pt x="1314974" y="246867"/>
                  </a:lnTo>
                  <a:lnTo>
                    <a:pt x="1344049" y="280785"/>
                  </a:lnTo>
                  <a:lnTo>
                    <a:pt x="1371064" y="316328"/>
                  </a:lnTo>
                  <a:lnTo>
                    <a:pt x="1395946" y="353395"/>
                  </a:lnTo>
                  <a:lnTo>
                    <a:pt x="1418624" y="391884"/>
                  </a:lnTo>
                  <a:lnTo>
                    <a:pt x="1439023" y="431694"/>
                  </a:lnTo>
                  <a:lnTo>
                    <a:pt x="1457072" y="472723"/>
                  </a:lnTo>
                  <a:lnTo>
                    <a:pt x="1472697" y="514869"/>
                  </a:lnTo>
                  <a:lnTo>
                    <a:pt x="1485827" y="558029"/>
                  </a:lnTo>
                  <a:lnTo>
                    <a:pt x="1496387" y="602103"/>
                  </a:lnTo>
                  <a:lnTo>
                    <a:pt x="1504306" y="646989"/>
                  </a:lnTo>
                  <a:lnTo>
                    <a:pt x="1509510" y="692585"/>
                  </a:lnTo>
                  <a:lnTo>
                    <a:pt x="1511928" y="738788"/>
                  </a:lnTo>
                  <a:lnTo>
                    <a:pt x="1511485" y="785498"/>
                  </a:lnTo>
                  <a:lnTo>
                    <a:pt x="1508110" y="832612"/>
                  </a:lnTo>
                  <a:lnTo>
                    <a:pt x="1501729" y="880026"/>
                  </a:lnTo>
                  <a:lnTo>
                    <a:pt x="1377665" y="1625793"/>
                  </a:lnTo>
                  <a:close/>
                </a:path>
              </a:pathLst>
            </a:custGeom>
            <a:solidFill>
              <a:srgbClr val="FEFEF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0" name="object 4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34749" y="9230995"/>
              <a:ext cx="1337967" cy="1338245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13047794"/>
              <a:ext cx="2116296" cy="2061439"/>
            </a:xfrm>
            <a:prstGeom prst="rect">
              <a:avLst/>
            </a:prstGeom>
          </p:spPr>
        </p:pic>
        <p:sp>
          <p:nvSpPr>
            <p:cNvPr id="42" name="object 42"/>
            <p:cNvSpPr/>
            <p:nvPr/>
          </p:nvSpPr>
          <p:spPr>
            <a:xfrm>
              <a:off x="1015365" y="10894923"/>
              <a:ext cx="4328160" cy="2152650"/>
            </a:xfrm>
            <a:custGeom>
              <a:avLst/>
              <a:gdLst/>
              <a:ahLst/>
              <a:cxnLst/>
              <a:rect l="l" t="t" r="r" b="b"/>
              <a:pathLst>
                <a:path w="4328160" h="2152650">
                  <a:moveTo>
                    <a:pt x="220014" y="0"/>
                  </a:moveTo>
                  <a:lnTo>
                    <a:pt x="122631" y="0"/>
                  </a:lnTo>
                  <a:lnTo>
                    <a:pt x="28854" y="135255"/>
                  </a:lnTo>
                  <a:lnTo>
                    <a:pt x="16357" y="155867"/>
                  </a:lnTo>
                  <a:lnTo>
                    <a:pt x="7327" y="177076"/>
                  </a:lnTo>
                  <a:lnTo>
                    <a:pt x="1841" y="198793"/>
                  </a:lnTo>
                  <a:lnTo>
                    <a:pt x="0" y="220916"/>
                  </a:lnTo>
                  <a:lnTo>
                    <a:pt x="1854" y="241554"/>
                  </a:lnTo>
                  <a:lnTo>
                    <a:pt x="16738" y="276720"/>
                  </a:lnTo>
                  <a:lnTo>
                    <a:pt x="45466" y="303085"/>
                  </a:lnTo>
                  <a:lnTo>
                    <a:pt x="81559" y="316598"/>
                  </a:lnTo>
                  <a:lnTo>
                    <a:pt x="101892" y="318300"/>
                  </a:lnTo>
                  <a:lnTo>
                    <a:pt x="122148" y="316598"/>
                  </a:lnTo>
                  <a:lnTo>
                    <a:pt x="157937" y="302704"/>
                  </a:lnTo>
                  <a:lnTo>
                    <a:pt x="185623" y="274955"/>
                  </a:lnTo>
                  <a:lnTo>
                    <a:pt x="200139" y="236715"/>
                  </a:lnTo>
                  <a:lnTo>
                    <a:pt x="199263" y="191084"/>
                  </a:lnTo>
                  <a:lnTo>
                    <a:pt x="177253" y="152590"/>
                  </a:lnTo>
                  <a:lnTo>
                    <a:pt x="157797" y="137058"/>
                  </a:lnTo>
                  <a:lnTo>
                    <a:pt x="220014" y="0"/>
                  </a:lnTo>
                  <a:close/>
                </a:path>
                <a:path w="4328160" h="2152650">
                  <a:moveTo>
                    <a:pt x="462572" y="0"/>
                  </a:moveTo>
                  <a:lnTo>
                    <a:pt x="365188" y="0"/>
                  </a:lnTo>
                  <a:lnTo>
                    <a:pt x="271411" y="136156"/>
                  </a:lnTo>
                  <a:lnTo>
                    <a:pt x="258914" y="156756"/>
                  </a:lnTo>
                  <a:lnTo>
                    <a:pt x="249885" y="177863"/>
                  </a:lnTo>
                  <a:lnTo>
                    <a:pt x="244398" y="199313"/>
                  </a:lnTo>
                  <a:lnTo>
                    <a:pt x="242557" y="220916"/>
                  </a:lnTo>
                  <a:lnTo>
                    <a:pt x="244411" y="241554"/>
                  </a:lnTo>
                  <a:lnTo>
                    <a:pt x="259295" y="276720"/>
                  </a:lnTo>
                  <a:lnTo>
                    <a:pt x="288023" y="303085"/>
                  </a:lnTo>
                  <a:lnTo>
                    <a:pt x="324116" y="316598"/>
                  </a:lnTo>
                  <a:lnTo>
                    <a:pt x="344449" y="318300"/>
                  </a:lnTo>
                  <a:lnTo>
                    <a:pt x="364705" y="316598"/>
                  </a:lnTo>
                  <a:lnTo>
                    <a:pt x="400494" y="302704"/>
                  </a:lnTo>
                  <a:lnTo>
                    <a:pt x="428180" y="274955"/>
                  </a:lnTo>
                  <a:lnTo>
                    <a:pt x="442696" y="236715"/>
                  </a:lnTo>
                  <a:lnTo>
                    <a:pt x="441820" y="191084"/>
                  </a:lnTo>
                  <a:lnTo>
                    <a:pt x="419811" y="152590"/>
                  </a:lnTo>
                  <a:lnTo>
                    <a:pt x="400354" y="137058"/>
                  </a:lnTo>
                  <a:lnTo>
                    <a:pt x="462572" y="0"/>
                  </a:lnTo>
                  <a:close/>
                </a:path>
                <a:path w="4328160" h="2152650">
                  <a:moveTo>
                    <a:pt x="3737546" y="2081136"/>
                  </a:moveTo>
                  <a:lnTo>
                    <a:pt x="977442" y="2081136"/>
                  </a:lnTo>
                  <a:lnTo>
                    <a:pt x="929640" y="2079650"/>
                  </a:lnTo>
                  <a:lnTo>
                    <a:pt x="882637" y="2075243"/>
                  </a:lnTo>
                  <a:lnTo>
                    <a:pt x="836523" y="2068029"/>
                  </a:lnTo>
                  <a:lnTo>
                    <a:pt x="791387" y="2058073"/>
                  </a:lnTo>
                  <a:lnTo>
                    <a:pt x="747318" y="2045462"/>
                  </a:lnTo>
                  <a:lnTo>
                    <a:pt x="704392" y="2030298"/>
                  </a:lnTo>
                  <a:lnTo>
                    <a:pt x="662711" y="2012670"/>
                  </a:lnTo>
                  <a:lnTo>
                    <a:pt x="622350" y="1992655"/>
                  </a:lnTo>
                  <a:lnTo>
                    <a:pt x="583399" y="1970354"/>
                  </a:lnTo>
                  <a:lnTo>
                    <a:pt x="545960" y="1945843"/>
                  </a:lnTo>
                  <a:lnTo>
                    <a:pt x="510108" y="1919224"/>
                  </a:lnTo>
                  <a:lnTo>
                    <a:pt x="475932" y="1890572"/>
                  </a:lnTo>
                  <a:lnTo>
                    <a:pt x="443522" y="1859991"/>
                  </a:lnTo>
                  <a:lnTo>
                    <a:pt x="412965" y="1827555"/>
                  </a:lnTo>
                  <a:lnTo>
                    <a:pt x="384352" y="1793354"/>
                  </a:lnTo>
                  <a:lnTo>
                    <a:pt x="357759" y="1757489"/>
                  </a:lnTo>
                  <a:lnTo>
                    <a:pt x="333286" y="1720049"/>
                  </a:lnTo>
                  <a:lnTo>
                    <a:pt x="311010" y="1681099"/>
                  </a:lnTo>
                  <a:lnTo>
                    <a:pt x="291033" y="1640751"/>
                  </a:lnTo>
                  <a:lnTo>
                    <a:pt x="273443" y="1599095"/>
                  </a:lnTo>
                  <a:lnTo>
                    <a:pt x="258305" y="1556194"/>
                  </a:lnTo>
                  <a:lnTo>
                    <a:pt x="245732" y="1512163"/>
                  </a:lnTo>
                  <a:lnTo>
                    <a:pt x="235788" y="1467078"/>
                  </a:lnTo>
                  <a:lnTo>
                    <a:pt x="228587" y="1421028"/>
                  </a:lnTo>
                  <a:lnTo>
                    <a:pt x="224205" y="1374114"/>
                  </a:lnTo>
                  <a:lnTo>
                    <a:pt x="222719" y="1326413"/>
                  </a:lnTo>
                  <a:lnTo>
                    <a:pt x="222719" y="435521"/>
                  </a:lnTo>
                  <a:lnTo>
                    <a:pt x="192963" y="435521"/>
                  </a:lnTo>
                  <a:lnTo>
                    <a:pt x="192963" y="1326413"/>
                  </a:lnTo>
                  <a:lnTo>
                    <a:pt x="194398" y="1374152"/>
                  </a:lnTo>
                  <a:lnTo>
                    <a:pt x="198640" y="1421142"/>
                  </a:lnTo>
                  <a:lnTo>
                    <a:pt x="205613" y="1467307"/>
                  </a:lnTo>
                  <a:lnTo>
                    <a:pt x="215239" y="1512544"/>
                  </a:lnTo>
                  <a:lnTo>
                    <a:pt x="227418" y="1556791"/>
                  </a:lnTo>
                  <a:lnTo>
                    <a:pt x="242087" y="1599958"/>
                  </a:lnTo>
                  <a:lnTo>
                    <a:pt x="259156" y="1641970"/>
                  </a:lnTo>
                  <a:lnTo>
                    <a:pt x="278549" y="1682724"/>
                  </a:lnTo>
                  <a:lnTo>
                    <a:pt x="300164" y="1722158"/>
                  </a:lnTo>
                  <a:lnTo>
                    <a:pt x="323938" y="1760169"/>
                  </a:lnTo>
                  <a:lnTo>
                    <a:pt x="349783" y="1796707"/>
                  </a:lnTo>
                  <a:lnTo>
                    <a:pt x="377609" y="1831657"/>
                  </a:lnTo>
                  <a:lnTo>
                    <a:pt x="407339" y="1864956"/>
                  </a:lnTo>
                  <a:lnTo>
                    <a:pt x="438899" y="1896503"/>
                  </a:lnTo>
                  <a:lnTo>
                    <a:pt x="472198" y="1926247"/>
                  </a:lnTo>
                  <a:lnTo>
                    <a:pt x="507149" y="1954072"/>
                  </a:lnTo>
                  <a:lnTo>
                    <a:pt x="543674" y="1979917"/>
                  </a:lnTo>
                  <a:lnTo>
                    <a:pt x="581698" y="2003691"/>
                  </a:lnTo>
                  <a:lnTo>
                    <a:pt x="621131" y="2025307"/>
                  </a:lnTo>
                  <a:lnTo>
                    <a:pt x="661885" y="2044687"/>
                  </a:lnTo>
                  <a:lnTo>
                    <a:pt x="703884" y="2061756"/>
                  </a:lnTo>
                  <a:lnTo>
                    <a:pt x="747052" y="2076424"/>
                  </a:lnTo>
                  <a:lnTo>
                    <a:pt x="791298" y="2088616"/>
                  </a:lnTo>
                  <a:lnTo>
                    <a:pt x="836549" y="2098230"/>
                  </a:lnTo>
                  <a:lnTo>
                    <a:pt x="882713" y="2105202"/>
                  </a:lnTo>
                  <a:lnTo>
                    <a:pt x="929703" y="2109457"/>
                  </a:lnTo>
                  <a:lnTo>
                    <a:pt x="977442" y="2110892"/>
                  </a:lnTo>
                  <a:lnTo>
                    <a:pt x="3737546" y="2110892"/>
                  </a:lnTo>
                  <a:lnTo>
                    <a:pt x="3737546" y="2081136"/>
                  </a:lnTo>
                  <a:close/>
                </a:path>
                <a:path w="4328160" h="2152650">
                  <a:moveTo>
                    <a:pt x="4086504" y="1932355"/>
                  </a:moveTo>
                  <a:lnTo>
                    <a:pt x="4079075" y="1893125"/>
                  </a:lnTo>
                  <a:lnTo>
                    <a:pt x="4056748" y="1862023"/>
                  </a:lnTo>
                  <a:lnTo>
                    <a:pt x="4024071" y="1841728"/>
                  </a:lnTo>
                  <a:lnTo>
                    <a:pt x="3984612" y="1834972"/>
                  </a:lnTo>
                  <a:lnTo>
                    <a:pt x="3964355" y="1836674"/>
                  </a:lnTo>
                  <a:lnTo>
                    <a:pt x="3928567" y="1850567"/>
                  </a:lnTo>
                  <a:lnTo>
                    <a:pt x="3900881" y="1877949"/>
                  </a:lnTo>
                  <a:lnTo>
                    <a:pt x="3886377" y="1916811"/>
                  </a:lnTo>
                  <a:lnTo>
                    <a:pt x="3884523" y="1940471"/>
                  </a:lnTo>
                  <a:lnTo>
                    <a:pt x="3887228" y="1963966"/>
                  </a:lnTo>
                  <a:lnTo>
                    <a:pt x="3895344" y="1984425"/>
                  </a:lnTo>
                  <a:lnTo>
                    <a:pt x="3908869" y="2001837"/>
                  </a:lnTo>
                  <a:lnTo>
                    <a:pt x="3927805" y="2016213"/>
                  </a:lnTo>
                  <a:lnTo>
                    <a:pt x="3866489" y="2152370"/>
                  </a:lnTo>
                  <a:lnTo>
                    <a:pt x="3963873" y="2152370"/>
                  </a:lnTo>
                  <a:lnTo>
                    <a:pt x="4057650" y="2017115"/>
                  </a:lnTo>
                  <a:lnTo>
                    <a:pt x="4070146" y="1996516"/>
                  </a:lnTo>
                  <a:lnTo>
                    <a:pt x="4079176" y="1975408"/>
                  </a:lnTo>
                  <a:lnTo>
                    <a:pt x="4084663" y="1953958"/>
                  </a:lnTo>
                  <a:lnTo>
                    <a:pt x="4086504" y="1932355"/>
                  </a:lnTo>
                  <a:close/>
                </a:path>
                <a:path w="4328160" h="2152650">
                  <a:moveTo>
                    <a:pt x="4129786" y="817854"/>
                  </a:moveTo>
                  <a:lnTo>
                    <a:pt x="4128351" y="770102"/>
                  </a:lnTo>
                  <a:lnTo>
                    <a:pt x="4124096" y="723112"/>
                  </a:lnTo>
                  <a:lnTo>
                    <a:pt x="4117111" y="676948"/>
                  </a:lnTo>
                  <a:lnTo>
                    <a:pt x="4107459" y="631710"/>
                  </a:lnTo>
                  <a:lnTo>
                    <a:pt x="4095254" y="587463"/>
                  </a:lnTo>
                  <a:lnTo>
                    <a:pt x="4080560" y="544296"/>
                  </a:lnTo>
                  <a:lnTo>
                    <a:pt x="4063454" y="502297"/>
                  </a:lnTo>
                  <a:lnTo>
                    <a:pt x="4044035" y="461530"/>
                  </a:lnTo>
                  <a:lnTo>
                    <a:pt x="4022382" y="422097"/>
                  </a:lnTo>
                  <a:lnTo>
                    <a:pt x="3998582" y="384086"/>
                  </a:lnTo>
                  <a:lnTo>
                    <a:pt x="3972712" y="347548"/>
                  </a:lnTo>
                  <a:lnTo>
                    <a:pt x="3944848" y="312597"/>
                  </a:lnTo>
                  <a:lnTo>
                    <a:pt x="3915092" y="279298"/>
                  </a:lnTo>
                  <a:lnTo>
                    <a:pt x="3883507" y="247751"/>
                  </a:lnTo>
                  <a:lnTo>
                    <a:pt x="3850182" y="218008"/>
                  </a:lnTo>
                  <a:lnTo>
                    <a:pt x="3815219" y="190182"/>
                  </a:lnTo>
                  <a:lnTo>
                    <a:pt x="3778681" y="164338"/>
                  </a:lnTo>
                  <a:lnTo>
                    <a:pt x="3740658" y="140576"/>
                  </a:lnTo>
                  <a:lnTo>
                    <a:pt x="3701224" y="118948"/>
                  </a:lnTo>
                  <a:lnTo>
                    <a:pt x="3660483" y="99568"/>
                  </a:lnTo>
                  <a:lnTo>
                    <a:pt x="3618496" y="82499"/>
                  </a:lnTo>
                  <a:lnTo>
                    <a:pt x="3575367" y="67830"/>
                  </a:lnTo>
                  <a:lnTo>
                    <a:pt x="3531158" y="55638"/>
                  </a:lnTo>
                  <a:lnTo>
                    <a:pt x="3485972" y="46024"/>
                  </a:lnTo>
                  <a:lnTo>
                    <a:pt x="3439871" y="39052"/>
                  </a:lnTo>
                  <a:lnTo>
                    <a:pt x="3392957" y="34798"/>
                  </a:lnTo>
                  <a:lnTo>
                    <a:pt x="3345307" y="33362"/>
                  </a:lnTo>
                  <a:lnTo>
                    <a:pt x="595122" y="33362"/>
                  </a:lnTo>
                  <a:lnTo>
                    <a:pt x="595122" y="63119"/>
                  </a:lnTo>
                  <a:lnTo>
                    <a:pt x="3345307" y="63119"/>
                  </a:lnTo>
                  <a:lnTo>
                    <a:pt x="3393021" y="64604"/>
                  </a:lnTo>
                  <a:lnTo>
                    <a:pt x="3439934" y="69011"/>
                  </a:lnTo>
                  <a:lnTo>
                    <a:pt x="3485985" y="76225"/>
                  </a:lnTo>
                  <a:lnTo>
                    <a:pt x="3531070" y="86194"/>
                  </a:lnTo>
                  <a:lnTo>
                    <a:pt x="3575100" y="98793"/>
                  </a:lnTo>
                  <a:lnTo>
                    <a:pt x="3617988" y="113957"/>
                  </a:lnTo>
                  <a:lnTo>
                    <a:pt x="3659657" y="131584"/>
                  </a:lnTo>
                  <a:lnTo>
                    <a:pt x="3700005" y="151599"/>
                  </a:lnTo>
                  <a:lnTo>
                    <a:pt x="3738943" y="173901"/>
                  </a:lnTo>
                  <a:lnTo>
                    <a:pt x="3776395" y="198412"/>
                  </a:lnTo>
                  <a:lnTo>
                    <a:pt x="3812260" y="225031"/>
                  </a:lnTo>
                  <a:lnTo>
                    <a:pt x="3846461" y="253682"/>
                  </a:lnTo>
                  <a:lnTo>
                    <a:pt x="3878897" y="284264"/>
                  </a:lnTo>
                  <a:lnTo>
                    <a:pt x="3909479" y="316699"/>
                  </a:lnTo>
                  <a:lnTo>
                    <a:pt x="3938130" y="350901"/>
                  </a:lnTo>
                  <a:lnTo>
                    <a:pt x="3964749" y="386765"/>
                  </a:lnTo>
                  <a:lnTo>
                    <a:pt x="3989260" y="424205"/>
                  </a:lnTo>
                  <a:lnTo>
                    <a:pt x="4011561" y="463156"/>
                  </a:lnTo>
                  <a:lnTo>
                    <a:pt x="4031577" y="503504"/>
                  </a:lnTo>
                  <a:lnTo>
                    <a:pt x="4049204" y="545172"/>
                  </a:lnTo>
                  <a:lnTo>
                    <a:pt x="4064368" y="588060"/>
                  </a:lnTo>
                  <a:lnTo>
                    <a:pt x="4076966" y="632091"/>
                  </a:lnTo>
                  <a:lnTo>
                    <a:pt x="4086923" y="677176"/>
                  </a:lnTo>
                  <a:lnTo>
                    <a:pt x="4094149" y="723226"/>
                  </a:lnTo>
                  <a:lnTo>
                    <a:pt x="4098544" y="770140"/>
                  </a:lnTo>
                  <a:lnTo>
                    <a:pt x="4100030" y="817854"/>
                  </a:lnTo>
                  <a:lnTo>
                    <a:pt x="4100030" y="1728571"/>
                  </a:lnTo>
                  <a:lnTo>
                    <a:pt x="4129786" y="1728571"/>
                  </a:lnTo>
                  <a:lnTo>
                    <a:pt x="4129786" y="817854"/>
                  </a:lnTo>
                  <a:close/>
                </a:path>
                <a:path w="4328160" h="2152650">
                  <a:moveTo>
                    <a:pt x="4328160" y="1932355"/>
                  </a:moveTo>
                  <a:lnTo>
                    <a:pt x="4320730" y="1893125"/>
                  </a:lnTo>
                  <a:lnTo>
                    <a:pt x="4298404" y="1862023"/>
                  </a:lnTo>
                  <a:lnTo>
                    <a:pt x="4265727" y="1841728"/>
                  </a:lnTo>
                  <a:lnTo>
                    <a:pt x="4226268" y="1834972"/>
                  </a:lnTo>
                  <a:lnTo>
                    <a:pt x="4206011" y="1836674"/>
                  </a:lnTo>
                  <a:lnTo>
                    <a:pt x="4170222" y="1850567"/>
                  </a:lnTo>
                  <a:lnTo>
                    <a:pt x="4142536" y="1877949"/>
                  </a:lnTo>
                  <a:lnTo>
                    <a:pt x="4128033" y="1916811"/>
                  </a:lnTo>
                  <a:lnTo>
                    <a:pt x="4126179" y="1940471"/>
                  </a:lnTo>
                  <a:lnTo>
                    <a:pt x="4128884" y="1963966"/>
                  </a:lnTo>
                  <a:lnTo>
                    <a:pt x="4136999" y="1984425"/>
                  </a:lnTo>
                  <a:lnTo>
                    <a:pt x="4150525" y="2001837"/>
                  </a:lnTo>
                  <a:lnTo>
                    <a:pt x="4169460" y="2016213"/>
                  </a:lnTo>
                  <a:lnTo>
                    <a:pt x="4108145" y="2152370"/>
                  </a:lnTo>
                  <a:lnTo>
                    <a:pt x="4205528" y="2152370"/>
                  </a:lnTo>
                  <a:lnTo>
                    <a:pt x="4299305" y="2017115"/>
                  </a:lnTo>
                  <a:lnTo>
                    <a:pt x="4311802" y="1996516"/>
                  </a:lnTo>
                  <a:lnTo>
                    <a:pt x="4320832" y="1975408"/>
                  </a:lnTo>
                  <a:lnTo>
                    <a:pt x="4326318" y="1953958"/>
                  </a:lnTo>
                  <a:lnTo>
                    <a:pt x="4328160" y="1932355"/>
                  </a:lnTo>
                  <a:close/>
                </a:path>
              </a:pathLst>
            </a:custGeom>
            <a:solidFill>
              <a:srgbClr val="FEFEF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3" name="object 4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115775" y="1437836"/>
              <a:ext cx="806152" cy="806152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176884" y="3793865"/>
              <a:ext cx="771170" cy="771170"/>
            </a:xfrm>
            <a:prstGeom prst="rect">
              <a:avLst/>
            </a:prstGeom>
          </p:spPr>
        </p:pic>
        <p:sp>
          <p:nvSpPr>
            <p:cNvPr id="45" name="object 45"/>
            <p:cNvSpPr/>
            <p:nvPr/>
          </p:nvSpPr>
          <p:spPr>
            <a:xfrm>
              <a:off x="2857451" y="6530181"/>
              <a:ext cx="94615" cy="61594"/>
            </a:xfrm>
            <a:custGeom>
              <a:avLst/>
              <a:gdLst/>
              <a:ahLst/>
              <a:cxnLst/>
              <a:rect l="l" t="t" r="r" b="b"/>
              <a:pathLst>
                <a:path w="94614" h="61595">
                  <a:moveTo>
                    <a:pt x="39017" y="61283"/>
                  </a:moveTo>
                  <a:lnTo>
                    <a:pt x="33612" y="56814"/>
                  </a:lnTo>
                  <a:lnTo>
                    <a:pt x="31863" y="58570"/>
                  </a:lnTo>
                  <a:lnTo>
                    <a:pt x="30115" y="59687"/>
                  </a:lnTo>
                  <a:lnTo>
                    <a:pt x="27731" y="58570"/>
                  </a:lnTo>
                  <a:lnTo>
                    <a:pt x="26936" y="58091"/>
                  </a:lnTo>
                  <a:lnTo>
                    <a:pt x="25982" y="58729"/>
                  </a:lnTo>
                  <a:lnTo>
                    <a:pt x="21531" y="60485"/>
                  </a:lnTo>
                  <a:lnTo>
                    <a:pt x="17875" y="59687"/>
                  </a:lnTo>
                  <a:lnTo>
                    <a:pt x="14060" y="58889"/>
                  </a:lnTo>
                  <a:lnTo>
                    <a:pt x="8062" y="56912"/>
                  </a:lnTo>
                  <a:lnTo>
                    <a:pt x="2674" y="50251"/>
                  </a:lnTo>
                  <a:lnTo>
                    <a:pt x="0" y="42483"/>
                  </a:lnTo>
                  <a:lnTo>
                    <a:pt x="2138" y="37185"/>
                  </a:lnTo>
                  <a:lnTo>
                    <a:pt x="1661" y="32397"/>
                  </a:lnTo>
                  <a:lnTo>
                    <a:pt x="5794" y="30322"/>
                  </a:lnTo>
                  <a:lnTo>
                    <a:pt x="11358" y="27290"/>
                  </a:lnTo>
                  <a:lnTo>
                    <a:pt x="17398" y="25055"/>
                  </a:lnTo>
                  <a:lnTo>
                    <a:pt x="23280" y="22662"/>
                  </a:lnTo>
                  <a:lnTo>
                    <a:pt x="27889" y="20906"/>
                  </a:lnTo>
                  <a:lnTo>
                    <a:pt x="32658" y="19470"/>
                  </a:lnTo>
                  <a:lnTo>
                    <a:pt x="36632" y="16438"/>
                  </a:lnTo>
                  <a:lnTo>
                    <a:pt x="40765" y="16438"/>
                  </a:lnTo>
                  <a:lnTo>
                    <a:pt x="43785" y="13405"/>
                  </a:lnTo>
                  <a:lnTo>
                    <a:pt x="47283" y="11969"/>
                  </a:lnTo>
                  <a:lnTo>
                    <a:pt x="52687" y="9415"/>
                  </a:lnTo>
                  <a:lnTo>
                    <a:pt x="58569" y="7341"/>
                  </a:lnTo>
                  <a:lnTo>
                    <a:pt x="63655" y="3830"/>
                  </a:lnTo>
                  <a:lnTo>
                    <a:pt x="64132" y="3351"/>
                  </a:lnTo>
                  <a:lnTo>
                    <a:pt x="65563" y="3191"/>
                  </a:lnTo>
                  <a:lnTo>
                    <a:pt x="66517" y="3351"/>
                  </a:lnTo>
                  <a:lnTo>
                    <a:pt x="69696" y="3989"/>
                  </a:lnTo>
                  <a:lnTo>
                    <a:pt x="72557" y="3032"/>
                  </a:lnTo>
                  <a:lnTo>
                    <a:pt x="75418" y="2234"/>
                  </a:lnTo>
                  <a:lnTo>
                    <a:pt x="82413" y="0"/>
                  </a:lnTo>
                  <a:lnTo>
                    <a:pt x="87658" y="8139"/>
                  </a:lnTo>
                  <a:lnTo>
                    <a:pt x="84161" y="14044"/>
                  </a:lnTo>
                  <a:lnTo>
                    <a:pt x="83366" y="15480"/>
                  </a:lnTo>
                  <a:lnTo>
                    <a:pt x="81459" y="15640"/>
                  </a:lnTo>
                  <a:lnTo>
                    <a:pt x="80346" y="17235"/>
                  </a:lnTo>
                  <a:lnTo>
                    <a:pt x="84320" y="20427"/>
                  </a:lnTo>
                  <a:lnTo>
                    <a:pt x="89089" y="22821"/>
                  </a:lnTo>
                  <a:lnTo>
                    <a:pt x="87340" y="28886"/>
                  </a:lnTo>
                  <a:lnTo>
                    <a:pt x="87022" y="29364"/>
                  </a:lnTo>
                  <a:lnTo>
                    <a:pt x="86704" y="30322"/>
                  </a:lnTo>
                  <a:lnTo>
                    <a:pt x="87022" y="30641"/>
                  </a:lnTo>
                  <a:lnTo>
                    <a:pt x="88930" y="33195"/>
                  </a:lnTo>
                  <a:lnTo>
                    <a:pt x="88771" y="36706"/>
                  </a:lnTo>
                  <a:lnTo>
                    <a:pt x="90678" y="39259"/>
                  </a:lnTo>
                  <a:lnTo>
                    <a:pt x="90520" y="39578"/>
                  </a:lnTo>
                  <a:lnTo>
                    <a:pt x="94335" y="44685"/>
                  </a:lnTo>
                  <a:lnTo>
                    <a:pt x="92745" y="47718"/>
                  </a:lnTo>
                  <a:lnTo>
                    <a:pt x="89407" y="54261"/>
                  </a:lnTo>
                  <a:lnTo>
                    <a:pt x="88294" y="54740"/>
                  </a:lnTo>
                  <a:lnTo>
                    <a:pt x="86864" y="54740"/>
                  </a:lnTo>
                  <a:lnTo>
                    <a:pt x="79392" y="55697"/>
                  </a:lnTo>
                  <a:lnTo>
                    <a:pt x="71762" y="54740"/>
                  </a:lnTo>
                  <a:lnTo>
                    <a:pt x="64291" y="56495"/>
                  </a:lnTo>
                  <a:lnTo>
                    <a:pt x="60158" y="57772"/>
                  </a:lnTo>
                  <a:lnTo>
                    <a:pt x="55866" y="54899"/>
                  </a:lnTo>
                  <a:lnTo>
                    <a:pt x="52051" y="57293"/>
                  </a:lnTo>
                  <a:lnTo>
                    <a:pt x="51734" y="57453"/>
                  </a:lnTo>
                  <a:lnTo>
                    <a:pt x="50621" y="57453"/>
                  </a:lnTo>
                  <a:lnTo>
                    <a:pt x="44739" y="55218"/>
                  </a:lnTo>
                  <a:lnTo>
                    <a:pt x="39017" y="61283"/>
                  </a:lnTo>
                  <a:close/>
                </a:path>
              </a:pathLst>
            </a:custGeom>
            <a:solidFill>
              <a:srgbClr val="EFE3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6" name="object 4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37739" y="6260949"/>
              <a:ext cx="691315" cy="798120"/>
            </a:xfrm>
            <a:prstGeom prst="rect">
              <a:avLst/>
            </a:prstGeom>
          </p:spPr>
        </p:pic>
      </p:grpSp>
      <p:sp>
        <p:nvSpPr>
          <p:cNvPr id="47" name="object 47"/>
          <p:cNvSpPr txBox="1"/>
          <p:nvPr/>
        </p:nvSpPr>
        <p:spPr>
          <a:xfrm>
            <a:off x="1040042" y="416113"/>
            <a:ext cx="3107690" cy="744220"/>
          </a:xfrm>
          <a:prstGeom prst="rect">
            <a:avLst/>
          </a:prstGeom>
        </p:spPr>
        <p:txBody>
          <a:bodyPr vert="horz" wrap="square" lIns="0" tIns="121285" rIns="0" bIns="0" rtlCol="0">
            <a:spAutoFit/>
          </a:bodyPr>
          <a:lstStyle/>
          <a:p>
            <a:pPr marL="12700" marR="5080" indent="534670">
              <a:lnSpc>
                <a:spcPct val="74000"/>
              </a:lnSpc>
              <a:spcBef>
                <a:spcPts val="955"/>
              </a:spcBef>
            </a:pPr>
            <a:r>
              <a:rPr sz="2700" spc="-160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2700" spc="-17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2700" spc="-290" dirty="0">
                <a:solidFill>
                  <a:srgbClr val="FFFFFF"/>
                </a:solidFill>
                <a:latin typeface="Trebuchet MS"/>
                <a:cs typeface="Trebuchet MS"/>
              </a:rPr>
              <a:t>w</a:t>
            </a:r>
            <a:r>
              <a:rPr sz="2700" spc="-17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700" spc="15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2700" spc="-175" dirty="0">
                <a:solidFill>
                  <a:srgbClr val="FFFFFF"/>
                </a:solidFill>
                <a:latin typeface="Trebuchet MS"/>
                <a:cs typeface="Trebuchet MS"/>
              </a:rPr>
              <a:t>o </a:t>
            </a:r>
            <a:r>
              <a:rPr sz="2700" spc="195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2700" spc="-38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2700" spc="-340" dirty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2700" spc="-15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2700" spc="-16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2700" spc="-265" dirty="0">
                <a:solidFill>
                  <a:srgbClr val="FFFFFF"/>
                </a:solidFill>
                <a:latin typeface="Trebuchet MS"/>
                <a:cs typeface="Trebuchet MS"/>
              </a:rPr>
              <a:t>e  </a:t>
            </a:r>
            <a:r>
              <a:rPr sz="2700" spc="-170" dirty="0">
                <a:solidFill>
                  <a:srgbClr val="FFFFFF"/>
                </a:solidFill>
                <a:latin typeface="Trebuchet MS"/>
                <a:cs typeface="Trebuchet MS"/>
              </a:rPr>
              <a:t>yo</a:t>
            </a:r>
            <a:r>
              <a:rPr sz="2700" spc="-15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2700" spc="15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2700" spc="-160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2700" spc="-17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700" spc="-15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2700" spc="-9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2700" spc="-38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2700" spc="-470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2700" spc="-250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2700" spc="65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2700" spc="-170" dirty="0">
                <a:solidFill>
                  <a:srgbClr val="FFFFFF"/>
                </a:solidFill>
                <a:latin typeface="Trebuchet MS"/>
                <a:cs typeface="Trebuchet MS"/>
              </a:rPr>
              <a:t>oy</a:t>
            </a:r>
            <a:r>
              <a:rPr sz="2700" spc="-470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2700" spc="-38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2700" spc="-9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2700" spc="15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2700" spc="-17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700" spc="50" dirty="0">
                <a:solidFill>
                  <a:srgbClr val="FFFFFF"/>
                </a:solidFill>
                <a:latin typeface="Trebuchet MS"/>
                <a:cs typeface="Trebuchet MS"/>
              </a:rPr>
              <a:t>?</a:t>
            </a:r>
            <a:endParaRPr sz="2700">
              <a:latin typeface="Trebuchet MS"/>
              <a:cs typeface="Trebuchet MS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5814576" y="1825804"/>
            <a:ext cx="3528695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7395" marR="5080" indent="-735330">
              <a:lnSpc>
                <a:spcPct val="116599"/>
              </a:lnSpc>
              <a:spcBef>
                <a:spcPts val="100"/>
              </a:spcBef>
            </a:pPr>
            <a:r>
              <a:rPr sz="1500" spc="-95" dirty="0">
                <a:solidFill>
                  <a:srgbClr val="FFFFFF"/>
                </a:solidFill>
                <a:latin typeface="Trebuchet MS"/>
                <a:cs typeface="Trebuchet MS"/>
              </a:rPr>
              <a:t>UNEMPLOYMENT</a:t>
            </a:r>
            <a:r>
              <a:rPr sz="15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45" dirty="0">
                <a:solidFill>
                  <a:srgbClr val="FFFFFF"/>
                </a:solidFill>
                <a:latin typeface="Trebuchet MS"/>
                <a:cs typeface="Trebuchet MS"/>
              </a:rPr>
              <a:t>RATE</a:t>
            </a:r>
            <a:r>
              <a:rPr sz="1500" spc="-95" dirty="0">
                <a:solidFill>
                  <a:srgbClr val="FFFFFF"/>
                </a:solidFill>
                <a:latin typeface="Trebuchet MS"/>
                <a:cs typeface="Trebuchet MS"/>
              </a:rPr>
              <a:t> AMONG</a:t>
            </a:r>
            <a:r>
              <a:rPr sz="15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204" dirty="0">
                <a:solidFill>
                  <a:srgbClr val="FFFFFF"/>
                </a:solidFill>
                <a:latin typeface="Trebuchet MS"/>
                <a:cs typeface="Trebuchet MS"/>
              </a:rPr>
              <a:t>YOUTH</a:t>
            </a:r>
            <a:r>
              <a:rPr sz="1500" spc="-9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155" dirty="0">
                <a:solidFill>
                  <a:srgbClr val="FFFFFF"/>
                </a:solidFill>
                <a:latin typeface="Trebuchet MS"/>
                <a:cs typeface="Trebuchet MS"/>
              </a:rPr>
              <a:t>BETWEEN </a:t>
            </a:r>
            <a:r>
              <a:rPr sz="1500" spc="-4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55" dirty="0">
                <a:solidFill>
                  <a:srgbClr val="FFFFFF"/>
                </a:solidFill>
                <a:latin typeface="Trebuchet MS"/>
                <a:cs typeface="Trebuchet MS"/>
              </a:rPr>
              <a:t>MALAYSIA</a:t>
            </a:r>
            <a:r>
              <a:rPr sz="15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55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15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500" spc="-55" dirty="0">
                <a:solidFill>
                  <a:srgbClr val="FFFFFF"/>
                </a:solidFill>
                <a:latin typeface="Trebuchet MS"/>
                <a:cs typeface="Trebuchet MS"/>
              </a:rPr>
              <a:t>INDONESIA</a:t>
            </a:r>
            <a:endParaRPr sz="1500">
              <a:latin typeface="Trebuchet MS"/>
              <a:cs typeface="Trebuchet MS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7022053" y="6573570"/>
            <a:ext cx="826135" cy="27178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600" spc="5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600" spc="-12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600" spc="-195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600" spc="-12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600" spc="30" dirty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sz="1600" spc="-130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600" spc="-4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600" spc="-12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8698991" y="6573570"/>
            <a:ext cx="848994" cy="27178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600" spc="-125" dirty="0">
                <a:solidFill>
                  <a:srgbClr val="FFFFFF"/>
                </a:solidFill>
                <a:latin typeface="Trebuchet MS"/>
                <a:cs typeface="Trebuchet MS"/>
              </a:rPr>
              <a:t>INDONESIA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5330843" y="7715322"/>
            <a:ext cx="4859020" cy="18332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R="226060" algn="ctr">
              <a:lnSpc>
                <a:spcPts val="3635"/>
              </a:lnSpc>
              <a:spcBef>
                <a:spcPts val="110"/>
              </a:spcBef>
            </a:pPr>
            <a:r>
              <a:rPr sz="3050" spc="-254" dirty="0">
                <a:latin typeface="Trebuchet MS"/>
                <a:cs typeface="Trebuchet MS"/>
              </a:rPr>
              <a:t>2022</a:t>
            </a:r>
            <a:endParaRPr sz="3050">
              <a:latin typeface="Trebuchet MS"/>
              <a:cs typeface="Trebuchet MS"/>
            </a:endParaRPr>
          </a:p>
          <a:p>
            <a:pPr marL="114935" algn="just">
              <a:lnSpc>
                <a:spcPts val="1895"/>
              </a:lnSpc>
            </a:pPr>
            <a:r>
              <a:rPr sz="1600" spc="-145" dirty="0">
                <a:solidFill>
                  <a:srgbClr val="FFFFFF"/>
                </a:solidFill>
                <a:latin typeface="Trebuchet MS"/>
                <a:cs typeface="Trebuchet MS"/>
              </a:rPr>
              <a:t>Youth</a:t>
            </a:r>
            <a:r>
              <a:rPr sz="1600" spc="3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215" dirty="0">
                <a:solidFill>
                  <a:srgbClr val="FFFFFF"/>
                </a:solidFill>
                <a:latin typeface="Trebuchet MS"/>
                <a:cs typeface="Trebuchet MS"/>
              </a:rPr>
              <a:t>unemployment</a:t>
            </a:r>
            <a:r>
              <a:rPr sz="1600" spc="3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204" dirty="0">
                <a:solidFill>
                  <a:srgbClr val="FFFFFF"/>
                </a:solidFill>
                <a:latin typeface="Trebuchet MS"/>
                <a:cs typeface="Trebuchet MS"/>
              </a:rPr>
              <a:t>rate</a:t>
            </a:r>
            <a:r>
              <a:rPr sz="1600" spc="3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190" dirty="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sz="1600" spc="3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Indonesia</a:t>
            </a:r>
            <a:r>
              <a:rPr sz="1600" spc="3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190" dirty="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sz="1600" spc="3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130" dirty="0">
                <a:solidFill>
                  <a:srgbClr val="FFFFFF"/>
                </a:solidFill>
                <a:latin typeface="Trebuchet MS"/>
                <a:cs typeface="Trebuchet MS"/>
              </a:rPr>
              <a:t>2022</a:t>
            </a:r>
            <a:r>
              <a:rPr sz="1600" spc="3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245" dirty="0">
                <a:solidFill>
                  <a:srgbClr val="FFFFFF"/>
                </a:solidFill>
                <a:latin typeface="Trebuchet MS"/>
                <a:cs typeface="Trebuchet MS"/>
              </a:rPr>
              <a:t>was</a:t>
            </a:r>
            <a:r>
              <a:rPr sz="1600" spc="3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60" dirty="0">
                <a:solidFill>
                  <a:srgbClr val="FFFFFF"/>
                </a:solidFill>
                <a:latin typeface="Trebuchet MS"/>
                <a:cs typeface="Trebuchet MS"/>
              </a:rPr>
              <a:t>13.02%.</a:t>
            </a:r>
            <a:endParaRPr sz="1600">
              <a:latin typeface="Trebuchet MS"/>
              <a:cs typeface="Trebuchet MS"/>
            </a:endParaRPr>
          </a:p>
          <a:p>
            <a:pPr marL="12700" marR="5080" algn="just">
              <a:lnSpc>
                <a:spcPct val="113199"/>
              </a:lnSpc>
            </a:pPr>
            <a:r>
              <a:rPr sz="1600" spc="-195" dirty="0">
                <a:solidFill>
                  <a:srgbClr val="FFFFFF"/>
                </a:solidFill>
                <a:latin typeface="Trebuchet MS"/>
                <a:cs typeface="Trebuchet MS"/>
              </a:rPr>
              <a:t>Meanwhile,</a:t>
            </a:r>
            <a:r>
              <a:rPr sz="1600" spc="-19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215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1600" spc="-2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youth </a:t>
            </a:r>
            <a:r>
              <a:rPr sz="1600" spc="-215" dirty="0">
                <a:solidFill>
                  <a:srgbClr val="FFFFFF"/>
                </a:solidFill>
                <a:latin typeface="Trebuchet MS"/>
                <a:cs typeface="Trebuchet MS"/>
              </a:rPr>
              <a:t>unemployment</a:t>
            </a:r>
            <a:r>
              <a:rPr sz="1600" spc="-2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204" dirty="0">
                <a:solidFill>
                  <a:srgbClr val="FFFFFF"/>
                </a:solidFill>
                <a:latin typeface="Trebuchet MS"/>
                <a:cs typeface="Trebuchet MS"/>
              </a:rPr>
              <a:t>rate</a:t>
            </a:r>
            <a:r>
              <a:rPr sz="1600" spc="-2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190" dirty="0">
                <a:solidFill>
                  <a:srgbClr val="FFFFFF"/>
                </a:solidFill>
                <a:latin typeface="Trebuchet MS"/>
                <a:cs typeface="Trebuchet MS"/>
              </a:rPr>
              <a:t>in </a:t>
            </a:r>
            <a:r>
              <a:rPr sz="1600" spc="-170" dirty="0">
                <a:solidFill>
                  <a:srgbClr val="FFFFFF"/>
                </a:solidFill>
                <a:latin typeface="Trebuchet MS"/>
                <a:cs typeface="Trebuchet MS"/>
              </a:rPr>
              <a:t>Malaysia </a:t>
            </a:r>
            <a:r>
              <a:rPr sz="1600" spc="-190" dirty="0">
                <a:solidFill>
                  <a:srgbClr val="FFFFFF"/>
                </a:solidFill>
                <a:latin typeface="Trebuchet MS"/>
                <a:cs typeface="Trebuchet MS"/>
              </a:rPr>
              <a:t>in </a:t>
            </a:r>
            <a:r>
              <a:rPr sz="1600" spc="-130" dirty="0">
                <a:solidFill>
                  <a:srgbClr val="FFFFFF"/>
                </a:solidFill>
                <a:latin typeface="Trebuchet MS"/>
                <a:cs typeface="Trebuchet MS"/>
              </a:rPr>
              <a:t>2022 </a:t>
            </a:r>
            <a:r>
              <a:rPr sz="1600" spc="-245" dirty="0">
                <a:solidFill>
                  <a:srgbClr val="FFFFFF"/>
                </a:solidFill>
                <a:latin typeface="Trebuchet MS"/>
                <a:cs typeface="Trebuchet MS"/>
              </a:rPr>
              <a:t>was </a:t>
            </a:r>
            <a:r>
              <a:rPr sz="1600" spc="-2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50" dirty="0">
                <a:solidFill>
                  <a:srgbClr val="FFFFFF"/>
                </a:solidFill>
                <a:latin typeface="Trebuchet MS"/>
                <a:cs typeface="Trebuchet MS"/>
              </a:rPr>
              <a:t>11.7%.</a:t>
            </a:r>
            <a:r>
              <a:rPr sz="1600" spc="-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170" dirty="0">
                <a:solidFill>
                  <a:srgbClr val="FFFFFF"/>
                </a:solidFill>
                <a:latin typeface="Trebuchet MS"/>
                <a:cs typeface="Trebuchet MS"/>
              </a:rPr>
              <a:t>Malaysia</a:t>
            </a:r>
            <a:r>
              <a:rPr sz="1600" spc="-1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220" dirty="0">
                <a:solidFill>
                  <a:srgbClr val="FFFFFF"/>
                </a:solidFill>
                <a:latin typeface="Trebuchet MS"/>
                <a:cs typeface="Trebuchet MS"/>
              </a:rPr>
              <a:t>has</a:t>
            </a:r>
            <a:r>
              <a:rPr sz="1600" spc="-2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235" dirty="0">
                <a:solidFill>
                  <a:srgbClr val="FFFFFF"/>
                </a:solidFill>
                <a:latin typeface="Trebuchet MS"/>
                <a:cs typeface="Trebuchet MS"/>
              </a:rPr>
              <a:t>been</a:t>
            </a:r>
            <a:r>
              <a:rPr sz="1600" spc="-229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204" dirty="0">
                <a:solidFill>
                  <a:srgbClr val="FFFFFF"/>
                </a:solidFill>
                <a:latin typeface="Trebuchet MS"/>
                <a:cs typeface="Trebuchet MS"/>
              </a:rPr>
              <a:t>known</a:t>
            </a:r>
            <a:r>
              <a:rPr sz="1600" spc="-2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140" dirty="0">
                <a:solidFill>
                  <a:srgbClr val="FFFFFF"/>
                </a:solidFill>
                <a:latin typeface="Trebuchet MS"/>
                <a:cs typeface="Trebuchet MS"/>
              </a:rPr>
              <a:t>for</a:t>
            </a:r>
            <a:r>
              <a:rPr sz="1600" spc="-1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170" dirty="0">
                <a:solidFill>
                  <a:srgbClr val="FFFFFF"/>
                </a:solidFill>
                <a:latin typeface="Trebuchet MS"/>
                <a:cs typeface="Trebuchet MS"/>
              </a:rPr>
              <a:t>its</a:t>
            </a:r>
            <a:r>
              <a:rPr sz="1600" spc="-1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relatively</a:t>
            </a:r>
            <a:r>
              <a:rPr sz="1600" spc="-1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200" dirty="0">
                <a:solidFill>
                  <a:srgbClr val="FFFFFF"/>
                </a:solidFill>
                <a:latin typeface="Trebuchet MS"/>
                <a:cs typeface="Trebuchet MS"/>
              </a:rPr>
              <a:t>stable</a:t>
            </a:r>
            <a:r>
              <a:rPr sz="1600" spc="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210" dirty="0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sz="1600" spc="-204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190" dirty="0">
                <a:solidFill>
                  <a:srgbClr val="FFFFFF"/>
                </a:solidFill>
                <a:latin typeface="Trebuchet MS"/>
                <a:cs typeface="Trebuchet MS"/>
              </a:rPr>
              <a:t>diversified </a:t>
            </a:r>
            <a:r>
              <a:rPr sz="1600" spc="-195" dirty="0">
                <a:solidFill>
                  <a:srgbClr val="FFFFFF"/>
                </a:solidFill>
                <a:latin typeface="Trebuchet MS"/>
                <a:cs typeface="Trebuchet MS"/>
              </a:rPr>
              <a:t>economy, </a:t>
            </a:r>
            <a:r>
              <a:rPr sz="1600" spc="-235" dirty="0">
                <a:solidFill>
                  <a:srgbClr val="FFFFFF"/>
                </a:solidFill>
                <a:latin typeface="Trebuchet MS"/>
                <a:cs typeface="Trebuchet MS"/>
              </a:rPr>
              <a:t>which </a:t>
            </a:r>
            <a:r>
              <a:rPr sz="1600" spc="-245" dirty="0">
                <a:solidFill>
                  <a:srgbClr val="FFFFFF"/>
                </a:solidFill>
                <a:latin typeface="Trebuchet MS"/>
                <a:cs typeface="Trebuchet MS"/>
              </a:rPr>
              <a:t>may </a:t>
            </a:r>
            <a:r>
              <a:rPr sz="1600" spc="-215" dirty="0">
                <a:solidFill>
                  <a:srgbClr val="FFFFFF"/>
                </a:solidFill>
                <a:latin typeface="Trebuchet MS"/>
                <a:cs typeface="Trebuchet MS"/>
              </a:rPr>
              <a:t>have </a:t>
            </a:r>
            <a:r>
              <a:rPr sz="1600" spc="-190" dirty="0">
                <a:solidFill>
                  <a:srgbClr val="FFFFFF"/>
                </a:solidFill>
                <a:latin typeface="Trebuchet MS"/>
                <a:cs typeface="Trebuchet MS"/>
              </a:rPr>
              <a:t>contributed </a:t>
            </a:r>
            <a:r>
              <a:rPr sz="1600" spc="-145" dirty="0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sz="1600" spc="-215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1600" spc="-204" dirty="0">
                <a:solidFill>
                  <a:srgbClr val="FFFFFF"/>
                </a:solidFill>
                <a:latin typeface="Trebuchet MS"/>
                <a:cs typeface="Trebuchet MS"/>
              </a:rPr>
              <a:t>lower </a:t>
            </a:r>
            <a:r>
              <a:rPr sz="1600" spc="-185" dirty="0">
                <a:solidFill>
                  <a:srgbClr val="FFFFFF"/>
                </a:solidFill>
                <a:latin typeface="Trebuchet MS"/>
                <a:cs typeface="Trebuchet MS"/>
              </a:rPr>
              <a:t>youth </a:t>
            </a:r>
            <a:r>
              <a:rPr sz="1600" spc="-1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22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1600" spc="-200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600" spc="-26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-33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600" spc="-190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600" spc="-140" dirty="0">
                <a:solidFill>
                  <a:srgbClr val="FFFFFF"/>
                </a:solidFill>
                <a:latin typeface="Trebuchet MS"/>
                <a:cs typeface="Trebuchet MS"/>
              </a:rPr>
              <a:t>lo</a:t>
            </a:r>
            <a:r>
              <a:rPr sz="1600" spc="-170" dirty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sz="1600" spc="-33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600" spc="-26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-200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600" spc="-15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600" spc="-9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175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600" spc="-24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600" spc="-15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600" spc="-254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-9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19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600" spc="-14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600" spc="-33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600" spc="-190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600" spc="-24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600" spc="-175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600" spc="-26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-195" dirty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1600" spc="-9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15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600" spc="-13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600" spc="-9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50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600" spc="-200" dirty="0">
                <a:solidFill>
                  <a:srgbClr val="FFFFFF"/>
                </a:solidFill>
                <a:latin typeface="Trebuchet MS"/>
                <a:cs typeface="Trebuchet MS"/>
              </a:rPr>
              <a:t>nd</a:t>
            </a:r>
            <a:r>
              <a:rPr sz="1600" spc="-14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600" spc="-200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600" spc="-26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600" spc="-17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600" spc="-190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600" spc="-24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600" spc="-130" dirty="0">
                <a:solidFill>
                  <a:srgbClr val="FFFFFF"/>
                </a:solidFill>
                <a:latin typeface="Trebuchet MS"/>
                <a:cs typeface="Trebuchet MS"/>
              </a:rPr>
              <a:t>.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5356990" y="11335850"/>
            <a:ext cx="4863465" cy="1442720"/>
          </a:xfrm>
          <a:prstGeom prst="rect">
            <a:avLst/>
          </a:prstGeom>
        </p:spPr>
        <p:txBody>
          <a:bodyPr vert="horz" wrap="square" lIns="0" tIns="241935" rIns="0" bIns="0" rtlCol="0">
            <a:spAutoFit/>
          </a:bodyPr>
          <a:lstStyle/>
          <a:p>
            <a:pPr marR="283210" algn="ctr">
              <a:lnSpc>
                <a:spcPct val="100000"/>
              </a:lnSpc>
              <a:spcBef>
                <a:spcPts val="1905"/>
              </a:spcBef>
            </a:pPr>
            <a:r>
              <a:rPr sz="3050" spc="-240" dirty="0">
                <a:solidFill>
                  <a:srgbClr val="FEFEFE"/>
                </a:solidFill>
                <a:latin typeface="Trebuchet MS"/>
                <a:cs typeface="Trebuchet MS"/>
              </a:rPr>
              <a:t>2020</a:t>
            </a:r>
            <a:endParaRPr sz="3050">
              <a:latin typeface="Trebuchet MS"/>
              <a:cs typeface="Trebuchet MS"/>
            </a:endParaRPr>
          </a:p>
          <a:p>
            <a:pPr marL="113030" marR="5080" indent="-100965">
              <a:lnSpc>
                <a:spcPct val="114500"/>
              </a:lnSpc>
              <a:spcBef>
                <a:spcPts val="745"/>
              </a:spcBef>
            </a:pPr>
            <a:r>
              <a:rPr sz="1800" spc="-13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800" spc="-24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800" spc="-135" dirty="0">
                <a:solidFill>
                  <a:srgbClr val="FFFFFF"/>
                </a:solidFill>
                <a:latin typeface="Trebuchet MS"/>
                <a:cs typeface="Trebuchet MS"/>
              </a:rPr>
              <a:t>V</a:t>
            </a:r>
            <a:r>
              <a:rPr sz="1800" spc="-50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800" spc="-165" dirty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1800" spc="130" dirty="0">
                <a:solidFill>
                  <a:srgbClr val="FFFFFF"/>
                </a:solidFill>
                <a:latin typeface="Trebuchet MS"/>
                <a:cs typeface="Trebuchet MS"/>
              </a:rPr>
              <a:t>-</a:t>
            </a:r>
            <a:r>
              <a:rPr sz="1800" spc="-135" dirty="0">
                <a:solidFill>
                  <a:srgbClr val="FFFFFF"/>
                </a:solidFill>
                <a:latin typeface="Trebuchet MS"/>
                <a:cs typeface="Trebuchet MS"/>
              </a:rPr>
              <a:t>19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265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1800" spc="-204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800" spc="-16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265" dirty="0">
                <a:solidFill>
                  <a:srgbClr val="FFFFFF"/>
                </a:solidFill>
                <a:latin typeface="Trebuchet MS"/>
                <a:cs typeface="Trebuchet MS"/>
              </a:rPr>
              <a:t>ha</a:t>
            </a:r>
            <a:r>
              <a:rPr sz="1800" spc="-19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800" spc="-220" dirty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1800" spc="-140" dirty="0">
                <a:solidFill>
                  <a:srgbClr val="FFFFFF"/>
                </a:solidFill>
                <a:latin typeface="Trebuchet MS"/>
                <a:cs typeface="Trebuchet MS"/>
              </a:rPr>
              <a:t>,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21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800" spc="-26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800" spc="-24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1800" spc="-190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800" spc="-204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800" spc="-21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800" spc="-125" dirty="0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180" dirty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sz="1800" spc="-15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800" spc="-24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1800" spc="-16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800" spc="-265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24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1800" spc="-21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800" spc="-28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800" spc="-36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800" spc="-204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800" spc="-150" dirty="0">
                <a:solidFill>
                  <a:srgbClr val="FFFFFF"/>
                </a:solidFill>
                <a:latin typeface="Trebuchet MS"/>
                <a:cs typeface="Trebuchet MS"/>
              </a:rPr>
              <a:t>lo</a:t>
            </a:r>
            <a:r>
              <a:rPr sz="1800" spc="-180" dirty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sz="1800" spc="-36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800" spc="-28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800" spc="-21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800" spc="-16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16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800" spc="-15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190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800" spc="-204" dirty="0">
                <a:solidFill>
                  <a:srgbClr val="FFFFFF"/>
                </a:solidFill>
                <a:latin typeface="Trebuchet MS"/>
                <a:cs typeface="Trebuchet MS"/>
              </a:rPr>
              <a:t>pi</a:t>
            </a:r>
            <a:r>
              <a:rPr sz="1800" spc="-200" dirty="0">
                <a:solidFill>
                  <a:srgbClr val="FFFFFF"/>
                </a:solidFill>
                <a:latin typeface="Trebuchet MS"/>
                <a:cs typeface="Trebuchet MS"/>
              </a:rPr>
              <a:t>k</a:t>
            </a:r>
            <a:r>
              <a:rPr sz="1800" spc="-28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16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800" spc="-110" dirty="0">
                <a:solidFill>
                  <a:srgbClr val="FFFFFF"/>
                </a:solidFill>
                <a:latin typeface="Trebuchet MS"/>
                <a:cs typeface="Trebuchet MS"/>
              </a:rPr>
              <a:t>o  </a:t>
            </a:r>
            <a:r>
              <a:rPr sz="1800" spc="-135" dirty="0">
                <a:solidFill>
                  <a:srgbClr val="FFFFFF"/>
                </a:solidFill>
                <a:latin typeface="Trebuchet MS"/>
                <a:cs typeface="Trebuchet MS"/>
              </a:rPr>
              <a:t>12</a:t>
            </a:r>
            <a:r>
              <a:rPr sz="1800" spc="-140" dirty="0">
                <a:solidFill>
                  <a:srgbClr val="FFFFFF"/>
                </a:solidFill>
                <a:latin typeface="Trebuchet MS"/>
                <a:cs typeface="Trebuchet MS"/>
              </a:rPr>
              <a:t>.</a:t>
            </a:r>
            <a:r>
              <a:rPr sz="1800" spc="-135" dirty="0">
                <a:solidFill>
                  <a:srgbClr val="FFFFFF"/>
                </a:solidFill>
                <a:latin typeface="Trebuchet MS"/>
                <a:cs typeface="Trebuchet MS"/>
              </a:rPr>
              <a:t>61</a:t>
            </a:r>
            <a:r>
              <a:rPr sz="1800" spc="395" dirty="0">
                <a:solidFill>
                  <a:srgbClr val="FFFFFF"/>
                </a:solidFill>
                <a:latin typeface="Trebuchet MS"/>
                <a:cs typeface="Trebuchet MS"/>
              </a:rPr>
              <a:t>%</a:t>
            </a:r>
            <a:r>
              <a:rPr sz="1800" spc="-140" dirty="0">
                <a:solidFill>
                  <a:srgbClr val="FFFFFF"/>
                </a:solidFill>
                <a:latin typeface="Trebuchet MS"/>
                <a:cs typeface="Trebuchet MS"/>
              </a:rPr>
              <a:t>,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28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800" spc="-190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800" spc="-204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800" spc="-28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800" spc="-21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800" spc="-204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800" spc="-26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800" spc="-150" dirty="0">
                <a:solidFill>
                  <a:srgbClr val="FFFFFF"/>
                </a:solidFill>
                <a:latin typeface="Trebuchet MS"/>
                <a:cs typeface="Trebuchet MS"/>
              </a:rPr>
              <a:t>ll</a:t>
            </a:r>
            <a:r>
              <a:rPr sz="1800" spc="-180" dirty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204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800" spc="-36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800" spc="-204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800" spc="-26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800" spc="-21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800" spc="-16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800" spc="-204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800" spc="-21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800" spc="-125" dirty="0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36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800" spc="-204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800" spc="-220" dirty="0">
                <a:solidFill>
                  <a:srgbClr val="FFFFFF"/>
                </a:solidFill>
                <a:latin typeface="Trebuchet MS"/>
                <a:cs typeface="Trebuchet MS"/>
              </a:rPr>
              <a:t>dd</a:t>
            </a:r>
            <a:r>
              <a:rPr sz="1800" spc="-150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800" spc="-28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26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800" spc="-21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800" spc="-220" dirty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150" dirty="0">
                <a:solidFill>
                  <a:srgbClr val="FFFFFF"/>
                </a:solidFill>
                <a:latin typeface="Trebuchet MS"/>
                <a:cs typeface="Trebuchet MS"/>
              </a:rPr>
              <a:t>lo</a:t>
            </a:r>
            <a:r>
              <a:rPr sz="1800" spc="-350" dirty="0">
                <a:solidFill>
                  <a:srgbClr val="FFFFFF"/>
                </a:solidFill>
                <a:latin typeface="Trebuchet MS"/>
                <a:cs typeface="Trebuchet MS"/>
              </a:rPr>
              <a:t>w</a:t>
            </a:r>
            <a:r>
              <a:rPr sz="1800" spc="130" dirty="0">
                <a:solidFill>
                  <a:srgbClr val="FFFFFF"/>
                </a:solidFill>
                <a:latin typeface="Trebuchet MS"/>
                <a:cs typeface="Trebuchet MS"/>
              </a:rPr>
              <a:t>-</a:t>
            </a:r>
            <a:r>
              <a:rPr sz="1800" spc="-190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800" spc="-200" dirty="0">
                <a:solidFill>
                  <a:srgbClr val="FFFFFF"/>
                </a:solidFill>
                <a:latin typeface="Trebuchet MS"/>
                <a:cs typeface="Trebuchet MS"/>
              </a:rPr>
              <a:t>k</a:t>
            </a:r>
            <a:r>
              <a:rPr sz="1800" spc="-204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800" spc="-150" dirty="0">
                <a:solidFill>
                  <a:srgbClr val="FFFFFF"/>
                </a:solidFill>
                <a:latin typeface="Trebuchet MS"/>
                <a:cs typeface="Trebuchet MS"/>
              </a:rPr>
              <a:t>ll</a:t>
            </a:r>
            <a:r>
              <a:rPr sz="1800" spc="-28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800" spc="-220" dirty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295" dirty="0">
                <a:solidFill>
                  <a:srgbClr val="FFFFFF"/>
                </a:solidFill>
                <a:latin typeface="Trebuchet MS"/>
                <a:cs typeface="Trebuchet MS"/>
              </a:rPr>
              <a:t>j</a:t>
            </a:r>
            <a:r>
              <a:rPr sz="1800" spc="-15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800" spc="-245" dirty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800" spc="-190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800" spc="-140" dirty="0">
                <a:solidFill>
                  <a:srgbClr val="FFFFFF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5241982" y="9703674"/>
            <a:ext cx="4979670" cy="1255395"/>
          </a:xfrm>
          <a:prstGeom prst="rect">
            <a:avLst/>
          </a:prstGeom>
        </p:spPr>
        <p:txBody>
          <a:bodyPr vert="horz" wrap="square" lIns="0" tIns="123825" rIns="0" bIns="0" rtlCol="0">
            <a:spAutoFit/>
          </a:bodyPr>
          <a:lstStyle/>
          <a:p>
            <a:pPr marR="169545" algn="ctr">
              <a:lnSpc>
                <a:spcPct val="100000"/>
              </a:lnSpc>
              <a:spcBef>
                <a:spcPts val="975"/>
              </a:spcBef>
            </a:pPr>
            <a:r>
              <a:rPr sz="3050" spc="-350" dirty="0">
                <a:solidFill>
                  <a:srgbClr val="FEFEFE"/>
                </a:solidFill>
                <a:latin typeface="Trebuchet MS"/>
                <a:cs typeface="Trebuchet MS"/>
              </a:rPr>
              <a:t>2021</a:t>
            </a:r>
            <a:endParaRPr sz="3050">
              <a:latin typeface="Trebuchet MS"/>
              <a:cs typeface="Trebuchet MS"/>
            </a:endParaRPr>
          </a:p>
          <a:p>
            <a:pPr marL="220345" marR="5080" indent="-208279">
              <a:lnSpc>
                <a:spcPct val="114500"/>
              </a:lnSpc>
              <a:spcBef>
                <a:spcPts val="200"/>
              </a:spcBef>
            </a:pPr>
            <a:r>
              <a:rPr sz="1800" spc="-14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190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800" spc="-36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800" spc="-26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800" spc="-150" dirty="0">
                <a:solidFill>
                  <a:srgbClr val="FFFFFF"/>
                </a:solidFill>
                <a:latin typeface="Trebuchet MS"/>
                <a:cs typeface="Trebuchet MS"/>
              </a:rPr>
              <a:t>ll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19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800" spc="-28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800" spc="-21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800" spc="-15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800" spc="-130" dirty="0">
                <a:solidFill>
                  <a:srgbClr val="FFFFFF"/>
                </a:solidFill>
                <a:latin typeface="Trebuchet MS"/>
                <a:cs typeface="Trebuchet MS"/>
              </a:rPr>
              <a:t>v</a:t>
            </a:r>
            <a:r>
              <a:rPr sz="1800" spc="-28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800" spc="-19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800" spc="-180" dirty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245" dirty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800" spc="-19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800" spc="-15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800" spc="-24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1800" spc="-125" dirty="0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sz="1800" spc="-265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1800" spc="-16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16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800" spc="-265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1800" spc="-28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19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800" spc="-26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800" spc="-16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800" spc="-28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220" dirty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1800" spc="-15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800" spc="-350" dirty="0">
                <a:solidFill>
                  <a:srgbClr val="FFFFFF"/>
                </a:solidFill>
                <a:latin typeface="Trebuchet MS"/>
                <a:cs typeface="Trebuchet MS"/>
              </a:rPr>
              <a:t>w</a:t>
            </a:r>
            <a:r>
              <a:rPr sz="1800" spc="-21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16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800" spc="-15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135" dirty="0">
                <a:solidFill>
                  <a:srgbClr val="FFFFFF"/>
                </a:solidFill>
                <a:latin typeface="Trebuchet MS"/>
                <a:cs typeface="Trebuchet MS"/>
              </a:rPr>
              <a:t>12</a:t>
            </a:r>
            <a:r>
              <a:rPr sz="1800" spc="-140" dirty="0">
                <a:solidFill>
                  <a:srgbClr val="FFFFFF"/>
                </a:solidFill>
                <a:latin typeface="Trebuchet MS"/>
                <a:cs typeface="Trebuchet MS"/>
              </a:rPr>
              <a:t>.</a:t>
            </a:r>
            <a:r>
              <a:rPr sz="1800" spc="-135" dirty="0">
                <a:solidFill>
                  <a:srgbClr val="FFFFFF"/>
                </a:solidFill>
                <a:latin typeface="Trebuchet MS"/>
                <a:cs typeface="Trebuchet MS"/>
              </a:rPr>
              <a:t>44</a:t>
            </a:r>
            <a:r>
              <a:rPr sz="1800" spc="395" dirty="0">
                <a:solidFill>
                  <a:srgbClr val="FFFFFF"/>
                </a:solidFill>
                <a:latin typeface="Trebuchet MS"/>
                <a:cs typeface="Trebuchet MS"/>
              </a:rPr>
              <a:t>%</a:t>
            </a:r>
            <a:r>
              <a:rPr sz="1800" spc="-140" dirty="0">
                <a:solidFill>
                  <a:srgbClr val="FFFFFF"/>
                </a:solidFill>
                <a:latin typeface="Trebuchet MS"/>
                <a:cs typeface="Trebuchet MS"/>
              </a:rPr>
              <a:t>,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16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800" spc="-265" dirty="0">
                <a:solidFill>
                  <a:srgbClr val="FFFFFF"/>
                </a:solidFill>
                <a:latin typeface="Trebuchet MS"/>
                <a:cs typeface="Trebuchet MS"/>
              </a:rPr>
              <a:t>ha</a:t>
            </a:r>
            <a:r>
              <a:rPr sz="1800" spc="-204" dirty="0">
                <a:solidFill>
                  <a:srgbClr val="FFFFFF"/>
                </a:solidFill>
                <a:latin typeface="Trebuchet MS"/>
                <a:cs typeface="Trebuchet MS"/>
              </a:rPr>
              <a:t>nk</a:t>
            </a:r>
            <a:r>
              <a:rPr sz="1800" spc="-190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16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800" spc="-110" dirty="0">
                <a:solidFill>
                  <a:srgbClr val="FFFFFF"/>
                </a:solidFill>
                <a:latin typeface="Trebuchet MS"/>
                <a:cs typeface="Trebuchet MS"/>
              </a:rPr>
              <a:t>o  </a:t>
            </a:r>
            <a:r>
              <a:rPr sz="1800" spc="-204" dirty="0">
                <a:solidFill>
                  <a:srgbClr val="FFFFFF"/>
                </a:solidFill>
                <a:latin typeface="Trebuchet MS"/>
                <a:cs typeface="Trebuchet MS"/>
              </a:rPr>
              <a:t>adapting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160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240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285" dirty="0">
                <a:solidFill>
                  <a:srgbClr val="FFFFFF"/>
                </a:solidFill>
                <a:latin typeface="Trebuchet MS"/>
                <a:cs typeface="Trebuchet MS"/>
              </a:rPr>
              <a:t>new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220" dirty="0">
                <a:solidFill>
                  <a:srgbClr val="FFFFFF"/>
                </a:solidFill>
                <a:latin typeface="Trebuchet MS"/>
                <a:cs typeface="Trebuchet MS"/>
              </a:rPr>
              <a:t>normal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229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229" dirty="0">
                <a:solidFill>
                  <a:srgbClr val="FFFFFF"/>
                </a:solidFill>
                <a:latin typeface="Trebuchet MS"/>
                <a:cs typeface="Trebuchet MS"/>
              </a:rPr>
              <a:t>increased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235" dirty="0">
                <a:solidFill>
                  <a:srgbClr val="FFFFFF"/>
                </a:solidFill>
                <a:latin typeface="Trebuchet MS"/>
                <a:cs typeface="Trebuchet MS"/>
              </a:rPr>
              <a:t>employment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210" dirty="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7104752" y="10973472"/>
            <a:ext cx="12541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30" dirty="0">
                <a:solidFill>
                  <a:srgbClr val="FFFFFF"/>
                </a:solidFill>
                <a:latin typeface="Trebuchet MS"/>
                <a:cs typeface="Trebuchet MS"/>
              </a:rPr>
              <a:t>v</a:t>
            </a:r>
            <a:r>
              <a:rPr sz="1800" spc="-26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800" spc="-19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800" spc="-204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800" spc="-15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800" spc="-24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1800" spc="-190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190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800" spc="-28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800" spc="-21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800" spc="-16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800" spc="-15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800" spc="-190" dirty="0">
                <a:solidFill>
                  <a:srgbClr val="FFFFFF"/>
                </a:solidFill>
                <a:latin typeface="Trebuchet MS"/>
                <a:cs typeface="Trebuchet MS"/>
              </a:rPr>
              <a:t>rs</a:t>
            </a:r>
            <a:r>
              <a:rPr sz="1800" spc="-140" dirty="0">
                <a:solidFill>
                  <a:srgbClr val="FFFFFF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1552919" y="11035874"/>
            <a:ext cx="3199765" cy="177101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algn="just">
              <a:lnSpc>
                <a:spcPct val="115700"/>
              </a:lnSpc>
              <a:spcBef>
                <a:spcPts val="90"/>
              </a:spcBef>
            </a:pPr>
            <a:r>
              <a:rPr sz="1650" spc="-65" dirty="0">
                <a:solidFill>
                  <a:srgbClr val="FFFFFF"/>
                </a:solidFill>
                <a:latin typeface="Times New Roman"/>
                <a:cs typeface="Times New Roman"/>
              </a:rPr>
              <a:t>“Youth </a:t>
            </a:r>
            <a:r>
              <a:rPr sz="1650" spc="-100" dirty="0">
                <a:solidFill>
                  <a:srgbClr val="FFFFFF"/>
                </a:solidFill>
                <a:latin typeface="Times New Roman"/>
                <a:cs typeface="Times New Roman"/>
              </a:rPr>
              <a:t>must </a:t>
            </a:r>
            <a:r>
              <a:rPr sz="1650" spc="-90" dirty="0">
                <a:solidFill>
                  <a:srgbClr val="FFFFFF"/>
                </a:solidFill>
                <a:latin typeface="Times New Roman"/>
                <a:cs typeface="Times New Roman"/>
              </a:rPr>
              <a:t>also </a:t>
            </a:r>
            <a:r>
              <a:rPr sz="1650" spc="-120" dirty="0">
                <a:solidFill>
                  <a:srgbClr val="FFFFFF"/>
                </a:solidFill>
                <a:latin typeface="Times New Roman"/>
                <a:cs typeface="Times New Roman"/>
              </a:rPr>
              <a:t>have </a:t>
            </a:r>
            <a:r>
              <a:rPr sz="1650" spc="-65" dirty="0">
                <a:solidFill>
                  <a:srgbClr val="FFFFFF"/>
                </a:solidFill>
                <a:latin typeface="Times New Roman"/>
                <a:cs typeface="Times New Roman"/>
              </a:rPr>
              <a:t>the </a:t>
            </a:r>
            <a:r>
              <a:rPr sz="1650" spc="-60" dirty="0">
                <a:solidFill>
                  <a:srgbClr val="FFFFFF"/>
                </a:solidFill>
                <a:latin typeface="Times New Roman"/>
                <a:cs typeface="Times New Roman"/>
              </a:rPr>
              <a:t>proper </a:t>
            </a:r>
            <a:r>
              <a:rPr sz="1650" spc="-40" dirty="0">
                <a:solidFill>
                  <a:srgbClr val="FFFFFF"/>
                </a:solidFill>
                <a:latin typeface="Times New Roman"/>
                <a:cs typeface="Times New Roman"/>
              </a:rPr>
              <a:t>attitude </a:t>
            </a:r>
            <a:r>
              <a:rPr sz="1650" spc="-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650" spc="-15" dirty="0">
                <a:solidFill>
                  <a:srgbClr val="FFFFFF"/>
                </a:solidFill>
                <a:latin typeface="Times New Roman"/>
                <a:cs typeface="Times New Roman"/>
              </a:rPr>
              <a:t>to </a:t>
            </a:r>
            <a:r>
              <a:rPr sz="1650" spc="-95" dirty="0">
                <a:solidFill>
                  <a:srgbClr val="FFFFFF"/>
                </a:solidFill>
                <a:latin typeface="Times New Roman"/>
                <a:cs typeface="Times New Roman"/>
              </a:rPr>
              <a:t>match</a:t>
            </a:r>
            <a:r>
              <a:rPr sz="1650" spc="-9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650" spc="-65" dirty="0">
                <a:solidFill>
                  <a:srgbClr val="FFFFFF"/>
                </a:solidFill>
                <a:latin typeface="Times New Roman"/>
                <a:cs typeface="Times New Roman"/>
              </a:rPr>
              <a:t>the </a:t>
            </a:r>
            <a:r>
              <a:rPr sz="1650" spc="-85" dirty="0">
                <a:solidFill>
                  <a:srgbClr val="FFFFFF"/>
                </a:solidFill>
                <a:latin typeface="Times New Roman"/>
                <a:cs typeface="Times New Roman"/>
              </a:rPr>
              <a:t>requirements </a:t>
            </a:r>
            <a:r>
              <a:rPr sz="1650" spc="-105" dirty="0">
                <a:solidFill>
                  <a:srgbClr val="FFFFFF"/>
                </a:solidFill>
                <a:latin typeface="Times New Roman"/>
                <a:cs typeface="Times New Roman"/>
              </a:rPr>
              <a:t>of</a:t>
            </a:r>
            <a:r>
              <a:rPr sz="1650" spc="-1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650" spc="-105" dirty="0">
                <a:solidFill>
                  <a:srgbClr val="FFFFFF"/>
                </a:solidFill>
                <a:latin typeface="Times New Roman"/>
                <a:cs typeface="Times New Roman"/>
              </a:rPr>
              <a:t>employers, </a:t>
            </a:r>
            <a:r>
              <a:rPr sz="1650" spc="-1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650" spc="-120" dirty="0">
                <a:solidFill>
                  <a:srgbClr val="FFFFFF"/>
                </a:solidFill>
                <a:latin typeface="Times New Roman"/>
                <a:cs typeface="Times New Roman"/>
              </a:rPr>
              <a:t>such </a:t>
            </a:r>
            <a:r>
              <a:rPr sz="1650" spc="-114" dirty="0">
                <a:solidFill>
                  <a:srgbClr val="FFFFFF"/>
                </a:solidFill>
                <a:latin typeface="Times New Roman"/>
                <a:cs typeface="Times New Roman"/>
              </a:rPr>
              <a:t>as </a:t>
            </a:r>
            <a:r>
              <a:rPr sz="1650" spc="-90" dirty="0">
                <a:solidFill>
                  <a:srgbClr val="FFFFFF"/>
                </a:solidFill>
                <a:latin typeface="Times New Roman"/>
                <a:cs typeface="Times New Roman"/>
              </a:rPr>
              <a:t>being </a:t>
            </a:r>
            <a:r>
              <a:rPr sz="1650" spc="-95" dirty="0">
                <a:solidFill>
                  <a:srgbClr val="FFFFFF"/>
                </a:solidFill>
                <a:latin typeface="Times New Roman"/>
                <a:cs typeface="Times New Roman"/>
              </a:rPr>
              <a:t>committed </a:t>
            </a:r>
            <a:r>
              <a:rPr sz="1650" spc="-15" dirty="0">
                <a:solidFill>
                  <a:srgbClr val="FFFFFF"/>
                </a:solidFill>
                <a:latin typeface="Times New Roman"/>
                <a:cs typeface="Times New Roman"/>
              </a:rPr>
              <a:t>to </a:t>
            </a:r>
            <a:r>
              <a:rPr sz="1650" spc="-45" dirty="0">
                <a:solidFill>
                  <a:srgbClr val="FFFFFF"/>
                </a:solidFill>
                <a:latin typeface="Times New Roman"/>
                <a:cs typeface="Times New Roman"/>
              </a:rPr>
              <a:t>their </a:t>
            </a:r>
            <a:r>
              <a:rPr sz="1650" spc="-70" dirty="0">
                <a:solidFill>
                  <a:srgbClr val="FFFFFF"/>
                </a:solidFill>
                <a:latin typeface="Times New Roman"/>
                <a:cs typeface="Times New Roman"/>
              </a:rPr>
              <a:t>jobs, are </a:t>
            </a:r>
            <a:r>
              <a:rPr sz="1650" spc="-65" dirty="0">
                <a:solidFill>
                  <a:srgbClr val="FFFFFF"/>
                </a:solidFill>
                <a:latin typeface="Times New Roman"/>
                <a:cs typeface="Times New Roman"/>
              </a:rPr>
              <a:t> hardworking, </a:t>
            </a:r>
            <a:r>
              <a:rPr sz="1650" spc="-90" dirty="0">
                <a:solidFill>
                  <a:srgbClr val="FFFFFF"/>
                </a:solidFill>
                <a:latin typeface="Times New Roman"/>
                <a:cs typeface="Times New Roman"/>
              </a:rPr>
              <a:t>being </a:t>
            </a:r>
            <a:r>
              <a:rPr sz="1650" spc="-100" dirty="0">
                <a:solidFill>
                  <a:srgbClr val="FFFFFF"/>
                </a:solidFill>
                <a:latin typeface="Times New Roman"/>
                <a:cs typeface="Times New Roman"/>
              </a:rPr>
              <a:t>team </a:t>
            </a:r>
            <a:r>
              <a:rPr sz="1650" spc="-85" dirty="0">
                <a:solidFill>
                  <a:srgbClr val="FFFFFF"/>
                </a:solidFill>
                <a:latin typeface="Times New Roman"/>
                <a:cs typeface="Times New Roman"/>
              </a:rPr>
              <a:t>players, </a:t>
            </a:r>
            <a:r>
              <a:rPr sz="1650" spc="-90" dirty="0">
                <a:solidFill>
                  <a:srgbClr val="FFFFFF"/>
                </a:solidFill>
                <a:latin typeface="Times New Roman"/>
                <a:cs typeface="Times New Roman"/>
              </a:rPr>
              <a:t>able </a:t>
            </a:r>
            <a:r>
              <a:rPr sz="1650" spc="-15" dirty="0">
                <a:solidFill>
                  <a:srgbClr val="FFFFFF"/>
                </a:solidFill>
                <a:latin typeface="Times New Roman"/>
                <a:cs typeface="Times New Roman"/>
              </a:rPr>
              <a:t>to </a:t>
            </a:r>
            <a:r>
              <a:rPr sz="1650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650" spc="-85" dirty="0">
                <a:solidFill>
                  <a:srgbClr val="FFFFFF"/>
                </a:solidFill>
                <a:latin typeface="Times New Roman"/>
                <a:cs typeface="Times New Roman"/>
              </a:rPr>
              <a:t>work </a:t>
            </a:r>
            <a:r>
              <a:rPr sz="1650" spc="-75" dirty="0">
                <a:solidFill>
                  <a:srgbClr val="FFFFFF"/>
                </a:solidFill>
                <a:latin typeface="Times New Roman"/>
                <a:cs typeface="Times New Roman"/>
              </a:rPr>
              <a:t>under </a:t>
            </a:r>
            <a:r>
              <a:rPr sz="1650" spc="-95" dirty="0">
                <a:solidFill>
                  <a:srgbClr val="FFFFFF"/>
                </a:solidFill>
                <a:latin typeface="Times New Roman"/>
                <a:cs typeface="Times New Roman"/>
              </a:rPr>
              <a:t>pressure </a:t>
            </a:r>
            <a:r>
              <a:rPr sz="1650" spc="-75" dirty="0">
                <a:solidFill>
                  <a:srgbClr val="FFFFFF"/>
                </a:solidFill>
                <a:latin typeface="Times New Roman"/>
                <a:cs typeface="Times New Roman"/>
              </a:rPr>
              <a:t>and </a:t>
            </a:r>
            <a:r>
              <a:rPr sz="1650" spc="-120" dirty="0">
                <a:solidFill>
                  <a:srgbClr val="FFFFFF"/>
                </a:solidFill>
                <a:latin typeface="Times New Roman"/>
                <a:cs typeface="Times New Roman"/>
              </a:rPr>
              <a:t>have </a:t>
            </a:r>
            <a:r>
              <a:rPr sz="1650" spc="-70" dirty="0">
                <a:solidFill>
                  <a:srgbClr val="FFFFFF"/>
                </a:solidFill>
                <a:latin typeface="Times New Roman"/>
                <a:cs typeface="Times New Roman"/>
              </a:rPr>
              <a:t>a </a:t>
            </a:r>
            <a:r>
              <a:rPr sz="1650" spc="-95" dirty="0">
                <a:solidFill>
                  <a:srgbClr val="FFFFFF"/>
                </a:solidFill>
                <a:latin typeface="Times New Roman"/>
                <a:cs typeface="Times New Roman"/>
              </a:rPr>
              <a:t>desire </a:t>
            </a:r>
            <a:r>
              <a:rPr sz="1650" spc="-15" dirty="0">
                <a:solidFill>
                  <a:srgbClr val="FFFFFF"/>
                </a:solidFill>
                <a:latin typeface="Times New Roman"/>
                <a:cs typeface="Times New Roman"/>
              </a:rPr>
              <a:t>to </a:t>
            </a:r>
            <a:r>
              <a:rPr sz="1650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650" spc="-45" dirty="0">
                <a:solidFill>
                  <a:srgbClr val="FFFFFF"/>
                </a:solidFill>
                <a:latin typeface="Times New Roman"/>
                <a:cs typeface="Times New Roman"/>
              </a:rPr>
              <a:t>l</a:t>
            </a:r>
            <a:r>
              <a:rPr sz="1650" spc="-160" dirty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sz="1650" spc="-75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1650" spc="20" dirty="0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sz="1650" spc="-80" dirty="0">
                <a:solidFill>
                  <a:srgbClr val="FFFFFF"/>
                </a:solidFill>
                <a:latin typeface="Times New Roman"/>
                <a:cs typeface="Times New Roman"/>
              </a:rPr>
              <a:t>n</a:t>
            </a:r>
            <a:r>
              <a:rPr sz="1650" dirty="0">
                <a:solidFill>
                  <a:srgbClr val="FFFFFF"/>
                </a:solidFill>
                <a:latin typeface="Times New Roman"/>
                <a:cs typeface="Times New Roman"/>
              </a:rPr>
              <a:t>.</a:t>
            </a:r>
            <a:r>
              <a:rPr sz="1650" spc="20" dirty="0">
                <a:solidFill>
                  <a:srgbClr val="FFFFFF"/>
                </a:solidFill>
                <a:latin typeface="Times New Roman"/>
                <a:cs typeface="Times New Roman"/>
              </a:rPr>
              <a:t>”</a:t>
            </a:r>
            <a:r>
              <a:rPr sz="165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650" spc="-19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650" spc="-6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1650" spc="-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650" spc="-105" dirty="0">
                <a:solidFill>
                  <a:srgbClr val="FFFFFF"/>
                </a:solidFill>
                <a:latin typeface="Times New Roman"/>
                <a:cs typeface="Times New Roman"/>
              </a:rPr>
              <a:t>T</a:t>
            </a:r>
            <a:r>
              <a:rPr sz="1650" spc="-80" dirty="0">
                <a:solidFill>
                  <a:srgbClr val="FFFFFF"/>
                </a:solidFill>
                <a:latin typeface="Times New Roman"/>
                <a:cs typeface="Times New Roman"/>
              </a:rPr>
              <a:t>u</a:t>
            </a:r>
            <a:r>
              <a:rPr sz="1650" spc="-75" dirty="0">
                <a:solidFill>
                  <a:srgbClr val="FFFFFF"/>
                </a:solidFill>
                <a:latin typeface="Times New Roman"/>
                <a:cs typeface="Times New Roman"/>
              </a:rPr>
              <a:t>n</a:t>
            </a:r>
            <a:r>
              <a:rPr sz="1650" spc="-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650" spc="-114" dirty="0">
                <a:solidFill>
                  <a:srgbClr val="FFFFFF"/>
                </a:solidFill>
                <a:latin typeface="Times New Roman"/>
                <a:cs typeface="Times New Roman"/>
              </a:rPr>
              <a:t>D</a:t>
            </a:r>
            <a:r>
              <a:rPr sz="1650" spc="25" dirty="0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sz="1650" spc="-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650" spc="-229" dirty="0">
                <a:solidFill>
                  <a:srgbClr val="FFFFFF"/>
                </a:solidFill>
                <a:latin typeface="Times New Roman"/>
                <a:cs typeface="Times New Roman"/>
              </a:rPr>
              <a:t>M</a:t>
            </a:r>
            <a:r>
              <a:rPr sz="1650" spc="-75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1650" spc="-80" dirty="0">
                <a:solidFill>
                  <a:srgbClr val="FFFFFF"/>
                </a:solidFill>
                <a:latin typeface="Times New Roman"/>
                <a:cs typeface="Times New Roman"/>
              </a:rPr>
              <a:t>h</a:t>
            </a:r>
            <a:r>
              <a:rPr sz="1650" spc="-75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1650" spc="40" dirty="0">
                <a:solidFill>
                  <a:srgbClr val="FFFFFF"/>
                </a:solidFill>
                <a:latin typeface="Times New Roman"/>
                <a:cs typeface="Times New Roman"/>
              </a:rPr>
              <a:t>t</a:t>
            </a:r>
            <a:r>
              <a:rPr sz="1650" spc="-80" dirty="0">
                <a:solidFill>
                  <a:srgbClr val="FFFFFF"/>
                </a:solidFill>
                <a:latin typeface="Times New Roman"/>
                <a:cs typeface="Times New Roman"/>
              </a:rPr>
              <a:t>h</a:t>
            </a:r>
            <a:r>
              <a:rPr sz="1650" spc="-4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1650" spc="25" dirty="0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sz="1650" spc="-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650" spc="-229" dirty="0">
                <a:solidFill>
                  <a:srgbClr val="FFFFFF"/>
                </a:solidFill>
                <a:latin typeface="Times New Roman"/>
                <a:cs typeface="Times New Roman"/>
              </a:rPr>
              <a:t>M</a:t>
            </a:r>
            <a:r>
              <a:rPr sz="1650" spc="-80" dirty="0">
                <a:solidFill>
                  <a:srgbClr val="FFFFFF"/>
                </a:solidFill>
                <a:latin typeface="Times New Roman"/>
                <a:cs typeface="Times New Roman"/>
              </a:rPr>
              <a:t>oh</a:t>
            </a:r>
            <a:r>
              <a:rPr sz="1650" spc="-75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1650" spc="-204" dirty="0">
                <a:solidFill>
                  <a:srgbClr val="FFFFFF"/>
                </a:solidFill>
                <a:latin typeface="Times New Roman"/>
                <a:cs typeface="Times New Roman"/>
              </a:rPr>
              <a:t>m</a:t>
            </a:r>
            <a:r>
              <a:rPr sz="1650" spc="-75" dirty="0">
                <a:solidFill>
                  <a:srgbClr val="FFFFFF"/>
                </a:solidFill>
                <a:latin typeface="Times New Roman"/>
                <a:cs typeface="Times New Roman"/>
              </a:rPr>
              <a:t>ad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761846" y="2188868"/>
            <a:ext cx="3604260" cy="1276985"/>
          </a:xfrm>
          <a:prstGeom prst="rect">
            <a:avLst/>
          </a:prstGeom>
        </p:spPr>
        <p:txBody>
          <a:bodyPr vert="horz" wrap="square" lIns="0" tIns="74295" rIns="0" bIns="0" rtlCol="0">
            <a:spAutoFit/>
          </a:bodyPr>
          <a:lstStyle/>
          <a:p>
            <a:pPr marL="189865">
              <a:lnSpc>
                <a:spcPct val="100000"/>
              </a:lnSpc>
              <a:spcBef>
                <a:spcPts val="585"/>
              </a:spcBef>
            </a:pPr>
            <a:r>
              <a:rPr sz="2300" spc="-31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2300" spc="-215" dirty="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sz="2300" spc="-270" dirty="0">
                <a:solidFill>
                  <a:srgbClr val="FFFFFF"/>
                </a:solidFill>
                <a:latin typeface="Trebuchet MS"/>
                <a:cs typeface="Trebuchet MS"/>
              </a:rPr>
              <a:t>EE</a:t>
            </a:r>
            <a:r>
              <a:rPr sz="2300" spc="-19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2300" spc="-1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300" spc="-31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2300" spc="-200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2300" spc="160" dirty="0">
                <a:solidFill>
                  <a:srgbClr val="FFFFFF"/>
                </a:solidFill>
                <a:latin typeface="Trebuchet MS"/>
                <a:cs typeface="Trebuchet MS"/>
              </a:rPr>
              <a:t>-</a:t>
            </a:r>
            <a:r>
              <a:rPr sz="2300" spc="-35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2300" spc="-265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2300" spc="-27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2300" spc="160" dirty="0">
                <a:solidFill>
                  <a:srgbClr val="FFFFFF"/>
                </a:solidFill>
                <a:latin typeface="Trebuchet MS"/>
                <a:cs typeface="Trebuchet MS"/>
              </a:rPr>
              <a:t>-</a:t>
            </a:r>
            <a:r>
              <a:rPr sz="2300" spc="-505" dirty="0">
                <a:solidFill>
                  <a:srgbClr val="FFFFFF"/>
                </a:solidFill>
                <a:latin typeface="Trebuchet MS"/>
                <a:cs typeface="Trebuchet MS"/>
              </a:rPr>
              <a:t>J</a:t>
            </a:r>
            <a:r>
              <a:rPr sz="2300" spc="-31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2300" spc="-114" dirty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2300" spc="-1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300" spc="-35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2300" spc="-195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2300" spc="-18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2300" spc="-6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2300" spc="-200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2300" spc="-6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2300" spc="-200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2300" spc="-445" dirty="0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endParaRPr sz="2300">
              <a:latin typeface="Trebuchet MS"/>
              <a:cs typeface="Trebuchet MS"/>
            </a:endParaRPr>
          </a:p>
          <a:p>
            <a:pPr marL="12700" marR="5080" algn="just">
              <a:lnSpc>
                <a:spcPct val="113199"/>
              </a:lnSpc>
              <a:spcBef>
                <a:spcPts val="85"/>
              </a:spcBef>
            </a:pPr>
            <a:r>
              <a:rPr sz="1600" spc="-125" dirty="0">
                <a:solidFill>
                  <a:srgbClr val="FF6600"/>
                </a:solidFill>
                <a:latin typeface="Trebuchet MS"/>
                <a:cs typeface="Trebuchet MS"/>
              </a:rPr>
              <a:t>By</a:t>
            </a:r>
            <a:r>
              <a:rPr sz="1600" spc="-12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65" dirty="0">
                <a:solidFill>
                  <a:srgbClr val="FF6600"/>
                </a:solidFill>
                <a:latin typeface="Trebuchet MS"/>
                <a:cs typeface="Trebuchet MS"/>
              </a:rPr>
              <a:t>fostering</a:t>
            </a:r>
            <a:r>
              <a:rPr sz="1600" spc="-16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215" dirty="0">
                <a:solidFill>
                  <a:srgbClr val="FF6600"/>
                </a:solidFill>
                <a:latin typeface="Trebuchet MS"/>
                <a:cs typeface="Trebuchet MS"/>
              </a:rPr>
              <a:t>the</a:t>
            </a:r>
            <a:r>
              <a:rPr sz="1600" spc="-21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90" dirty="0">
                <a:solidFill>
                  <a:srgbClr val="FF6600"/>
                </a:solidFill>
                <a:latin typeface="Trebuchet MS"/>
                <a:cs typeface="Trebuchet MS"/>
              </a:rPr>
              <a:t>growth</a:t>
            </a:r>
            <a:r>
              <a:rPr sz="1600" spc="-185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20" dirty="0">
                <a:solidFill>
                  <a:srgbClr val="FF6600"/>
                </a:solidFill>
                <a:latin typeface="Trebuchet MS"/>
                <a:cs typeface="Trebuchet MS"/>
              </a:rPr>
              <a:t>of</a:t>
            </a:r>
            <a:r>
              <a:rPr sz="1600" spc="-114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90" dirty="0">
                <a:solidFill>
                  <a:srgbClr val="FF6600"/>
                </a:solidFill>
                <a:latin typeface="Trebuchet MS"/>
                <a:cs typeface="Trebuchet MS"/>
              </a:rPr>
              <a:t>tomorrow’s</a:t>
            </a:r>
            <a:r>
              <a:rPr sz="1600" spc="-185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80" dirty="0">
                <a:solidFill>
                  <a:srgbClr val="FF6600"/>
                </a:solidFill>
                <a:latin typeface="Trebuchet MS"/>
                <a:cs typeface="Trebuchet MS"/>
              </a:rPr>
              <a:t>skilled </a:t>
            </a:r>
            <a:r>
              <a:rPr sz="1600" spc="-175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80" dirty="0">
                <a:solidFill>
                  <a:srgbClr val="FF6600"/>
                </a:solidFill>
                <a:latin typeface="Trebuchet MS"/>
                <a:cs typeface="Trebuchet MS"/>
              </a:rPr>
              <a:t>workforce,</a:t>
            </a:r>
            <a:r>
              <a:rPr sz="1600" spc="-175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40" dirty="0">
                <a:solidFill>
                  <a:srgbClr val="FF6600"/>
                </a:solidFill>
                <a:latin typeface="Trebuchet MS"/>
                <a:cs typeface="Trebuchet MS"/>
              </a:rPr>
              <a:t>on-the-job</a:t>
            </a:r>
            <a:r>
              <a:rPr sz="1600" spc="-135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80" dirty="0">
                <a:solidFill>
                  <a:srgbClr val="FF6600"/>
                </a:solidFill>
                <a:latin typeface="Trebuchet MS"/>
                <a:cs typeface="Trebuchet MS"/>
              </a:rPr>
              <a:t>training</a:t>
            </a:r>
            <a:r>
              <a:rPr sz="1600" spc="-175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35" dirty="0">
                <a:solidFill>
                  <a:srgbClr val="FF6600"/>
                </a:solidFill>
                <a:latin typeface="Trebuchet MS"/>
                <a:cs typeface="Trebuchet MS"/>
              </a:rPr>
              <a:t>for</a:t>
            </a:r>
            <a:r>
              <a:rPr sz="1600" spc="-13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65" dirty="0">
                <a:solidFill>
                  <a:srgbClr val="FF6600"/>
                </a:solidFill>
                <a:latin typeface="Trebuchet MS"/>
                <a:cs typeface="Trebuchet MS"/>
              </a:rPr>
              <a:t>young </a:t>
            </a:r>
            <a:r>
              <a:rPr sz="1600" spc="-16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210" dirty="0">
                <a:solidFill>
                  <a:srgbClr val="FF6600"/>
                </a:solidFill>
                <a:latin typeface="Trebuchet MS"/>
                <a:cs typeface="Trebuchet MS"/>
              </a:rPr>
              <a:t>employees</a:t>
            </a:r>
            <a:r>
              <a:rPr sz="1600" spc="-2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90" dirty="0">
                <a:solidFill>
                  <a:srgbClr val="FF6600"/>
                </a:solidFill>
                <a:latin typeface="Trebuchet MS"/>
                <a:cs typeface="Trebuchet MS"/>
              </a:rPr>
              <a:t>benefits</a:t>
            </a:r>
            <a:r>
              <a:rPr sz="1600" spc="-2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85" dirty="0">
                <a:solidFill>
                  <a:srgbClr val="FF6600"/>
                </a:solidFill>
                <a:latin typeface="Trebuchet MS"/>
                <a:cs typeface="Trebuchet MS"/>
              </a:rPr>
              <a:t>both</a:t>
            </a:r>
            <a:r>
              <a:rPr sz="1600" spc="-2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215" dirty="0">
                <a:solidFill>
                  <a:srgbClr val="FF6600"/>
                </a:solidFill>
                <a:latin typeface="Trebuchet MS"/>
                <a:cs typeface="Trebuchet MS"/>
              </a:rPr>
              <a:t>the</a:t>
            </a:r>
            <a:r>
              <a:rPr sz="1600" spc="-2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80" dirty="0">
                <a:solidFill>
                  <a:srgbClr val="FF6600"/>
                </a:solidFill>
                <a:latin typeface="Trebuchet MS"/>
                <a:cs typeface="Trebuchet MS"/>
              </a:rPr>
              <a:t>youths</a:t>
            </a:r>
            <a:r>
              <a:rPr sz="1600" spc="-2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210" dirty="0">
                <a:solidFill>
                  <a:srgbClr val="FF6600"/>
                </a:solidFill>
                <a:latin typeface="Trebuchet MS"/>
                <a:cs typeface="Trebuchet MS"/>
              </a:rPr>
              <a:t>and</a:t>
            </a:r>
            <a:r>
              <a:rPr sz="1600" spc="-2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215" dirty="0">
                <a:solidFill>
                  <a:srgbClr val="FF6600"/>
                </a:solidFill>
                <a:latin typeface="Trebuchet MS"/>
                <a:cs typeface="Trebuchet MS"/>
              </a:rPr>
              <a:t>the</a:t>
            </a:r>
            <a:r>
              <a:rPr sz="1600" spc="-2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95" dirty="0">
                <a:solidFill>
                  <a:srgbClr val="FF6600"/>
                </a:solidFill>
                <a:latin typeface="Trebuchet MS"/>
                <a:cs typeface="Trebuchet MS"/>
              </a:rPr>
              <a:t>long-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761846" y="3472752"/>
            <a:ext cx="212153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145" dirty="0">
                <a:solidFill>
                  <a:srgbClr val="FF6600"/>
                </a:solidFill>
                <a:latin typeface="Trebuchet MS"/>
                <a:cs typeface="Trebuchet MS"/>
              </a:rPr>
              <a:t>t</a:t>
            </a:r>
            <a:r>
              <a:rPr sz="1600" spc="-254" dirty="0">
                <a:solidFill>
                  <a:srgbClr val="FF6600"/>
                </a:solidFill>
                <a:latin typeface="Trebuchet MS"/>
                <a:cs typeface="Trebuchet MS"/>
              </a:rPr>
              <a:t>e</a:t>
            </a:r>
            <a:r>
              <a:rPr sz="1600" spc="-170" dirty="0">
                <a:solidFill>
                  <a:srgbClr val="FF6600"/>
                </a:solidFill>
                <a:latin typeface="Trebuchet MS"/>
                <a:cs typeface="Trebuchet MS"/>
              </a:rPr>
              <a:t>r</a:t>
            </a:r>
            <a:r>
              <a:rPr sz="1600" spc="-325" dirty="0">
                <a:solidFill>
                  <a:srgbClr val="FF6600"/>
                </a:solidFill>
                <a:latin typeface="Trebuchet MS"/>
                <a:cs typeface="Trebuchet MS"/>
              </a:rPr>
              <a:t>m</a:t>
            </a:r>
            <a:r>
              <a:rPr sz="1600" spc="-9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70" dirty="0">
                <a:solidFill>
                  <a:srgbClr val="FF6600"/>
                </a:solidFill>
                <a:latin typeface="Trebuchet MS"/>
                <a:cs typeface="Trebuchet MS"/>
              </a:rPr>
              <a:t>s</a:t>
            </a:r>
            <a:r>
              <a:rPr sz="1600" spc="-220" dirty="0">
                <a:solidFill>
                  <a:srgbClr val="FF6600"/>
                </a:solidFill>
                <a:latin typeface="Trebuchet MS"/>
                <a:cs typeface="Trebuchet MS"/>
              </a:rPr>
              <a:t>u</a:t>
            </a:r>
            <a:r>
              <a:rPr sz="1600" spc="-190" dirty="0">
                <a:solidFill>
                  <a:srgbClr val="FF6600"/>
                </a:solidFill>
                <a:latin typeface="Trebuchet MS"/>
                <a:cs typeface="Trebuchet MS"/>
              </a:rPr>
              <a:t>cc</a:t>
            </a:r>
            <a:r>
              <a:rPr sz="1600" spc="-254" dirty="0">
                <a:solidFill>
                  <a:srgbClr val="FF6600"/>
                </a:solidFill>
                <a:latin typeface="Trebuchet MS"/>
                <a:cs typeface="Trebuchet MS"/>
              </a:rPr>
              <a:t>e</a:t>
            </a:r>
            <a:r>
              <a:rPr sz="1600" spc="-170" dirty="0">
                <a:solidFill>
                  <a:srgbClr val="FF6600"/>
                </a:solidFill>
                <a:latin typeface="Trebuchet MS"/>
                <a:cs typeface="Trebuchet MS"/>
              </a:rPr>
              <a:t>ss</a:t>
            </a:r>
            <a:r>
              <a:rPr sz="1600" spc="-9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40" dirty="0">
                <a:solidFill>
                  <a:srgbClr val="FF6600"/>
                </a:solidFill>
                <a:latin typeface="Trebuchet MS"/>
                <a:cs typeface="Trebuchet MS"/>
              </a:rPr>
              <a:t>o</a:t>
            </a:r>
            <a:r>
              <a:rPr sz="1600" spc="-100" dirty="0">
                <a:solidFill>
                  <a:srgbClr val="FF6600"/>
                </a:solidFill>
                <a:latin typeface="Trebuchet MS"/>
                <a:cs typeface="Trebuchet MS"/>
              </a:rPr>
              <a:t>f</a:t>
            </a:r>
            <a:r>
              <a:rPr sz="1600" spc="-9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45" dirty="0">
                <a:solidFill>
                  <a:srgbClr val="FF6600"/>
                </a:solidFill>
                <a:latin typeface="Trebuchet MS"/>
                <a:cs typeface="Trebuchet MS"/>
              </a:rPr>
              <a:t>t</a:t>
            </a:r>
            <a:r>
              <a:rPr sz="1600" spc="-240" dirty="0">
                <a:solidFill>
                  <a:srgbClr val="FF6600"/>
                </a:solidFill>
                <a:latin typeface="Trebuchet MS"/>
                <a:cs typeface="Trebuchet MS"/>
              </a:rPr>
              <a:t>h</a:t>
            </a:r>
            <a:r>
              <a:rPr sz="1600" spc="-250" dirty="0">
                <a:solidFill>
                  <a:srgbClr val="FF6600"/>
                </a:solidFill>
                <a:latin typeface="Trebuchet MS"/>
                <a:cs typeface="Trebuchet MS"/>
              </a:rPr>
              <a:t>e</a:t>
            </a:r>
            <a:r>
              <a:rPr sz="1600" spc="-9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90" dirty="0">
                <a:solidFill>
                  <a:srgbClr val="FF6600"/>
                </a:solidFill>
                <a:latin typeface="Trebuchet MS"/>
                <a:cs typeface="Trebuchet MS"/>
              </a:rPr>
              <a:t>c</a:t>
            </a:r>
            <a:r>
              <a:rPr sz="1600" spc="-140" dirty="0">
                <a:solidFill>
                  <a:srgbClr val="FF6600"/>
                </a:solidFill>
                <a:latin typeface="Trebuchet MS"/>
                <a:cs typeface="Trebuchet MS"/>
              </a:rPr>
              <a:t>o</a:t>
            </a:r>
            <a:r>
              <a:rPr sz="1600" spc="-330" dirty="0">
                <a:solidFill>
                  <a:srgbClr val="FF6600"/>
                </a:solidFill>
                <a:latin typeface="Trebuchet MS"/>
                <a:cs typeface="Trebuchet MS"/>
              </a:rPr>
              <a:t>m</a:t>
            </a:r>
            <a:r>
              <a:rPr sz="1600" spc="-185" dirty="0">
                <a:solidFill>
                  <a:srgbClr val="FF6600"/>
                </a:solidFill>
                <a:latin typeface="Trebuchet MS"/>
                <a:cs typeface="Trebuchet MS"/>
              </a:rPr>
              <a:t>p</a:t>
            </a:r>
            <a:r>
              <a:rPr sz="1600" spc="-240" dirty="0">
                <a:solidFill>
                  <a:srgbClr val="FF6600"/>
                </a:solidFill>
                <a:latin typeface="Trebuchet MS"/>
                <a:cs typeface="Trebuchet MS"/>
              </a:rPr>
              <a:t>a</a:t>
            </a:r>
            <a:r>
              <a:rPr sz="1600" spc="-195" dirty="0">
                <a:solidFill>
                  <a:srgbClr val="FF6600"/>
                </a:solidFill>
                <a:latin typeface="Trebuchet MS"/>
                <a:cs typeface="Trebuchet MS"/>
              </a:rPr>
              <a:t>n</a:t>
            </a:r>
            <a:r>
              <a:rPr sz="1600" spc="-165" dirty="0">
                <a:solidFill>
                  <a:srgbClr val="FF6600"/>
                </a:solidFill>
                <a:latin typeface="Trebuchet MS"/>
                <a:cs typeface="Trebuchet MS"/>
              </a:rPr>
              <a:t>y</a:t>
            </a:r>
            <a:r>
              <a:rPr sz="1600" spc="-125" dirty="0">
                <a:solidFill>
                  <a:srgbClr val="FF6600"/>
                </a:solidFill>
                <a:latin typeface="Trebuchet MS"/>
                <a:cs typeface="Trebuchet MS"/>
              </a:rPr>
              <a:t>.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761846" y="4516536"/>
            <a:ext cx="3604260" cy="1817370"/>
          </a:xfrm>
          <a:prstGeom prst="rect">
            <a:avLst/>
          </a:prstGeom>
        </p:spPr>
        <p:txBody>
          <a:bodyPr vert="horz" wrap="square" lIns="0" tIns="74930" rIns="0" bIns="0" rtlCol="0">
            <a:spAutoFit/>
          </a:bodyPr>
          <a:lstStyle/>
          <a:p>
            <a:pPr marL="100965" algn="just">
              <a:lnSpc>
                <a:spcPct val="100000"/>
              </a:lnSpc>
              <a:spcBef>
                <a:spcPts val="590"/>
              </a:spcBef>
            </a:pPr>
            <a:r>
              <a:rPr sz="2200" spc="-235" dirty="0">
                <a:solidFill>
                  <a:srgbClr val="FFFFFF"/>
                </a:solidFill>
                <a:latin typeface="Trebuchet MS"/>
                <a:cs typeface="Trebuchet MS"/>
              </a:rPr>
              <a:t>ENCOURAGE</a:t>
            </a:r>
            <a:r>
              <a:rPr sz="2200" spc="-1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200" spc="-215" dirty="0">
                <a:solidFill>
                  <a:srgbClr val="FFFFFF"/>
                </a:solidFill>
                <a:latin typeface="Trebuchet MS"/>
                <a:cs typeface="Trebuchet MS"/>
              </a:rPr>
              <a:t>ENTREPRENUERSHIP</a:t>
            </a:r>
            <a:endParaRPr sz="2200">
              <a:latin typeface="Trebuchet MS"/>
              <a:cs typeface="Trebuchet MS"/>
            </a:endParaRPr>
          </a:p>
          <a:p>
            <a:pPr marL="12700" marR="5080" algn="just">
              <a:lnSpc>
                <a:spcPct val="113199"/>
              </a:lnSpc>
              <a:spcBef>
                <a:spcPts val="105"/>
              </a:spcBef>
            </a:pPr>
            <a:r>
              <a:rPr sz="1600" spc="-95" dirty="0">
                <a:solidFill>
                  <a:srgbClr val="FF6600"/>
                </a:solidFill>
                <a:latin typeface="Trebuchet MS"/>
                <a:cs typeface="Trebuchet MS"/>
              </a:rPr>
              <a:t>It </a:t>
            </a:r>
            <a:r>
              <a:rPr sz="1600" spc="-175" dirty="0">
                <a:solidFill>
                  <a:srgbClr val="FF6600"/>
                </a:solidFill>
                <a:latin typeface="Trebuchet MS"/>
                <a:cs typeface="Trebuchet MS"/>
              </a:rPr>
              <a:t>is</a:t>
            </a:r>
            <a:r>
              <a:rPr sz="1600" spc="-17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204" dirty="0">
                <a:solidFill>
                  <a:srgbClr val="FF6600"/>
                </a:solidFill>
                <a:latin typeface="Trebuchet MS"/>
                <a:cs typeface="Trebuchet MS"/>
              </a:rPr>
              <a:t>imperative</a:t>
            </a:r>
            <a:r>
              <a:rPr sz="1600" spc="-20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90" dirty="0">
                <a:solidFill>
                  <a:srgbClr val="FF6600"/>
                </a:solidFill>
                <a:latin typeface="Trebuchet MS"/>
                <a:cs typeface="Trebuchet MS"/>
              </a:rPr>
              <a:t>that</a:t>
            </a:r>
            <a:r>
              <a:rPr sz="1600" spc="-185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210" dirty="0">
                <a:solidFill>
                  <a:srgbClr val="FF6600"/>
                </a:solidFill>
                <a:latin typeface="Trebuchet MS"/>
                <a:cs typeface="Trebuchet MS"/>
              </a:rPr>
              <a:t>the</a:t>
            </a:r>
            <a:r>
              <a:rPr sz="1600" spc="-204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80" dirty="0">
                <a:solidFill>
                  <a:srgbClr val="FF6600"/>
                </a:solidFill>
                <a:latin typeface="Trebuchet MS"/>
                <a:cs typeface="Trebuchet MS"/>
              </a:rPr>
              <a:t>youth</a:t>
            </a:r>
            <a:r>
              <a:rPr sz="1600" spc="-175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80" dirty="0">
                <a:solidFill>
                  <a:srgbClr val="FF6600"/>
                </a:solidFill>
                <a:latin typeface="Trebuchet MS"/>
                <a:cs typeface="Trebuchet MS"/>
              </a:rPr>
              <a:t>develop</a:t>
            </a:r>
            <a:r>
              <a:rPr sz="1600" spc="-175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85" dirty="0">
                <a:solidFill>
                  <a:srgbClr val="FF6600"/>
                </a:solidFill>
                <a:latin typeface="Trebuchet MS"/>
                <a:cs typeface="Trebuchet MS"/>
              </a:rPr>
              <a:t>business, </a:t>
            </a:r>
            <a:r>
              <a:rPr sz="1600" spc="-18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85" dirty="0">
                <a:solidFill>
                  <a:srgbClr val="FF6600"/>
                </a:solidFill>
                <a:latin typeface="Trebuchet MS"/>
                <a:cs typeface="Trebuchet MS"/>
              </a:rPr>
              <a:t>technical,</a:t>
            </a:r>
            <a:r>
              <a:rPr sz="1600" spc="-18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204" dirty="0">
                <a:solidFill>
                  <a:srgbClr val="FF6600"/>
                </a:solidFill>
                <a:latin typeface="Trebuchet MS"/>
                <a:cs typeface="Trebuchet MS"/>
              </a:rPr>
              <a:t>and</a:t>
            </a:r>
            <a:r>
              <a:rPr sz="1600" spc="-20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65" dirty="0">
                <a:solidFill>
                  <a:srgbClr val="FF6600"/>
                </a:solidFill>
                <a:latin typeface="Trebuchet MS"/>
                <a:cs typeface="Trebuchet MS"/>
              </a:rPr>
              <a:t>life</a:t>
            </a:r>
            <a:r>
              <a:rPr sz="1600" spc="-160" dirty="0">
                <a:solidFill>
                  <a:srgbClr val="FF6600"/>
                </a:solidFill>
                <a:latin typeface="Trebuchet MS"/>
                <a:cs typeface="Trebuchet MS"/>
              </a:rPr>
              <a:t> skills</a:t>
            </a:r>
            <a:r>
              <a:rPr sz="1600" spc="-155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90" dirty="0">
                <a:solidFill>
                  <a:srgbClr val="FF6600"/>
                </a:solidFill>
                <a:latin typeface="Trebuchet MS"/>
                <a:cs typeface="Trebuchet MS"/>
              </a:rPr>
              <a:t>that</a:t>
            </a:r>
            <a:r>
              <a:rPr sz="1600" spc="-185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210" dirty="0">
                <a:solidFill>
                  <a:srgbClr val="FF6600"/>
                </a:solidFill>
                <a:latin typeface="Trebuchet MS"/>
                <a:cs typeface="Trebuchet MS"/>
              </a:rPr>
              <a:t>extend</a:t>
            </a:r>
            <a:r>
              <a:rPr sz="1600" spc="-204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90" dirty="0">
                <a:solidFill>
                  <a:srgbClr val="FF6600"/>
                </a:solidFill>
                <a:latin typeface="Trebuchet MS"/>
                <a:cs typeface="Trebuchet MS"/>
              </a:rPr>
              <a:t>beyond</a:t>
            </a:r>
            <a:r>
              <a:rPr sz="1600" spc="-185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210" dirty="0">
                <a:solidFill>
                  <a:srgbClr val="FF6600"/>
                </a:solidFill>
                <a:latin typeface="Trebuchet MS"/>
                <a:cs typeface="Trebuchet MS"/>
              </a:rPr>
              <a:t>the </a:t>
            </a:r>
            <a:r>
              <a:rPr sz="1600" spc="-204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85" dirty="0">
                <a:solidFill>
                  <a:srgbClr val="FF6600"/>
                </a:solidFill>
                <a:latin typeface="Trebuchet MS"/>
                <a:cs typeface="Trebuchet MS"/>
              </a:rPr>
              <a:t>business.</a:t>
            </a:r>
            <a:r>
              <a:rPr sz="1600" spc="-18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229" dirty="0">
                <a:solidFill>
                  <a:srgbClr val="FF6600"/>
                </a:solidFill>
                <a:latin typeface="Trebuchet MS"/>
                <a:cs typeface="Trebuchet MS"/>
              </a:rPr>
              <a:t>These</a:t>
            </a:r>
            <a:r>
              <a:rPr sz="1600" spc="-225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80" dirty="0">
                <a:solidFill>
                  <a:srgbClr val="FF6600"/>
                </a:solidFill>
                <a:latin typeface="Trebuchet MS"/>
                <a:cs typeface="Trebuchet MS"/>
              </a:rPr>
              <a:t>youth</a:t>
            </a:r>
            <a:r>
              <a:rPr sz="1600" spc="-175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200" dirty="0">
                <a:solidFill>
                  <a:srgbClr val="FF6600"/>
                </a:solidFill>
                <a:latin typeface="Trebuchet MS"/>
                <a:cs typeface="Trebuchet MS"/>
              </a:rPr>
              <a:t>might</a:t>
            </a:r>
            <a:r>
              <a:rPr sz="1600" spc="-195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55" dirty="0">
                <a:solidFill>
                  <a:srgbClr val="FF6600"/>
                </a:solidFill>
                <a:latin typeface="Trebuchet MS"/>
                <a:cs typeface="Trebuchet MS"/>
              </a:rPr>
              <a:t>not</a:t>
            </a:r>
            <a:r>
              <a:rPr sz="1600" spc="-15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204" dirty="0">
                <a:solidFill>
                  <a:srgbClr val="FF6600"/>
                </a:solidFill>
                <a:latin typeface="Trebuchet MS"/>
                <a:cs typeface="Trebuchet MS"/>
              </a:rPr>
              <a:t>always</a:t>
            </a:r>
            <a:r>
              <a:rPr sz="1600" spc="-20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235" dirty="0">
                <a:solidFill>
                  <a:srgbClr val="FF6600"/>
                </a:solidFill>
                <a:latin typeface="Trebuchet MS"/>
                <a:cs typeface="Trebuchet MS"/>
              </a:rPr>
              <a:t>be</a:t>
            </a:r>
            <a:r>
              <a:rPr sz="1600" spc="-229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85" dirty="0">
                <a:solidFill>
                  <a:srgbClr val="FF6600"/>
                </a:solidFill>
                <a:latin typeface="Trebuchet MS"/>
                <a:cs typeface="Trebuchet MS"/>
              </a:rPr>
              <a:t>in </a:t>
            </a:r>
            <a:r>
              <a:rPr sz="1600" spc="-18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200" dirty="0">
                <a:solidFill>
                  <a:srgbClr val="FF6600"/>
                </a:solidFill>
                <a:latin typeface="Trebuchet MS"/>
                <a:cs typeface="Trebuchet MS"/>
              </a:rPr>
              <a:t>entrepreneurial</a:t>
            </a:r>
            <a:r>
              <a:rPr sz="1600" spc="-195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70" dirty="0">
                <a:solidFill>
                  <a:srgbClr val="FF6600"/>
                </a:solidFill>
                <a:latin typeface="Trebuchet MS"/>
                <a:cs typeface="Trebuchet MS"/>
              </a:rPr>
              <a:t>roles</a:t>
            </a:r>
            <a:r>
              <a:rPr sz="1600" spc="-165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90" dirty="0">
                <a:solidFill>
                  <a:srgbClr val="FF6600"/>
                </a:solidFill>
                <a:latin typeface="Trebuchet MS"/>
                <a:cs typeface="Trebuchet MS"/>
              </a:rPr>
              <a:t>but</a:t>
            </a:r>
            <a:r>
              <a:rPr sz="1600" spc="-185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80" dirty="0">
                <a:solidFill>
                  <a:srgbClr val="FF6600"/>
                </a:solidFill>
                <a:latin typeface="Trebuchet MS"/>
                <a:cs typeface="Trebuchet MS"/>
              </a:rPr>
              <a:t>having</a:t>
            </a:r>
            <a:r>
              <a:rPr sz="1600" spc="-175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60" dirty="0">
                <a:solidFill>
                  <a:srgbClr val="FF6600"/>
                </a:solidFill>
                <a:latin typeface="Trebuchet MS"/>
                <a:cs typeface="Trebuchet MS"/>
              </a:rPr>
              <a:t>skills</a:t>
            </a:r>
            <a:r>
              <a:rPr sz="1600" spc="16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90" dirty="0">
                <a:solidFill>
                  <a:srgbClr val="FF6600"/>
                </a:solidFill>
                <a:latin typeface="Trebuchet MS"/>
                <a:cs typeface="Trebuchet MS"/>
              </a:rPr>
              <a:t>that</a:t>
            </a:r>
            <a:r>
              <a:rPr sz="1600" spc="105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90" dirty="0">
                <a:solidFill>
                  <a:srgbClr val="FF6600"/>
                </a:solidFill>
                <a:latin typeface="Trebuchet MS"/>
                <a:cs typeface="Trebuchet MS"/>
              </a:rPr>
              <a:t>will </a:t>
            </a:r>
            <a:r>
              <a:rPr sz="1600" spc="-185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70" dirty="0">
                <a:solidFill>
                  <a:srgbClr val="FF6600"/>
                </a:solidFill>
                <a:latin typeface="Trebuchet MS"/>
                <a:cs typeface="Trebuchet MS"/>
              </a:rPr>
              <a:t>s</a:t>
            </a:r>
            <a:r>
              <a:rPr sz="1600" spc="-145" dirty="0">
                <a:solidFill>
                  <a:srgbClr val="FF6600"/>
                </a:solidFill>
                <a:latin typeface="Trebuchet MS"/>
                <a:cs typeface="Trebuchet MS"/>
              </a:rPr>
              <a:t>t</a:t>
            </a:r>
            <a:r>
              <a:rPr sz="1600" spc="-235" dirty="0">
                <a:solidFill>
                  <a:srgbClr val="FF6600"/>
                </a:solidFill>
                <a:latin typeface="Trebuchet MS"/>
                <a:cs typeface="Trebuchet MS"/>
              </a:rPr>
              <a:t>a</a:t>
            </a:r>
            <a:r>
              <a:rPr sz="1600" spc="-190" dirty="0">
                <a:solidFill>
                  <a:srgbClr val="FF6600"/>
                </a:solidFill>
                <a:latin typeface="Trebuchet MS"/>
                <a:cs typeface="Trebuchet MS"/>
              </a:rPr>
              <a:t>n</a:t>
            </a:r>
            <a:r>
              <a:rPr sz="1600" spc="-195" dirty="0">
                <a:solidFill>
                  <a:srgbClr val="FF6600"/>
                </a:solidFill>
                <a:latin typeface="Trebuchet MS"/>
                <a:cs typeface="Trebuchet MS"/>
              </a:rPr>
              <a:t>d</a:t>
            </a:r>
            <a:r>
              <a:rPr sz="1600" spc="-9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45" dirty="0">
                <a:solidFill>
                  <a:srgbClr val="FF6600"/>
                </a:solidFill>
                <a:latin typeface="Trebuchet MS"/>
                <a:cs typeface="Trebuchet MS"/>
              </a:rPr>
              <a:t>t</a:t>
            </a:r>
            <a:r>
              <a:rPr sz="1600" spc="-235" dirty="0">
                <a:solidFill>
                  <a:srgbClr val="FF6600"/>
                </a:solidFill>
                <a:latin typeface="Trebuchet MS"/>
                <a:cs typeface="Trebuchet MS"/>
              </a:rPr>
              <a:t>h</a:t>
            </a:r>
            <a:r>
              <a:rPr sz="1600" spc="-250" dirty="0">
                <a:solidFill>
                  <a:srgbClr val="FF6600"/>
                </a:solidFill>
                <a:latin typeface="Trebuchet MS"/>
                <a:cs typeface="Trebuchet MS"/>
              </a:rPr>
              <a:t>e</a:t>
            </a:r>
            <a:r>
              <a:rPr sz="1600" spc="-325" dirty="0">
                <a:solidFill>
                  <a:srgbClr val="FF6600"/>
                </a:solidFill>
                <a:latin typeface="Trebuchet MS"/>
                <a:cs typeface="Trebuchet MS"/>
              </a:rPr>
              <a:t>m</a:t>
            </a:r>
            <a:r>
              <a:rPr sz="1600" spc="-9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80" dirty="0">
                <a:solidFill>
                  <a:srgbClr val="FF6600"/>
                </a:solidFill>
                <a:latin typeface="Trebuchet MS"/>
                <a:cs typeface="Trebuchet MS"/>
              </a:rPr>
              <a:t>i</a:t>
            </a:r>
            <a:r>
              <a:rPr sz="1600" spc="-190" dirty="0">
                <a:solidFill>
                  <a:srgbClr val="FF6600"/>
                </a:solidFill>
                <a:latin typeface="Trebuchet MS"/>
                <a:cs typeface="Trebuchet MS"/>
              </a:rPr>
              <a:t>n</a:t>
            </a:r>
            <a:r>
              <a:rPr sz="1600" spc="-9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10" dirty="0">
                <a:solidFill>
                  <a:srgbClr val="FF6600"/>
                </a:solidFill>
                <a:latin typeface="Trebuchet MS"/>
                <a:cs typeface="Trebuchet MS"/>
              </a:rPr>
              <a:t>g</a:t>
            </a:r>
            <a:r>
              <a:rPr sz="1600" spc="-135" dirty="0">
                <a:solidFill>
                  <a:srgbClr val="FF6600"/>
                </a:solidFill>
                <a:latin typeface="Trebuchet MS"/>
                <a:cs typeface="Trebuchet MS"/>
              </a:rPr>
              <a:t>oo</a:t>
            </a:r>
            <a:r>
              <a:rPr sz="1600" spc="-195" dirty="0">
                <a:solidFill>
                  <a:srgbClr val="FF6600"/>
                </a:solidFill>
                <a:latin typeface="Trebuchet MS"/>
                <a:cs typeface="Trebuchet MS"/>
              </a:rPr>
              <a:t>d</a:t>
            </a:r>
            <a:r>
              <a:rPr sz="1600" spc="-9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70" dirty="0">
                <a:solidFill>
                  <a:srgbClr val="FF6600"/>
                </a:solidFill>
                <a:latin typeface="Trebuchet MS"/>
                <a:cs typeface="Trebuchet MS"/>
              </a:rPr>
              <a:t>s</a:t>
            </a:r>
            <a:r>
              <a:rPr sz="1600" spc="-145" dirty="0">
                <a:solidFill>
                  <a:srgbClr val="FF6600"/>
                </a:solidFill>
                <a:latin typeface="Trebuchet MS"/>
                <a:cs typeface="Trebuchet MS"/>
              </a:rPr>
              <a:t>t</a:t>
            </a:r>
            <a:r>
              <a:rPr sz="1600" spc="-250" dirty="0">
                <a:solidFill>
                  <a:srgbClr val="FF6600"/>
                </a:solidFill>
                <a:latin typeface="Trebuchet MS"/>
                <a:cs typeface="Trebuchet MS"/>
              </a:rPr>
              <a:t>e</a:t>
            </a:r>
            <a:r>
              <a:rPr sz="1600" spc="-235" dirty="0">
                <a:solidFill>
                  <a:srgbClr val="FF6600"/>
                </a:solidFill>
                <a:latin typeface="Trebuchet MS"/>
                <a:cs typeface="Trebuchet MS"/>
              </a:rPr>
              <a:t>a</a:t>
            </a:r>
            <a:r>
              <a:rPr sz="1600" spc="-195" dirty="0">
                <a:solidFill>
                  <a:srgbClr val="FF6600"/>
                </a:solidFill>
                <a:latin typeface="Trebuchet MS"/>
                <a:cs typeface="Trebuchet MS"/>
              </a:rPr>
              <a:t>d</a:t>
            </a:r>
            <a:r>
              <a:rPr sz="1600" spc="-125" dirty="0">
                <a:solidFill>
                  <a:srgbClr val="FF6600"/>
                </a:solidFill>
                <a:latin typeface="Trebuchet MS"/>
                <a:cs typeface="Trebuchet MS"/>
              </a:rPr>
              <a:t>.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761846" y="6945901"/>
            <a:ext cx="3604260" cy="643890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62865">
              <a:lnSpc>
                <a:spcPct val="100000"/>
              </a:lnSpc>
              <a:spcBef>
                <a:spcPts val="390"/>
              </a:spcBef>
            </a:pPr>
            <a:r>
              <a:rPr sz="2000" spc="-13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2000" spc="-155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2000" spc="-25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2000" spc="-160" dirty="0">
                <a:solidFill>
                  <a:srgbClr val="FFFFFF"/>
                </a:solidFill>
                <a:latin typeface="Trebuchet MS"/>
                <a:cs typeface="Trebuchet MS"/>
              </a:rPr>
              <a:t>SS</a:t>
            </a:r>
            <a:r>
              <a:rPr sz="2000" spc="155" dirty="0">
                <a:solidFill>
                  <a:srgbClr val="FFFFFF"/>
                </a:solidFill>
                <a:latin typeface="Trebuchet MS"/>
                <a:cs typeface="Trebuchet MS"/>
              </a:rPr>
              <a:t>-</a:t>
            </a:r>
            <a:r>
              <a:rPr sz="2000" spc="-375" dirty="0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sz="2000" spc="-22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2000" spc="-15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2000" spc="-22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2000" spc="-155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2000" spc="-14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2000" spc="-29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2000" spc="-50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2000" spc="-25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2000" spc="-150" dirty="0">
                <a:solidFill>
                  <a:srgbClr val="FFFFFF"/>
                </a:solidFill>
                <a:latin typeface="Trebuchet MS"/>
                <a:cs typeface="Trebuchet MS"/>
              </a:rPr>
              <a:t>NA</a:t>
            </a:r>
            <a:r>
              <a:rPr sz="2000" spc="-229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2000" spc="-1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000" spc="80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2000" spc="-22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2000" spc="-15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2000" spc="-29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2000" spc="-25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2000" spc="-155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2000" spc="-160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2000" spc="-210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2000" spc="-50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2000" spc="-195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endParaRPr sz="20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250"/>
              </a:spcBef>
              <a:tabLst>
                <a:tab pos="533400" algn="l"/>
                <a:tab pos="1288415" algn="l"/>
                <a:tab pos="2240280" algn="l"/>
                <a:tab pos="2731770" algn="l"/>
                <a:tab pos="3181985" algn="l"/>
              </a:tabLst>
            </a:pPr>
            <a:r>
              <a:rPr sz="1600" spc="-270" dirty="0">
                <a:solidFill>
                  <a:srgbClr val="FF6600"/>
                </a:solidFill>
                <a:latin typeface="Trebuchet MS"/>
                <a:cs typeface="Trebuchet MS"/>
              </a:rPr>
              <a:t>W</a:t>
            </a:r>
            <a:r>
              <a:rPr sz="1600" spc="-229" dirty="0">
                <a:solidFill>
                  <a:srgbClr val="FF6600"/>
                </a:solidFill>
                <a:latin typeface="Trebuchet MS"/>
                <a:cs typeface="Trebuchet MS"/>
              </a:rPr>
              <a:t>h</a:t>
            </a:r>
            <a:r>
              <a:rPr sz="1600" spc="-245" dirty="0">
                <a:solidFill>
                  <a:srgbClr val="FF6600"/>
                </a:solidFill>
                <a:latin typeface="Trebuchet MS"/>
                <a:cs typeface="Trebuchet MS"/>
              </a:rPr>
              <a:t>e</a:t>
            </a:r>
            <a:r>
              <a:rPr sz="1600" spc="-175" dirty="0">
                <a:solidFill>
                  <a:srgbClr val="FF6600"/>
                </a:solidFill>
                <a:latin typeface="Trebuchet MS"/>
                <a:cs typeface="Trebuchet MS"/>
              </a:rPr>
              <a:t>n</a:t>
            </a:r>
            <a:r>
              <a:rPr sz="1600" dirty="0">
                <a:solidFill>
                  <a:srgbClr val="FF6600"/>
                </a:solidFill>
                <a:latin typeface="Trebuchet MS"/>
                <a:cs typeface="Trebuchet MS"/>
              </a:rPr>
              <a:t>	</a:t>
            </a:r>
            <a:r>
              <a:rPr sz="1600" spc="-185" dirty="0">
                <a:solidFill>
                  <a:srgbClr val="FF6600"/>
                </a:solidFill>
                <a:latin typeface="Trebuchet MS"/>
                <a:cs typeface="Trebuchet MS"/>
              </a:rPr>
              <a:t>d</a:t>
            </a:r>
            <a:r>
              <a:rPr sz="1600" spc="-175" dirty="0">
                <a:solidFill>
                  <a:srgbClr val="FF6600"/>
                </a:solidFill>
                <a:latin typeface="Trebuchet MS"/>
                <a:cs typeface="Trebuchet MS"/>
              </a:rPr>
              <a:t>i</a:t>
            </a:r>
            <a:r>
              <a:rPr sz="1600" spc="-95" dirty="0">
                <a:solidFill>
                  <a:srgbClr val="FF6600"/>
                </a:solidFill>
                <a:latin typeface="Trebuchet MS"/>
                <a:cs typeface="Trebuchet MS"/>
              </a:rPr>
              <a:t>ff</a:t>
            </a:r>
            <a:r>
              <a:rPr sz="1600" spc="-245" dirty="0">
                <a:solidFill>
                  <a:srgbClr val="FF6600"/>
                </a:solidFill>
                <a:latin typeface="Trebuchet MS"/>
                <a:cs typeface="Trebuchet MS"/>
              </a:rPr>
              <a:t>e</a:t>
            </a:r>
            <a:r>
              <a:rPr sz="1600" spc="-165" dirty="0">
                <a:solidFill>
                  <a:srgbClr val="FF6600"/>
                </a:solidFill>
                <a:latin typeface="Trebuchet MS"/>
                <a:cs typeface="Trebuchet MS"/>
              </a:rPr>
              <a:t>r</a:t>
            </a:r>
            <a:r>
              <a:rPr sz="1600" spc="-245" dirty="0">
                <a:solidFill>
                  <a:srgbClr val="FF6600"/>
                </a:solidFill>
                <a:latin typeface="Trebuchet MS"/>
                <a:cs typeface="Trebuchet MS"/>
              </a:rPr>
              <a:t>e</a:t>
            </a:r>
            <a:r>
              <a:rPr sz="1600" spc="-180" dirty="0">
                <a:solidFill>
                  <a:srgbClr val="FF6600"/>
                </a:solidFill>
                <a:latin typeface="Trebuchet MS"/>
                <a:cs typeface="Trebuchet MS"/>
              </a:rPr>
              <a:t>n</a:t>
            </a:r>
            <a:r>
              <a:rPr sz="1600" spc="-135" dirty="0">
                <a:solidFill>
                  <a:srgbClr val="FF6600"/>
                </a:solidFill>
                <a:latin typeface="Trebuchet MS"/>
                <a:cs typeface="Trebuchet MS"/>
              </a:rPr>
              <a:t>t</a:t>
            </a:r>
            <a:r>
              <a:rPr sz="1600" dirty="0">
                <a:solidFill>
                  <a:srgbClr val="FF6600"/>
                </a:solidFill>
                <a:latin typeface="Trebuchet MS"/>
                <a:cs typeface="Trebuchet MS"/>
              </a:rPr>
              <a:t>	</a:t>
            </a:r>
            <a:r>
              <a:rPr sz="1600" spc="-100" dirty="0">
                <a:solidFill>
                  <a:srgbClr val="FF6600"/>
                </a:solidFill>
                <a:latin typeface="Trebuchet MS"/>
                <a:cs typeface="Trebuchet MS"/>
              </a:rPr>
              <a:t>g</a:t>
            </a:r>
            <a:r>
              <a:rPr sz="1600" spc="-245" dirty="0">
                <a:solidFill>
                  <a:srgbClr val="FF6600"/>
                </a:solidFill>
                <a:latin typeface="Trebuchet MS"/>
                <a:cs typeface="Trebuchet MS"/>
              </a:rPr>
              <a:t>e</a:t>
            </a:r>
            <a:r>
              <a:rPr sz="1600" spc="-180" dirty="0">
                <a:solidFill>
                  <a:srgbClr val="FF6600"/>
                </a:solidFill>
                <a:latin typeface="Trebuchet MS"/>
                <a:cs typeface="Trebuchet MS"/>
              </a:rPr>
              <a:t>n</a:t>
            </a:r>
            <a:r>
              <a:rPr sz="1600" spc="-245" dirty="0">
                <a:solidFill>
                  <a:srgbClr val="FF6600"/>
                </a:solidFill>
                <a:latin typeface="Trebuchet MS"/>
                <a:cs typeface="Trebuchet MS"/>
              </a:rPr>
              <a:t>e</a:t>
            </a:r>
            <a:r>
              <a:rPr sz="1600" spc="-165" dirty="0">
                <a:solidFill>
                  <a:srgbClr val="FF6600"/>
                </a:solidFill>
                <a:latin typeface="Trebuchet MS"/>
                <a:cs typeface="Trebuchet MS"/>
              </a:rPr>
              <a:t>r</a:t>
            </a:r>
            <a:r>
              <a:rPr sz="1600" spc="-225" dirty="0">
                <a:solidFill>
                  <a:srgbClr val="FF6600"/>
                </a:solidFill>
                <a:latin typeface="Trebuchet MS"/>
                <a:cs typeface="Trebuchet MS"/>
              </a:rPr>
              <a:t>a</a:t>
            </a:r>
            <a:r>
              <a:rPr sz="1600" spc="-140" dirty="0">
                <a:solidFill>
                  <a:srgbClr val="FF6600"/>
                </a:solidFill>
                <a:latin typeface="Trebuchet MS"/>
                <a:cs typeface="Trebuchet MS"/>
              </a:rPr>
              <a:t>t</a:t>
            </a:r>
            <a:r>
              <a:rPr sz="1600" spc="-175" dirty="0">
                <a:solidFill>
                  <a:srgbClr val="FF6600"/>
                </a:solidFill>
                <a:latin typeface="Trebuchet MS"/>
                <a:cs typeface="Trebuchet MS"/>
              </a:rPr>
              <a:t>i</a:t>
            </a:r>
            <a:r>
              <a:rPr sz="1600" spc="-125" dirty="0">
                <a:solidFill>
                  <a:srgbClr val="FF6600"/>
                </a:solidFill>
                <a:latin typeface="Trebuchet MS"/>
                <a:cs typeface="Trebuchet MS"/>
              </a:rPr>
              <a:t>o</a:t>
            </a:r>
            <a:r>
              <a:rPr sz="1600" spc="-180" dirty="0">
                <a:solidFill>
                  <a:srgbClr val="FF6600"/>
                </a:solidFill>
                <a:latin typeface="Trebuchet MS"/>
                <a:cs typeface="Trebuchet MS"/>
              </a:rPr>
              <a:t>n</a:t>
            </a:r>
            <a:r>
              <a:rPr sz="1600" spc="-160" dirty="0">
                <a:solidFill>
                  <a:srgbClr val="FF6600"/>
                </a:solidFill>
                <a:latin typeface="Trebuchet MS"/>
                <a:cs typeface="Trebuchet MS"/>
              </a:rPr>
              <a:t>s</a:t>
            </a:r>
            <a:r>
              <a:rPr sz="1600" dirty="0">
                <a:solidFill>
                  <a:srgbClr val="FF6600"/>
                </a:solidFill>
                <a:latin typeface="Trebuchet MS"/>
                <a:cs typeface="Trebuchet MS"/>
              </a:rPr>
              <a:t>	</a:t>
            </a:r>
            <a:r>
              <a:rPr sz="1600" spc="-165" dirty="0">
                <a:solidFill>
                  <a:srgbClr val="FF6600"/>
                </a:solidFill>
                <a:latin typeface="Trebuchet MS"/>
                <a:cs typeface="Trebuchet MS"/>
              </a:rPr>
              <a:t>s</a:t>
            </a:r>
            <a:r>
              <a:rPr sz="1600" spc="-229" dirty="0">
                <a:solidFill>
                  <a:srgbClr val="FF6600"/>
                </a:solidFill>
                <a:latin typeface="Trebuchet MS"/>
                <a:cs typeface="Trebuchet MS"/>
              </a:rPr>
              <a:t>h</a:t>
            </a:r>
            <a:r>
              <a:rPr sz="1600" spc="-225" dirty="0">
                <a:solidFill>
                  <a:srgbClr val="FF6600"/>
                </a:solidFill>
                <a:latin typeface="Trebuchet MS"/>
                <a:cs typeface="Trebuchet MS"/>
              </a:rPr>
              <a:t>a</a:t>
            </a:r>
            <a:r>
              <a:rPr sz="1600" spc="-165" dirty="0">
                <a:solidFill>
                  <a:srgbClr val="FF6600"/>
                </a:solidFill>
                <a:latin typeface="Trebuchet MS"/>
                <a:cs typeface="Trebuchet MS"/>
              </a:rPr>
              <a:t>r</a:t>
            </a:r>
            <a:r>
              <a:rPr sz="1600" spc="-240" dirty="0">
                <a:solidFill>
                  <a:srgbClr val="FF6600"/>
                </a:solidFill>
                <a:latin typeface="Trebuchet MS"/>
                <a:cs typeface="Trebuchet MS"/>
              </a:rPr>
              <a:t>e</a:t>
            </a:r>
            <a:r>
              <a:rPr sz="1600" dirty="0">
                <a:solidFill>
                  <a:srgbClr val="FF6600"/>
                </a:solidFill>
                <a:latin typeface="Trebuchet MS"/>
                <a:cs typeface="Trebuchet MS"/>
              </a:rPr>
              <a:t>	</a:t>
            </a:r>
            <a:r>
              <a:rPr sz="1600" spc="-140" dirty="0">
                <a:solidFill>
                  <a:srgbClr val="FF6600"/>
                </a:solidFill>
                <a:latin typeface="Trebuchet MS"/>
                <a:cs typeface="Trebuchet MS"/>
              </a:rPr>
              <a:t>t</a:t>
            </a:r>
            <a:r>
              <a:rPr sz="1600" spc="-229" dirty="0">
                <a:solidFill>
                  <a:srgbClr val="FF6600"/>
                </a:solidFill>
                <a:latin typeface="Trebuchet MS"/>
                <a:cs typeface="Trebuchet MS"/>
              </a:rPr>
              <a:t>h</a:t>
            </a:r>
            <a:r>
              <a:rPr sz="1600" spc="-245" dirty="0">
                <a:solidFill>
                  <a:srgbClr val="FF6600"/>
                </a:solidFill>
                <a:latin typeface="Trebuchet MS"/>
                <a:cs typeface="Trebuchet MS"/>
              </a:rPr>
              <a:t>e</a:t>
            </a:r>
            <a:r>
              <a:rPr sz="1600" spc="-175" dirty="0">
                <a:solidFill>
                  <a:srgbClr val="FF6600"/>
                </a:solidFill>
                <a:latin typeface="Trebuchet MS"/>
                <a:cs typeface="Trebuchet MS"/>
              </a:rPr>
              <a:t>i</a:t>
            </a:r>
            <a:r>
              <a:rPr sz="1600" spc="-160" dirty="0">
                <a:solidFill>
                  <a:srgbClr val="FF6600"/>
                </a:solidFill>
                <a:latin typeface="Trebuchet MS"/>
                <a:cs typeface="Trebuchet MS"/>
              </a:rPr>
              <a:t>r</a:t>
            </a:r>
            <a:r>
              <a:rPr sz="1600" dirty="0">
                <a:solidFill>
                  <a:srgbClr val="FF6600"/>
                </a:solidFill>
                <a:latin typeface="Trebuchet MS"/>
                <a:cs typeface="Trebuchet MS"/>
              </a:rPr>
              <a:t>	</a:t>
            </a:r>
            <a:r>
              <a:rPr sz="1600" spc="-175" dirty="0">
                <a:solidFill>
                  <a:srgbClr val="FF6600"/>
                </a:solidFill>
                <a:latin typeface="Trebuchet MS"/>
                <a:cs typeface="Trebuchet MS"/>
              </a:rPr>
              <a:t>i</a:t>
            </a:r>
            <a:r>
              <a:rPr sz="1600" spc="-185" dirty="0">
                <a:solidFill>
                  <a:srgbClr val="FF6600"/>
                </a:solidFill>
                <a:latin typeface="Trebuchet MS"/>
                <a:cs typeface="Trebuchet MS"/>
              </a:rPr>
              <a:t>d</a:t>
            </a:r>
            <a:r>
              <a:rPr sz="1600" spc="-245" dirty="0">
                <a:solidFill>
                  <a:srgbClr val="FF6600"/>
                </a:solidFill>
                <a:latin typeface="Trebuchet MS"/>
                <a:cs typeface="Trebuchet MS"/>
              </a:rPr>
              <a:t>e</a:t>
            </a:r>
            <a:r>
              <a:rPr sz="1600" spc="-225" dirty="0">
                <a:solidFill>
                  <a:srgbClr val="FF6600"/>
                </a:solidFill>
                <a:latin typeface="Trebuchet MS"/>
                <a:cs typeface="Trebuchet MS"/>
              </a:rPr>
              <a:t>a</a:t>
            </a:r>
            <a:r>
              <a:rPr sz="1600" spc="-165" dirty="0">
                <a:solidFill>
                  <a:srgbClr val="FF6600"/>
                </a:solidFill>
                <a:latin typeface="Trebuchet MS"/>
                <a:cs typeface="Trebuchet MS"/>
              </a:rPr>
              <a:t>s</a:t>
            </a:r>
            <a:r>
              <a:rPr sz="1600" spc="-114" dirty="0">
                <a:solidFill>
                  <a:srgbClr val="FF6600"/>
                </a:solidFill>
                <a:latin typeface="Trebuchet MS"/>
                <a:cs typeface="Trebuchet MS"/>
              </a:rPr>
              <a:t>,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761846" y="7564193"/>
            <a:ext cx="3604260" cy="116840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algn="just">
              <a:lnSpc>
                <a:spcPct val="117100"/>
              </a:lnSpc>
              <a:spcBef>
                <a:spcPts val="90"/>
              </a:spcBef>
            </a:pPr>
            <a:r>
              <a:rPr sz="1600" spc="-150" dirty="0">
                <a:solidFill>
                  <a:srgbClr val="FF6600"/>
                </a:solidFill>
                <a:latin typeface="Trebuchet MS"/>
                <a:cs typeface="Trebuchet MS"/>
              </a:rPr>
              <a:t>skills,</a:t>
            </a:r>
            <a:r>
              <a:rPr sz="1600" spc="-145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95" dirty="0">
                <a:solidFill>
                  <a:srgbClr val="FF6600"/>
                </a:solidFill>
                <a:latin typeface="Trebuchet MS"/>
                <a:cs typeface="Trebuchet MS"/>
              </a:rPr>
              <a:t>and</a:t>
            </a:r>
            <a:r>
              <a:rPr sz="1600" spc="-19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204" dirty="0">
                <a:solidFill>
                  <a:srgbClr val="FF6600"/>
                </a:solidFill>
                <a:latin typeface="Trebuchet MS"/>
                <a:cs typeface="Trebuchet MS"/>
              </a:rPr>
              <a:t>experience</a:t>
            </a:r>
            <a:r>
              <a:rPr sz="1600" spc="7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05" dirty="0">
                <a:solidFill>
                  <a:srgbClr val="FF6600"/>
                </a:solidFill>
                <a:latin typeface="Trebuchet MS"/>
                <a:cs typeface="Trebuchet MS"/>
              </a:rPr>
              <a:t>of</a:t>
            </a:r>
            <a:r>
              <a:rPr sz="1600" spc="27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200" dirty="0">
                <a:solidFill>
                  <a:srgbClr val="FF6600"/>
                </a:solidFill>
                <a:latin typeface="Trebuchet MS"/>
                <a:cs typeface="Trebuchet MS"/>
              </a:rPr>
              <a:t>the</a:t>
            </a:r>
            <a:r>
              <a:rPr sz="1600" spc="85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65" dirty="0">
                <a:solidFill>
                  <a:srgbClr val="FF6600"/>
                </a:solidFill>
                <a:latin typeface="Trebuchet MS"/>
                <a:cs typeface="Trebuchet MS"/>
              </a:rPr>
              <a:t>older</a:t>
            </a:r>
            <a:r>
              <a:rPr sz="1600" spc="15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75" dirty="0">
                <a:solidFill>
                  <a:srgbClr val="FF6600"/>
                </a:solidFill>
                <a:latin typeface="Trebuchet MS"/>
                <a:cs typeface="Trebuchet MS"/>
              </a:rPr>
              <a:t>generations </a:t>
            </a:r>
            <a:r>
              <a:rPr sz="1600" spc="-17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225" dirty="0">
                <a:solidFill>
                  <a:srgbClr val="FF6600"/>
                </a:solidFill>
                <a:latin typeface="Trebuchet MS"/>
                <a:cs typeface="Trebuchet MS"/>
              </a:rPr>
              <a:t>a</a:t>
            </a:r>
            <a:r>
              <a:rPr sz="1600" spc="-180" dirty="0">
                <a:solidFill>
                  <a:srgbClr val="FF6600"/>
                </a:solidFill>
                <a:latin typeface="Trebuchet MS"/>
                <a:cs typeface="Trebuchet MS"/>
              </a:rPr>
              <a:t>nd</a:t>
            </a:r>
            <a:r>
              <a:rPr sz="1600" spc="3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40" dirty="0">
                <a:solidFill>
                  <a:srgbClr val="FF6600"/>
                </a:solidFill>
                <a:latin typeface="Trebuchet MS"/>
                <a:cs typeface="Trebuchet MS"/>
              </a:rPr>
              <a:t>t</a:t>
            </a:r>
            <a:r>
              <a:rPr sz="1600" spc="-229" dirty="0">
                <a:solidFill>
                  <a:srgbClr val="FF6600"/>
                </a:solidFill>
                <a:latin typeface="Trebuchet MS"/>
                <a:cs typeface="Trebuchet MS"/>
              </a:rPr>
              <a:t>h</a:t>
            </a:r>
            <a:r>
              <a:rPr sz="1600" spc="-240" dirty="0">
                <a:solidFill>
                  <a:srgbClr val="FF6600"/>
                </a:solidFill>
                <a:latin typeface="Trebuchet MS"/>
                <a:cs typeface="Trebuchet MS"/>
              </a:rPr>
              <a:t>e</a:t>
            </a:r>
            <a:r>
              <a:rPr sz="1600" spc="3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95" dirty="0">
                <a:solidFill>
                  <a:srgbClr val="FF6600"/>
                </a:solidFill>
                <a:latin typeface="Trebuchet MS"/>
                <a:cs typeface="Trebuchet MS"/>
              </a:rPr>
              <a:t>f</a:t>
            </a:r>
            <a:r>
              <a:rPr sz="1600" spc="-165" dirty="0">
                <a:solidFill>
                  <a:srgbClr val="FF6600"/>
                </a:solidFill>
                <a:latin typeface="Trebuchet MS"/>
                <a:cs typeface="Trebuchet MS"/>
              </a:rPr>
              <a:t>r</a:t>
            </a:r>
            <a:r>
              <a:rPr sz="1600" spc="-245" dirty="0">
                <a:solidFill>
                  <a:srgbClr val="FF6600"/>
                </a:solidFill>
                <a:latin typeface="Trebuchet MS"/>
                <a:cs typeface="Trebuchet MS"/>
              </a:rPr>
              <a:t>e</a:t>
            </a:r>
            <a:r>
              <a:rPr sz="1600" spc="-165" dirty="0">
                <a:solidFill>
                  <a:srgbClr val="FF6600"/>
                </a:solidFill>
                <a:latin typeface="Trebuchet MS"/>
                <a:cs typeface="Trebuchet MS"/>
              </a:rPr>
              <a:t>s</a:t>
            </a:r>
            <a:r>
              <a:rPr sz="1600" spc="-225" dirty="0">
                <a:solidFill>
                  <a:srgbClr val="FF6600"/>
                </a:solidFill>
                <a:latin typeface="Trebuchet MS"/>
                <a:cs typeface="Trebuchet MS"/>
              </a:rPr>
              <a:t>h</a:t>
            </a:r>
            <a:r>
              <a:rPr sz="1600" spc="3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75" dirty="0">
                <a:solidFill>
                  <a:srgbClr val="FF6600"/>
                </a:solidFill>
                <a:latin typeface="Trebuchet MS"/>
                <a:cs typeface="Trebuchet MS"/>
              </a:rPr>
              <a:t>i</a:t>
            </a:r>
            <a:r>
              <a:rPr sz="1600" spc="-185" dirty="0">
                <a:solidFill>
                  <a:srgbClr val="FF6600"/>
                </a:solidFill>
                <a:latin typeface="Trebuchet MS"/>
                <a:cs typeface="Trebuchet MS"/>
              </a:rPr>
              <a:t>d</a:t>
            </a:r>
            <a:r>
              <a:rPr sz="1600" spc="-245" dirty="0">
                <a:solidFill>
                  <a:srgbClr val="FF6600"/>
                </a:solidFill>
                <a:latin typeface="Trebuchet MS"/>
                <a:cs typeface="Trebuchet MS"/>
              </a:rPr>
              <a:t>e</a:t>
            </a:r>
            <a:r>
              <a:rPr sz="1600" spc="-225" dirty="0">
                <a:solidFill>
                  <a:srgbClr val="FF6600"/>
                </a:solidFill>
                <a:latin typeface="Trebuchet MS"/>
                <a:cs typeface="Trebuchet MS"/>
              </a:rPr>
              <a:t>a</a:t>
            </a:r>
            <a:r>
              <a:rPr sz="1600" spc="-165" dirty="0">
                <a:solidFill>
                  <a:srgbClr val="FF6600"/>
                </a:solidFill>
                <a:latin typeface="Trebuchet MS"/>
                <a:cs typeface="Trebuchet MS"/>
              </a:rPr>
              <a:t>s</a:t>
            </a:r>
            <a:r>
              <a:rPr sz="1600" spc="-114" dirty="0">
                <a:solidFill>
                  <a:srgbClr val="FF6600"/>
                </a:solidFill>
                <a:latin typeface="Trebuchet MS"/>
                <a:cs typeface="Trebuchet MS"/>
              </a:rPr>
              <a:t>,</a:t>
            </a:r>
            <a:r>
              <a:rPr sz="1600" spc="3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80" dirty="0">
                <a:solidFill>
                  <a:srgbClr val="FF6600"/>
                </a:solidFill>
                <a:latin typeface="Trebuchet MS"/>
                <a:cs typeface="Trebuchet MS"/>
              </a:rPr>
              <a:t>n</a:t>
            </a:r>
            <a:r>
              <a:rPr sz="1600" spc="-245" dirty="0">
                <a:solidFill>
                  <a:srgbClr val="FF6600"/>
                </a:solidFill>
                <a:latin typeface="Trebuchet MS"/>
                <a:cs typeface="Trebuchet MS"/>
              </a:rPr>
              <a:t>e</a:t>
            </a:r>
            <a:r>
              <a:rPr sz="1600" spc="-295" dirty="0">
                <a:solidFill>
                  <a:srgbClr val="FF6600"/>
                </a:solidFill>
                <a:latin typeface="Trebuchet MS"/>
                <a:cs typeface="Trebuchet MS"/>
              </a:rPr>
              <a:t>w</a:t>
            </a:r>
            <a:r>
              <a:rPr sz="1600" spc="3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70" dirty="0">
                <a:solidFill>
                  <a:srgbClr val="FF6600"/>
                </a:solidFill>
                <a:latin typeface="Trebuchet MS"/>
                <a:cs typeface="Trebuchet MS"/>
              </a:rPr>
              <a:t>p</a:t>
            </a:r>
            <a:r>
              <a:rPr sz="1600" spc="-245" dirty="0">
                <a:solidFill>
                  <a:srgbClr val="FF6600"/>
                </a:solidFill>
                <a:latin typeface="Trebuchet MS"/>
                <a:cs typeface="Trebuchet MS"/>
              </a:rPr>
              <a:t>e</a:t>
            </a:r>
            <a:r>
              <a:rPr sz="1600" spc="-165" dirty="0">
                <a:solidFill>
                  <a:srgbClr val="FF6600"/>
                </a:solidFill>
                <a:latin typeface="Trebuchet MS"/>
                <a:cs typeface="Trebuchet MS"/>
              </a:rPr>
              <a:t>rs</a:t>
            </a:r>
            <a:r>
              <a:rPr sz="1600" spc="-170" dirty="0">
                <a:solidFill>
                  <a:srgbClr val="FF6600"/>
                </a:solidFill>
                <a:latin typeface="Trebuchet MS"/>
                <a:cs typeface="Trebuchet MS"/>
              </a:rPr>
              <a:t>p</a:t>
            </a:r>
            <a:r>
              <a:rPr sz="1600" spc="-245" dirty="0">
                <a:solidFill>
                  <a:srgbClr val="FF6600"/>
                </a:solidFill>
                <a:latin typeface="Trebuchet MS"/>
                <a:cs typeface="Trebuchet MS"/>
              </a:rPr>
              <a:t>e</a:t>
            </a:r>
            <a:r>
              <a:rPr sz="1600" spc="-175" dirty="0">
                <a:solidFill>
                  <a:srgbClr val="FF6600"/>
                </a:solidFill>
                <a:latin typeface="Trebuchet MS"/>
                <a:cs typeface="Trebuchet MS"/>
              </a:rPr>
              <a:t>c</a:t>
            </a:r>
            <a:r>
              <a:rPr sz="1600" spc="-140" dirty="0">
                <a:solidFill>
                  <a:srgbClr val="FF6600"/>
                </a:solidFill>
                <a:latin typeface="Trebuchet MS"/>
                <a:cs typeface="Trebuchet MS"/>
              </a:rPr>
              <a:t>t</a:t>
            </a:r>
            <a:r>
              <a:rPr sz="1600" spc="-175" dirty="0">
                <a:solidFill>
                  <a:srgbClr val="FF6600"/>
                </a:solidFill>
                <a:latin typeface="Trebuchet MS"/>
                <a:cs typeface="Trebuchet MS"/>
              </a:rPr>
              <a:t>i</a:t>
            </a:r>
            <a:r>
              <a:rPr sz="1600" spc="-110" dirty="0">
                <a:solidFill>
                  <a:srgbClr val="FF6600"/>
                </a:solidFill>
                <a:latin typeface="Trebuchet MS"/>
                <a:cs typeface="Trebuchet MS"/>
              </a:rPr>
              <a:t>v</a:t>
            </a:r>
            <a:r>
              <a:rPr sz="1600" spc="-245" dirty="0">
                <a:solidFill>
                  <a:srgbClr val="FF6600"/>
                </a:solidFill>
                <a:latin typeface="Trebuchet MS"/>
                <a:cs typeface="Trebuchet MS"/>
              </a:rPr>
              <a:t>e</a:t>
            </a:r>
            <a:r>
              <a:rPr sz="1600" spc="-165" dirty="0">
                <a:solidFill>
                  <a:srgbClr val="FF6600"/>
                </a:solidFill>
                <a:latin typeface="Trebuchet MS"/>
                <a:cs typeface="Trebuchet MS"/>
              </a:rPr>
              <a:t>s</a:t>
            </a:r>
            <a:r>
              <a:rPr sz="1600" spc="-114" dirty="0">
                <a:solidFill>
                  <a:srgbClr val="FF6600"/>
                </a:solidFill>
                <a:latin typeface="Trebuchet MS"/>
                <a:cs typeface="Trebuchet MS"/>
              </a:rPr>
              <a:t>,</a:t>
            </a:r>
            <a:r>
              <a:rPr sz="1600" spc="3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225" dirty="0">
                <a:solidFill>
                  <a:srgbClr val="FF6600"/>
                </a:solidFill>
                <a:latin typeface="Trebuchet MS"/>
                <a:cs typeface="Trebuchet MS"/>
              </a:rPr>
              <a:t>a</a:t>
            </a:r>
            <a:r>
              <a:rPr sz="1600" spc="-180" dirty="0">
                <a:solidFill>
                  <a:srgbClr val="FF6600"/>
                </a:solidFill>
                <a:latin typeface="Trebuchet MS"/>
                <a:cs typeface="Trebuchet MS"/>
              </a:rPr>
              <a:t>nd</a:t>
            </a:r>
            <a:r>
              <a:rPr sz="1600" spc="3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40" dirty="0">
                <a:solidFill>
                  <a:srgbClr val="FF6600"/>
                </a:solidFill>
                <a:latin typeface="Trebuchet MS"/>
                <a:cs typeface="Trebuchet MS"/>
              </a:rPr>
              <a:t>t</a:t>
            </a:r>
            <a:r>
              <a:rPr sz="1600" spc="-245" dirty="0">
                <a:solidFill>
                  <a:srgbClr val="FF6600"/>
                </a:solidFill>
                <a:latin typeface="Trebuchet MS"/>
                <a:cs typeface="Trebuchet MS"/>
              </a:rPr>
              <a:t>e</a:t>
            </a:r>
            <a:r>
              <a:rPr sz="1600" spc="-175" dirty="0">
                <a:solidFill>
                  <a:srgbClr val="FF6600"/>
                </a:solidFill>
                <a:latin typeface="Trebuchet MS"/>
                <a:cs typeface="Trebuchet MS"/>
              </a:rPr>
              <a:t>c</a:t>
            </a:r>
            <a:r>
              <a:rPr sz="1600" spc="-229" dirty="0">
                <a:solidFill>
                  <a:srgbClr val="FF6600"/>
                </a:solidFill>
                <a:latin typeface="Trebuchet MS"/>
                <a:cs typeface="Trebuchet MS"/>
              </a:rPr>
              <a:t>h</a:t>
            </a:r>
            <a:r>
              <a:rPr sz="1600" spc="114" dirty="0">
                <a:solidFill>
                  <a:srgbClr val="FF6600"/>
                </a:solidFill>
                <a:latin typeface="Trebuchet MS"/>
                <a:cs typeface="Trebuchet MS"/>
              </a:rPr>
              <a:t>-  </a:t>
            </a:r>
            <a:r>
              <a:rPr sz="1600" spc="-165" dirty="0">
                <a:solidFill>
                  <a:srgbClr val="FF6600"/>
                </a:solidFill>
                <a:latin typeface="Trebuchet MS"/>
                <a:cs typeface="Trebuchet MS"/>
              </a:rPr>
              <a:t>s</a:t>
            </a:r>
            <a:r>
              <a:rPr sz="1600" spc="-225" dirty="0">
                <a:solidFill>
                  <a:srgbClr val="FF6600"/>
                </a:solidFill>
                <a:latin typeface="Trebuchet MS"/>
                <a:cs typeface="Trebuchet MS"/>
              </a:rPr>
              <a:t>a</a:t>
            </a:r>
            <a:r>
              <a:rPr sz="1600" spc="-110" dirty="0">
                <a:solidFill>
                  <a:srgbClr val="FF6600"/>
                </a:solidFill>
                <a:latin typeface="Trebuchet MS"/>
                <a:cs typeface="Trebuchet MS"/>
              </a:rPr>
              <a:t>vv</a:t>
            </a:r>
            <a:r>
              <a:rPr sz="1600" spc="-150" dirty="0">
                <a:solidFill>
                  <a:srgbClr val="FF6600"/>
                </a:solidFill>
                <a:latin typeface="Trebuchet MS"/>
                <a:cs typeface="Trebuchet MS"/>
              </a:rPr>
              <a:t>y</a:t>
            </a:r>
            <a:r>
              <a:rPr sz="1600" spc="3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25" dirty="0">
                <a:solidFill>
                  <a:srgbClr val="FF6600"/>
                </a:solidFill>
                <a:latin typeface="Trebuchet MS"/>
                <a:cs typeface="Trebuchet MS"/>
              </a:rPr>
              <a:t>o</a:t>
            </a:r>
            <a:r>
              <a:rPr sz="1600" spc="-90" dirty="0">
                <a:solidFill>
                  <a:srgbClr val="FF6600"/>
                </a:solidFill>
                <a:latin typeface="Trebuchet MS"/>
                <a:cs typeface="Trebuchet MS"/>
              </a:rPr>
              <a:t>f</a:t>
            </a:r>
            <a:r>
              <a:rPr sz="1600" spc="3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40" dirty="0">
                <a:solidFill>
                  <a:srgbClr val="FF6600"/>
                </a:solidFill>
                <a:latin typeface="Trebuchet MS"/>
                <a:cs typeface="Trebuchet MS"/>
              </a:rPr>
              <a:t>t</a:t>
            </a:r>
            <a:r>
              <a:rPr sz="1600" spc="-229" dirty="0">
                <a:solidFill>
                  <a:srgbClr val="FF6600"/>
                </a:solidFill>
                <a:latin typeface="Trebuchet MS"/>
                <a:cs typeface="Trebuchet MS"/>
              </a:rPr>
              <a:t>h</a:t>
            </a:r>
            <a:r>
              <a:rPr sz="1600" spc="-240" dirty="0">
                <a:solidFill>
                  <a:srgbClr val="FF6600"/>
                </a:solidFill>
                <a:latin typeface="Trebuchet MS"/>
                <a:cs typeface="Trebuchet MS"/>
              </a:rPr>
              <a:t>e</a:t>
            </a:r>
            <a:r>
              <a:rPr sz="1600" spc="3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55" dirty="0">
                <a:solidFill>
                  <a:srgbClr val="FF6600"/>
                </a:solidFill>
                <a:latin typeface="Trebuchet MS"/>
                <a:cs typeface="Trebuchet MS"/>
              </a:rPr>
              <a:t>y</a:t>
            </a:r>
            <a:r>
              <a:rPr sz="1600" spc="-125" dirty="0">
                <a:solidFill>
                  <a:srgbClr val="FF6600"/>
                </a:solidFill>
                <a:latin typeface="Trebuchet MS"/>
                <a:cs typeface="Trebuchet MS"/>
              </a:rPr>
              <a:t>o</a:t>
            </a:r>
            <a:r>
              <a:rPr sz="1600" spc="-204" dirty="0">
                <a:solidFill>
                  <a:srgbClr val="FF6600"/>
                </a:solidFill>
                <a:latin typeface="Trebuchet MS"/>
                <a:cs typeface="Trebuchet MS"/>
              </a:rPr>
              <a:t>u</a:t>
            </a:r>
            <a:r>
              <a:rPr sz="1600" spc="-140" dirty="0">
                <a:solidFill>
                  <a:srgbClr val="FF6600"/>
                </a:solidFill>
                <a:latin typeface="Trebuchet MS"/>
                <a:cs typeface="Trebuchet MS"/>
              </a:rPr>
              <a:t>t</a:t>
            </a:r>
            <a:r>
              <a:rPr sz="1600" spc="-229" dirty="0">
                <a:solidFill>
                  <a:srgbClr val="FF6600"/>
                </a:solidFill>
                <a:latin typeface="Trebuchet MS"/>
                <a:cs typeface="Trebuchet MS"/>
              </a:rPr>
              <a:t>h</a:t>
            </a:r>
            <a:r>
              <a:rPr sz="1600" spc="-114" dirty="0">
                <a:solidFill>
                  <a:srgbClr val="FF6600"/>
                </a:solidFill>
                <a:latin typeface="Trebuchet MS"/>
                <a:cs typeface="Trebuchet MS"/>
              </a:rPr>
              <a:t>,</a:t>
            </a:r>
            <a:r>
              <a:rPr sz="1600" spc="3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65" dirty="0">
                <a:solidFill>
                  <a:srgbClr val="FF6600"/>
                </a:solidFill>
                <a:latin typeface="Trebuchet MS"/>
                <a:cs typeface="Trebuchet MS"/>
              </a:rPr>
              <a:t>r</a:t>
            </a:r>
            <a:r>
              <a:rPr sz="1600" spc="-245" dirty="0">
                <a:solidFill>
                  <a:srgbClr val="FF6600"/>
                </a:solidFill>
                <a:latin typeface="Trebuchet MS"/>
                <a:cs typeface="Trebuchet MS"/>
              </a:rPr>
              <a:t>e</a:t>
            </a:r>
            <a:r>
              <a:rPr sz="1600" spc="-165" dirty="0">
                <a:solidFill>
                  <a:srgbClr val="FF6600"/>
                </a:solidFill>
                <a:latin typeface="Trebuchet MS"/>
                <a:cs typeface="Trebuchet MS"/>
              </a:rPr>
              <a:t>s</a:t>
            </a:r>
            <a:r>
              <a:rPr sz="1600" spc="-204" dirty="0">
                <a:solidFill>
                  <a:srgbClr val="FF6600"/>
                </a:solidFill>
                <a:latin typeface="Trebuchet MS"/>
                <a:cs typeface="Trebuchet MS"/>
              </a:rPr>
              <a:t>u</a:t>
            </a:r>
            <a:r>
              <a:rPr sz="1600" spc="-125" dirty="0">
                <a:solidFill>
                  <a:srgbClr val="FF6600"/>
                </a:solidFill>
                <a:latin typeface="Trebuchet MS"/>
                <a:cs typeface="Trebuchet MS"/>
              </a:rPr>
              <a:t>l</a:t>
            </a:r>
            <a:r>
              <a:rPr sz="1600" spc="-140" dirty="0">
                <a:solidFill>
                  <a:srgbClr val="FF6600"/>
                </a:solidFill>
                <a:latin typeface="Trebuchet MS"/>
                <a:cs typeface="Trebuchet MS"/>
              </a:rPr>
              <a:t>t</a:t>
            </a:r>
            <a:r>
              <a:rPr sz="1600" spc="-175" dirty="0">
                <a:solidFill>
                  <a:srgbClr val="FF6600"/>
                </a:solidFill>
                <a:latin typeface="Trebuchet MS"/>
                <a:cs typeface="Trebuchet MS"/>
              </a:rPr>
              <a:t>i</a:t>
            </a:r>
            <a:r>
              <a:rPr sz="1600" spc="-180" dirty="0">
                <a:solidFill>
                  <a:srgbClr val="FF6600"/>
                </a:solidFill>
                <a:latin typeface="Trebuchet MS"/>
                <a:cs typeface="Trebuchet MS"/>
              </a:rPr>
              <a:t>n</a:t>
            </a:r>
            <a:r>
              <a:rPr sz="1600" spc="-95" dirty="0">
                <a:solidFill>
                  <a:srgbClr val="FF6600"/>
                </a:solidFill>
                <a:latin typeface="Trebuchet MS"/>
                <a:cs typeface="Trebuchet MS"/>
              </a:rPr>
              <a:t>g</a:t>
            </a:r>
            <a:r>
              <a:rPr sz="1600" spc="3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75" dirty="0">
                <a:solidFill>
                  <a:srgbClr val="FF6600"/>
                </a:solidFill>
                <a:latin typeface="Trebuchet MS"/>
                <a:cs typeface="Trebuchet MS"/>
              </a:rPr>
              <a:t>in</a:t>
            </a:r>
            <a:r>
              <a:rPr sz="1600" spc="3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310" dirty="0">
                <a:solidFill>
                  <a:srgbClr val="FF6600"/>
                </a:solidFill>
                <a:latin typeface="Trebuchet MS"/>
                <a:cs typeface="Trebuchet MS"/>
              </a:rPr>
              <a:t>m</a:t>
            </a:r>
            <a:r>
              <a:rPr sz="1600" spc="-125" dirty="0">
                <a:solidFill>
                  <a:srgbClr val="FF6600"/>
                </a:solidFill>
                <a:latin typeface="Trebuchet MS"/>
                <a:cs typeface="Trebuchet MS"/>
              </a:rPr>
              <a:t>o</a:t>
            </a:r>
            <a:r>
              <a:rPr sz="1600" spc="-165" dirty="0">
                <a:solidFill>
                  <a:srgbClr val="FF6600"/>
                </a:solidFill>
                <a:latin typeface="Trebuchet MS"/>
                <a:cs typeface="Trebuchet MS"/>
              </a:rPr>
              <a:t>r</a:t>
            </a:r>
            <a:r>
              <a:rPr sz="1600" spc="-240" dirty="0">
                <a:solidFill>
                  <a:srgbClr val="FF6600"/>
                </a:solidFill>
                <a:latin typeface="Trebuchet MS"/>
                <a:cs typeface="Trebuchet MS"/>
              </a:rPr>
              <a:t>e</a:t>
            </a:r>
            <a:r>
              <a:rPr sz="1600" spc="30" dirty="0">
                <a:solidFill>
                  <a:srgbClr val="FF6600"/>
                </a:solidFill>
                <a:latin typeface="Trebuchet MS"/>
                <a:cs typeface="Trebuchet MS"/>
              </a:rPr>
              <a:t> </a:t>
            </a:r>
            <a:r>
              <a:rPr sz="1600" spc="-170" dirty="0">
                <a:solidFill>
                  <a:srgbClr val="FF6600"/>
                </a:solidFill>
                <a:latin typeface="Trebuchet MS"/>
                <a:cs typeface="Trebuchet MS"/>
              </a:rPr>
              <a:t>p</a:t>
            </a:r>
            <a:r>
              <a:rPr sz="1600" spc="-165" dirty="0">
                <a:solidFill>
                  <a:srgbClr val="FF6600"/>
                </a:solidFill>
                <a:latin typeface="Trebuchet MS"/>
                <a:cs typeface="Trebuchet MS"/>
              </a:rPr>
              <a:t>r</a:t>
            </a:r>
            <a:r>
              <a:rPr sz="1600" spc="-125" dirty="0">
                <a:solidFill>
                  <a:srgbClr val="FF6600"/>
                </a:solidFill>
                <a:latin typeface="Trebuchet MS"/>
                <a:cs typeface="Trebuchet MS"/>
              </a:rPr>
              <a:t>o</a:t>
            </a:r>
            <a:r>
              <a:rPr sz="1600" spc="-185" dirty="0">
                <a:solidFill>
                  <a:srgbClr val="FF6600"/>
                </a:solidFill>
                <a:latin typeface="Trebuchet MS"/>
                <a:cs typeface="Trebuchet MS"/>
              </a:rPr>
              <a:t>d</a:t>
            </a:r>
            <a:r>
              <a:rPr sz="1600" spc="-204" dirty="0">
                <a:solidFill>
                  <a:srgbClr val="FF6600"/>
                </a:solidFill>
                <a:latin typeface="Trebuchet MS"/>
                <a:cs typeface="Trebuchet MS"/>
              </a:rPr>
              <a:t>u</a:t>
            </a:r>
            <a:r>
              <a:rPr sz="1600" spc="-175" dirty="0">
                <a:solidFill>
                  <a:srgbClr val="FF6600"/>
                </a:solidFill>
                <a:latin typeface="Trebuchet MS"/>
                <a:cs typeface="Trebuchet MS"/>
              </a:rPr>
              <a:t>c</a:t>
            </a:r>
            <a:r>
              <a:rPr sz="1600" spc="-140" dirty="0">
                <a:solidFill>
                  <a:srgbClr val="FF6600"/>
                </a:solidFill>
                <a:latin typeface="Trebuchet MS"/>
                <a:cs typeface="Trebuchet MS"/>
              </a:rPr>
              <a:t>t</a:t>
            </a:r>
            <a:r>
              <a:rPr sz="1600" spc="-175" dirty="0">
                <a:solidFill>
                  <a:srgbClr val="FF6600"/>
                </a:solidFill>
                <a:latin typeface="Trebuchet MS"/>
                <a:cs typeface="Trebuchet MS"/>
              </a:rPr>
              <a:t>i</a:t>
            </a:r>
            <a:r>
              <a:rPr sz="1600" spc="-110" dirty="0">
                <a:solidFill>
                  <a:srgbClr val="FF6600"/>
                </a:solidFill>
                <a:latin typeface="Trebuchet MS"/>
                <a:cs typeface="Trebuchet MS"/>
              </a:rPr>
              <a:t>v</a:t>
            </a:r>
            <a:r>
              <a:rPr sz="1600" spc="-170" dirty="0">
                <a:solidFill>
                  <a:srgbClr val="FF6600"/>
                </a:solidFill>
                <a:latin typeface="Trebuchet MS"/>
                <a:cs typeface="Trebuchet MS"/>
              </a:rPr>
              <a:t>e  </a:t>
            </a:r>
            <a:r>
              <a:rPr sz="1600" spc="-180" dirty="0">
                <a:solidFill>
                  <a:srgbClr val="FF6600"/>
                </a:solidFill>
                <a:latin typeface="Trebuchet MS"/>
                <a:cs typeface="Trebuchet MS"/>
              </a:rPr>
              <a:t>environment.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3220335" y="13965375"/>
            <a:ext cx="4246880" cy="106172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6195" algn="ctr">
              <a:lnSpc>
                <a:spcPts val="1365"/>
              </a:lnSpc>
              <a:spcBef>
                <a:spcPts val="125"/>
              </a:spcBef>
            </a:pPr>
            <a:r>
              <a:rPr sz="1150" spc="-105" dirty="0">
                <a:solidFill>
                  <a:srgbClr val="FFFFFF"/>
                </a:solidFill>
                <a:latin typeface="Trebuchet MS"/>
                <a:cs typeface="Trebuchet MS"/>
              </a:rPr>
              <a:t>REFERENCES</a:t>
            </a:r>
            <a:endParaRPr sz="1150">
              <a:latin typeface="Trebuchet MS"/>
              <a:cs typeface="Trebuchet MS"/>
            </a:endParaRPr>
          </a:p>
          <a:p>
            <a:pPr marL="318770">
              <a:lnSpc>
                <a:spcPts val="1350"/>
              </a:lnSpc>
            </a:pPr>
            <a:r>
              <a:rPr sz="1150" spc="-140" dirty="0">
                <a:solidFill>
                  <a:srgbClr val="FFFFFF"/>
                </a:solidFill>
                <a:latin typeface="Trebuchet MS"/>
                <a:cs typeface="Trebuchet MS"/>
              </a:rPr>
              <a:t>Furnham,</a:t>
            </a:r>
            <a:r>
              <a:rPr sz="1150" spc="-6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-85" dirty="0">
                <a:solidFill>
                  <a:srgbClr val="FFFFFF"/>
                </a:solidFill>
                <a:latin typeface="Trebuchet MS"/>
                <a:cs typeface="Trebuchet MS"/>
              </a:rPr>
              <a:t>A.</a:t>
            </a:r>
            <a:r>
              <a:rPr sz="1150" spc="1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-60" dirty="0">
                <a:solidFill>
                  <a:srgbClr val="FFFFFF"/>
                </a:solidFill>
                <a:latin typeface="Trebuchet MS"/>
                <a:cs typeface="Trebuchet MS"/>
              </a:rPr>
              <a:t>(1985).</a:t>
            </a:r>
            <a:r>
              <a:rPr sz="1150" spc="1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-95" dirty="0">
                <a:solidFill>
                  <a:srgbClr val="FFFFFF"/>
                </a:solidFill>
                <a:latin typeface="Trebuchet MS"/>
                <a:cs typeface="Trebuchet MS"/>
              </a:rPr>
              <a:t>Youth</a:t>
            </a:r>
            <a:r>
              <a:rPr sz="1150" spc="1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-135" dirty="0">
                <a:solidFill>
                  <a:srgbClr val="FFFFFF"/>
                </a:solidFill>
                <a:latin typeface="Trebuchet MS"/>
                <a:cs typeface="Trebuchet MS"/>
              </a:rPr>
              <a:t>unemployment:</a:t>
            </a:r>
            <a:r>
              <a:rPr sz="1150" spc="1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-8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150" spc="1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-150" dirty="0">
                <a:solidFill>
                  <a:srgbClr val="FFFFFF"/>
                </a:solidFill>
                <a:latin typeface="Trebuchet MS"/>
                <a:cs typeface="Trebuchet MS"/>
              </a:rPr>
              <a:t>review</a:t>
            </a:r>
            <a:r>
              <a:rPr sz="1150" spc="1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-80" dirty="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sz="1150" spc="1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-145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1150" spc="1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-130" dirty="0">
                <a:solidFill>
                  <a:srgbClr val="FFFFFF"/>
                </a:solidFill>
                <a:latin typeface="Trebuchet MS"/>
                <a:cs typeface="Trebuchet MS"/>
              </a:rPr>
              <a:t>literature.</a:t>
            </a:r>
            <a:endParaRPr sz="1150">
              <a:latin typeface="Trebuchet MS"/>
              <a:cs typeface="Trebuchet MS"/>
            </a:endParaRPr>
          </a:p>
          <a:p>
            <a:pPr marL="12700">
              <a:lnSpc>
                <a:spcPts val="1365"/>
              </a:lnSpc>
            </a:pPr>
            <a:r>
              <a:rPr sz="1150" spc="-250" dirty="0">
                <a:solidFill>
                  <a:srgbClr val="FFFFFF"/>
                </a:solidFill>
                <a:latin typeface="Trebuchet MS"/>
                <a:cs typeface="Trebuchet MS"/>
              </a:rPr>
              <a:t>J</a:t>
            </a:r>
            <a:r>
              <a:rPr sz="1150" spc="-9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150" spc="-15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1150" spc="-12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150" spc="-130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150" spc="-16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150" spc="-90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150" spc="-6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-9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150" spc="-65" dirty="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sz="1150" spc="-6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-16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150" spc="-135" dirty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1150" spc="-9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150" spc="-95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150" spc="-17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150" spc="-120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150" spc="-13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150" spc="-17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150" spc="-130" dirty="0">
                <a:solidFill>
                  <a:srgbClr val="FFFFFF"/>
                </a:solidFill>
                <a:latin typeface="Trebuchet MS"/>
                <a:cs typeface="Trebuchet MS"/>
              </a:rPr>
              <a:t>nc</a:t>
            </a:r>
            <a:r>
              <a:rPr sz="1150" spc="-17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150" spc="-85" dirty="0">
                <a:solidFill>
                  <a:srgbClr val="FFFFFF"/>
                </a:solidFill>
                <a:latin typeface="Trebuchet MS"/>
                <a:cs typeface="Trebuchet MS"/>
              </a:rPr>
              <a:t>,</a:t>
            </a:r>
            <a:r>
              <a:rPr sz="1150" spc="-6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-80" dirty="0">
                <a:solidFill>
                  <a:srgbClr val="FFFFFF"/>
                </a:solidFill>
                <a:latin typeface="Trebuchet MS"/>
                <a:cs typeface="Trebuchet MS"/>
              </a:rPr>
              <a:t>8</a:t>
            </a:r>
            <a:r>
              <a:rPr sz="1150" spc="-10" dirty="0">
                <a:solidFill>
                  <a:srgbClr val="FFFFFF"/>
                </a:solidFill>
                <a:latin typeface="Trebuchet MS"/>
                <a:cs typeface="Trebuchet MS"/>
              </a:rPr>
              <a:t>(</a:t>
            </a:r>
            <a:r>
              <a:rPr sz="1150" spc="-80" dirty="0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r>
              <a:rPr sz="1150" spc="-10" dirty="0">
                <a:solidFill>
                  <a:srgbClr val="FFFFFF"/>
                </a:solidFill>
                <a:latin typeface="Trebuchet MS"/>
                <a:cs typeface="Trebuchet MS"/>
              </a:rPr>
              <a:t>)</a:t>
            </a:r>
            <a:r>
              <a:rPr sz="1150" spc="-85" dirty="0">
                <a:solidFill>
                  <a:srgbClr val="FFFFFF"/>
                </a:solidFill>
                <a:latin typeface="Trebuchet MS"/>
                <a:cs typeface="Trebuchet MS"/>
              </a:rPr>
              <a:t>,</a:t>
            </a:r>
            <a:r>
              <a:rPr sz="1150" spc="-6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-80" dirty="0">
                <a:solidFill>
                  <a:srgbClr val="FFFFFF"/>
                </a:solidFill>
                <a:latin typeface="Trebuchet MS"/>
                <a:cs typeface="Trebuchet MS"/>
              </a:rPr>
              <a:t>109</a:t>
            </a:r>
            <a:r>
              <a:rPr sz="1150" spc="85" dirty="0">
                <a:solidFill>
                  <a:srgbClr val="FFFFFF"/>
                </a:solidFill>
                <a:latin typeface="Trebuchet MS"/>
                <a:cs typeface="Trebuchet MS"/>
              </a:rPr>
              <a:t>-</a:t>
            </a:r>
            <a:r>
              <a:rPr sz="1150" spc="-80" dirty="0">
                <a:solidFill>
                  <a:srgbClr val="FFFFFF"/>
                </a:solidFill>
                <a:latin typeface="Trebuchet MS"/>
                <a:cs typeface="Trebuchet MS"/>
              </a:rPr>
              <a:t>124</a:t>
            </a:r>
            <a:r>
              <a:rPr sz="1150" spc="-85" dirty="0">
                <a:solidFill>
                  <a:srgbClr val="FFFFFF"/>
                </a:solidFill>
                <a:latin typeface="Trebuchet MS"/>
                <a:cs typeface="Trebuchet MS"/>
              </a:rPr>
              <a:t>.</a:t>
            </a:r>
            <a:endParaRPr sz="11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150">
              <a:latin typeface="Trebuchet MS"/>
              <a:cs typeface="Trebuchet MS"/>
            </a:endParaRPr>
          </a:p>
          <a:p>
            <a:pPr marL="12700" marR="5080" indent="152400">
              <a:lnSpc>
                <a:spcPts val="1350"/>
              </a:lnSpc>
            </a:pPr>
            <a:r>
              <a:rPr sz="1150" spc="-95" dirty="0">
                <a:solidFill>
                  <a:srgbClr val="FFFFFF"/>
                </a:solidFill>
                <a:latin typeface="Trebuchet MS"/>
                <a:cs typeface="Trebuchet MS"/>
              </a:rPr>
              <a:t>O'higgins, </a:t>
            </a:r>
            <a:r>
              <a:rPr sz="1150" spc="-85" dirty="0">
                <a:solidFill>
                  <a:srgbClr val="FFFFFF"/>
                </a:solidFill>
                <a:latin typeface="Trebuchet MS"/>
                <a:cs typeface="Trebuchet MS"/>
              </a:rPr>
              <a:t>N. </a:t>
            </a:r>
            <a:r>
              <a:rPr sz="1150" spc="-60" dirty="0">
                <a:solidFill>
                  <a:srgbClr val="FFFFFF"/>
                </a:solidFill>
                <a:latin typeface="Trebuchet MS"/>
                <a:cs typeface="Trebuchet MS"/>
              </a:rPr>
              <a:t>(2001). </a:t>
            </a:r>
            <a:r>
              <a:rPr sz="1150" spc="-95" dirty="0">
                <a:solidFill>
                  <a:srgbClr val="FFFFFF"/>
                </a:solidFill>
                <a:latin typeface="Trebuchet MS"/>
                <a:cs typeface="Trebuchet MS"/>
              </a:rPr>
              <a:t>Youth </a:t>
            </a:r>
            <a:r>
              <a:rPr sz="1150" spc="-145" dirty="0">
                <a:solidFill>
                  <a:srgbClr val="FFFFFF"/>
                </a:solidFill>
                <a:latin typeface="Trebuchet MS"/>
                <a:cs typeface="Trebuchet MS"/>
              </a:rPr>
              <a:t>unemployment</a:t>
            </a:r>
            <a:r>
              <a:rPr sz="1150" spc="-140" dirty="0">
                <a:solidFill>
                  <a:srgbClr val="FFFFFF"/>
                </a:solidFill>
                <a:latin typeface="Trebuchet MS"/>
                <a:cs typeface="Trebuchet MS"/>
              </a:rPr>
              <a:t> and</a:t>
            </a:r>
            <a:r>
              <a:rPr sz="1150" spc="-1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-145" dirty="0">
                <a:solidFill>
                  <a:srgbClr val="FFFFFF"/>
                </a:solidFill>
                <a:latin typeface="Trebuchet MS"/>
                <a:cs typeface="Trebuchet MS"/>
              </a:rPr>
              <a:t>employment</a:t>
            </a:r>
            <a:r>
              <a:rPr sz="1150" spc="-1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-95" dirty="0">
                <a:solidFill>
                  <a:srgbClr val="FFFFFF"/>
                </a:solidFill>
                <a:latin typeface="Trebuchet MS"/>
                <a:cs typeface="Trebuchet MS"/>
              </a:rPr>
              <a:t>policy: </a:t>
            </a:r>
            <a:r>
              <a:rPr sz="1150" spc="-80" dirty="0">
                <a:solidFill>
                  <a:srgbClr val="FFFFFF"/>
                </a:solidFill>
                <a:latin typeface="Trebuchet MS"/>
                <a:cs typeface="Trebuchet MS"/>
              </a:rPr>
              <a:t>A </a:t>
            </a:r>
            <a:r>
              <a:rPr sz="1150" spc="-110" dirty="0">
                <a:solidFill>
                  <a:srgbClr val="FFFFFF"/>
                </a:solidFill>
                <a:latin typeface="Trebuchet MS"/>
                <a:cs typeface="Trebuchet MS"/>
              </a:rPr>
              <a:t>global </a:t>
            </a:r>
            <a:r>
              <a:rPr sz="1150" spc="-3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-125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150" spc="-17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150" spc="-120" dirty="0">
                <a:solidFill>
                  <a:srgbClr val="FFFFFF"/>
                </a:solidFill>
                <a:latin typeface="Trebuchet MS"/>
                <a:cs typeface="Trebuchet MS"/>
              </a:rPr>
              <a:t>rs</a:t>
            </a:r>
            <a:r>
              <a:rPr sz="1150" spc="-125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150" spc="-17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150" spc="-13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150" spc="-10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150" spc="-130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150" spc="-80" dirty="0">
                <a:solidFill>
                  <a:srgbClr val="FFFFFF"/>
                </a:solidFill>
                <a:latin typeface="Trebuchet MS"/>
                <a:cs typeface="Trebuchet MS"/>
              </a:rPr>
              <a:t>v</a:t>
            </a:r>
            <a:r>
              <a:rPr sz="1150" spc="-17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150" spc="-85" dirty="0">
                <a:solidFill>
                  <a:srgbClr val="FFFFFF"/>
                </a:solidFill>
                <a:latin typeface="Trebuchet MS"/>
                <a:cs typeface="Trebuchet MS"/>
              </a:rPr>
              <a:t>.</a:t>
            </a:r>
            <a:r>
              <a:rPr sz="1150" spc="-6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-14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150" spc="-110" dirty="0">
                <a:solidFill>
                  <a:srgbClr val="FFFFFF"/>
                </a:solidFill>
                <a:latin typeface="Trebuchet MS"/>
                <a:cs typeface="Trebuchet MS"/>
              </a:rPr>
              <a:t>’</a:t>
            </a:r>
            <a:r>
              <a:rPr sz="1150" spc="-120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1150" spc="-130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150" spc="-75" dirty="0">
                <a:solidFill>
                  <a:srgbClr val="FFFFFF"/>
                </a:solidFill>
                <a:latin typeface="Trebuchet MS"/>
                <a:cs typeface="Trebuchet MS"/>
              </a:rPr>
              <a:t>gg</a:t>
            </a:r>
            <a:r>
              <a:rPr sz="1150" spc="-130" dirty="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sz="1150" spc="-120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150" spc="-85" dirty="0">
                <a:solidFill>
                  <a:srgbClr val="FFFFFF"/>
                </a:solidFill>
                <a:latin typeface="Trebuchet MS"/>
                <a:cs typeface="Trebuchet MS"/>
              </a:rPr>
              <a:t>,</a:t>
            </a:r>
            <a:r>
              <a:rPr sz="1150" spc="-6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-10" dirty="0">
                <a:solidFill>
                  <a:srgbClr val="FFFFFF"/>
                </a:solidFill>
                <a:latin typeface="Trebuchet MS"/>
                <a:cs typeface="Trebuchet MS"/>
              </a:rPr>
              <a:t>(</a:t>
            </a:r>
            <a:r>
              <a:rPr sz="1150" spc="-80" dirty="0">
                <a:solidFill>
                  <a:srgbClr val="FFFFFF"/>
                </a:solidFill>
                <a:latin typeface="Trebuchet MS"/>
                <a:cs typeface="Trebuchet MS"/>
              </a:rPr>
              <a:t>2001</a:t>
            </a:r>
            <a:r>
              <a:rPr sz="1150" spc="-10" dirty="0">
                <a:solidFill>
                  <a:srgbClr val="FFFFFF"/>
                </a:solidFill>
                <a:latin typeface="Trebuchet MS"/>
                <a:cs typeface="Trebuchet MS"/>
              </a:rPr>
              <a:t>)</a:t>
            </a:r>
            <a:r>
              <a:rPr sz="1150" spc="-85" dirty="0">
                <a:solidFill>
                  <a:srgbClr val="FFFFFF"/>
                </a:solidFill>
                <a:latin typeface="Trebuchet MS"/>
                <a:cs typeface="Trebuchet MS"/>
              </a:rPr>
              <a:t>.</a:t>
            </a:r>
            <a:endParaRPr sz="11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650</Words>
  <Application>Microsoft Office PowerPoint</Application>
  <PresentationFormat>Custom</PresentationFormat>
  <Paragraphs>83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Calibri</vt:lpstr>
      <vt:lpstr>Georgia</vt:lpstr>
      <vt:lpstr>Times New Roman</vt:lpstr>
      <vt:lpstr>Trebuchet MS</vt:lpstr>
      <vt:lpstr>Office Theme</vt:lpstr>
      <vt:lpstr>YOUTH  UNEMLOYMENT AGED 15 - 24 YEARS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 DEMO POSTER INDIVIDUAL</dc:title>
  <dc:creator>Vivianna Marcus</dc:creator>
  <cp:keywords>DAF2CtbxKxY,BAFUubDi24g</cp:keywords>
  <cp:lastModifiedBy>cheong jia qi</cp:lastModifiedBy>
  <cp:revision>1</cp:revision>
  <dcterms:created xsi:type="dcterms:W3CDTF">2023-12-31T04:55:54Z</dcterms:created>
  <dcterms:modified xsi:type="dcterms:W3CDTF">2023-12-31T04:59:29Z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2023-12-06T00:00:00Z</vt:filetime>
  </property>
  <property fmtid="{D5CDD505-2E9C-101B-9397-08002B2CF9AE}" pid="3" name="Creator">
    <vt:lpwstr>Canva</vt:lpwstr>
  </property>
  <property fmtid="{D5CDD505-2E9C-101B-9397-08002B2CF9AE}" pid="4" name="LastSaved">
    <vt:filetime>2023-12-31T00:00:00Z</vt:filetime>
  </property>
</Properties>
</file>