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074900" cy="20104100"/>
  <p:notesSz cx="150749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40" y="-23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093" y="6232271"/>
            <a:ext cx="1281906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2187" y="11258296"/>
            <a:ext cx="105568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4062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66843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34" Type="http://schemas.openxmlformats.org/officeDocument/2006/relationships/image" Target="../media/image28.jp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3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32" Type="http://schemas.openxmlformats.org/officeDocument/2006/relationships/image" Target="../media/image26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35" Type="http://schemas.openxmlformats.org/officeDocument/2006/relationships/image" Target="../media/image29.png"/><Relationship Id="rId8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078075" cy="20104100"/>
          </a:xfrm>
          <a:custGeom>
            <a:avLst/>
            <a:gdLst/>
            <a:ahLst/>
            <a:cxnLst/>
            <a:rect l="l" t="t" r="r" b="b"/>
            <a:pathLst>
              <a:path w="15078075" h="20104100">
                <a:moveTo>
                  <a:pt x="15078074" y="20104099"/>
                </a:moveTo>
                <a:lnTo>
                  <a:pt x="0" y="20104099"/>
                </a:lnTo>
                <a:lnTo>
                  <a:pt x="0" y="0"/>
                </a:lnTo>
                <a:lnTo>
                  <a:pt x="15078074" y="0"/>
                </a:lnTo>
                <a:lnTo>
                  <a:pt x="15078074" y="20104099"/>
                </a:lnTo>
                <a:close/>
              </a:path>
            </a:pathLst>
          </a:custGeom>
          <a:solidFill>
            <a:srgbClr val="F5F5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518551" y="2218930"/>
            <a:ext cx="8735060" cy="1113155"/>
          </a:xfrm>
          <a:custGeom>
            <a:avLst/>
            <a:gdLst/>
            <a:ahLst/>
            <a:cxnLst/>
            <a:rect l="l" t="t" r="r" b="b"/>
            <a:pathLst>
              <a:path w="8735060" h="1113154">
                <a:moveTo>
                  <a:pt x="8734463" y="0"/>
                </a:moveTo>
                <a:lnTo>
                  <a:pt x="0" y="0"/>
                </a:lnTo>
                <a:lnTo>
                  <a:pt x="0" y="148374"/>
                </a:lnTo>
                <a:lnTo>
                  <a:pt x="0" y="1112532"/>
                </a:lnTo>
                <a:lnTo>
                  <a:pt x="8734463" y="1112532"/>
                </a:lnTo>
                <a:lnTo>
                  <a:pt x="8734463" y="148374"/>
                </a:lnTo>
                <a:lnTo>
                  <a:pt x="8734463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518561" y="1507807"/>
            <a:ext cx="8686800" cy="859790"/>
          </a:xfrm>
          <a:custGeom>
            <a:avLst/>
            <a:gdLst/>
            <a:ahLst/>
            <a:cxnLst/>
            <a:rect l="l" t="t" r="r" b="b"/>
            <a:pathLst>
              <a:path w="8686800" h="859789">
                <a:moveTo>
                  <a:pt x="8686471" y="859485"/>
                </a:moveTo>
                <a:lnTo>
                  <a:pt x="0" y="859485"/>
                </a:lnTo>
                <a:lnTo>
                  <a:pt x="0" y="0"/>
                </a:lnTo>
                <a:lnTo>
                  <a:pt x="8686471" y="0"/>
                </a:lnTo>
                <a:lnTo>
                  <a:pt x="8686471" y="859485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73849" y="13771579"/>
            <a:ext cx="12010390" cy="0"/>
          </a:xfrm>
          <a:custGeom>
            <a:avLst/>
            <a:gdLst/>
            <a:ahLst/>
            <a:cxnLst/>
            <a:rect l="l" t="t" r="r" b="b"/>
            <a:pathLst>
              <a:path w="12010390">
                <a:moveTo>
                  <a:pt x="0" y="0"/>
                </a:moveTo>
                <a:lnTo>
                  <a:pt x="12010170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10070" y="9027099"/>
            <a:ext cx="822258" cy="552030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469277" y="5531636"/>
            <a:ext cx="4952365" cy="2888615"/>
          </a:xfrm>
          <a:custGeom>
            <a:avLst/>
            <a:gdLst/>
            <a:ahLst/>
            <a:cxnLst/>
            <a:rect l="l" t="t" r="r" b="b"/>
            <a:pathLst>
              <a:path w="4952365" h="2888615">
                <a:moveTo>
                  <a:pt x="4951857" y="0"/>
                </a:moveTo>
                <a:lnTo>
                  <a:pt x="0" y="0"/>
                </a:lnTo>
                <a:lnTo>
                  <a:pt x="0" y="102108"/>
                </a:lnTo>
                <a:lnTo>
                  <a:pt x="0" y="2888221"/>
                </a:lnTo>
                <a:lnTo>
                  <a:pt x="4951857" y="2888221"/>
                </a:lnTo>
                <a:lnTo>
                  <a:pt x="4951857" y="102108"/>
                </a:lnTo>
                <a:lnTo>
                  <a:pt x="4951857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471663" y="5166908"/>
            <a:ext cx="1950720" cy="467359"/>
          </a:xfrm>
          <a:custGeom>
            <a:avLst/>
            <a:gdLst/>
            <a:ahLst/>
            <a:cxnLst/>
            <a:rect l="l" t="t" r="r" b="b"/>
            <a:pathLst>
              <a:path w="1950720" h="467360">
                <a:moveTo>
                  <a:pt x="1950202" y="466826"/>
                </a:moveTo>
                <a:lnTo>
                  <a:pt x="0" y="466826"/>
                </a:lnTo>
                <a:lnTo>
                  <a:pt x="0" y="0"/>
                </a:lnTo>
                <a:lnTo>
                  <a:pt x="1950202" y="0"/>
                </a:lnTo>
                <a:lnTo>
                  <a:pt x="1950202" y="466826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246951" y="14389327"/>
            <a:ext cx="4350385" cy="4411345"/>
          </a:xfrm>
          <a:custGeom>
            <a:avLst/>
            <a:gdLst/>
            <a:ahLst/>
            <a:cxnLst/>
            <a:rect l="l" t="t" r="r" b="b"/>
            <a:pathLst>
              <a:path w="4350385" h="4411344">
                <a:moveTo>
                  <a:pt x="4349775" y="0"/>
                </a:moveTo>
                <a:lnTo>
                  <a:pt x="0" y="0"/>
                </a:lnTo>
                <a:lnTo>
                  <a:pt x="0" y="147942"/>
                </a:lnTo>
                <a:lnTo>
                  <a:pt x="0" y="4410862"/>
                </a:lnTo>
                <a:lnTo>
                  <a:pt x="4349775" y="4410862"/>
                </a:lnTo>
                <a:lnTo>
                  <a:pt x="4349775" y="147942"/>
                </a:lnTo>
                <a:lnTo>
                  <a:pt x="4349775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262942" y="14070435"/>
            <a:ext cx="2461260" cy="467359"/>
          </a:xfrm>
          <a:custGeom>
            <a:avLst/>
            <a:gdLst/>
            <a:ahLst/>
            <a:cxnLst/>
            <a:rect l="l" t="t" r="r" b="b"/>
            <a:pathLst>
              <a:path w="2461260" h="467359">
                <a:moveTo>
                  <a:pt x="2460658" y="466826"/>
                </a:moveTo>
                <a:lnTo>
                  <a:pt x="0" y="466826"/>
                </a:lnTo>
                <a:lnTo>
                  <a:pt x="0" y="0"/>
                </a:lnTo>
                <a:lnTo>
                  <a:pt x="2460658" y="0"/>
                </a:lnTo>
                <a:lnTo>
                  <a:pt x="2460658" y="466826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563781" y="3209378"/>
            <a:ext cx="653334" cy="823000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529889" y="3366945"/>
            <a:ext cx="676133" cy="85756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709820" y="1108649"/>
            <a:ext cx="732578" cy="698004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297143" y="4944761"/>
            <a:ext cx="12040870" cy="0"/>
          </a:xfrm>
          <a:custGeom>
            <a:avLst/>
            <a:gdLst/>
            <a:ahLst/>
            <a:cxnLst/>
            <a:rect l="l" t="t" r="r" b="b"/>
            <a:pathLst>
              <a:path w="12040869">
                <a:moveTo>
                  <a:pt x="0" y="0"/>
                </a:moveTo>
                <a:lnTo>
                  <a:pt x="12040645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006444" y="107011"/>
            <a:ext cx="7281627" cy="1339400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435988" y="1510097"/>
            <a:ext cx="2294859" cy="2152967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2528541" y="2096194"/>
            <a:ext cx="1636075" cy="1518278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11695485" y="3059960"/>
            <a:ext cx="1348740" cy="1386840"/>
          </a:xfrm>
          <a:custGeom>
            <a:avLst/>
            <a:gdLst/>
            <a:ahLst/>
            <a:cxnLst/>
            <a:rect l="l" t="t" r="r" b="b"/>
            <a:pathLst>
              <a:path w="1348740" h="1386839">
                <a:moveTo>
                  <a:pt x="241735" y="1071012"/>
                </a:moveTo>
                <a:lnTo>
                  <a:pt x="170405" y="1022786"/>
                </a:lnTo>
                <a:lnTo>
                  <a:pt x="135886" y="984070"/>
                </a:lnTo>
                <a:lnTo>
                  <a:pt x="104991" y="942767"/>
                </a:lnTo>
                <a:lnTo>
                  <a:pt x="77837" y="899132"/>
                </a:lnTo>
                <a:lnTo>
                  <a:pt x="54540" y="853422"/>
                </a:lnTo>
                <a:lnTo>
                  <a:pt x="35217" y="805892"/>
                </a:lnTo>
                <a:lnTo>
                  <a:pt x="19984" y="756799"/>
                </a:lnTo>
                <a:lnTo>
                  <a:pt x="8959" y="706399"/>
                </a:lnTo>
                <a:lnTo>
                  <a:pt x="2259" y="654948"/>
                </a:lnTo>
                <a:lnTo>
                  <a:pt x="0" y="602702"/>
                </a:lnTo>
                <a:lnTo>
                  <a:pt x="1815" y="555658"/>
                </a:lnTo>
                <a:lnTo>
                  <a:pt x="7171" y="509595"/>
                </a:lnTo>
                <a:lnTo>
                  <a:pt x="15934" y="464646"/>
                </a:lnTo>
                <a:lnTo>
                  <a:pt x="27968" y="420948"/>
                </a:lnTo>
                <a:lnTo>
                  <a:pt x="43139" y="378635"/>
                </a:lnTo>
                <a:lnTo>
                  <a:pt x="61312" y="337841"/>
                </a:lnTo>
                <a:lnTo>
                  <a:pt x="82352" y="298702"/>
                </a:lnTo>
                <a:lnTo>
                  <a:pt x="106124" y="261353"/>
                </a:lnTo>
                <a:lnTo>
                  <a:pt x="132494" y="225927"/>
                </a:lnTo>
                <a:lnTo>
                  <a:pt x="161326" y="192561"/>
                </a:lnTo>
                <a:lnTo>
                  <a:pt x="192486" y="161389"/>
                </a:lnTo>
                <a:lnTo>
                  <a:pt x="225839" y="132545"/>
                </a:lnTo>
                <a:lnTo>
                  <a:pt x="261251" y="106165"/>
                </a:lnTo>
                <a:lnTo>
                  <a:pt x="298586" y="82384"/>
                </a:lnTo>
                <a:lnTo>
                  <a:pt x="337710" y="61336"/>
                </a:lnTo>
                <a:lnTo>
                  <a:pt x="378487" y="43156"/>
                </a:lnTo>
                <a:lnTo>
                  <a:pt x="420784" y="27979"/>
                </a:lnTo>
                <a:lnTo>
                  <a:pt x="464465" y="15940"/>
                </a:lnTo>
                <a:lnTo>
                  <a:pt x="509396" y="7174"/>
                </a:lnTo>
                <a:lnTo>
                  <a:pt x="555441" y="1816"/>
                </a:lnTo>
                <a:lnTo>
                  <a:pt x="602467" y="0"/>
                </a:lnTo>
                <a:lnTo>
                  <a:pt x="622258" y="4006"/>
                </a:lnTo>
                <a:lnTo>
                  <a:pt x="638437" y="14927"/>
                </a:lnTo>
                <a:lnTo>
                  <a:pt x="649353" y="31111"/>
                </a:lnTo>
                <a:lnTo>
                  <a:pt x="653358" y="50911"/>
                </a:lnTo>
                <a:lnTo>
                  <a:pt x="649353" y="70711"/>
                </a:lnTo>
                <a:lnTo>
                  <a:pt x="638437" y="86895"/>
                </a:lnTo>
                <a:lnTo>
                  <a:pt x="622258" y="97816"/>
                </a:lnTo>
                <a:lnTo>
                  <a:pt x="602467" y="101822"/>
                </a:lnTo>
                <a:lnTo>
                  <a:pt x="554303" y="104119"/>
                </a:lnTo>
                <a:lnTo>
                  <a:pt x="507423" y="110867"/>
                </a:lnTo>
                <a:lnTo>
                  <a:pt x="462038" y="121856"/>
                </a:lnTo>
                <a:lnTo>
                  <a:pt x="418358" y="136875"/>
                </a:lnTo>
                <a:lnTo>
                  <a:pt x="376594" y="155712"/>
                </a:lnTo>
                <a:lnTo>
                  <a:pt x="336959" y="178156"/>
                </a:lnTo>
                <a:lnTo>
                  <a:pt x="299662" y="203996"/>
                </a:lnTo>
                <a:lnTo>
                  <a:pt x="264915" y="233020"/>
                </a:lnTo>
                <a:lnTo>
                  <a:pt x="232930" y="265018"/>
                </a:lnTo>
                <a:lnTo>
                  <a:pt x="203916" y="299779"/>
                </a:lnTo>
                <a:lnTo>
                  <a:pt x="178086" y="337090"/>
                </a:lnTo>
                <a:lnTo>
                  <a:pt x="155651" y="376741"/>
                </a:lnTo>
                <a:lnTo>
                  <a:pt x="136822" y="418521"/>
                </a:lnTo>
                <a:lnTo>
                  <a:pt x="121809" y="462218"/>
                </a:lnTo>
                <a:lnTo>
                  <a:pt x="110824" y="507621"/>
                </a:lnTo>
                <a:lnTo>
                  <a:pt x="104078" y="554520"/>
                </a:lnTo>
                <a:lnTo>
                  <a:pt x="101783" y="602702"/>
                </a:lnTo>
                <a:lnTo>
                  <a:pt x="104102" y="650904"/>
                </a:lnTo>
                <a:lnTo>
                  <a:pt x="110971" y="698240"/>
                </a:lnTo>
                <a:lnTo>
                  <a:pt x="122253" y="744427"/>
                </a:lnTo>
                <a:lnTo>
                  <a:pt x="137813" y="789182"/>
                </a:lnTo>
                <a:lnTo>
                  <a:pt x="157515" y="832220"/>
                </a:lnTo>
                <a:lnTo>
                  <a:pt x="181225" y="873259"/>
                </a:lnTo>
                <a:lnTo>
                  <a:pt x="208805" y="912015"/>
                </a:lnTo>
                <a:lnTo>
                  <a:pt x="240122" y="948204"/>
                </a:lnTo>
                <a:lnTo>
                  <a:pt x="275039" y="981543"/>
                </a:lnTo>
                <a:lnTo>
                  <a:pt x="287434" y="997511"/>
                </a:lnTo>
                <a:lnTo>
                  <a:pt x="292533" y="1016357"/>
                </a:lnTo>
                <a:lnTo>
                  <a:pt x="290194" y="1035765"/>
                </a:lnTo>
                <a:lnTo>
                  <a:pt x="280278" y="1053418"/>
                </a:lnTo>
                <a:lnTo>
                  <a:pt x="271993" y="1061063"/>
                </a:lnTo>
                <a:lnTo>
                  <a:pt x="262550" y="1066567"/>
                </a:lnTo>
                <a:lnTo>
                  <a:pt x="252335" y="1069895"/>
                </a:lnTo>
                <a:lnTo>
                  <a:pt x="241735" y="1071012"/>
                </a:lnTo>
                <a:close/>
              </a:path>
              <a:path w="1348740" h="1386839">
                <a:moveTo>
                  <a:pt x="908565" y="975928"/>
                </a:moveTo>
                <a:lnTo>
                  <a:pt x="293749" y="975928"/>
                </a:lnTo>
                <a:lnTo>
                  <a:pt x="293749" y="225358"/>
                </a:lnTo>
                <a:lnTo>
                  <a:pt x="908565" y="225358"/>
                </a:lnTo>
                <a:lnTo>
                  <a:pt x="908565" y="975928"/>
                </a:lnTo>
                <a:close/>
              </a:path>
              <a:path w="1348740" h="1386839">
                <a:moveTo>
                  <a:pt x="989207" y="1284391"/>
                </a:moveTo>
                <a:lnTo>
                  <a:pt x="602092" y="1284391"/>
                </a:lnTo>
                <a:lnTo>
                  <a:pt x="650955" y="1282661"/>
                </a:lnTo>
                <a:lnTo>
                  <a:pt x="699035" y="1277536"/>
                </a:lnTo>
                <a:lnTo>
                  <a:pt x="746195" y="1269118"/>
                </a:lnTo>
                <a:lnTo>
                  <a:pt x="792298" y="1257504"/>
                </a:lnTo>
                <a:lnTo>
                  <a:pt x="837204" y="1242795"/>
                </a:lnTo>
                <a:lnTo>
                  <a:pt x="880777" y="1225092"/>
                </a:lnTo>
                <a:lnTo>
                  <a:pt x="922878" y="1204493"/>
                </a:lnTo>
                <a:lnTo>
                  <a:pt x="963371" y="1181098"/>
                </a:lnTo>
                <a:lnTo>
                  <a:pt x="1002116" y="1155007"/>
                </a:lnTo>
                <a:lnTo>
                  <a:pt x="1038976" y="1126320"/>
                </a:lnTo>
                <a:lnTo>
                  <a:pt x="1073814" y="1095137"/>
                </a:lnTo>
                <a:lnTo>
                  <a:pt x="1106491" y="1061557"/>
                </a:lnTo>
                <a:lnTo>
                  <a:pt x="1136869" y="1025680"/>
                </a:lnTo>
                <a:lnTo>
                  <a:pt x="1164812" y="987605"/>
                </a:lnTo>
                <a:lnTo>
                  <a:pt x="1190181" y="947434"/>
                </a:lnTo>
                <a:lnTo>
                  <a:pt x="1212837" y="905265"/>
                </a:lnTo>
                <a:lnTo>
                  <a:pt x="1232644" y="861197"/>
                </a:lnTo>
                <a:lnTo>
                  <a:pt x="1249464" y="815332"/>
                </a:lnTo>
                <a:lnTo>
                  <a:pt x="1259363" y="797819"/>
                </a:lnTo>
                <a:lnTo>
                  <a:pt x="1274770" y="785852"/>
                </a:lnTo>
                <a:lnTo>
                  <a:pt x="1293614" y="780482"/>
                </a:lnTo>
                <a:lnTo>
                  <a:pt x="1313827" y="782764"/>
                </a:lnTo>
                <a:lnTo>
                  <a:pt x="1331333" y="792666"/>
                </a:lnTo>
                <a:lnTo>
                  <a:pt x="1343296" y="808079"/>
                </a:lnTo>
                <a:lnTo>
                  <a:pt x="1348663" y="826931"/>
                </a:lnTo>
                <a:lnTo>
                  <a:pt x="1346383" y="847152"/>
                </a:lnTo>
                <a:lnTo>
                  <a:pt x="1330008" y="892517"/>
                </a:lnTo>
                <a:lnTo>
                  <a:pt x="1311100" y="936370"/>
                </a:lnTo>
                <a:lnTo>
                  <a:pt x="1289758" y="978638"/>
                </a:lnTo>
                <a:lnTo>
                  <a:pt x="1266080" y="1019249"/>
                </a:lnTo>
                <a:lnTo>
                  <a:pt x="1240166" y="1058131"/>
                </a:lnTo>
                <a:lnTo>
                  <a:pt x="1212115" y="1095213"/>
                </a:lnTo>
                <a:lnTo>
                  <a:pt x="1182024" y="1130423"/>
                </a:lnTo>
                <a:lnTo>
                  <a:pt x="1149994" y="1163689"/>
                </a:lnTo>
                <a:lnTo>
                  <a:pt x="1116123" y="1194939"/>
                </a:lnTo>
                <a:lnTo>
                  <a:pt x="1080510" y="1224102"/>
                </a:lnTo>
                <a:lnTo>
                  <a:pt x="1043255" y="1251106"/>
                </a:lnTo>
                <a:lnTo>
                  <a:pt x="1004455" y="1275878"/>
                </a:lnTo>
                <a:lnTo>
                  <a:pt x="989207" y="1284391"/>
                </a:lnTo>
                <a:close/>
              </a:path>
              <a:path w="1348740" h="1386839">
                <a:moveTo>
                  <a:pt x="602092" y="1386589"/>
                </a:moveTo>
                <a:lnTo>
                  <a:pt x="552443" y="1385010"/>
                </a:lnTo>
                <a:lnTo>
                  <a:pt x="503197" y="1380308"/>
                </a:lnTo>
                <a:lnTo>
                  <a:pt x="454498" y="1372532"/>
                </a:lnTo>
                <a:lnTo>
                  <a:pt x="406488" y="1361735"/>
                </a:lnTo>
                <a:lnTo>
                  <a:pt x="359312" y="1347965"/>
                </a:lnTo>
                <a:lnTo>
                  <a:pt x="313112" y="1331275"/>
                </a:lnTo>
                <a:lnTo>
                  <a:pt x="268032" y="1311714"/>
                </a:lnTo>
                <a:lnTo>
                  <a:pt x="224216" y="1289333"/>
                </a:lnTo>
                <a:lnTo>
                  <a:pt x="181807" y="1264183"/>
                </a:lnTo>
                <a:lnTo>
                  <a:pt x="140948" y="1236315"/>
                </a:lnTo>
                <a:lnTo>
                  <a:pt x="101783" y="1205778"/>
                </a:lnTo>
                <a:lnTo>
                  <a:pt x="83540" y="1171244"/>
                </a:lnTo>
                <a:lnTo>
                  <a:pt x="85470" y="1151766"/>
                </a:lnTo>
                <a:lnTo>
                  <a:pt x="95047" y="1133903"/>
                </a:lnTo>
                <a:lnTo>
                  <a:pt x="110799" y="1121163"/>
                </a:lnTo>
                <a:lnTo>
                  <a:pt x="129567" y="1115653"/>
                </a:lnTo>
                <a:lnTo>
                  <a:pt x="149038" y="1117584"/>
                </a:lnTo>
                <a:lnTo>
                  <a:pt x="166894" y="1127165"/>
                </a:lnTo>
                <a:lnTo>
                  <a:pt x="208724" y="1159276"/>
                </a:lnTo>
                <a:lnTo>
                  <a:pt x="252732" y="1187920"/>
                </a:lnTo>
                <a:lnTo>
                  <a:pt x="298683" y="1213015"/>
                </a:lnTo>
                <a:lnTo>
                  <a:pt x="346343" y="1234478"/>
                </a:lnTo>
                <a:lnTo>
                  <a:pt x="395479" y="1252225"/>
                </a:lnTo>
                <a:lnTo>
                  <a:pt x="445856" y="1266173"/>
                </a:lnTo>
                <a:lnTo>
                  <a:pt x="497240" y="1276239"/>
                </a:lnTo>
                <a:lnTo>
                  <a:pt x="549397" y="1282339"/>
                </a:lnTo>
                <a:lnTo>
                  <a:pt x="602092" y="1284391"/>
                </a:lnTo>
                <a:lnTo>
                  <a:pt x="989207" y="1284391"/>
                </a:lnTo>
                <a:lnTo>
                  <a:pt x="964210" y="1298348"/>
                </a:lnTo>
                <a:lnTo>
                  <a:pt x="922618" y="1318443"/>
                </a:lnTo>
                <a:lnTo>
                  <a:pt x="879780" y="1336092"/>
                </a:lnTo>
                <a:lnTo>
                  <a:pt x="835792" y="1351222"/>
                </a:lnTo>
                <a:lnTo>
                  <a:pt x="790756" y="1363763"/>
                </a:lnTo>
                <a:lnTo>
                  <a:pt x="744769" y="1373641"/>
                </a:lnTo>
                <a:lnTo>
                  <a:pt x="697930" y="1380786"/>
                </a:lnTo>
                <a:lnTo>
                  <a:pt x="650338" y="1385126"/>
                </a:lnTo>
                <a:lnTo>
                  <a:pt x="602092" y="1386589"/>
                </a:lnTo>
                <a:close/>
              </a:path>
            </a:pathLst>
          </a:custGeom>
          <a:solidFill>
            <a:srgbClr val="07A6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12041238" y="3468750"/>
            <a:ext cx="509905" cy="517525"/>
          </a:xfrm>
          <a:custGeom>
            <a:avLst/>
            <a:gdLst/>
            <a:ahLst/>
            <a:cxnLst/>
            <a:rect l="l" t="t" r="r" b="b"/>
            <a:pathLst>
              <a:path w="509904" h="517525">
                <a:moveTo>
                  <a:pt x="46774" y="271030"/>
                </a:moveTo>
                <a:lnTo>
                  <a:pt x="0" y="271030"/>
                </a:lnTo>
                <a:lnTo>
                  <a:pt x="0" y="317830"/>
                </a:lnTo>
                <a:lnTo>
                  <a:pt x="46774" y="317830"/>
                </a:lnTo>
                <a:lnTo>
                  <a:pt x="46774" y="271030"/>
                </a:lnTo>
                <a:close/>
              </a:path>
              <a:path w="509904" h="517525">
                <a:moveTo>
                  <a:pt x="46774" y="180809"/>
                </a:moveTo>
                <a:lnTo>
                  <a:pt x="0" y="180809"/>
                </a:lnTo>
                <a:lnTo>
                  <a:pt x="0" y="227228"/>
                </a:lnTo>
                <a:lnTo>
                  <a:pt x="46774" y="227228"/>
                </a:lnTo>
                <a:lnTo>
                  <a:pt x="46774" y="180809"/>
                </a:lnTo>
                <a:close/>
              </a:path>
              <a:path w="509904" h="517525">
                <a:moveTo>
                  <a:pt x="46774" y="90220"/>
                </a:moveTo>
                <a:lnTo>
                  <a:pt x="0" y="90220"/>
                </a:lnTo>
                <a:lnTo>
                  <a:pt x="0" y="137020"/>
                </a:lnTo>
                <a:lnTo>
                  <a:pt x="46774" y="137020"/>
                </a:lnTo>
                <a:lnTo>
                  <a:pt x="46774" y="90220"/>
                </a:lnTo>
                <a:close/>
              </a:path>
              <a:path w="509904" h="517525">
                <a:moveTo>
                  <a:pt x="46774" y="0"/>
                </a:moveTo>
                <a:lnTo>
                  <a:pt x="0" y="0"/>
                </a:lnTo>
                <a:lnTo>
                  <a:pt x="0" y="46799"/>
                </a:lnTo>
                <a:lnTo>
                  <a:pt x="46774" y="46799"/>
                </a:lnTo>
                <a:lnTo>
                  <a:pt x="46774" y="0"/>
                </a:lnTo>
                <a:close/>
              </a:path>
              <a:path w="509904" h="517525">
                <a:moveTo>
                  <a:pt x="508546" y="284886"/>
                </a:moveTo>
                <a:lnTo>
                  <a:pt x="76339" y="284886"/>
                </a:lnTo>
                <a:lnTo>
                  <a:pt x="76339" y="303974"/>
                </a:lnTo>
                <a:lnTo>
                  <a:pt x="508546" y="303974"/>
                </a:lnTo>
                <a:lnTo>
                  <a:pt x="508546" y="284886"/>
                </a:lnTo>
                <a:close/>
              </a:path>
              <a:path w="509904" h="517525">
                <a:moveTo>
                  <a:pt x="508546" y="194297"/>
                </a:moveTo>
                <a:lnTo>
                  <a:pt x="76339" y="194297"/>
                </a:lnTo>
                <a:lnTo>
                  <a:pt x="76339" y="213385"/>
                </a:lnTo>
                <a:lnTo>
                  <a:pt x="508546" y="213385"/>
                </a:lnTo>
                <a:lnTo>
                  <a:pt x="508546" y="194297"/>
                </a:lnTo>
                <a:close/>
              </a:path>
              <a:path w="509904" h="517525">
                <a:moveTo>
                  <a:pt x="508546" y="104076"/>
                </a:moveTo>
                <a:lnTo>
                  <a:pt x="76339" y="104076"/>
                </a:lnTo>
                <a:lnTo>
                  <a:pt x="76339" y="123164"/>
                </a:lnTo>
                <a:lnTo>
                  <a:pt x="508546" y="123164"/>
                </a:lnTo>
                <a:lnTo>
                  <a:pt x="508546" y="104076"/>
                </a:lnTo>
                <a:close/>
              </a:path>
              <a:path w="509904" h="517525">
                <a:moveTo>
                  <a:pt x="508546" y="13855"/>
                </a:moveTo>
                <a:lnTo>
                  <a:pt x="76339" y="13855"/>
                </a:lnTo>
                <a:lnTo>
                  <a:pt x="76339" y="32943"/>
                </a:lnTo>
                <a:lnTo>
                  <a:pt x="508546" y="32943"/>
                </a:lnTo>
                <a:lnTo>
                  <a:pt x="508546" y="13855"/>
                </a:lnTo>
                <a:close/>
              </a:path>
              <a:path w="509904" h="517525">
                <a:moveTo>
                  <a:pt x="509663" y="492277"/>
                </a:moveTo>
                <a:lnTo>
                  <a:pt x="344271" y="492277"/>
                </a:lnTo>
                <a:lnTo>
                  <a:pt x="344271" y="517359"/>
                </a:lnTo>
                <a:lnTo>
                  <a:pt x="509663" y="517359"/>
                </a:lnTo>
                <a:lnTo>
                  <a:pt x="509663" y="492277"/>
                </a:lnTo>
                <a:close/>
              </a:path>
            </a:pathLst>
          </a:custGeom>
          <a:solidFill>
            <a:srgbClr val="A8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11514745" y="2879898"/>
            <a:ext cx="1385570" cy="1251585"/>
          </a:xfrm>
          <a:custGeom>
            <a:avLst/>
            <a:gdLst/>
            <a:ahLst/>
            <a:cxnLst/>
            <a:rect l="l" t="t" r="r" b="b"/>
            <a:pathLst>
              <a:path w="1385570" h="1251585">
                <a:moveTo>
                  <a:pt x="181114" y="1251074"/>
                </a:moveTo>
                <a:lnTo>
                  <a:pt x="139203" y="1228988"/>
                </a:lnTo>
                <a:lnTo>
                  <a:pt x="110646" y="1184738"/>
                </a:lnTo>
                <a:lnTo>
                  <a:pt x="85249" y="1138908"/>
                </a:lnTo>
                <a:lnTo>
                  <a:pt x="63053" y="1091602"/>
                </a:lnTo>
                <a:lnTo>
                  <a:pt x="44100" y="1042922"/>
                </a:lnTo>
                <a:lnTo>
                  <a:pt x="28432" y="992974"/>
                </a:lnTo>
                <a:lnTo>
                  <a:pt x="16090" y="941862"/>
                </a:lnTo>
                <a:lnTo>
                  <a:pt x="8998" y="902637"/>
                </a:lnTo>
                <a:lnTo>
                  <a:pt x="3975" y="863061"/>
                </a:lnTo>
                <a:lnTo>
                  <a:pt x="988" y="823205"/>
                </a:lnTo>
                <a:lnTo>
                  <a:pt x="0" y="783138"/>
                </a:lnTo>
                <a:lnTo>
                  <a:pt x="4005" y="763338"/>
                </a:lnTo>
                <a:lnTo>
                  <a:pt x="14921" y="747153"/>
                </a:lnTo>
                <a:lnTo>
                  <a:pt x="31099" y="736233"/>
                </a:lnTo>
                <a:lnTo>
                  <a:pt x="50891" y="732226"/>
                </a:lnTo>
                <a:lnTo>
                  <a:pt x="70683" y="736233"/>
                </a:lnTo>
                <a:lnTo>
                  <a:pt x="86861" y="747153"/>
                </a:lnTo>
                <a:lnTo>
                  <a:pt x="97778" y="763338"/>
                </a:lnTo>
                <a:lnTo>
                  <a:pt x="101783" y="783138"/>
                </a:lnTo>
                <a:lnTo>
                  <a:pt x="102683" y="817935"/>
                </a:lnTo>
                <a:lnTo>
                  <a:pt x="105338" y="852626"/>
                </a:lnTo>
                <a:lnTo>
                  <a:pt x="115628" y="921273"/>
                </a:lnTo>
                <a:lnTo>
                  <a:pt x="128770" y="974481"/>
                </a:lnTo>
                <a:lnTo>
                  <a:pt x="146133" y="1026198"/>
                </a:lnTo>
                <a:lnTo>
                  <a:pt x="167628" y="1076280"/>
                </a:lnTo>
                <a:lnTo>
                  <a:pt x="193163" y="1124583"/>
                </a:lnTo>
                <a:lnTo>
                  <a:pt x="222650" y="1170963"/>
                </a:lnTo>
                <a:lnTo>
                  <a:pt x="230661" y="1189599"/>
                </a:lnTo>
                <a:lnTo>
                  <a:pt x="223808" y="1227291"/>
                </a:lnTo>
                <a:lnTo>
                  <a:pt x="188668" y="1250507"/>
                </a:lnTo>
                <a:lnTo>
                  <a:pt x="181114" y="1251074"/>
                </a:lnTo>
                <a:close/>
              </a:path>
              <a:path w="1385570" h="1251585">
                <a:moveTo>
                  <a:pt x="408355" y="209044"/>
                </a:moveTo>
                <a:lnTo>
                  <a:pt x="388843" y="208184"/>
                </a:lnTo>
                <a:lnTo>
                  <a:pt x="371086" y="200095"/>
                </a:lnTo>
                <a:lnTo>
                  <a:pt x="357364" y="185302"/>
                </a:lnTo>
                <a:lnTo>
                  <a:pt x="350470" y="166310"/>
                </a:lnTo>
                <a:lnTo>
                  <a:pt x="351330" y="146791"/>
                </a:lnTo>
                <a:lnTo>
                  <a:pt x="374203" y="115299"/>
                </a:lnTo>
                <a:lnTo>
                  <a:pt x="415787" y="91429"/>
                </a:lnTo>
                <a:lnTo>
                  <a:pt x="458628" y="70252"/>
                </a:lnTo>
                <a:lnTo>
                  <a:pt x="502596" y="51798"/>
                </a:lnTo>
                <a:lnTo>
                  <a:pt x="547562" y="36099"/>
                </a:lnTo>
                <a:lnTo>
                  <a:pt x="593396" y="23186"/>
                </a:lnTo>
                <a:lnTo>
                  <a:pt x="639970" y="13088"/>
                </a:lnTo>
                <a:lnTo>
                  <a:pt x="687154" y="5837"/>
                </a:lnTo>
                <a:lnTo>
                  <a:pt x="734818" y="1464"/>
                </a:lnTo>
                <a:lnTo>
                  <a:pt x="782833" y="0"/>
                </a:lnTo>
                <a:lnTo>
                  <a:pt x="831079" y="1486"/>
                </a:lnTo>
                <a:lnTo>
                  <a:pt x="878872" y="5908"/>
                </a:lnTo>
                <a:lnTo>
                  <a:pt x="926091" y="13212"/>
                </a:lnTo>
                <a:lnTo>
                  <a:pt x="972614" y="23342"/>
                </a:lnTo>
                <a:lnTo>
                  <a:pt x="1018320" y="36244"/>
                </a:lnTo>
                <a:lnTo>
                  <a:pt x="1063089" y="51863"/>
                </a:lnTo>
                <a:lnTo>
                  <a:pt x="1106799" y="70143"/>
                </a:lnTo>
                <a:lnTo>
                  <a:pt x="1149329" y="91031"/>
                </a:lnTo>
                <a:lnTo>
                  <a:pt x="1168970" y="102197"/>
                </a:lnTo>
                <a:lnTo>
                  <a:pt x="782833" y="102197"/>
                </a:lnTo>
                <a:lnTo>
                  <a:pt x="729148" y="104296"/>
                </a:lnTo>
                <a:lnTo>
                  <a:pt x="676027" y="110553"/>
                </a:lnTo>
                <a:lnTo>
                  <a:pt x="623710" y="120909"/>
                </a:lnTo>
                <a:lnTo>
                  <a:pt x="572441" y="135305"/>
                </a:lnTo>
                <a:lnTo>
                  <a:pt x="522461" y="153683"/>
                </a:lnTo>
                <a:lnTo>
                  <a:pt x="474013" y="175984"/>
                </a:lnTo>
                <a:lnTo>
                  <a:pt x="427340" y="202148"/>
                </a:lnTo>
                <a:lnTo>
                  <a:pt x="408355" y="209044"/>
                </a:lnTo>
                <a:close/>
              </a:path>
              <a:path w="1385570" h="1251585">
                <a:moveTo>
                  <a:pt x="1334408" y="353011"/>
                </a:moveTo>
                <a:lnTo>
                  <a:pt x="1295865" y="335416"/>
                </a:lnTo>
                <a:lnTo>
                  <a:pt x="1262324" y="299686"/>
                </a:lnTo>
                <a:lnTo>
                  <a:pt x="1226549" y="266668"/>
                </a:lnTo>
                <a:lnTo>
                  <a:pt x="1188709" y="236436"/>
                </a:lnTo>
                <a:lnTo>
                  <a:pt x="1148932" y="209044"/>
                </a:lnTo>
                <a:lnTo>
                  <a:pt x="1107500" y="184635"/>
                </a:lnTo>
                <a:lnTo>
                  <a:pt x="1064467" y="163216"/>
                </a:lnTo>
                <a:lnTo>
                  <a:pt x="1020039" y="144885"/>
                </a:lnTo>
                <a:lnTo>
                  <a:pt x="974383" y="129718"/>
                </a:lnTo>
                <a:lnTo>
                  <a:pt x="927667" y="117791"/>
                </a:lnTo>
                <a:lnTo>
                  <a:pt x="880058" y="109178"/>
                </a:lnTo>
                <a:lnTo>
                  <a:pt x="831724" y="103955"/>
                </a:lnTo>
                <a:lnTo>
                  <a:pt x="782833" y="102197"/>
                </a:lnTo>
                <a:lnTo>
                  <a:pt x="1168970" y="102197"/>
                </a:lnTo>
                <a:lnTo>
                  <a:pt x="1230365" y="140408"/>
                </a:lnTo>
                <a:lnTo>
                  <a:pt x="1268629" y="168787"/>
                </a:lnTo>
                <a:lnTo>
                  <a:pt x="1305229" y="199555"/>
                </a:lnTo>
                <a:lnTo>
                  <a:pt x="1340043" y="232655"/>
                </a:lnTo>
                <a:lnTo>
                  <a:pt x="1372951" y="268033"/>
                </a:lnTo>
                <a:lnTo>
                  <a:pt x="1385393" y="305094"/>
                </a:lnTo>
                <a:lnTo>
                  <a:pt x="1380423" y="323940"/>
                </a:lnTo>
                <a:lnTo>
                  <a:pt x="1368086" y="339908"/>
                </a:lnTo>
                <a:lnTo>
                  <a:pt x="1360404" y="345535"/>
                </a:lnTo>
                <a:lnTo>
                  <a:pt x="1352089" y="349548"/>
                </a:lnTo>
                <a:lnTo>
                  <a:pt x="1343354" y="352016"/>
                </a:lnTo>
                <a:lnTo>
                  <a:pt x="1334408" y="3530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11514745" y="3080549"/>
            <a:ext cx="1390650" cy="1149350"/>
          </a:xfrm>
          <a:custGeom>
            <a:avLst/>
            <a:gdLst/>
            <a:ahLst/>
            <a:cxnLst/>
            <a:rect l="l" t="t" r="r" b="b"/>
            <a:pathLst>
              <a:path w="1390650" h="1149350">
                <a:moveTo>
                  <a:pt x="984154" y="1149251"/>
                </a:moveTo>
                <a:lnTo>
                  <a:pt x="978167" y="1149251"/>
                </a:lnTo>
                <a:lnTo>
                  <a:pt x="963111" y="1146947"/>
                </a:lnTo>
                <a:lnTo>
                  <a:pt x="949493" y="1140360"/>
                </a:lnTo>
                <a:lnTo>
                  <a:pt x="938332" y="1129984"/>
                </a:lnTo>
                <a:lnTo>
                  <a:pt x="930643" y="1116309"/>
                </a:lnTo>
                <a:lnTo>
                  <a:pt x="927316" y="1096386"/>
                </a:lnTo>
                <a:lnTo>
                  <a:pt x="931812" y="1077376"/>
                </a:lnTo>
                <a:lnTo>
                  <a:pt x="943114" y="1061455"/>
                </a:lnTo>
                <a:lnTo>
                  <a:pt x="960205" y="1050797"/>
                </a:lnTo>
                <a:lnTo>
                  <a:pt x="1005037" y="1031266"/>
                </a:lnTo>
                <a:lnTo>
                  <a:pt x="1047605" y="1007491"/>
                </a:lnTo>
                <a:lnTo>
                  <a:pt x="1087613" y="979721"/>
                </a:lnTo>
                <a:lnTo>
                  <a:pt x="1124767" y="948206"/>
                </a:lnTo>
                <a:lnTo>
                  <a:pt x="1158773" y="913194"/>
                </a:lnTo>
                <a:lnTo>
                  <a:pt x="1189335" y="874934"/>
                </a:lnTo>
                <a:lnTo>
                  <a:pt x="1216160" y="833675"/>
                </a:lnTo>
                <a:lnTo>
                  <a:pt x="1229614" y="818543"/>
                </a:lnTo>
                <a:lnTo>
                  <a:pt x="1247172" y="810044"/>
                </a:lnTo>
                <a:lnTo>
                  <a:pt x="1266625" y="808775"/>
                </a:lnTo>
                <a:lnTo>
                  <a:pt x="1285762" y="815332"/>
                </a:lnTo>
                <a:lnTo>
                  <a:pt x="1300888" y="828791"/>
                </a:lnTo>
                <a:lnTo>
                  <a:pt x="1309383" y="846356"/>
                </a:lnTo>
                <a:lnTo>
                  <a:pt x="1310652" y="865816"/>
                </a:lnTo>
                <a:lnTo>
                  <a:pt x="1304098" y="884961"/>
                </a:lnTo>
                <a:lnTo>
                  <a:pt x="1276177" y="928462"/>
                </a:lnTo>
                <a:lnTo>
                  <a:pt x="1244775" y="969265"/>
                </a:lnTo>
                <a:lnTo>
                  <a:pt x="1210127" y="1007165"/>
                </a:lnTo>
                <a:lnTo>
                  <a:pt x="1172472" y="1041954"/>
                </a:lnTo>
                <a:lnTo>
                  <a:pt x="1132045" y="1073426"/>
                </a:lnTo>
                <a:lnTo>
                  <a:pt x="1089083" y="1101376"/>
                </a:lnTo>
                <a:lnTo>
                  <a:pt x="1043823" y="1125596"/>
                </a:lnTo>
                <a:lnTo>
                  <a:pt x="996503" y="1145882"/>
                </a:lnTo>
                <a:lnTo>
                  <a:pt x="990141" y="1148128"/>
                </a:lnTo>
                <a:lnTo>
                  <a:pt x="984154" y="1149251"/>
                </a:lnTo>
                <a:close/>
              </a:path>
              <a:path w="1390650" h="1149350">
                <a:moveTo>
                  <a:pt x="417610" y="392317"/>
                </a:moveTo>
                <a:lnTo>
                  <a:pt x="221528" y="392317"/>
                </a:lnTo>
                <a:lnTo>
                  <a:pt x="176615" y="387129"/>
                </a:lnTo>
                <a:lnTo>
                  <a:pt x="135361" y="372354"/>
                </a:lnTo>
                <a:lnTo>
                  <a:pt x="98951" y="349177"/>
                </a:lnTo>
                <a:lnTo>
                  <a:pt x="68569" y="318783"/>
                </a:lnTo>
                <a:lnTo>
                  <a:pt x="45401" y="282359"/>
                </a:lnTo>
                <a:lnTo>
                  <a:pt x="30632" y="241089"/>
                </a:lnTo>
                <a:lnTo>
                  <a:pt x="25445" y="196158"/>
                </a:lnTo>
                <a:lnTo>
                  <a:pt x="30632" y="151228"/>
                </a:lnTo>
                <a:lnTo>
                  <a:pt x="45401" y="109958"/>
                </a:lnTo>
                <a:lnTo>
                  <a:pt x="68569" y="73533"/>
                </a:lnTo>
                <a:lnTo>
                  <a:pt x="98951" y="43140"/>
                </a:lnTo>
                <a:lnTo>
                  <a:pt x="135361" y="19963"/>
                </a:lnTo>
                <a:lnTo>
                  <a:pt x="176615" y="5188"/>
                </a:lnTo>
                <a:lnTo>
                  <a:pt x="221528" y="0"/>
                </a:lnTo>
                <a:lnTo>
                  <a:pt x="266559" y="5188"/>
                </a:lnTo>
                <a:lnTo>
                  <a:pt x="307859" y="19963"/>
                </a:lnTo>
                <a:lnTo>
                  <a:pt x="344262" y="43140"/>
                </a:lnTo>
                <a:lnTo>
                  <a:pt x="374604" y="73533"/>
                </a:lnTo>
                <a:lnTo>
                  <a:pt x="397720" y="109958"/>
                </a:lnTo>
                <a:lnTo>
                  <a:pt x="412443" y="151228"/>
                </a:lnTo>
                <a:lnTo>
                  <a:pt x="417610" y="196158"/>
                </a:lnTo>
                <a:lnTo>
                  <a:pt x="417610" y="392317"/>
                </a:lnTo>
                <a:close/>
              </a:path>
              <a:path w="1390650" h="1149350">
                <a:moveTo>
                  <a:pt x="935507" y="231722"/>
                </a:moveTo>
                <a:lnTo>
                  <a:pt x="628287" y="231722"/>
                </a:lnTo>
                <a:lnTo>
                  <a:pt x="628287" y="201774"/>
                </a:lnTo>
                <a:lnTo>
                  <a:pt x="631502" y="185922"/>
                </a:lnTo>
                <a:lnTo>
                  <a:pt x="640261" y="172949"/>
                </a:lnTo>
                <a:lnTo>
                  <a:pt x="653230" y="164187"/>
                </a:lnTo>
                <a:lnTo>
                  <a:pt x="669075" y="160970"/>
                </a:lnTo>
                <a:lnTo>
                  <a:pt x="894719" y="160970"/>
                </a:lnTo>
                <a:lnTo>
                  <a:pt x="910564" y="164187"/>
                </a:lnTo>
                <a:lnTo>
                  <a:pt x="923533" y="172949"/>
                </a:lnTo>
                <a:lnTo>
                  <a:pt x="932292" y="185922"/>
                </a:lnTo>
                <a:lnTo>
                  <a:pt x="935507" y="201774"/>
                </a:lnTo>
                <a:lnTo>
                  <a:pt x="935507" y="231722"/>
                </a:lnTo>
                <a:close/>
              </a:path>
              <a:path w="1390650" h="1149350">
                <a:moveTo>
                  <a:pt x="1339647" y="157975"/>
                </a:moveTo>
                <a:lnTo>
                  <a:pt x="1319855" y="153968"/>
                </a:lnTo>
                <a:lnTo>
                  <a:pt x="1303677" y="143048"/>
                </a:lnTo>
                <a:lnTo>
                  <a:pt x="1292760" y="126863"/>
                </a:lnTo>
                <a:lnTo>
                  <a:pt x="1288755" y="107063"/>
                </a:lnTo>
                <a:lnTo>
                  <a:pt x="1292760" y="87264"/>
                </a:lnTo>
                <a:lnTo>
                  <a:pt x="1303677" y="71079"/>
                </a:lnTo>
                <a:lnTo>
                  <a:pt x="1319855" y="60159"/>
                </a:lnTo>
                <a:lnTo>
                  <a:pt x="1339647" y="56152"/>
                </a:lnTo>
                <a:lnTo>
                  <a:pt x="1359439" y="60159"/>
                </a:lnTo>
                <a:lnTo>
                  <a:pt x="1375617" y="71079"/>
                </a:lnTo>
                <a:lnTo>
                  <a:pt x="1386533" y="87264"/>
                </a:lnTo>
                <a:lnTo>
                  <a:pt x="1390539" y="107063"/>
                </a:lnTo>
                <a:lnTo>
                  <a:pt x="1386533" y="126863"/>
                </a:lnTo>
                <a:lnTo>
                  <a:pt x="1375617" y="143048"/>
                </a:lnTo>
                <a:lnTo>
                  <a:pt x="1359439" y="153968"/>
                </a:lnTo>
                <a:lnTo>
                  <a:pt x="1339647" y="157975"/>
                </a:lnTo>
                <a:close/>
              </a:path>
              <a:path w="1390650" h="1149350">
                <a:moveTo>
                  <a:pt x="50891" y="622916"/>
                </a:moveTo>
                <a:lnTo>
                  <a:pt x="31099" y="618910"/>
                </a:lnTo>
                <a:lnTo>
                  <a:pt x="14921" y="607989"/>
                </a:lnTo>
                <a:lnTo>
                  <a:pt x="4005" y="591804"/>
                </a:lnTo>
                <a:lnTo>
                  <a:pt x="0" y="572005"/>
                </a:lnTo>
                <a:lnTo>
                  <a:pt x="4005" y="552205"/>
                </a:lnTo>
                <a:lnTo>
                  <a:pt x="14921" y="536021"/>
                </a:lnTo>
                <a:lnTo>
                  <a:pt x="31099" y="525100"/>
                </a:lnTo>
                <a:lnTo>
                  <a:pt x="50891" y="521093"/>
                </a:lnTo>
                <a:lnTo>
                  <a:pt x="70683" y="525100"/>
                </a:lnTo>
                <a:lnTo>
                  <a:pt x="86861" y="536021"/>
                </a:lnTo>
                <a:lnTo>
                  <a:pt x="97778" y="552205"/>
                </a:lnTo>
                <a:lnTo>
                  <a:pt x="101783" y="572005"/>
                </a:lnTo>
                <a:lnTo>
                  <a:pt x="97778" y="591805"/>
                </a:lnTo>
                <a:lnTo>
                  <a:pt x="86861" y="607989"/>
                </a:lnTo>
                <a:lnTo>
                  <a:pt x="70683" y="618910"/>
                </a:lnTo>
                <a:lnTo>
                  <a:pt x="50891" y="622916"/>
                </a:lnTo>
                <a:close/>
              </a:path>
            </a:pathLst>
          </a:custGeom>
          <a:solidFill>
            <a:srgbClr val="A8DDD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677523" y="3160285"/>
            <a:ext cx="117874" cy="237711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1650207" y="3131835"/>
            <a:ext cx="1319530" cy="656590"/>
          </a:xfrm>
          <a:custGeom>
            <a:avLst/>
            <a:gdLst/>
            <a:ahLst/>
            <a:cxnLst/>
            <a:rect l="l" t="t" r="r" b="b"/>
            <a:pathLst>
              <a:path w="1319529" h="656589">
                <a:moveTo>
                  <a:pt x="1166391" y="656233"/>
                </a:moveTo>
                <a:lnTo>
                  <a:pt x="1118182" y="648435"/>
                </a:lnTo>
                <a:lnTo>
                  <a:pt x="1076277" y="626729"/>
                </a:lnTo>
                <a:lnTo>
                  <a:pt x="1043209" y="593648"/>
                </a:lnTo>
                <a:lnTo>
                  <a:pt x="1021512" y="551727"/>
                </a:lnTo>
                <a:lnTo>
                  <a:pt x="1013716" y="503499"/>
                </a:lnTo>
                <a:lnTo>
                  <a:pt x="1013716" y="350765"/>
                </a:lnTo>
                <a:lnTo>
                  <a:pt x="1166391" y="350765"/>
                </a:lnTo>
                <a:lnTo>
                  <a:pt x="1214600" y="358527"/>
                </a:lnTo>
                <a:lnTo>
                  <a:pt x="1256505" y="380161"/>
                </a:lnTo>
                <a:lnTo>
                  <a:pt x="1289573" y="413188"/>
                </a:lnTo>
                <a:lnTo>
                  <a:pt x="1311270" y="455127"/>
                </a:lnTo>
                <a:lnTo>
                  <a:pt x="1319066" y="503499"/>
                </a:lnTo>
                <a:lnTo>
                  <a:pt x="1311270" y="551727"/>
                </a:lnTo>
                <a:lnTo>
                  <a:pt x="1289573" y="593648"/>
                </a:lnTo>
                <a:lnTo>
                  <a:pt x="1256505" y="626729"/>
                </a:lnTo>
                <a:lnTo>
                  <a:pt x="1214600" y="648435"/>
                </a:lnTo>
                <a:lnTo>
                  <a:pt x="1166391" y="656233"/>
                </a:lnTo>
                <a:close/>
              </a:path>
              <a:path w="1319529" h="656589">
                <a:moveTo>
                  <a:pt x="172507" y="28450"/>
                </a:moveTo>
                <a:lnTo>
                  <a:pt x="0" y="28450"/>
                </a:lnTo>
                <a:lnTo>
                  <a:pt x="0" y="0"/>
                </a:lnTo>
                <a:lnTo>
                  <a:pt x="172507" y="0"/>
                </a:lnTo>
                <a:lnTo>
                  <a:pt x="172507" y="28450"/>
                </a:lnTo>
                <a:close/>
              </a:path>
              <a:path w="1319529" h="656589">
                <a:moveTo>
                  <a:pt x="15716" y="265787"/>
                </a:moveTo>
                <a:lnTo>
                  <a:pt x="7858" y="265787"/>
                </a:lnTo>
                <a:lnTo>
                  <a:pt x="7858" y="28450"/>
                </a:lnTo>
                <a:lnTo>
                  <a:pt x="15716" y="28450"/>
                </a:lnTo>
                <a:lnTo>
                  <a:pt x="15716" y="265787"/>
                </a:lnTo>
                <a:close/>
              </a:path>
              <a:path w="1319529" h="656589">
                <a:moveTo>
                  <a:pt x="166146" y="265787"/>
                </a:moveTo>
                <a:lnTo>
                  <a:pt x="158287" y="265787"/>
                </a:lnTo>
                <a:lnTo>
                  <a:pt x="158287" y="28450"/>
                </a:lnTo>
                <a:lnTo>
                  <a:pt x="166146" y="28450"/>
                </a:lnTo>
                <a:lnTo>
                  <a:pt x="166146" y="265787"/>
                </a:lnTo>
                <a:close/>
              </a:path>
              <a:path w="1319529" h="656589">
                <a:moveTo>
                  <a:pt x="172133" y="294238"/>
                </a:moveTo>
                <a:lnTo>
                  <a:pt x="0" y="294238"/>
                </a:lnTo>
                <a:lnTo>
                  <a:pt x="0" y="265787"/>
                </a:lnTo>
                <a:lnTo>
                  <a:pt x="172133" y="265787"/>
                </a:lnTo>
                <a:lnTo>
                  <a:pt x="172133" y="294238"/>
                </a:lnTo>
                <a:close/>
              </a:path>
            </a:pathLst>
          </a:custGeom>
          <a:solidFill>
            <a:srgbClr val="F15D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11684633" y="3203710"/>
            <a:ext cx="846455" cy="1031875"/>
          </a:xfrm>
          <a:custGeom>
            <a:avLst/>
            <a:gdLst/>
            <a:ahLst/>
            <a:cxnLst/>
            <a:rect l="l" t="t" r="r" b="b"/>
            <a:pathLst>
              <a:path w="846454" h="1031875">
                <a:moveTo>
                  <a:pt x="795556" y="1031706"/>
                </a:moveTo>
                <a:lnTo>
                  <a:pt x="775764" y="1027699"/>
                </a:lnTo>
                <a:lnTo>
                  <a:pt x="759585" y="1016778"/>
                </a:lnTo>
                <a:lnTo>
                  <a:pt x="748669" y="1000594"/>
                </a:lnTo>
                <a:lnTo>
                  <a:pt x="744664" y="980794"/>
                </a:lnTo>
                <a:lnTo>
                  <a:pt x="748669" y="960995"/>
                </a:lnTo>
                <a:lnTo>
                  <a:pt x="759585" y="944810"/>
                </a:lnTo>
                <a:lnTo>
                  <a:pt x="775764" y="933889"/>
                </a:lnTo>
                <a:lnTo>
                  <a:pt x="795556" y="929883"/>
                </a:lnTo>
                <a:lnTo>
                  <a:pt x="815347" y="933889"/>
                </a:lnTo>
                <a:lnTo>
                  <a:pt x="831526" y="944810"/>
                </a:lnTo>
                <a:lnTo>
                  <a:pt x="842442" y="960995"/>
                </a:lnTo>
                <a:lnTo>
                  <a:pt x="846447" y="980794"/>
                </a:lnTo>
                <a:lnTo>
                  <a:pt x="842442" y="1000594"/>
                </a:lnTo>
                <a:lnTo>
                  <a:pt x="831526" y="1016778"/>
                </a:lnTo>
                <a:lnTo>
                  <a:pt x="815347" y="1027699"/>
                </a:lnTo>
                <a:lnTo>
                  <a:pt x="795556" y="1031706"/>
                </a:lnTo>
                <a:close/>
              </a:path>
              <a:path w="846454" h="1031875">
                <a:moveTo>
                  <a:pt x="103280" y="189794"/>
                </a:moveTo>
                <a:lnTo>
                  <a:pt x="0" y="189794"/>
                </a:lnTo>
                <a:lnTo>
                  <a:pt x="0" y="181559"/>
                </a:lnTo>
                <a:lnTo>
                  <a:pt x="45652" y="177441"/>
                </a:lnTo>
                <a:lnTo>
                  <a:pt x="45652" y="71126"/>
                </a:lnTo>
                <a:lnTo>
                  <a:pt x="27626" y="66066"/>
                </a:lnTo>
                <a:lnTo>
                  <a:pt x="13143" y="55637"/>
                </a:lnTo>
                <a:lnTo>
                  <a:pt x="3502" y="41067"/>
                </a:lnTo>
                <a:lnTo>
                  <a:pt x="0" y="23584"/>
                </a:lnTo>
                <a:lnTo>
                  <a:pt x="103280" y="0"/>
                </a:lnTo>
                <a:lnTo>
                  <a:pt x="103280" y="23584"/>
                </a:lnTo>
                <a:lnTo>
                  <a:pt x="99777" y="40903"/>
                </a:lnTo>
                <a:lnTo>
                  <a:pt x="90136" y="55450"/>
                </a:lnTo>
                <a:lnTo>
                  <a:pt x="75653" y="65856"/>
                </a:lnTo>
                <a:lnTo>
                  <a:pt x="57627" y="70751"/>
                </a:lnTo>
                <a:lnTo>
                  <a:pt x="57627" y="175944"/>
                </a:lnTo>
                <a:lnTo>
                  <a:pt x="103280" y="175944"/>
                </a:lnTo>
                <a:lnTo>
                  <a:pt x="103280" y="189794"/>
                </a:lnTo>
                <a:close/>
              </a:path>
              <a:path w="846454" h="1031875">
                <a:moveTo>
                  <a:pt x="103280" y="175944"/>
                </a:moveTo>
                <a:lnTo>
                  <a:pt x="57627" y="175944"/>
                </a:lnTo>
                <a:lnTo>
                  <a:pt x="103280" y="171826"/>
                </a:lnTo>
                <a:lnTo>
                  <a:pt x="103280" y="175944"/>
                </a:lnTo>
                <a:close/>
              </a:path>
            </a:pathLst>
          </a:custGeom>
          <a:solidFill>
            <a:srgbClr val="07A6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11893813" y="3350454"/>
            <a:ext cx="1154430" cy="788035"/>
          </a:xfrm>
          <a:custGeom>
            <a:avLst/>
            <a:gdLst/>
            <a:ahLst/>
            <a:cxnLst/>
            <a:rect l="l" t="t" r="r" b="b"/>
            <a:pathLst>
              <a:path w="1154430" h="788035">
                <a:moveTo>
                  <a:pt x="159784" y="53531"/>
                </a:moveTo>
                <a:lnTo>
                  <a:pt x="147436" y="53531"/>
                </a:lnTo>
                <a:lnTo>
                  <a:pt x="147436" y="374"/>
                </a:lnTo>
                <a:lnTo>
                  <a:pt x="170636" y="374"/>
                </a:lnTo>
                <a:lnTo>
                  <a:pt x="180260" y="1731"/>
                </a:lnTo>
                <a:lnTo>
                  <a:pt x="187569" y="5615"/>
                </a:lnTo>
                <a:lnTo>
                  <a:pt x="190971" y="10107"/>
                </a:lnTo>
                <a:lnTo>
                  <a:pt x="159784" y="10107"/>
                </a:lnTo>
                <a:lnTo>
                  <a:pt x="159784" y="28824"/>
                </a:lnTo>
                <a:lnTo>
                  <a:pt x="193065" y="28824"/>
                </a:lnTo>
                <a:lnTo>
                  <a:pt x="189720" y="33691"/>
                </a:lnTo>
                <a:lnTo>
                  <a:pt x="182985" y="36686"/>
                </a:lnTo>
                <a:lnTo>
                  <a:pt x="184286" y="38557"/>
                </a:lnTo>
                <a:lnTo>
                  <a:pt x="159784" y="38557"/>
                </a:lnTo>
                <a:lnTo>
                  <a:pt x="159784" y="53531"/>
                </a:lnTo>
                <a:close/>
              </a:path>
              <a:path w="1154430" h="788035">
                <a:moveTo>
                  <a:pt x="193065" y="28824"/>
                </a:moveTo>
                <a:lnTo>
                  <a:pt x="177372" y="28824"/>
                </a:lnTo>
                <a:lnTo>
                  <a:pt x="181114" y="25455"/>
                </a:lnTo>
                <a:lnTo>
                  <a:pt x="181114" y="13476"/>
                </a:lnTo>
                <a:lnTo>
                  <a:pt x="177372" y="10107"/>
                </a:lnTo>
                <a:lnTo>
                  <a:pt x="190971" y="10107"/>
                </a:lnTo>
                <a:lnTo>
                  <a:pt x="192211" y="11745"/>
                </a:lnTo>
                <a:lnTo>
                  <a:pt x="193837" y="19840"/>
                </a:lnTo>
                <a:lnTo>
                  <a:pt x="193837" y="27701"/>
                </a:lnTo>
                <a:lnTo>
                  <a:pt x="193065" y="28824"/>
                </a:lnTo>
                <a:close/>
              </a:path>
              <a:path w="1154430" h="788035">
                <a:moveTo>
                  <a:pt x="194959" y="53906"/>
                </a:moveTo>
                <a:lnTo>
                  <a:pt x="181114" y="53906"/>
                </a:lnTo>
                <a:lnTo>
                  <a:pt x="181114" y="53531"/>
                </a:lnTo>
                <a:lnTo>
                  <a:pt x="171010" y="38557"/>
                </a:lnTo>
                <a:lnTo>
                  <a:pt x="184286" y="38557"/>
                </a:lnTo>
                <a:lnTo>
                  <a:pt x="194959" y="53906"/>
                </a:lnTo>
                <a:close/>
              </a:path>
              <a:path w="1154430" h="788035">
                <a:moveTo>
                  <a:pt x="244354" y="53157"/>
                </a:moveTo>
                <a:lnTo>
                  <a:pt x="203192" y="53157"/>
                </a:lnTo>
                <a:lnTo>
                  <a:pt x="203192" y="0"/>
                </a:lnTo>
                <a:lnTo>
                  <a:pt x="243232" y="0"/>
                </a:lnTo>
                <a:lnTo>
                  <a:pt x="243232" y="9733"/>
                </a:lnTo>
                <a:lnTo>
                  <a:pt x="215166" y="9733"/>
                </a:lnTo>
                <a:lnTo>
                  <a:pt x="215166" y="21337"/>
                </a:lnTo>
                <a:lnTo>
                  <a:pt x="239864" y="21337"/>
                </a:lnTo>
                <a:lnTo>
                  <a:pt x="239864" y="31071"/>
                </a:lnTo>
                <a:lnTo>
                  <a:pt x="215166" y="31071"/>
                </a:lnTo>
                <a:lnTo>
                  <a:pt x="215166" y="43424"/>
                </a:lnTo>
                <a:lnTo>
                  <a:pt x="244354" y="43424"/>
                </a:lnTo>
                <a:lnTo>
                  <a:pt x="244354" y="53157"/>
                </a:lnTo>
                <a:close/>
              </a:path>
              <a:path w="1154430" h="788035">
                <a:moveTo>
                  <a:pt x="294497" y="10107"/>
                </a:moveTo>
                <a:lnTo>
                  <a:pt x="248470" y="10107"/>
                </a:lnTo>
                <a:lnTo>
                  <a:pt x="248470" y="0"/>
                </a:lnTo>
                <a:lnTo>
                  <a:pt x="294497" y="0"/>
                </a:lnTo>
                <a:lnTo>
                  <a:pt x="294497" y="10107"/>
                </a:lnTo>
                <a:close/>
              </a:path>
              <a:path w="1154430" h="788035">
                <a:moveTo>
                  <a:pt x="277658" y="53531"/>
                </a:moveTo>
                <a:lnTo>
                  <a:pt x="265310" y="53531"/>
                </a:lnTo>
                <a:lnTo>
                  <a:pt x="265310" y="10107"/>
                </a:lnTo>
                <a:lnTo>
                  <a:pt x="277658" y="10107"/>
                </a:lnTo>
                <a:lnTo>
                  <a:pt x="277658" y="53531"/>
                </a:lnTo>
                <a:close/>
              </a:path>
              <a:path w="1154430" h="788035">
                <a:moveTo>
                  <a:pt x="313582" y="53531"/>
                </a:moveTo>
                <a:lnTo>
                  <a:pt x="301233" y="53531"/>
                </a:lnTo>
                <a:lnTo>
                  <a:pt x="301233" y="0"/>
                </a:lnTo>
                <a:lnTo>
                  <a:pt x="313582" y="0"/>
                </a:lnTo>
                <a:lnTo>
                  <a:pt x="313582" y="53531"/>
                </a:lnTo>
                <a:close/>
              </a:path>
              <a:path w="1154430" h="788035">
                <a:moveTo>
                  <a:pt x="338279" y="53531"/>
                </a:moveTo>
                <a:lnTo>
                  <a:pt x="325931" y="53531"/>
                </a:lnTo>
                <a:lnTo>
                  <a:pt x="325931" y="374"/>
                </a:lnTo>
                <a:lnTo>
                  <a:pt x="349131" y="374"/>
                </a:lnTo>
                <a:lnTo>
                  <a:pt x="358755" y="1731"/>
                </a:lnTo>
                <a:lnTo>
                  <a:pt x="366064" y="5615"/>
                </a:lnTo>
                <a:lnTo>
                  <a:pt x="369466" y="10107"/>
                </a:lnTo>
                <a:lnTo>
                  <a:pt x="338653" y="10107"/>
                </a:lnTo>
                <a:lnTo>
                  <a:pt x="338653" y="28824"/>
                </a:lnTo>
                <a:lnTo>
                  <a:pt x="371560" y="28824"/>
                </a:lnTo>
                <a:lnTo>
                  <a:pt x="368215" y="33691"/>
                </a:lnTo>
                <a:lnTo>
                  <a:pt x="361480" y="36686"/>
                </a:lnTo>
                <a:lnTo>
                  <a:pt x="362781" y="38557"/>
                </a:lnTo>
                <a:lnTo>
                  <a:pt x="338279" y="38557"/>
                </a:lnTo>
                <a:lnTo>
                  <a:pt x="338279" y="53531"/>
                </a:lnTo>
                <a:close/>
              </a:path>
              <a:path w="1154430" h="788035">
                <a:moveTo>
                  <a:pt x="371560" y="28824"/>
                </a:moveTo>
                <a:lnTo>
                  <a:pt x="356241" y="28824"/>
                </a:lnTo>
                <a:lnTo>
                  <a:pt x="359983" y="25455"/>
                </a:lnTo>
                <a:lnTo>
                  <a:pt x="359983" y="13476"/>
                </a:lnTo>
                <a:lnTo>
                  <a:pt x="356241" y="10107"/>
                </a:lnTo>
                <a:lnTo>
                  <a:pt x="369466" y="10107"/>
                </a:lnTo>
                <a:lnTo>
                  <a:pt x="370706" y="11745"/>
                </a:lnTo>
                <a:lnTo>
                  <a:pt x="372332" y="19840"/>
                </a:lnTo>
                <a:lnTo>
                  <a:pt x="372332" y="27701"/>
                </a:lnTo>
                <a:lnTo>
                  <a:pt x="371560" y="28824"/>
                </a:lnTo>
                <a:close/>
              </a:path>
              <a:path w="1154430" h="788035">
                <a:moveTo>
                  <a:pt x="373454" y="53906"/>
                </a:moveTo>
                <a:lnTo>
                  <a:pt x="359983" y="53906"/>
                </a:lnTo>
                <a:lnTo>
                  <a:pt x="359983" y="53531"/>
                </a:lnTo>
                <a:lnTo>
                  <a:pt x="349879" y="38557"/>
                </a:lnTo>
                <a:lnTo>
                  <a:pt x="362781" y="38557"/>
                </a:lnTo>
                <a:lnTo>
                  <a:pt x="373454" y="53906"/>
                </a:lnTo>
                <a:close/>
              </a:path>
              <a:path w="1154430" h="788035">
                <a:moveTo>
                  <a:pt x="423223" y="53157"/>
                </a:moveTo>
                <a:lnTo>
                  <a:pt x="382061" y="53157"/>
                </a:lnTo>
                <a:lnTo>
                  <a:pt x="382061" y="0"/>
                </a:lnTo>
                <a:lnTo>
                  <a:pt x="422101" y="0"/>
                </a:lnTo>
                <a:lnTo>
                  <a:pt x="422101" y="9733"/>
                </a:lnTo>
                <a:lnTo>
                  <a:pt x="394035" y="9733"/>
                </a:lnTo>
                <a:lnTo>
                  <a:pt x="394035" y="21337"/>
                </a:lnTo>
                <a:lnTo>
                  <a:pt x="418733" y="21337"/>
                </a:lnTo>
                <a:lnTo>
                  <a:pt x="418733" y="31071"/>
                </a:lnTo>
                <a:lnTo>
                  <a:pt x="394035" y="31071"/>
                </a:lnTo>
                <a:lnTo>
                  <a:pt x="394035" y="43424"/>
                </a:lnTo>
                <a:lnTo>
                  <a:pt x="423223" y="43424"/>
                </a:lnTo>
                <a:lnTo>
                  <a:pt x="423223" y="53157"/>
                </a:lnTo>
                <a:close/>
              </a:path>
              <a:path w="1154430" h="788035">
                <a:moveTo>
                  <a:pt x="444553" y="53531"/>
                </a:moveTo>
                <a:lnTo>
                  <a:pt x="432953" y="53531"/>
                </a:lnTo>
                <a:lnTo>
                  <a:pt x="432953" y="374"/>
                </a:lnTo>
                <a:lnTo>
                  <a:pt x="443056" y="374"/>
                </a:lnTo>
                <a:lnTo>
                  <a:pt x="456353" y="22460"/>
                </a:lnTo>
                <a:lnTo>
                  <a:pt x="444553" y="22460"/>
                </a:lnTo>
                <a:lnTo>
                  <a:pt x="444553" y="53531"/>
                </a:lnTo>
                <a:close/>
              </a:path>
              <a:path w="1154430" h="788035">
                <a:moveTo>
                  <a:pt x="474639" y="33317"/>
                </a:moveTo>
                <a:lnTo>
                  <a:pt x="462889" y="33317"/>
                </a:lnTo>
                <a:lnTo>
                  <a:pt x="482347" y="374"/>
                </a:lnTo>
                <a:lnTo>
                  <a:pt x="492451" y="374"/>
                </a:lnTo>
                <a:lnTo>
                  <a:pt x="492451" y="21712"/>
                </a:lnTo>
                <a:lnTo>
                  <a:pt x="481599" y="21712"/>
                </a:lnTo>
                <a:lnTo>
                  <a:pt x="474639" y="33317"/>
                </a:lnTo>
                <a:close/>
              </a:path>
              <a:path w="1154430" h="788035">
                <a:moveTo>
                  <a:pt x="492451" y="53531"/>
                </a:moveTo>
                <a:lnTo>
                  <a:pt x="481599" y="53531"/>
                </a:lnTo>
                <a:lnTo>
                  <a:pt x="481599" y="21712"/>
                </a:lnTo>
                <a:lnTo>
                  <a:pt x="492451" y="21712"/>
                </a:lnTo>
                <a:lnTo>
                  <a:pt x="492451" y="53531"/>
                </a:lnTo>
                <a:close/>
              </a:path>
              <a:path w="1154430" h="788035">
                <a:moveTo>
                  <a:pt x="465882" y="47916"/>
                </a:moveTo>
                <a:lnTo>
                  <a:pt x="460269" y="47916"/>
                </a:lnTo>
                <a:lnTo>
                  <a:pt x="444553" y="22460"/>
                </a:lnTo>
                <a:lnTo>
                  <a:pt x="456353" y="22460"/>
                </a:lnTo>
                <a:lnTo>
                  <a:pt x="462889" y="33317"/>
                </a:lnTo>
                <a:lnTo>
                  <a:pt x="474639" y="33317"/>
                </a:lnTo>
                <a:lnTo>
                  <a:pt x="465882" y="47916"/>
                </a:lnTo>
                <a:close/>
              </a:path>
              <a:path w="1154430" h="788035">
                <a:moveTo>
                  <a:pt x="547085" y="53157"/>
                </a:moveTo>
                <a:lnTo>
                  <a:pt x="505922" y="53157"/>
                </a:lnTo>
                <a:lnTo>
                  <a:pt x="505922" y="0"/>
                </a:lnTo>
                <a:lnTo>
                  <a:pt x="545962" y="0"/>
                </a:lnTo>
                <a:lnTo>
                  <a:pt x="545962" y="9733"/>
                </a:lnTo>
                <a:lnTo>
                  <a:pt x="517897" y="9733"/>
                </a:lnTo>
                <a:lnTo>
                  <a:pt x="517897" y="21337"/>
                </a:lnTo>
                <a:lnTo>
                  <a:pt x="542594" y="21337"/>
                </a:lnTo>
                <a:lnTo>
                  <a:pt x="542594" y="31071"/>
                </a:lnTo>
                <a:lnTo>
                  <a:pt x="517897" y="31071"/>
                </a:lnTo>
                <a:lnTo>
                  <a:pt x="517897" y="43424"/>
                </a:lnTo>
                <a:lnTo>
                  <a:pt x="547085" y="43424"/>
                </a:lnTo>
                <a:lnTo>
                  <a:pt x="547085" y="53157"/>
                </a:lnTo>
                <a:close/>
              </a:path>
              <a:path w="1154430" h="788035">
                <a:moveTo>
                  <a:pt x="568788" y="53531"/>
                </a:moveTo>
                <a:lnTo>
                  <a:pt x="556814" y="53531"/>
                </a:lnTo>
                <a:lnTo>
                  <a:pt x="556814" y="374"/>
                </a:lnTo>
                <a:lnTo>
                  <a:pt x="566917" y="374"/>
                </a:lnTo>
                <a:lnTo>
                  <a:pt x="584218" y="21337"/>
                </a:lnTo>
                <a:lnTo>
                  <a:pt x="568788" y="21337"/>
                </a:lnTo>
                <a:lnTo>
                  <a:pt x="568788" y="53531"/>
                </a:lnTo>
                <a:close/>
              </a:path>
              <a:path w="1154430" h="788035">
                <a:moveTo>
                  <a:pt x="605460" y="32568"/>
                </a:moveTo>
                <a:lnTo>
                  <a:pt x="593486" y="32568"/>
                </a:lnTo>
                <a:lnTo>
                  <a:pt x="593486" y="374"/>
                </a:lnTo>
                <a:lnTo>
                  <a:pt x="605460" y="374"/>
                </a:lnTo>
                <a:lnTo>
                  <a:pt x="605460" y="32568"/>
                </a:lnTo>
                <a:close/>
              </a:path>
              <a:path w="1154430" h="788035">
                <a:moveTo>
                  <a:pt x="605460" y="53531"/>
                </a:moveTo>
                <a:lnTo>
                  <a:pt x="595357" y="53531"/>
                </a:lnTo>
                <a:lnTo>
                  <a:pt x="568788" y="21337"/>
                </a:lnTo>
                <a:lnTo>
                  <a:pt x="584218" y="21337"/>
                </a:lnTo>
                <a:lnTo>
                  <a:pt x="593486" y="32568"/>
                </a:lnTo>
                <a:lnTo>
                  <a:pt x="605460" y="32568"/>
                </a:lnTo>
                <a:lnTo>
                  <a:pt x="605460" y="53531"/>
                </a:lnTo>
                <a:close/>
              </a:path>
              <a:path w="1154430" h="788035">
                <a:moveTo>
                  <a:pt x="658971" y="10107"/>
                </a:moveTo>
                <a:lnTo>
                  <a:pt x="612570" y="10107"/>
                </a:lnTo>
                <a:lnTo>
                  <a:pt x="612570" y="0"/>
                </a:lnTo>
                <a:lnTo>
                  <a:pt x="658971" y="0"/>
                </a:lnTo>
                <a:lnTo>
                  <a:pt x="658971" y="10107"/>
                </a:lnTo>
                <a:close/>
              </a:path>
              <a:path w="1154430" h="788035">
                <a:moveTo>
                  <a:pt x="642132" y="53531"/>
                </a:moveTo>
                <a:lnTo>
                  <a:pt x="629784" y="53531"/>
                </a:lnTo>
                <a:lnTo>
                  <a:pt x="629784" y="10107"/>
                </a:lnTo>
                <a:lnTo>
                  <a:pt x="642132" y="10107"/>
                </a:lnTo>
                <a:lnTo>
                  <a:pt x="642132" y="53531"/>
                </a:lnTo>
                <a:close/>
              </a:path>
              <a:path w="1154430" h="788035">
                <a:moveTo>
                  <a:pt x="471495" y="577620"/>
                </a:moveTo>
                <a:lnTo>
                  <a:pt x="459521" y="572379"/>
                </a:lnTo>
                <a:lnTo>
                  <a:pt x="456902" y="565641"/>
                </a:lnTo>
                <a:lnTo>
                  <a:pt x="460269" y="560400"/>
                </a:lnTo>
                <a:lnTo>
                  <a:pt x="478793" y="537190"/>
                </a:lnTo>
                <a:lnTo>
                  <a:pt x="498999" y="525211"/>
                </a:lnTo>
                <a:lnTo>
                  <a:pt x="519206" y="521655"/>
                </a:lnTo>
                <a:lnTo>
                  <a:pt x="537729" y="523714"/>
                </a:lnTo>
                <a:lnTo>
                  <a:pt x="548207" y="536067"/>
                </a:lnTo>
                <a:lnTo>
                  <a:pt x="549330" y="539062"/>
                </a:lnTo>
                <a:lnTo>
                  <a:pt x="550870" y="543554"/>
                </a:lnTo>
                <a:lnTo>
                  <a:pt x="525381" y="543554"/>
                </a:lnTo>
                <a:lnTo>
                  <a:pt x="515231" y="543601"/>
                </a:lnTo>
                <a:lnTo>
                  <a:pt x="504238" y="547017"/>
                </a:lnTo>
                <a:lnTo>
                  <a:pt x="492965" y="555346"/>
                </a:lnTo>
                <a:lnTo>
                  <a:pt x="481973" y="570133"/>
                </a:lnTo>
                <a:lnTo>
                  <a:pt x="478980" y="575374"/>
                </a:lnTo>
                <a:lnTo>
                  <a:pt x="471495" y="577620"/>
                </a:lnTo>
                <a:close/>
              </a:path>
              <a:path w="1154430" h="788035">
                <a:moveTo>
                  <a:pt x="653332" y="546175"/>
                </a:moveTo>
                <a:lnTo>
                  <a:pt x="639513" y="546175"/>
                </a:lnTo>
                <a:lnTo>
                  <a:pt x="645500" y="543180"/>
                </a:lnTo>
                <a:lnTo>
                  <a:pt x="652610" y="545052"/>
                </a:lnTo>
                <a:lnTo>
                  <a:pt x="653332" y="546175"/>
                </a:lnTo>
                <a:close/>
              </a:path>
              <a:path w="1154430" h="788035">
                <a:moveTo>
                  <a:pt x="561304" y="589225"/>
                </a:moveTo>
                <a:lnTo>
                  <a:pt x="556440" y="589225"/>
                </a:lnTo>
                <a:lnTo>
                  <a:pt x="553820" y="588476"/>
                </a:lnTo>
                <a:lnTo>
                  <a:pt x="530052" y="556341"/>
                </a:lnTo>
                <a:lnTo>
                  <a:pt x="526129" y="545426"/>
                </a:lnTo>
                <a:lnTo>
                  <a:pt x="525755" y="544677"/>
                </a:lnTo>
                <a:lnTo>
                  <a:pt x="525755" y="544303"/>
                </a:lnTo>
                <a:lnTo>
                  <a:pt x="525381" y="543554"/>
                </a:lnTo>
                <a:lnTo>
                  <a:pt x="550870" y="543554"/>
                </a:lnTo>
                <a:lnTo>
                  <a:pt x="551782" y="546175"/>
                </a:lnTo>
                <a:lnTo>
                  <a:pt x="554288" y="552632"/>
                </a:lnTo>
                <a:lnTo>
                  <a:pt x="557328" y="558961"/>
                </a:lnTo>
                <a:lnTo>
                  <a:pt x="560930" y="564518"/>
                </a:lnTo>
                <a:lnTo>
                  <a:pt x="651969" y="564518"/>
                </a:lnTo>
                <a:lnTo>
                  <a:pt x="651113" y="564892"/>
                </a:lnTo>
                <a:lnTo>
                  <a:pt x="645874" y="567513"/>
                </a:lnTo>
                <a:lnTo>
                  <a:pt x="627538" y="567513"/>
                </a:lnTo>
                <a:lnTo>
                  <a:pt x="612050" y="569876"/>
                </a:lnTo>
                <a:lnTo>
                  <a:pt x="596246" y="574064"/>
                </a:lnTo>
                <a:lnTo>
                  <a:pt x="580652" y="579936"/>
                </a:lnTo>
                <a:lnTo>
                  <a:pt x="563549" y="588476"/>
                </a:lnTo>
                <a:lnTo>
                  <a:pt x="561304" y="589225"/>
                </a:lnTo>
                <a:close/>
              </a:path>
              <a:path w="1154430" h="788035">
                <a:moveTo>
                  <a:pt x="651969" y="564518"/>
                </a:moveTo>
                <a:lnTo>
                  <a:pt x="560930" y="564518"/>
                </a:lnTo>
                <a:lnTo>
                  <a:pt x="576454" y="557651"/>
                </a:lnTo>
                <a:lnTo>
                  <a:pt x="592504" y="552258"/>
                </a:lnTo>
                <a:lnTo>
                  <a:pt x="608764" y="548409"/>
                </a:lnTo>
                <a:lnTo>
                  <a:pt x="624919" y="546175"/>
                </a:lnTo>
                <a:lnTo>
                  <a:pt x="628287" y="545800"/>
                </a:lnTo>
                <a:lnTo>
                  <a:pt x="631280" y="545800"/>
                </a:lnTo>
                <a:lnTo>
                  <a:pt x="633900" y="546175"/>
                </a:lnTo>
                <a:lnTo>
                  <a:pt x="653332" y="546175"/>
                </a:lnTo>
                <a:lnTo>
                  <a:pt x="659346" y="555534"/>
                </a:lnTo>
                <a:lnTo>
                  <a:pt x="657100" y="562272"/>
                </a:lnTo>
                <a:lnTo>
                  <a:pt x="651969" y="564518"/>
                </a:lnTo>
                <a:close/>
              </a:path>
              <a:path w="1154430" h="788035">
                <a:moveTo>
                  <a:pt x="645126" y="567887"/>
                </a:moveTo>
                <a:lnTo>
                  <a:pt x="639139" y="567513"/>
                </a:lnTo>
                <a:lnTo>
                  <a:pt x="645874" y="567513"/>
                </a:lnTo>
                <a:lnTo>
                  <a:pt x="645126" y="567887"/>
                </a:lnTo>
                <a:close/>
              </a:path>
              <a:path w="1154430" h="788035">
                <a:moveTo>
                  <a:pt x="1103525" y="581364"/>
                </a:moveTo>
                <a:lnTo>
                  <a:pt x="1083733" y="577357"/>
                </a:lnTo>
                <a:lnTo>
                  <a:pt x="1067554" y="566436"/>
                </a:lnTo>
                <a:lnTo>
                  <a:pt x="1056638" y="550252"/>
                </a:lnTo>
                <a:lnTo>
                  <a:pt x="1052633" y="530452"/>
                </a:lnTo>
                <a:lnTo>
                  <a:pt x="1056638" y="510653"/>
                </a:lnTo>
                <a:lnTo>
                  <a:pt x="1067554" y="494468"/>
                </a:lnTo>
                <a:lnTo>
                  <a:pt x="1083733" y="483547"/>
                </a:lnTo>
                <a:lnTo>
                  <a:pt x="1103525" y="479541"/>
                </a:lnTo>
                <a:lnTo>
                  <a:pt x="1123474" y="483547"/>
                </a:lnTo>
                <a:lnTo>
                  <a:pt x="1139635" y="494468"/>
                </a:lnTo>
                <a:lnTo>
                  <a:pt x="1150464" y="510653"/>
                </a:lnTo>
                <a:lnTo>
                  <a:pt x="1154416" y="530452"/>
                </a:lnTo>
                <a:lnTo>
                  <a:pt x="1150411" y="550252"/>
                </a:lnTo>
                <a:lnTo>
                  <a:pt x="1139495" y="566436"/>
                </a:lnTo>
                <a:lnTo>
                  <a:pt x="1123317" y="577357"/>
                </a:lnTo>
                <a:lnTo>
                  <a:pt x="1103525" y="581364"/>
                </a:lnTo>
                <a:close/>
              </a:path>
              <a:path w="1154430" h="788035">
                <a:moveTo>
                  <a:pt x="50891" y="787630"/>
                </a:moveTo>
                <a:lnTo>
                  <a:pt x="31099" y="783623"/>
                </a:lnTo>
                <a:lnTo>
                  <a:pt x="14921" y="772703"/>
                </a:lnTo>
                <a:lnTo>
                  <a:pt x="4005" y="756518"/>
                </a:lnTo>
                <a:lnTo>
                  <a:pt x="0" y="736719"/>
                </a:lnTo>
                <a:lnTo>
                  <a:pt x="4005" y="716919"/>
                </a:lnTo>
                <a:lnTo>
                  <a:pt x="14921" y="700734"/>
                </a:lnTo>
                <a:lnTo>
                  <a:pt x="31099" y="689814"/>
                </a:lnTo>
                <a:lnTo>
                  <a:pt x="50891" y="685807"/>
                </a:lnTo>
                <a:lnTo>
                  <a:pt x="70683" y="689761"/>
                </a:lnTo>
                <a:lnTo>
                  <a:pt x="86861" y="700594"/>
                </a:lnTo>
                <a:lnTo>
                  <a:pt x="97778" y="716761"/>
                </a:lnTo>
                <a:lnTo>
                  <a:pt x="101783" y="736719"/>
                </a:lnTo>
                <a:lnTo>
                  <a:pt x="97778" y="756518"/>
                </a:lnTo>
                <a:lnTo>
                  <a:pt x="86861" y="772703"/>
                </a:lnTo>
                <a:lnTo>
                  <a:pt x="70683" y="783623"/>
                </a:lnTo>
                <a:lnTo>
                  <a:pt x="50891" y="787630"/>
                </a:lnTo>
                <a:close/>
              </a:path>
              <a:path w="1154430" h="788035">
                <a:moveTo>
                  <a:pt x="919791" y="342529"/>
                </a:moveTo>
                <a:lnTo>
                  <a:pt x="901829" y="342529"/>
                </a:lnTo>
                <a:lnTo>
                  <a:pt x="901829" y="290494"/>
                </a:lnTo>
                <a:lnTo>
                  <a:pt x="894719" y="287500"/>
                </a:lnTo>
                <a:lnTo>
                  <a:pt x="869227" y="253516"/>
                </a:lnTo>
                <a:lnTo>
                  <a:pt x="868899" y="244075"/>
                </a:lnTo>
                <a:lnTo>
                  <a:pt x="870905" y="234681"/>
                </a:lnTo>
                <a:lnTo>
                  <a:pt x="901829" y="206266"/>
                </a:lnTo>
                <a:lnTo>
                  <a:pt x="901829" y="181185"/>
                </a:lnTo>
                <a:lnTo>
                  <a:pt x="905945" y="177441"/>
                </a:lnTo>
                <a:lnTo>
                  <a:pt x="915300" y="177441"/>
                </a:lnTo>
                <a:lnTo>
                  <a:pt x="919043" y="181559"/>
                </a:lnTo>
                <a:lnTo>
                  <a:pt x="919043" y="203271"/>
                </a:lnTo>
                <a:lnTo>
                  <a:pt x="942617" y="203271"/>
                </a:lnTo>
                <a:lnTo>
                  <a:pt x="942617" y="205517"/>
                </a:lnTo>
                <a:lnTo>
                  <a:pt x="951288" y="208752"/>
                </a:lnTo>
                <a:lnTo>
                  <a:pt x="959223" y="212864"/>
                </a:lnTo>
                <a:lnTo>
                  <a:pt x="966245" y="217888"/>
                </a:lnTo>
                <a:lnTo>
                  <a:pt x="971807" y="223486"/>
                </a:lnTo>
                <a:lnTo>
                  <a:pt x="919417" y="223486"/>
                </a:lnTo>
                <a:lnTo>
                  <a:pt x="919417" y="228727"/>
                </a:lnTo>
                <a:lnTo>
                  <a:pt x="902578" y="228727"/>
                </a:lnTo>
                <a:lnTo>
                  <a:pt x="895468" y="232845"/>
                </a:lnTo>
                <a:lnTo>
                  <a:pt x="890603" y="238834"/>
                </a:lnTo>
                <a:lnTo>
                  <a:pt x="889855" y="245947"/>
                </a:lnTo>
                <a:lnTo>
                  <a:pt x="889481" y="252311"/>
                </a:lnTo>
                <a:lnTo>
                  <a:pt x="892474" y="258675"/>
                </a:lnTo>
                <a:lnTo>
                  <a:pt x="898087" y="263916"/>
                </a:lnTo>
                <a:lnTo>
                  <a:pt x="899584" y="265413"/>
                </a:lnTo>
                <a:lnTo>
                  <a:pt x="902578" y="267659"/>
                </a:lnTo>
                <a:lnTo>
                  <a:pt x="919417" y="267659"/>
                </a:lnTo>
                <a:lnTo>
                  <a:pt x="919417" y="274023"/>
                </a:lnTo>
                <a:lnTo>
                  <a:pt x="920914" y="274397"/>
                </a:lnTo>
                <a:lnTo>
                  <a:pt x="922410" y="274397"/>
                </a:lnTo>
                <a:lnTo>
                  <a:pt x="923907" y="274772"/>
                </a:lnTo>
                <a:lnTo>
                  <a:pt x="924656" y="274772"/>
                </a:lnTo>
                <a:lnTo>
                  <a:pt x="925404" y="275146"/>
                </a:lnTo>
                <a:lnTo>
                  <a:pt x="942992" y="275146"/>
                </a:lnTo>
                <a:lnTo>
                  <a:pt x="942992" y="279264"/>
                </a:lnTo>
                <a:lnTo>
                  <a:pt x="950101" y="281884"/>
                </a:lnTo>
                <a:lnTo>
                  <a:pt x="956463" y="286002"/>
                </a:lnTo>
                <a:lnTo>
                  <a:pt x="961702" y="290869"/>
                </a:lnTo>
                <a:lnTo>
                  <a:pt x="964992" y="294612"/>
                </a:lnTo>
                <a:lnTo>
                  <a:pt x="919791" y="294612"/>
                </a:lnTo>
                <a:lnTo>
                  <a:pt x="919791" y="342529"/>
                </a:lnTo>
                <a:close/>
              </a:path>
              <a:path w="1154430" h="788035">
                <a:moveTo>
                  <a:pt x="942617" y="203271"/>
                </a:moveTo>
                <a:lnTo>
                  <a:pt x="925404" y="203271"/>
                </a:lnTo>
                <a:lnTo>
                  <a:pt x="925404" y="181185"/>
                </a:lnTo>
                <a:lnTo>
                  <a:pt x="929520" y="177441"/>
                </a:lnTo>
                <a:lnTo>
                  <a:pt x="938875" y="177441"/>
                </a:lnTo>
                <a:lnTo>
                  <a:pt x="942617" y="181559"/>
                </a:lnTo>
                <a:lnTo>
                  <a:pt x="942617" y="203271"/>
                </a:lnTo>
                <a:close/>
              </a:path>
              <a:path w="1154430" h="788035">
                <a:moveTo>
                  <a:pt x="942992" y="275146"/>
                </a:moveTo>
                <a:lnTo>
                  <a:pt x="926152" y="275146"/>
                </a:lnTo>
                <a:lnTo>
                  <a:pt x="926152" y="223486"/>
                </a:lnTo>
                <a:lnTo>
                  <a:pt x="971807" y="223486"/>
                </a:lnTo>
                <a:lnTo>
                  <a:pt x="972179" y="223860"/>
                </a:lnTo>
                <a:lnTo>
                  <a:pt x="975241" y="227229"/>
                </a:lnTo>
                <a:lnTo>
                  <a:pt x="942992" y="227229"/>
                </a:lnTo>
                <a:lnTo>
                  <a:pt x="942992" y="275146"/>
                </a:lnTo>
                <a:close/>
              </a:path>
              <a:path w="1154430" h="788035">
                <a:moveTo>
                  <a:pt x="966941" y="241829"/>
                </a:moveTo>
                <a:lnTo>
                  <a:pt x="960579" y="241080"/>
                </a:lnTo>
                <a:lnTo>
                  <a:pt x="956837" y="236962"/>
                </a:lnTo>
                <a:lnTo>
                  <a:pt x="953469" y="232845"/>
                </a:lnTo>
                <a:lnTo>
                  <a:pt x="948605" y="229476"/>
                </a:lnTo>
                <a:lnTo>
                  <a:pt x="942992" y="227229"/>
                </a:lnTo>
                <a:lnTo>
                  <a:pt x="975241" y="227229"/>
                </a:lnTo>
                <a:lnTo>
                  <a:pt x="975921" y="227978"/>
                </a:lnTo>
                <a:lnTo>
                  <a:pt x="975173" y="234342"/>
                </a:lnTo>
                <a:lnTo>
                  <a:pt x="966941" y="241829"/>
                </a:lnTo>
                <a:close/>
              </a:path>
              <a:path w="1154430" h="788035">
                <a:moveTo>
                  <a:pt x="919417" y="267659"/>
                </a:moveTo>
                <a:lnTo>
                  <a:pt x="902578" y="267659"/>
                </a:lnTo>
                <a:lnTo>
                  <a:pt x="902578" y="228727"/>
                </a:lnTo>
                <a:lnTo>
                  <a:pt x="919417" y="228727"/>
                </a:lnTo>
                <a:lnTo>
                  <a:pt x="919417" y="267659"/>
                </a:lnTo>
                <a:close/>
              </a:path>
              <a:path w="1154430" h="788035">
                <a:moveTo>
                  <a:pt x="967874" y="346272"/>
                </a:moveTo>
                <a:lnTo>
                  <a:pt x="926527" y="346272"/>
                </a:lnTo>
                <a:lnTo>
                  <a:pt x="926527" y="295735"/>
                </a:lnTo>
                <a:lnTo>
                  <a:pt x="925030" y="295361"/>
                </a:lnTo>
                <a:lnTo>
                  <a:pt x="923907" y="295361"/>
                </a:lnTo>
                <a:lnTo>
                  <a:pt x="922410" y="294987"/>
                </a:lnTo>
                <a:lnTo>
                  <a:pt x="920539" y="294987"/>
                </a:lnTo>
                <a:lnTo>
                  <a:pt x="919791" y="294612"/>
                </a:lnTo>
                <a:lnTo>
                  <a:pt x="964992" y="294612"/>
                </a:lnTo>
                <a:lnTo>
                  <a:pt x="968513" y="298619"/>
                </a:lnTo>
                <a:lnTo>
                  <a:pt x="970249" y="301725"/>
                </a:lnTo>
                <a:lnTo>
                  <a:pt x="942617" y="301725"/>
                </a:lnTo>
                <a:lnTo>
                  <a:pt x="942617" y="341032"/>
                </a:lnTo>
                <a:lnTo>
                  <a:pt x="971519" y="341032"/>
                </a:lnTo>
                <a:lnTo>
                  <a:pt x="970449" y="343184"/>
                </a:lnTo>
                <a:lnTo>
                  <a:pt x="967874" y="346272"/>
                </a:lnTo>
                <a:close/>
              </a:path>
              <a:path w="1154430" h="788035">
                <a:moveTo>
                  <a:pt x="971519" y="341032"/>
                </a:moveTo>
                <a:lnTo>
                  <a:pt x="942617" y="341032"/>
                </a:lnTo>
                <a:lnTo>
                  <a:pt x="950101" y="336914"/>
                </a:lnTo>
                <a:lnTo>
                  <a:pt x="954966" y="330924"/>
                </a:lnTo>
                <a:lnTo>
                  <a:pt x="955715" y="323811"/>
                </a:lnTo>
                <a:lnTo>
                  <a:pt x="955194" y="317728"/>
                </a:lnTo>
                <a:lnTo>
                  <a:pt x="952674" y="311926"/>
                </a:lnTo>
                <a:lnTo>
                  <a:pt x="948400" y="306545"/>
                </a:lnTo>
                <a:lnTo>
                  <a:pt x="942617" y="301725"/>
                </a:lnTo>
                <a:lnTo>
                  <a:pt x="970249" y="301725"/>
                </a:lnTo>
                <a:lnTo>
                  <a:pt x="973255" y="307106"/>
                </a:lnTo>
                <a:lnTo>
                  <a:pt x="975962" y="316085"/>
                </a:lnTo>
                <a:lnTo>
                  <a:pt x="976670" y="325309"/>
                </a:lnTo>
                <a:lnTo>
                  <a:pt x="974664" y="334703"/>
                </a:lnTo>
                <a:lnTo>
                  <a:pt x="971519" y="341032"/>
                </a:lnTo>
                <a:close/>
              </a:path>
              <a:path w="1154430" h="788035">
                <a:moveTo>
                  <a:pt x="915301" y="388948"/>
                </a:moveTo>
                <a:lnTo>
                  <a:pt x="905946" y="388948"/>
                </a:lnTo>
                <a:lnTo>
                  <a:pt x="902203" y="384830"/>
                </a:lnTo>
                <a:lnTo>
                  <a:pt x="902203" y="363867"/>
                </a:lnTo>
                <a:lnTo>
                  <a:pt x="894024" y="360913"/>
                </a:lnTo>
                <a:lnTo>
                  <a:pt x="886440" y="357082"/>
                </a:lnTo>
                <a:lnTo>
                  <a:pt x="879628" y="352338"/>
                </a:lnTo>
                <a:lnTo>
                  <a:pt x="873764" y="346647"/>
                </a:lnTo>
                <a:lnTo>
                  <a:pt x="870022" y="342529"/>
                </a:lnTo>
                <a:lnTo>
                  <a:pt x="870396" y="336165"/>
                </a:lnTo>
                <a:lnTo>
                  <a:pt x="878629" y="328678"/>
                </a:lnTo>
                <a:lnTo>
                  <a:pt x="884990" y="329052"/>
                </a:lnTo>
                <a:lnTo>
                  <a:pt x="888732" y="333170"/>
                </a:lnTo>
                <a:lnTo>
                  <a:pt x="892100" y="337288"/>
                </a:lnTo>
                <a:lnTo>
                  <a:pt x="896590" y="340283"/>
                </a:lnTo>
                <a:lnTo>
                  <a:pt x="901829" y="342529"/>
                </a:lnTo>
                <a:lnTo>
                  <a:pt x="919791" y="342529"/>
                </a:lnTo>
                <a:lnTo>
                  <a:pt x="919791" y="346272"/>
                </a:lnTo>
                <a:lnTo>
                  <a:pt x="967874" y="346272"/>
                </a:lnTo>
                <a:lnTo>
                  <a:pt x="964198" y="350683"/>
                </a:lnTo>
                <a:lnTo>
                  <a:pt x="956089" y="357129"/>
                </a:lnTo>
                <a:lnTo>
                  <a:pt x="952347" y="359749"/>
                </a:lnTo>
                <a:lnTo>
                  <a:pt x="947856" y="361621"/>
                </a:lnTo>
                <a:lnTo>
                  <a:pt x="943366" y="363118"/>
                </a:lnTo>
                <a:lnTo>
                  <a:pt x="943366" y="366487"/>
                </a:lnTo>
                <a:lnTo>
                  <a:pt x="926152" y="366487"/>
                </a:lnTo>
                <a:lnTo>
                  <a:pt x="924656" y="366862"/>
                </a:lnTo>
                <a:lnTo>
                  <a:pt x="919417" y="366862"/>
                </a:lnTo>
                <a:lnTo>
                  <a:pt x="919417" y="385205"/>
                </a:lnTo>
                <a:lnTo>
                  <a:pt x="915301" y="388948"/>
                </a:lnTo>
                <a:close/>
              </a:path>
              <a:path w="1154430" h="788035">
                <a:moveTo>
                  <a:pt x="939250" y="388574"/>
                </a:moveTo>
                <a:lnTo>
                  <a:pt x="929895" y="388574"/>
                </a:lnTo>
                <a:lnTo>
                  <a:pt x="926152" y="384456"/>
                </a:lnTo>
                <a:lnTo>
                  <a:pt x="926152" y="366487"/>
                </a:lnTo>
                <a:lnTo>
                  <a:pt x="943366" y="366487"/>
                </a:lnTo>
                <a:lnTo>
                  <a:pt x="943366" y="384830"/>
                </a:lnTo>
                <a:lnTo>
                  <a:pt x="939250" y="3885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4761624" y="14354035"/>
            <a:ext cx="7484745" cy="1939925"/>
          </a:xfrm>
          <a:custGeom>
            <a:avLst/>
            <a:gdLst/>
            <a:ahLst/>
            <a:cxnLst/>
            <a:rect l="l" t="t" r="r" b="b"/>
            <a:pathLst>
              <a:path w="7484745" h="1939925">
                <a:moveTo>
                  <a:pt x="7484732" y="0"/>
                </a:moveTo>
                <a:lnTo>
                  <a:pt x="0" y="0"/>
                </a:lnTo>
                <a:lnTo>
                  <a:pt x="0" y="139611"/>
                </a:lnTo>
                <a:lnTo>
                  <a:pt x="0" y="1939785"/>
                </a:lnTo>
                <a:lnTo>
                  <a:pt x="7484732" y="1939785"/>
                </a:lnTo>
                <a:lnTo>
                  <a:pt x="7484732" y="139611"/>
                </a:lnTo>
                <a:lnTo>
                  <a:pt x="7484732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12429732" y="9948214"/>
            <a:ext cx="2540000" cy="5375910"/>
          </a:xfrm>
          <a:custGeom>
            <a:avLst/>
            <a:gdLst/>
            <a:ahLst/>
            <a:cxnLst/>
            <a:rect l="l" t="t" r="r" b="b"/>
            <a:pathLst>
              <a:path w="2540000" h="5375909">
                <a:moveTo>
                  <a:pt x="2539428" y="0"/>
                </a:moveTo>
                <a:lnTo>
                  <a:pt x="0" y="0"/>
                </a:lnTo>
                <a:lnTo>
                  <a:pt x="0" y="129070"/>
                </a:lnTo>
                <a:lnTo>
                  <a:pt x="0" y="5375707"/>
                </a:lnTo>
                <a:lnTo>
                  <a:pt x="2539428" y="5375707"/>
                </a:lnTo>
                <a:lnTo>
                  <a:pt x="2539428" y="129070"/>
                </a:lnTo>
                <a:lnTo>
                  <a:pt x="2539428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12667768" y="9549739"/>
            <a:ext cx="1985010" cy="527685"/>
          </a:xfrm>
          <a:custGeom>
            <a:avLst/>
            <a:gdLst/>
            <a:ahLst/>
            <a:cxnLst/>
            <a:rect l="l" t="t" r="r" b="b"/>
            <a:pathLst>
              <a:path w="1985009" h="527684">
                <a:moveTo>
                  <a:pt x="1984616" y="527543"/>
                </a:moveTo>
                <a:lnTo>
                  <a:pt x="0" y="527543"/>
                </a:lnTo>
                <a:lnTo>
                  <a:pt x="0" y="0"/>
                </a:lnTo>
                <a:lnTo>
                  <a:pt x="1984616" y="0"/>
                </a:lnTo>
                <a:lnTo>
                  <a:pt x="1984616" y="527543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bg object 4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730971" y="5326714"/>
            <a:ext cx="513509" cy="579859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482560" y="5696077"/>
            <a:ext cx="487576" cy="527393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607200" y="6723715"/>
            <a:ext cx="466784" cy="495563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0754638" y="6708990"/>
            <a:ext cx="427449" cy="488641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679320" y="7815043"/>
            <a:ext cx="444520" cy="493004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401708" y="7809095"/>
            <a:ext cx="401233" cy="458101"/>
          </a:xfrm>
          <a:prstGeom prst="rect">
            <a:avLst/>
          </a:prstGeom>
        </p:spPr>
      </p:pic>
      <p:sp>
        <p:nvSpPr>
          <p:cNvPr id="49" name="bg object 49"/>
          <p:cNvSpPr/>
          <p:nvPr/>
        </p:nvSpPr>
        <p:spPr>
          <a:xfrm>
            <a:off x="761250" y="8611259"/>
            <a:ext cx="214629" cy="812165"/>
          </a:xfrm>
          <a:custGeom>
            <a:avLst/>
            <a:gdLst/>
            <a:ahLst/>
            <a:cxnLst/>
            <a:rect l="l" t="t" r="r" b="b"/>
            <a:pathLst>
              <a:path w="214630" h="812165">
                <a:moveTo>
                  <a:pt x="39827" y="363308"/>
                </a:moveTo>
                <a:lnTo>
                  <a:pt x="38430" y="360337"/>
                </a:lnTo>
                <a:lnTo>
                  <a:pt x="38620" y="364756"/>
                </a:lnTo>
                <a:lnTo>
                  <a:pt x="39827" y="363308"/>
                </a:lnTo>
                <a:close/>
              </a:path>
              <a:path w="214630" h="812165">
                <a:moveTo>
                  <a:pt x="40411" y="347675"/>
                </a:moveTo>
                <a:lnTo>
                  <a:pt x="39039" y="345338"/>
                </a:lnTo>
                <a:lnTo>
                  <a:pt x="39230" y="349669"/>
                </a:lnTo>
                <a:lnTo>
                  <a:pt x="40411" y="347675"/>
                </a:lnTo>
                <a:close/>
              </a:path>
              <a:path w="214630" h="812165">
                <a:moveTo>
                  <a:pt x="190157" y="718756"/>
                </a:moveTo>
                <a:lnTo>
                  <a:pt x="190017" y="715518"/>
                </a:lnTo>
                <a:lnTo>
                  <a:pt x="188607" y="712368"/>
                </a:lnTo>
                <a:lnTo>
                  <a:pt x="189026" y="721842"/>
                </a:lnTo>
                <a:lnTo>
                  <a:pt x="190157" y="718756"/>
                </a:lnTo>
                <a:close/>
              </a:path>
              <a:path w="214630" h="812165">
                <a:moveTo>
                  <a:pt x="190576" y="728192"/>
                </a:moveTo>
                <a:lnTo>
                  <a:pt x="189166" y="725043"/>
                </a:lnTo>
                <a:lnTo>
                  <a:pt x="189369" y="729792"/>
                </a:lnTo>
                <a:lnTo>
                  <a:pt x="190576" y="728192"/>
                </a:lnTo>
                <a:close/>
              </a:path>
              <a:path w="214630" h="812165">
                <a:moveTo>
                  <a:pt x="214464" y="606221"/>
                </a:moveTo>
                <a:lnTo>
                  <a:pt x="210502" y="602881"/>
                </a:lnTo>
                <a:lnTo>
                  <a:pt x="206717" y="603478"/>
                </a:lnTo>
                <a:lnTo>
                  <a:pt x="205498" y="604862"/>
                </a:lnTo>
                <a:lnTo>
                  <a:pt x="200583" y="608685"/>
                </a:lnTo>
                <a:lnTo>
                  <a:pt x="194360" y="611568"/>
                </a:lnTo>
                <a:lnTo>
                  <a:pt x="189395" y="614248"/>
                </a:lnTo>
                <a:lnTo>
                  <a:pt x="184454" y="617664"/>
                </a:lnTo>
                <a:lnTo>
                  <a:pt x="180746" y="620090"/>
                </a:lnTo>
                <a:lnTo>
                  <a:pt x="179628" y="623481"/>
                </a:lnTo>
                <a:lnTo>
                  <a:pt x="177241" y="626999"/>
                </a:lnTo>
                <a:lnTo>
                  <a:pt x="167970" y="647484"/>
                </a:lnTo>
                <a:lnTo>
                  <a:pt x="161251" y="668464"/>
                </a:lnTo>
                <a:lnTo>
                  <a:pt x="150444" y="711835"/>
                </a:lnTo>
                <a:lnTo>
                  <a:pt x="150685" y="717181"/>
                </a:lnTo>
                <a:lnTo>
                  <a:pt x="148374" y="722464"/>
                </a:lnTo>
                <a:lnTo>
                  <a:pt x="145796" y="721791"/>
                </a:lnTo>
                <a:lnTo>
                  <a:pt x="143205" y="720509"/>
                </a:lnTo>
                <a:lnTo>
                  <a:pt x="144335" y="717435"/>
                </a:lnTo>
                <a:lnTo>
                  <a:pt x="142976" y="715340"/>
                </a:lnTo>
                <a:lnTo>
                  <a:pt x="140373" y="714057"/>
                </a:lnTo>
                <a:lnTo>
                  <a:pt x="140246" y="711250"/>
                </a:lnTo>
                <a:lnTo>
                  <a:pt x="138861" y="708583"/>
                </a:lnTo>
                <a:lnTo>
                  <a:pt x="136258" y="707275"/>
                </a:lnTo>
                <a:lnTo>
                  <a:pt x="136207" y="706120"/>
                </a:lnTo>
                <a:lnTo>
                  <a:pt x="134937" y="705967"/>
                </a:lnTo>
                <a:lnTo>
                  <a:pt x="134708" y="700798"/>
                </a:lnTo>
                <a:lnTo>
                  <a:pt x="132105" y="699452"/>
                </a:lnTo>
                <a:lnTo>
                  <a:pt x="130759" y="697699"/>
                </a:lnTo>
                <a:lnTo>
                  <a:pt x="130670" y="695794"/>
                </a:lnTo>
                <a:lnTo>
                  <a:pt x="123647" y="680453"/>
                </a:lnTo>
                <a:lnTo>
                  <a:pt x="115417" y="666877"/>
                </a:lnTo>
                <a:lnTo>
                  <a:pt x="101511" y="639533"/>
                </a:lnTo>
                <a:lnTo>
                  <a:pt x="90246" y="614413"/>
                </a:lnTo>
                <a:lnTo>
                  <a:pt x="77698" y="589254"/>
                </a:lnTo>
                <a:lnTo>
                  <a:pt x="73266" y="575233"/>
                </a:lnTo>
                <a:lnTo>
                  <a:pt x="61620" y="541413"/>
                </a:lnTo>
                <a:lnTo>
                  <a:pt x="52489" y="507047"/>
                </a:lnTo>
                <a:lnTo>
                  <a:pt x="45872" y="472135"/>
                </a:lnTo>
                <a:lnTo>
                  <a:pt x="41770" y="436664"/>
                </a:lnTo>
                <a:lnTo>
                  <a:pt x="39941" y="423964"/>
                </a:lnTo>
                <a:lnTo>
                  <a:pt x="38087" y="381838"/>
                </a:lnTo>
                <a:lnTo>
                  <a:pt x="38265" y="385559"/>
                </a:lnTo>
                <a:lnTo>
                  <a:pt x="39382" y="382257"/>
                </a:lnTo>
                <a:lnTo>
                  <a:pt x="37973" y="379006"/>
                </a:lnTo>
                <a:lnTo>
                  <a:pt x="37820" y="375640"/>
                </a:lnTo>
                <a:lnTo>
                  <a:pt x="38963" y="372529"/>
                </a:lnTo>
                <a:lnTo>
                  <a:pt x="38823" y="369354"/>
                </a:lnTo>
                <a:lnTo>
                  <a:pt x="37414" y="366204"/>
                </a:lnTo>
                <a:lnTo>
                  <a:pt x="38620" y="364756"/>
                </a:lnTo>
                <a:lnTo>
                  <a:pt x="38290" y="357339"/>
                </a:lnTo>
                <a:lnTo>
                  <a:pt x="39484" y="355561"/>
                </a:lnTo>
                <a:lnTo>
                  <a:pt x="39039" y="345338"/>
                </a:lnTo>
                <a:lnTo>
                  <a:pt x="40208" y="343115"/>
                </a:lnTo>
                <a:lnTo>
                  <a:pt x="41122" y="334937"/>
                </a:lnTo>
                <a:lnTo>
                  <a:pt x="40767" y="326796"/>
                </a:lnTo>
                <a:lnTo>
                  <a:pt x="41681" y="318630"/>
                </a:lnTo>
                <a:lnTo>
                  <a:pt x="43865" y="310527"/>
                </a:lnTo>
                <a:lnTo>
                  <a:pt x="42557" y="309651"/>
                </a:lnTo>
                <a:lnTo>
                  <a:pt x="41148" y="306590"/>
                </a:lnTo>
                <a:lnTo>
                  <a:pt x="38900" y="313055"/>
                </a:lnTo>
                <a:lnTo>
                  <a:pt x="38900" y="313207"/>
                </a:lnTo>
                <a:lnTo>
                  <a:pt x="37579" y="311962"/>
                </a:lnTo>
                <a:lnTo>
                  <a:pt x="36258" y="310769"/>
                </a:lnTo>
                <a:lnTo>
                  <a:pt x="37731" y="344728"/>
                </a:lnTo>
                <a:lnTo>
                  <a:pt x="36207" y="309867"/>
                </a:lnTo>
                <a:lnTo>
                  <a:pt x="46710" y="259461"/>
                </a:lnTo>
                <a:lnTo>
                  <a:pt x="62357" y="210273"/>
                </a:lnTo>
                <a:lnTo>
                  <a:pt x="90297" y="151752"/>
                </a:lnTo>
                <a:lnTo>
                  <a:pt x="91465" y="149313"/>
                </a:lnTo>
                <a:lnTo>
                  <a:pt x="91452" y="149098"/>
                </a:lnTo>
                <a:lnTo>
                  <a:pt x="92697" y="148437"/>
                </a:lnTo>
                <a:lnTo>
                  <a:pt x="92608" y="146443"/>
                </a:lnTo>
                <a:lnTo>
                  <a:pt x="93853" y="145846"/>
                </a:lnTo>
                <a:lnTo>
                  <a:pt x="95084" y="144856"/>
                </a:lnTo>
                <a:lnTo>
                  <a:pt x="95021" y="143586"/>
                </a:lnTo>
                <a:lnTo>
                  <a:pt x="96278" y="143014"/>
                </a:lnTo>
                <a:lnTo>
                  <a:pt x="96177" y="140779"/>
                </a:lnTo>
                <a:lnTo>
                  <a:pt x="97421" y="140233"/>
                </a:lnTo>
                <a:lnTo>
                  <a:pt x="97320" y="137972"/>
                </a:lnTo>
                <a:lnTo>
                  <a:pt x="98577" y="137426"/>
                </a:lnTo>
                <a:lnTo>
                  <a:pt x="99796" y="136461"/>
                </a:lnTo>
                <a:lnTo>
                  <a:pt x="99745" y="135128"/>
                </a:lnTo>
                <a:lnTo>
                  <a:pt x="100990" y="134620"/>
                </a:lnTo>
                <a:lnTo>
                  <a:pt x="100888" y="132359"/>
                </a:lnTo>
                <a:lnTo>
                  <a:pt x="102146" y="131876"/>
                </a:lnTo>
                <a:lnTo>
                  <a:pt x="103365" y="130911"/>
                </a:lnTo>
                <a:lnTo>
                  <a:pt x="102044" y="129679"/>
                </a:lnTo>
                <a:lnTo>
                  <a:pt x="102704" y="129171"/>
                </a:lnTo>
                <a:lnTo>
                  <a:pt x="103289" y="128943"/>
                </a:lnTo>
                <a:lnTo>
                  <a:pt x="103835" y="128041"/>
                </a:lnTo>
                <a:lnTo>
                  <a:pt x="103771" y="127406"/>
                </a:lnTo>
                <a:lnTo>
                  <a:pt x="104457" y="126809"/>
                </a:lnTo>
                <a:lnTo>
                  <a:pt x="105714" y="126326"/>
                </a:lnTo>
                <a:lnTo>
                  <a:pt x="105613" y="124053"/>
                </a:lnTo>
                <a:lnTo>
                  <a:pt x="106857" y="123583"/>
                </a:lnTo>
                <a:lnTo>
                  <a:pt x="108089" y="122682"/>
                </a:lnTo>
                <a:lnTo>
                  <a:pt x="108026" y="121259"/>
                </a:lnTo>
                <a:lnTo>
                  <a:pt x="109283" y="120802"/>
                </a:lnTo>
                <a:lnTo>
                  <a:pt x="109181" y="118541"/>
                </a:lnTo>
                <a:lnTo>
                  <a:pt x="110439" y="118097"/>
                </a:lnTo>
                <a:lnTo>
                  <a:pt x="111671" y="117157"/>
                </a:lnTo>
                <a:lnTo>
                  <a:pt x="111607" y="115798"/>
                </a:lnTo>
                <a:lnTo>
                  <a:pt x="112852" y="115316"/>
                </a:lnTo>
                <a:lnTo>
                  <a:pt x="112763" y="113106"/>
                </a:lnTo>
                <a:lnTo>
                  <a:pt x="130771" y="89077"/>
                </a:lnTo>
                <a:lnTo>
                  <a:pt x="133096" y="83921"/>
                </a:lnTo>
                <a:lnTo>
                  <a:pt x="136740" y="80276"/>
                </a:lnTo>
                <a:lnTo>
                  <a:pt x="140385" y="76212"/>
                </a:lnTo>
                <a:lnTo>
                  <a:pt x="140398" y="76631"/>
                </a:lnTo>
                <a:lnTo>
                  <a:pt x="141706" y="77419"/>
                </a:lnTo>
                <a:lnTo>
                  <a:pt x="143002" y="78028"/>
                </a:lnTo>
                <a:lnTo>
                  <a:pt x="143040" y="78943"/>
                </a:lnTo>
                <a:lnTo>
                  <a:pt x="145465" y="76161"/>
                </a:lnTo>
                <a:lnTo>
                  <a:pt x="149161" y="73545"/>
                </a:lnTo>
                <a:lnTo>
                  <a:pt x="150266" y="69659"/>
                </a:lnTo>
                <a:lnTo>
                  <a:pt x="151498" y="68935"/>
                </a:lnTo>
                <a:lnTo>
                  <a:pt x="151434" y="67449"/>
                </a:lnTo>
                <a:lnTo>
                  <a:pt x="150215" y="68567"/>
                </a:lnTo>
                <a:lnTo>
                  <a:pt x="150215" y="68440"/>
                </a:lnTo>
                <a:lnTo>
                  <a:pt x="151434" y="67271"/>
                </a:lnTo>
                <a:lnTo>
                  <a:pt x="151409" y="66751"/>
                </a:lnTo>
                <a:lnTo>
                  <a:pt x="152666" y="66522"/>
                </a:lnTo>
                <a:lnTo>
                  <a:pt x="153924" y="66281"/>
                </a:lnTo>
                <a:lnTo>
                  <a:pt x="155143" y="64985"/>
                </a:lnTo>
                <a:lnTo>
                  <a:pt x="155067" y="63169"/>
                </a:lnTo>
                <a:lnTo>
                  <a:pt x="156324" y="62903"/>
                </a:lnTo>
                <a:lnTo>
                  <a:pt x="157568" y="62179"/>
                </a:lnTo>
                <a:lnTo>
                  <a:pt x="157505" y="60820"/>
                </a:lnTo>
                <a:lnTo>
                  <a:pt x="158750" y="60223"/>
                </a:lnTo>
                <a:lnTo>
                  <a:pt x="159981" y="59448"/>
                </a:lnTo>
                <a:lnTo>
                  <a:pt x="159918" y="57924"/>
                </a:lnTo>
                <a:lnTo>
                  <a:pt x="158661" y="58166"/>
                </a:lnTo>
                <a:lnTo>
                  <a:pt x="159918" y="57899"/>
                </a:lnTo>
                <a:lnTo>
                  <a:pt x="161163" y="57454"/>
                </a:lnTo>
                <a:lnTo>
                  <a:pt x="161137" y="56781"/>
                </a:lnTo>
                <a:lnTo>
                  <a:pt x="164858" y="54533"/>
                </a:lnTo>
                <a:lnTo>
                  <a:pt x="167271" y="51765"/>
                </a:lnTo>
                <a:lnTo>
                  <a:pt x="168402" y="48374"/>
                </a:lnTo>
                <a:lnTo>
                  <a:pt x="170865" y="46659"/>
                </a:lnTo>
                <a:lnTo>
                  <a:pt x="173329" y="45008"/>
                </a:lnTo>
                <a:lnTo>
                  <a:pt x="174485" y="42329"/>
                </a:lnTo>
                <a:lnTo>
                  <a:pt x="175742" y="41783"/>
                </a:lnTo>
                <a:lnTo>
                  <a:pt x="176936" y="40246"/>
                </a:lnTo>
                <a:lnTo>
                  <a:pt x="178155" y="38836"/>
                </a:lnTo>
                <a:lnTo>
                  <a:pt x="184277" y="33604"/>
                </a:lnTo>
                <a:lnTo>
                  <a:pt x="190398" y="28219"/>
                </a:lnTo>
                <a:lnTo>
                  <a:pt x="194094" y="25641"/>
                </a:lnTo>
                <a:lnTo>
                  <a:pt x="197802" y="23063"/>
                </a:lnTo>
                <a:lnTo>
                  <a:pt x="203962" y="18669"/>
                </a:lnTo>
                <a:lnTo>
                  <a:pt x="201307" y="16154"/>
                </a:lnTo>
                <a:lnTo>
                  <a:pt x="201117" y="11734"/>
                </a:lnTo>
                <a:lnTo>
                  <a:pt x="197281" y="11239"/>
                </a:lnTo>
                <a:lnTo>
                  <a:pt x="197256" y="10820"/>
                </a:lnTo>
                <a:lnTo>
                  <a:pt x="195986" y="10807"/>
                </a:lnTo>
                <a:lnTo>
                  <a:pt x="195999" y="11087"/>
                </a:lnTo>
                <a:lnTo>
                  <a:pt x="193395" y="9563"/>
                </a:lnTo>
                <a:lnTo>
                  <a:pt x="194500" y="5753"/>
                </a:lnTo>
                <a:lnTo>
                  <a:pt x="191935" y="5232"/>
                </a:lnTo>
                <a:lnTo>
                  <a:pt x="185343" y="0"/>
                </a:lnTo>
                <a:lnTo>
                  <a:pt x="180365" y="2311"/>
                </a:lnTo>
                <a:lnTo>
                  <a:pt x="164338" y="13614"/>
                </a:lnTo>
                <a:lnTo>
                  <a:pt x="153263" y="22148"/>
                </a:lnTo>
                <a:lnTo>
                  <a:pt x="152539" y="22834"/>
                </a:lnTo>
                <a:lnTo>
                  <a:pt x="152539" y="63652"/>
                </a:lnTo>
                <a:lnTo>
                  <a:pt x="151282" y="63944"/>
                </a:lnTo>
                <a:lnTo>
                  <a:pt x="151282" y="63792"/>
                </a:lnTo>
                <a:lnTo>
                  <a:pt x="152539" y="63652"/>
                </a:lnTo>
                <a:lnTo>
                  <a:pt x="152539" y="22834"/>
                </a:lnTo>
                <a:lnTo>
                  <a:pt x="143497" y="31242"/>
                </a:lnTo>
                <a:lnTo>
                  <a:pt x="133743" y="40779"/>
                </a:lnTo>
                <a:lnTo>
                  <a:pt x="103543" y="76835"/>
                </a:lnTo>
                <a:lnTo>
                  <a:pt x="102793" y="77889"/>
                </a:lnTo>
                <a:lnTo>
                  <a:pt x="102793" y="117817"/>
                </a:lnTo>
                <a:lnTo>
                  <a:pt x="101523" y="117906"/>
                </a:lnTo>
                <a:lnTo>
                  <a:pt x="102768" y="117436"/>
                </a:lnTo>
                <a:lnTo>
                  <a:pt x="102793" y="117817"/>
                </a:lnTo>
                <a:lnTo>
                  <a:pt x="102793" y="77889"/>
                </a:lnTo>
                <a:lnTo>
                  <a:pt x="75996" y="115570"/>
                </a:lnTo>
                <a:lnTo>
                  <a:pt x="52387" y="156832"/>
                </a:lnTo>
                <a:lnTo>
                  <a:pt x="33959" y="200494"/>
                </a:lnTo>
                <a:lnTo>
                  <a:pt x="15925" y="252907"/>
                </a:lnTo>
                <a:lnTo>
                  <a:pt x="5511" y="305536"/>
                </a:lnTo>
                <a:lnTo>
                  <a:pt x="203" y="358444"/>
                </a:lnTo>
                <a:lnTo>
                  <a:pt x="0" y="411619"/>
                </a:lnTo>
                <a:lnTo>
                  <a:pt x="6146" y="465010"/>
                </a:lnTo>
                <a:lnTo>
                  <a:pt x="17399" y="518629"/>
                </a:lnTo>
                <a:lnTo>
                  <a:pt x="29184" y="555421"/>
                </a:lnTo>
                <a:lnTo>
                  <a:pt x="42189" y="591286"/>
                </a:lnTo>
                <a:lnTo>
                  <a:pt x="47840" y="604050"/>
                </a:lnTo>
                <a:lnTo>
                  <a:pt x="57708" y="626376"/>
                </a:lnTo>
                <a:lnTo>
                  <a:pt x="84264" y="680935"/>
                </a:lnTo>
                <a:lnTo>
                  <a:pt x="117360" y="740130"/>
                </a:lnTo>
                <a:lnTo>
                  <a:pt x="120002" y="742251"/>
                </a:lnTo>
                <a:lnTo>
                  <a:pt x="121323" y="743534"/>
                </a:lnTo>
                <a:lnTo>
                  <a:pt x="121424" y="746112"/>
                </a:lnTo>
                <a:lnTo>
                  <a:pt x="120167" y="746188"/>
                </a:lnTo>
                <a:lnTo>
                  <a:pt x="120205" y="747039"/>
                </a:lnTo>
                <a:lnTo>
                  <a:pt x="118910" y="746518"/>
                </a:lnTo>
                <a:lnTo>
                  <a:pt x="118872" y="745540"/>
                </a:lnTo>
                <a:lnTo>
                  <a:pt x="111074" y="741591"/>
                </a:lnTo>
                <a:lnTo>
                  <a:pt x="103238" y="737019"/>
                </a:lnTo>
                <a:lnTo>
                  <a:pt x="96659" y="731913"/>
                </a:lnTo>
                <a:lnTo>
                  <a:pt x="88798" y="726528"/>
                </a:lnTo>
                <a:lnTo>
                  <a:pt x="83489" y="721436"/>
                </a:lnTo>
                <a:lnTo>
                  <a:pt x="76936" y="716991"/>
                </a:lnTo>
                <a:lnTo>
                  <a:pt x="69202" y="714552"/>
                </a:lnTo>
                <a:lnTo>
                  <a:pt x="58762" y="708406"/>
                </a:lnTo>
                <a:lnTo>
                  <a:pt x="48514" y="706412"/>
                </a:lnTo>
                <a:lnTo>
                  <a:pt x="39700" y="708456"/>
                </a:lnTo>
                <a:lnTo>
                  <a:pt x="31076" y="714552"/>
                </a:lnTo>
                <a:lnTo>
                  <a:pt x="43446" y="735939"/>
                </a:lnTo>
                <a:lnTo>
                  <a:pt x="59474" y="753465"/>
                </a:lnTo>
                <a:lnTo>
                  <a:pt x="77914" y="768197"/>
                </a:lnTo>
                <a:lnTo>
                  <a:pt x="98818" y="781151"/>
                </a:lnTo>
                <a:lnTo>
                  <a:pt x="106654" y="785888"/>
                </a:lnTo>
                <a:lnTo>
                  <a:pt x="114503" y="790816"/>
                </a:lnTo>
                <a:lnTo>
                  <a:pt x="123659" y="796671"/>
                </a:lnTo>
                <a:lnTo>
                  <a:pt x="130200" y="800862"/>
                </a:lnTo>
                <a:lnTo>
                  <a:pt x="143281" y="809459"/>
                </a:lnTo>
                <a:lnTo>
                  <a:pt x="147142" y="810463"/>
                </a:lnTo>
                <a:lnTo>
                  <a:pt x="152285" y="811809"/>
                </a:lnTo>
                <a:lnTo>
                  <a:pt x="159804" y="809218"/>
                </a:lnTo>
                <a:lnTo>
                  <a:pt x="172237" y="802868"/>
                </a:lnTo>
                <a:lnTo>
                  <a:pt x="177215" y="800531"/>
                </a:lnTo>
                <a:lnTo>
                  <a:pt x="182156" y="797102"/>
                </a:lnTo>
                <a:lnTo>
                  <a:pt x="187007" y="791921"/>
                </a:lnTo>
                <a:lnTo>
                  <a:pt x="188214" y="790498"/>
                </a:lnTo>
                <a:lnTo>
                  <a:pt x="188125" y="788416"/>
                </a:lnTo>
                <a:lnTo>
                  <a:pt x="190601" y="786942"/>
                </a:lnTo>
                <a:lnTo>
                  <a:pt x="193078" y="785469"/>
                </a:lnTo>
                <a:lnTo>
                  <a:pt x="192163" y="764387"/>
                </a:lnTo>
                <a:lnTo>
                  <a:pt x="188163" y="731393"/>
                </a:lnTo>
                <a:lnTo>
                  <a:pt x="189369" y="729792"/>
                </a:lnTo>
                <a:lnTo>
                  <a:pt x="188607" y="712368"/>
                </a:lnTo>
                <a:lnTo>
                  <a:pt x="189826" y="711352"/>
                </a:lnTo>
                <a:lnTo>
                  <a:pt x="191058" y="710323"/>
                </a:lnTo>
                <a:lnTo>
                  <a:pt x="189687" y="707961"/>
                </a:lnTo>
                <a:lnTo>
                  <a:pt x="190855" y="705700"/>
                </a:lnTo>
                <a:lnTo>
                  <a:pt x="193687" y="683272"/>
                </a:lnTo>
                <a:lnTo>
                  <a:pt x="197802" y="661187"/>
                </a:lnTo>
                <a:lnTo>
                  <a:pt x="203212" y="639457"/>
                </a:lnTo>
                <a:lnTo>
                  <a:pt x="211175" y="618096"/>
                </a:lnTo>
                <a:lnTo>
                  <a:pt x="211074" y="616000"/>
                </a:lnTo>
                <a:lnTo>
                  <a:pt x="212255" y="613803"/>
                </a:lnTo>
                <a:lnTo>
                  <a:pt x="213321" y="609117"/>
                </a:lnTo>
                <a:lnTo>
                  <a:pt x="214464" y="606221"/>
                </a:lnTo>
                <a:close/>
              </a:path>
            </a:pathLst>
          </a:custGeom>
          <a:solidFill>
            <a:srgbClr val="1A15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6150665" y="9476305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4">
                <a:moveTo>
                  <a:pt x="0" y="191"/>
                </a:moveTo>
                <a:lnTo>
                  <a:pt x="192" y="0"/>
                </a:lnTo>
                <a:lnTo>
                  <a:pt x="768" y="0"/>
                </a:lnTo>
                <a:lnTo>
                  <a:pt x="0" y="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6500862" y="9483954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70">
                <a:moveTo>
                  <a:pt x="384" y="956"/>
                </a:moveTo>
                <a:lnTo>
                  <a:pt x="0" y="956"/>
                </a:lnTo>
                <a:lnTo>
                  <a:pt x="1153" y="0"/>
                </a:lnTo>
                <a:lnTo>
                  <a:pt x="576" y="573"/>
                </a:lnTo>
                <a:lnTo>
                  <a:pt x="384" y="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6556985" y="9489691"/>
            <a:ext cx="635" cy="635"/>
          </a:xfrm>
          <a:custGeom>
            <a:avLst/>
            <a:gdLst/>
            <a:ahLst/>
            <a:cxnLst/>
            <a:rect l="l" t="t" r="r" b="b"/>
            <a:pathLst>
              <a:path w="634" h="634">
                <a:moveTo>
                  <a:pt x="384" y="382"/>
                </a:moveTo>
                <a:lnTo>
                  <a:pt x="192" y="191"/>
                </a:lnTo>
                <a:lnTo>
                  <a:pt x="0" y="191"/>
                </a:lnTo>
                <a:lnTo>
                  <a:pt x="384" y="0"/>
                </a:lnTo>
                <a:lnTo>
                  <a:pt x="384" y="3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6370355" y="9482998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4">
                <a:moveTo>
                  <a:pt x="576" y="191"/>
                </a:moveTo>
                <a:lnTo>
                  <a:pt x="0" y="191"/>
                </a:lnTo>
                <a:lnTo>
                  <a:pt x="192" y="0"/>
                </a:lnTo>
                <a:lnTo>
                  <a:pt x="961" y="0"/>
                </a:lnTo>
                <a:lnTo>
                  <a:pt x="576" y="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6048019" y="9476307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70">
                <a:moveTo>
                  <a:pt x="381" y="571"/>
                </a:moveTo>
                <a:lnTo>
                  <a:pt x="190" y="381"/>
                </a:lnTo>
                <a:lnTo>
                  <a:pt x="0" y="381"/>
                </a:lnTo>
                <a:lnTo>
                  <a:pt x="381" y="571"/>
                </a:lnTo>
                <a:close/>
              </a:path>
              <a:path w="5079" h="1270">
                <a:moveTo>
                  <a:pt x="2692" y="381"/>
                </a:moveTo>
                <a:lnTo>
                  <a:pt x="1536" y="0"/>
                </a:lnTo>
                <a:lnTo>
                  <a:pt x="2120" y="381"/>
                </a:lnTo>
                <a:lnTo>
                  <a:pt x="2692" y="381"/>
                </a:lnTo>
                <a:close/>
              </a:path>
              <a:path w="5079" h="1270">
                <a:moveTo>
                  <a:pt x="4610" y="381"/>
                </a:moveTo>
                <a:lnTo>
                  <a:pt x="2692" y="381"/>
                </a:lnTo>
                <a:lnTo>
                  <a:pt x="1155" y="571"/>
                </a:lnTo>
                <a:lnTo>
                  <a:pt x="584" y="571"/>
                </a:lnTo>
                <a:lnTo>
                  <a:pt x="1930" y="1155"/>
                </a:lnTo>
                <a:lnTo>
                  <a:pt x="3263" y="1155"/>
                </a:lnTo>
                <a:lnTo>
                  <a:pt x="4610" y="965"/>
                </a:lnTo>
                <a:lnTo>
                  <a:pt x="4610" y="3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55"/>
          <p:cNvSpPr/>
          <p:nvPr/>
        </p:nvSpPr>
        <p:spPr>
          <a:xfrm>
            <a:off x="5859283" y="948682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4">
                <a:moveTo>
                  <a:pt x="0" y="382"/>
                </a:moveTo>
                <a:lnTo>
                  <a:pt x="0" y="191"/>
                </a:lnTo>
                <a:lnTo>
                  <a:pt x="192" y="0"/>
                </a:lnTo>
                <a:lnTo>
                  <a:pt x="576" y="0"/>
                </a:lnTo>
                <a:lnTo>
                  <a:pt x="0" y="3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6374968" y="951206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4">
                <a:moveTo>
                  <a:pt x="384" y="191"/>
                </a:moveTo>
                <a:lnTo>
                  <a:pt x="0" y="191"/>
                </a:lnTo>
                <a:lnTo>
                  <a:pt x="192" y="0"/>
                </a:lnTo>
                <a:lnTo>
                  <a:pt x="576" y="0"/>
                </a:lnTo>
                <a:lnTo>
                  <a:pt x="384" y="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5889651" y="948012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92" y="956"/>
                </a:moveTo>
                <a:lnTo>
                  <a:pt x="0" y="764"/>
                </a:lnTo>
                <a:lnTo>
                  <a:pt x="384" y="0"/>
                </a:lnTo>
                <a:lnTo>
                  <a:pt x="192" y="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g object 58"/>
          <p:cNvSpPr/>
          <p:nvPr/>
        </p:nvSpPr>
        <p:spPr>
          <a:xfrm>
            <a:off x="6502015" y="9483572"/>
            <a:ext cx="635" cy="635"/>
          </a:xfrm>
          <a:custGeom>
            <a:avLst/>
            <a:gdLst/>
            <a:ahLst/>
            <a:cxnLst/>
            <a:rect l="l" t="t" r="r" b="b"/>
            <a:pathLst>
              <a:path w="634" h="634">
                <a:moveTo>
                  <a:pt x="0" y="382"/>
                </a:moveTo>
                <a:lnTo>
                  <a:pt x="384" y="0"/>
                </a:lnTo>
                <a:lnTo>
                  <a:pt x="0" y="3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6608881" y="9493325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70">
                <a:moveTo>
                  <a:pt x="384" y="764"/>
                </a:moveTo>
                <a:lnTo>
                  <a:pt x="192" y="764"/>
                </a:lnTo>
                <a:lnTo>
                  <a:pt x="192" y="573"/>
                </a:lnTo>
                <a:lnTo>
                  <a:pt x="0" y="191"/>
                </a:lnTo>
                <a:lnTo>
                  <a:pt x="0" y="0"/>
                </a:lnTo>
                <a:lnTo>
                  <a:pt x="384" y="7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60"/>
          <p:cNvSpPr/>
          <p:nvPr/>
        </p:nvSpPr>
        <p:spPr>
          <a:xfrm>
            <a:off x="6641364" y="9399048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70">
                <a:moveTo>
                  <a:pt x="1153" y="956"/>
                </a:moveTo>
                <a:lnTo>
                  <a:pt x="0" y="382"/>
                </a:lnTo>
                <a:lnTo>
                  <a:pt x="0" y="191"/>
                </a:lnTo>
                <a:lnTo>
                  <a:pt x="192" y="0"/>
                </a:lnTo>
                <a:lnTo>
                  <a:pt x="1153" y="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g object 61"/>
          <p:cNvSpPr/>
          <p:nvPr/>
        </p:nvSpPr>
        <p:spPr>
          <a:xfrm>
            <a:off x="5841593" y="9365208"/>
            <a:ext cx="930910" cy="168910"/>
          </a:xfrm>
          <a:custGeom>
            <a:avLst/>
            <a:gdLst/>
            <a:ahLst/>
            <a:cxnLst/>
            <a:rect l="l" t="t" r="r" b="b"/>
            <a:pathLst>
              <a:path w="930909" h="168909">
                <a:moveTo>
                  <a:pt x="17678" y="120650"/>
                </a:moveTo>
                <a:lnTo>
                  <a:pt x="17487" y="120650"/>
                </a:lnTo>
                <a:lnTo>
                  <a:pt x="17449" y="120904"/>
                </a:lnTo>
                <a:lnTo>
                  <a:pt x="17678" y="120650"/>
                </a:lnTo>
                <a:close/>
              </a:path>
              <a:path w="930909" h="168909">
                <a:moveTo>
                  <a:pt x="671372" y="119380"/>
                </a:moveTo>
                <a:lnTo>
                  <a:pt x="670026" y="119380"/>
                </a:lnTo>
                <a:lnTo>
                  <a:pt x="670242" y="119608"/>
                </a:lnTo>
                <a:lnTo>
                  <a:pt x="671372" y="119380"/>
                </a:lnTo>
                <a:close/>
              </a:path>
              <a:path w="930909" h="168909">
                <a:moveTo>
                  <a:pt x="673481" y="118110"/>
                </a:moveTo>
                <a:lnTo>
                  <a:pt x="668870" y="119380"/>
                </a:lnTo>
                <a:lnTo>
                  <a:pt x="670026" y="119380"/>
                </a:lnTo>
                <a:lnTo>
                  <a:pt x="673481" y="118110"/>
                </a:lnTo>
                <a:close/>
              </a:path>
              <a:path w="930909" h="168909">
                <a:moveTo>
                  <a:pt x="797458" y="26962"/>
                </a:moveTo>
                <a:lnTo>
                  <a:pt x="796493" y="26771"/>
                </a:lnTo>
                <a:lnTo>
                  <a:pt x="797267" y="27724"/>
                </a:lnTo>
                <a:lnTo>
                  <a:pt x="797458" y="27533"/>
                </a:lnTo>
                <a:lnTo>
                  <a:pt x="797458" y="26962"/>
                </a:lnTo>
                <a:close/>
              </a:path>
              <a:path w="930909" h="168909">
                <a:moveTo>
                  <a:pt x="812063" y="129540"/>
                </a:moveTo>
                <a:lnTo>
                  <a:pt x="808990" y="129540"/>
                </a:lnTo>
                <a:lnTo>
                  <a:pt x="810158" y="130276"/>
                </a:lnTo>
                <a:lnTo>
                  <a:pt x="812063" y="129540"/>
                </a:lnTo>
                <a:close/>
              </a:path>
              <a:path w="930909" h="168909">
                <a:moveTo>
                  <a:pt x="820140" y="40919"/>
                </a:moveTo>
                <a:lnTo>
                  <a:pt x="819759" y="40728"/>
                </a:lnTo>
                <a:lnTo>
                  <a:pt x="819365" y="41109"/>
                </a:lnTo>
                <a:lnTo>
                  <a:pt x="819556" y="41300"/>
                </a:lnTo>
                <a:lnTo>
                  <a:pt x="820140" y="40919"/>
                </a:lnTo>
                <a:close/>
              </a:path>
              <a:path w="930909" h="168909">
                <a:moveTo>
                  <a:pt x="828979" y="96380"/>
                </a:moveTo>
                <a:lnTo>
                  <a:pt x="828014" y="95237"/>
                </a:lnTo>
                <a:lnTo>
                  <a:pt x="827252" y="94272"/>
                </a:lnTo>
                <a:lnTo>
                  <a:pt x="826668" y="93700"/>
                </a:lnTo>
                <a:lnTo>
                  <a:pt x="828789" y="97142"/>
                </a:lnTo>
                <a:lnTo>
                  <a:pt x="828979" y="97142"/>
                </a:lnTo>
                <a:lnTo>
                  <a:pt x="828979" y="96380"/>
                </a:lnTo>
                <a:close/>
              </a:path>
              <a:path w="930909" h="168909">
                <a:moveTo>
                  <a:pt x="829360" y="133350"/>
                </a:moveTo>
                <a:lnTo>
                  <a:pt x="824179" y="132080"/>
                </a:lnTo>
                <a:lnTo>
                  <a:pt x="818210" y="133350"/>
                </a:lnTo>
                <a:lnTo>
                  <a:pt x="829360" y="133350"/>
                </a:lnTo>
                <a:close/>
              </a:path>
              <a:path w="930909" h="168909">
                <a:moveTo>
                  <a:pt x="844740" y="120650"/>
                </a:moveTo>
                <a:lnTo>
                  <a:pt x="844359" y="119380"/>
                </a:lnTo>
                <a:lnTo>
                  <a:pt x="843203" y="116840"/>
                </a:lnTo>
                <a:lnTo>
                  <a:pt x="842619" y="116840"/>
                </a:lnTo>
                <a:lnTo>
                  <a:pt x="844740" y="120650"/>
                </a:lnTo>
                <a:close/>
              </a:path>
              <a:path w="930909" h="168909">
                <a:moveTo>
                  <a:pt x="861847" y="139979"/>
                </a:moveTo>
                <a:lnTo>
                  <a:pt x="858583" y="138645"/>
                </a:lnTo>
                <a:lnTo>
                  <a:pt x="861466" y="139979"/>
                </a:lnTo>
                <a:lnTo>
                  <a:pt x="861847" y="139979"/>
                </a:lnTo>
                <a:close/>
              </a:path>
              <a:path w="930909" h="168909">
                <a:moveTo>
                  <a:pt x="930465" y="168910"/>
                </a:moveTo>
                <a:lnTo>
                  <a:pt x="914222" y="153670"/>
                </a:lnTo>
                <a:lnTo>
                  <a:pt x="906894" y="146050"/>
                </a:lnTo>
                <a:lnTo>
                  <a:pt x="900290" y="139700"/>
                </a:lnTo>
                <a:lnTo>
                  <a:pt x="892213" y="132080"/>
                </a:lnTo>
                <a:lnTo>
                  <a:pt x="886447" y="125730"/>
                </a:lnTo>
                <a:lnTo>
                  <a:pt x="884529" y="124460"/>
                </a:lnTo>
                <a:lnTo>
                  <a:pt x="888365" y="129540"/>
                </a:lnTo>
                <a:lnTo>
                  <a:pt x="891832" y="134620"/>
                </a:lnTo>
                <a:lnTo>
                  <a:pt x="887603" y="130810"/>
                </a:lnTo>
                <a:lnTo>
                  <a:pt x="883564" y="127000"/>
                </a:lnTo>
                <a:lnTo>
                  <a:pt x="880110" y="123190"/>
                </a:lnTo>
                <a:lnTo>
                  <a:pt x="873760" y="116840"/>
                </a:lnTo>
                <a:lnTo>
                  <a:pt x="870877" y="113030"/>
                </a:lnTo>
                <a:lnTo>
                  <a:pt x="869530" y="111760"/>
                </a:lnTo>
                <a:lnTo>
                  <a:pt x="867994" y="109220"/>
                </a:lnTo>
                <a:lnTo>
                  <a:pt x="866648" y="107950"/>
                </a:lnTo>
                <a:lnTo>
                  <a:pt x="865695" y="106680"/>
                </a:lnTo>
                <a:lnTo>
                  <a:pt x="864920" y="105410"/>
                </a:lnTo>
                <a:lnTo>
                  <a:pt x="863955" y="105410"/>
                </a:lnTo>
                <a:lnTo>
                  <a:pt x="862609" y="102870"/>
                </a:lnTo>
                <a:lnTo>
                  <a:pt x="861466" y="101600"/>
                </a:lnTo>
                <a:lnTo>
                  <a:pt x="860120" y="100330"/>
                </a:lnTo>
                <a:lnTo>
                  <a:pt x="856373" y="95250"/>
                </a:lnTo>
                <a:lnTo>
                  <a:pt x="852614" y="90170"/>
                </a:lnTo>
                <a:lnTo>
                  <a:pt x="848550" y="85090"/>
                </a:lnTo>
                <a:lnTo>
                  <a:pt x="843965" y="80010"/>
                </a:lnTo>
                <a:lnTo>
                  <a:pt x="844931" y="80010"/>
                </a:lnTo>
                <a:lnTo>
                  <a:pt x="844359" y="78740"/>
                </a:lnTo>
                <a:lnTo>
                  <a:pt x="842619" y="78740"/>
                </a:lnTo>
                <a:lnTo>
                  <a:pt x="838009" y="72390"/>
                </a:lnTo>
                <a:lnTo>
                  <a:pt x="836091" y="69850"/>
                </a:lnTo>
                <a:lnTo>
                  <a:pt x="831481" y="62230"/>
                </a:lnTo>
                <a:lnTo>
                  <a:pt x="830135" y="59055"/>
                </a:lnTo>
                <a:lnTo>
                  <a:pt x="830135" y="95250"/>
                </a:lnTo>
                <a:lnTo>
                  <a:pt x="828878" y="93980"/>
                </a:lnTo>
                <a:lnTo>
                  <a:pt x="828078" y="93167"/>
                </a:lnTo>
                <a:lnTo>
                  <a:pt x="825906" y="87630"/>
                </a:lnTo>
                <a:lnTo>
                  <a:pt x="827443" y="88900"/>
                </a:lnTo>
                <a:lnTo>
                  <a:pt x="828205" y="91440"/>
                </a:lnTo>
                <a:lnTo>
                  <a:pt x="828789" y="92710"/>
                </a:lnTo>
                <a:lnTo>
                  <a:pt x="829551" y="93980"/>
                </a:lnTo>
                <a:lnTo>
                  <a:pt x="830135" y="95250"/>
                </a:lnTo>
                <a:lnTo>
                  <a:pt x="830135" y="59055"/>
                </a:lnTo>
                <a:lnTo>
                  <a:pt x="828789" y="55880"/>
                </a:lnTo>
                <a:lnTo>
                  <a:pt x="826858" y="50800"/>
                </a:lnTo>
                <a:lnTo>
                  <a:pt x="825906" y="48260"/>
                </a:lnTo>
                <a:lnTo>
                  <a:pt x="826096" y="48260"/>
                </a:lnTo>
                <a:lnTo>
                  <a:pt x="825525" y="46990"/>
                </a:lnTo>
                <a:lnTo>
                  <a:pt x="825131" y="46990"/>
                </a:lnTo>
                <a:lnTo>
                  <a:pt x="824369" y="45720"/>
                </a:lnTo>
                <a:lnTo>
                  <a:pt x="825525" y="49530"/>
                </a:lnTo>
                <a:lnTo>
                  <a:pt x="826096" y="50800"/>
                </a:lnTo>
                <a:lnTo>
                  <a:pt x="823785" y="48260"/>
                </a:lnTo>
                <a:lnTo>
                  <a:pt x="821296" y="45720"/>
                </a:lnTo>
                <a:lnTo>
                  <a:pt x="818984" y="41910"/>
                </a:lnTo>
                <a:lnTo>
                  <a:pt x="818794" y="41910"/>
                </a:lnTo>
                <a:lnTo>
                  <a:pt x="818984" y="40640"/>
                </a:lnTo>
                <a:lnTo>
                  <a:pt x="819175" y="40640"/>
                </a:lnTo>
                <a:lnTo>
                  <a:pt x="817638" y="38100"/>
                </a:lnTo>
                <a:lnTo>
                  <a:pt x="814946" y="34290"/>
                </a:lnTo>
                <a:lnTo>
                  <a:pt x="814184" y="33020"/>
                </a:lnTo>
                <a:lnTo>
                  <a:pt x="813409" y="31750"/>
                </a:lnTo>
                <a:lnTo>
                  <a:pt x="813028" y="27940"/>
                </a:lnTo>
                <a:lnTo>
                  <a:pt x="810717" y="25400"/>
                </a:lnTo>
                <a:lnTo>
                  <a:pt x="808609" y="27940"/>
                </a:lnTo>
                <a:lnTo>
                  <a:pt x="807072" y="22860"/>
                </a:lnTo>
                <a:lnTo>
                  <a:pt x="805916" y="19050"/>
                </a:lnTo>
                <a:lnTo>
                  <a:pt x="805535" y="22860"/>
                </a:lnTo>
                <a:lnTo>
                  <a:pt x="803605" y="17780"/>
                </a:lnTo>
                <a:lnTo>
                  <a:pt x="803275" y="16903"/>
                </a:lnTo>
                <a:lnTo>
                  <a:pt x="803986" y="18161"/>
                </a:lnTo>
                <a:lnTo>
                  <a:pt x="803605" y="15875"/>
                </a:lnTo>
                <a:lnTo>
                  <a:pt x="803224" y="14719"/>
                </a:lnTo>
                <a:lnTo>
                  <a:pt x="802449" y="13004"/>
                </a:lnTo>
                <a:lnTo>
                  <a:pt x="802259" y="13766"/>
                </a:lnTo>
                <a:lnTo>
                  <a:pt x="802259" y="15100"/>
                </a:lnTo>
                <a:lnTo>
                  <a:pt x="802576" y="15684"/>
                </a:lnTo>
                <a:lnTo>
                  <a:pt x="802259" y="17780"/>
                </a:lnTo>
                <a:lnTo>
                  <a:pt x="802259" y="15240"/>
                </a:lnTo>
                <a:lnTo>
                  <a:pt x="802068" y="15240"/>
                </a:lnTo>
                <a:lnTo>
                  <a:pt x="799376" y="10160"/>
                </a:lnTo>
                <a:lnTo>
                  <a:pt x="794385" y="1270"/>
                </a:lnTo>
                <a:lnTo>
                  <a:pt x="792264" y="0"/>
                </a:lnTo>
                <a:lnTo>
                  <a:pt x="793610" y="5080"/>
                </a:lnTo>
                <a:lnTo>
                  <a:pt x="797648" y="22860"/>
                </a:lnTo>
                <a:lnTo>
                  <a:pt x="798029" y="26670"/>
                </a:lnTo>
                <a:lnTo>
                  <a:pt x="794956" y="19050"/>
                </a:lnTo>
                <a:lnTo>
                  <a:pt x="796886" y="25400"/>
                </a:lnTo>
                <a:lnTo>
                  <a:pt x="796886" y="26670"/>
                </a:lnTo>
                <a:lnTo>
                  <a:pt x="797648" y="26670"/>
                </a:lnTo>
                <a:lnTo>
                  <a:pt x="799376" y="30480"/>
                </a:lnTo>
                <a:lnTo>
                  <a:pt x="798220" y="31750"/>
                </a:lnTo>
                <a:lnTo>
                  <a:pt x="798804" y="34290"/>
                </a:lnTo>
                <a:lnTo>
                  <a:pt x="798995" y="34290"/>
                </a:lnTo>
                <a:lnTo>
                  <a:pt x="798995" y="33020"/>
                </a:lnTo>
                <a:lnTo>
                  <a:pt x="799769" y="33020"/>
                </a:lnTo>
                <a:lnTo>
                  <a:pt x="800341" y="34290"/>
                </a:lnTo>
                <a:lnTo>
                  <a:pt x="800150" y="34290"/>
                </a:lnTo>
                <a:lnTo>
                  <a:pt x="801306" y="35560"/>
                </a:lnTo>
                <a:lnTo>
                  <a:pt x="802652" y="38100"/>
                </a:lnTo>
                <a:lnTo>
                  <a:pt x="803414" y="39370"/>
                </a:lnTo>
                <a:lnTo>
                  <a:pt x="802449" y="40640"/>
                </a:lnTo>
                <a:lnTo>
                  <a:pt x="804189" y="41910"/>
                </a:lnTo>
                <a:lnTo>
                  <a:pt x="806297" y="46990"/>
                </a:lnTo>
                <a:lnTo>
                  <a:pt x="810526" y="58420"/>
                </a:lnTo>
                <a:lnTo>
                  <a:pt x="812444" y="64770"/>
                </a:lnTo>
                <a:lnTo>
                  <a:pt x="813790" y="66040"/>
                </a:lnTo>
                <a:lnTo>
                  <a:pt x="815136" y="71120"/>
                </a:lnTo>
                <a:lnTo>
                  <a:pt x="819759" y="74930"/>
                </a:lnTo>
                <a:lnTo>
                  <a:pt x="822439" y="80010"/>
                </a:lnTo>
                <a:lnTo>
                  <a:pt x="827443" y="87630"/>
                </a:lnTo>
                <a:lnTo>
                  <a:pt x="823595" y="85090"/>
                </a:lnTo>
                <a:lnTo>
                  <a:pt x="825525" y="88900"/>
                </a:lnTo>
                <a:lnTo>
                  <a:pt x="827747" y="92824"/>
                </a:lnTo>
                <a:lnTo>
                  <a:pt x="828408" y="95250"/>
                </a:lnTo>
                <a:lnTo>
                  <a:pt x="830135" y="97790"/>
                </a:lnTo>
                <a:lnTo>
                  <a:pt x="832053" y="101600"/>
                </a:lnTo>
                <a:lnTo>
                  <a:pt x="833780" y="104140"/>
                </a:lnTo>
                <a:lnTo>
                  <a:pt x="835710" y="106680"/>
                </a:lnTo>
                <a:lnTo>
                  <a:pt x="837438" y="109220"/>
                </a:lnTo>
                <a:lnTo>
                  <a:pt x="838974" y="109220"/>
                </a:lnTo>
                <a:lnTo>
                  <a:pt x="843203" y="116840"/>
                </a:lnTo>
                <a:lnTo>
                  <a:pt x="843394" y="116840"/>
                </a:lnTo>
                <a:lnTo>
                  <a:pt x="844740" y="119380"/>
                </a:lnTo>
                <a:lnTo>
                  <a:pt x="844550" y="118110"/>
                </a:lnTo>
                <a:lnTo>
                  <a:pt x="843965" y="116840"/>
                </a:lnTo>
                <a:lnTo>
                  <a:pt x="844550" y="116840"/>
                </a:lnTo>
                <a:lnTo>
                  <a:pt x="845705" y="118110"/>
                </a:lnTo>
                <a:lnTo>
                  <a:pt x="846086" y="118110"/>
                </a:lnTo>
                <a:lnTo>
                  <a:pt x="846277" y="119380"/>
                </a:lnTo>
                <a:lnTo>
                  <a:pt x="846848" y="119380"/>
                </a:lnTo>
                <a:lnTo>
                  <a:pt x="847051" y="120650"/>
                </a:lnTo>
                <a:lnTo>
                  <a:pt x="847623" y="120650"/>
                </a:lnTo>
                <a:lnTo>
                  <a:pt x="848194" y="121920"/>
                </a:lnTo>
                <a:lnTo>
                  <a:pt x="848969" y="123190"/>
                </a:lnTo>
                <a:lnTo>
                  <a:pt x="849350" y="124460"/>
                </a:lnTo>
                <a:lnTo>
                  <a:pt x="850315" y="127000"/>
                </a:lnTo>
                <a:lnTo>
                  <a:pt x="850506" y="128270"/>
                </a:lnTo>
                <a:lnTo>
                  <a:pt x="851852" y="128270"/>
                </a:lnTo>
                <a:lnTo>
                  <a:pt x="853389" y="129540"/>
                </a:lnTo>
                <a:lnTo>
                  <a:pt x="858774" y="129540"/>
                </a:lnTo>
                <a:lnTo>
                  <a:pt x="860501" y="130810"/>
                </a:lnTo>
                <a:lnTo>
                  <a:pt x="860120" y="132080"/>
                </a:lnTo>
                <a:lnTo>
                  <a:pt x="863193" y="134620"/>
                </a:lnTo>
                <a:lnTo>
                  <a:pt x="861263" y="134620"/>
                </a:lnTo>
                <a:lnTo>
                  <a:pt x="863574" y="135890"/>
                </a:lnTo>
                <a:lnTo>
                  <a:pt x="865301" y="137160"/>
                </a:lnTo>
                <a:lnTo>
                  <a:pt x="866648" y="139700"/>
                </a:lnTo>
                <a:lnTo>
                  <a:pt x="863574" y="139700"/>
                </a:lnTo>
                <a:lnTo>
                  <a:pt x="862609" y="138430"/>
                </a:lnTo>
                <a:lnTo>
                  <a:pt x="861466" y="138430"/>
                </a:lnTo>
                <a:lnTo>
                  <a:pt x="865111" y="140970"/>
                </a:lnTo>
                <a:lnTo>
                  <a:pt x="873569" y="143510"/>
                </a:lnTo>
                <a:lnTo>
                  <a:pt x="878179" y="144780"/>
                </a:lnTo>
                <a:lnTo>
                  <a:pt x="874534" y="144780"/>
                </a:lnTo>
                <a:lnTo>
                  <a:pt x="869530" y="143510"/>
                </a:lnTo>
                <a:lnTo>
                  <a:pt x="865111" y="142240"/>
                </a:lnTo>
                <a:lnTo>
                  <a:pt x="861466" y="140970"/>
                </a:lnTo>
                <a:lnTo>
                  <a:pt x="858964" y="140970"/>
                </a:lnTo>
                <a:lnTo>
                  <a:pt x="859929" y="142240"/>
                </a:lnTo>
                <a:lnTo>
                  <a:pt x="858583" y="140970"/>
                </a:lnTo>
                <a:lnTo>
                  <a:pt x="856081" y="140970"/>
                </a:lnTo>
                <a:lnTo>
                  <a:pt x="854735" y="139700"/>
                </a:lnTo>
                <a:lnTo>
                  <a:pt x="851662" y="139700"/>
                </a:lnTo>
                <a:lnTo>
                  <a:pt x="850125" y="138430"/>
                </a:lnTo>
                <a:lnTo>
                  <a:pt x="847813" y="138430"/>
                </a:lnTo>
                <a:lnTo>
                  <a:pt x="847623" y="139700"/>
                </a:lnTo>
                <a:lnTo>
                  <a:pt x="848194" y="140970"/>
                </a:lnTo>
                <a:lnTo>
                  <a:pt x="846086" y="139700"/>
                </a:lnTo>
                <a:lnTo>
                  <a:pt x="842048" y="138430"/>
                </a:lnTo>
                <a:lnTo>
                  <a:pt x="841082" y="137160"/>
                </a:lnTo>
                <a:lnTo>
                  <a:pt x="844740" y="138430"/>
                </a:lnTo>
                <a:lnTo>
                  <a:pt x="842619" y="137160"/>
                </a:lnTo>
                <a:lnTo>
                  <a:pt x="841286" y="137160"/>
                </a:lnTo>
                <a:lnTo>
                  <a:pt x="839939" y="135890"/>
                </a:lnTo>
                <a:lnTo>
                  <a:pt x="837628" y="135890"/>
                </a:lnTo>
                <a:lnTo>
                  <a:pt x="836472" y="134620"/>
                </a:lnTo>
                <a:lnTo>
                  <a:pt x="836180" y="135585"/>
                </a:lnTo>
                <a:lnTo>
                  <a:pt x="835710" y="135585"/>
                </a:lnTo>
                <a:lnTo>
                  <a:pt x="835317" y="135394"/>
                </a:lnTo>
                <a:lnTo>
                  <a:pt x="833780" y="135204"/>
                </a:lnTo>
                <a:lnTo>
                  <a:pt x="832053" y="135204"/>
                </a:lnTo>
                <a:lnTo>
                  <a:pt x="829945" y="135001"/>
                </a:lnTo>
                <a:lnTo>
                  <a:pt x="829640" y="135890"/>
                </a:lnTo>
                <a:lnTo>
                  <a:pt x="819365" y="135890"/>
                </a:lnTo>
                <a:lnTo>
                  <a:pt x="810145" y="133350"/>
                </a:lnTo>
                <a:lnTo>
                  <a:pt x="807643" y="135890"/>
                </a:lnTo>
                <a:lnTo>
                  <a:pt x="800722" y="134620"/>
                </a:lnTo>
                <a:lnTo>
                  <a:pt x="800722" y="132080"/>
                </a:lnTo>
                <a:lnTo>
                  <a:pt x="806767" y="133350"/>
                </a:lnTo>
                <a:lnTo>
                  <a:pt x="810145" y="133350"/>
                </a:lnTo>
                <a:lnTo>
                  <a:pt x="818210" y="133350"/>
                </a:lnTo>
                <a:lnTo>
                  <a:pt x="814755" y="132080"/>
                </a:lnTo>
                <a:lnTo>
                  <a:pt x="813028" y="132080"/>
                </a:lnTo>
                <a:lnTo>
                  <a:pt x="811009" y="130810"/>
                </a:lnTo>
                <a:lnTo>
                  <a:pt x="810158" y="130276"/>
                </a:lnTo>
                <a:lnTo>
                  <a:pt x="808799" y="130810"/>
                </a:lnTo>
                <a:lnTo>
                  <a:pt x="798487" y="130810"/>
                </a:lnTo>
                <a:lnTo>
                  <a:pt x="784059" y="128270"/>
                </a:lnTo>
                <a:lnTo>
                  <a:pt x="773430" y="127000"/>
                </a:lnTo>
                <a:lnTo>
                  <a:pt x="774966" y="128270"/>
                </a:lnTo>
                <a:lnTo>
                  <a:pt x="767664" y="128270"/>
                </a:lnTo>
                <a:lnTo>
                  <a:pt x="766902" y="127000"/>
                </a:lnTo>
                <a:lnTo>
                  <a:pt x="758799" y="127000"/>
                </a:lnTo>
                <a:lnTo>
                  <a:pt x="750938" y="125730"/>
                </a:lnTo>
                <a:lnTo>
                  <a:pt x="743813" y="124460"/>
                </a:lnTo>
                <a:lnTo>
                  <a:pt x="737870" y="121920"/>
                </a:lnTo>
                <a:lnTo>
                  <a:pt x="736142" y="124460"/>
                </a:lnTo>
                <a:lnTo>
                  <a:pt x="733831" y="124460"/>
                </a:lnTo>
                <a:lnTo>
                  <a:pt x="730567" y="120650"/>
                </a:lnTo>
                <a:lnTo>
                  <a:pt x="729221" y="123190"/>
                </a:lnTo>
                <a:lnTo>
                  <a:pt x="724230" y="124460"/>
                </a:lnTo>
                <a:lnTo>
                  <a:pt x="719035" y="124460"/>
                </a:lnTo>
                <a:lnTo>
                  <a:pt x="715581" y="123190"/>
                </a:lnTo>
                <a:lnTo>
                  <a:pt x="714997" y="123190"/>
                </a:lnTo>
                <a:lnTo>
                  <a:pt x="707885" y="121920"/>
                </a:lnTo>
                <a:lnTo>
                  <a:pt x="714997" y="125730"/>
                </a:lnTo>
                <a:lnTo>
                  <a:pt x="706932" y="124460"/>
                </a:lnTo>
                <a:lnTo>
                  <a:pt x="704430" y="121920"/>
                </a:lnTo>
                <a:lnTo>
                  <a:pt x="703859" y="125730"/>
                </a:lnTo>
                <a:lnTo>
                  <a:pt x="700011" y="125730"/>
                </a:lnTo>
                <a:lnTo>
                  <a:pt x="698093" y="124460"/>
                </a:lnTo>
                <a:lnTo>
                  <a:pt x="696163" y="123190"/>
                </a:lnTo>
                <a:lnTo>
                  <a:pt x="689051" y="120650"/>
                </a:lnTo>
                <a:lnTo>
                  <a:pt x="687705" y="123190"/>
                </a:lnTo>
                <a:lnTo>
                  <a:pt x="677329" y="123190"/>
                </a:lnTo>
                <a:lnTo>
                  <a:pt x="672338" y="121920"/>
                </a:lnTo>
                <a:lnTo>
                  <a:pt x="671182" y="120650"/>
                </a:lnTo>
                <a:lnTo>
                  <a:pt x="670242" y="119608"/>
                </a:lnTo>
                <a:lnTo>
                  <a:pt x="665226" y="120650"/>
                </a:lnTo>
                <a:lnTo>
                  <a:pt x="664260" y="119380"/>
                </a:lnTo>
                <a:lnTo>
                  <a:pt x="665022" y="119380"/>
                </a:lnTo>
                <a:lnTo>
                  <a:pt x="666369" y="118110"/>
                </a:lnTo>
                <a:lnTo>
                  <a:pt x="660996" y="116840"/>
                </a:lnTo>
                <a:lnTo>
                  <a:pt x="663105" y="119380"/>
                </a:lnTo>
                <a:lnTo>
                  <a:pt x="659066" y="118110"/>
                </a:lnTo>
                <a:lnTo>
                  <a:pt x="656374" y="123190"/>
                </a:lnTo>
                <a:lnTo>
                  <a:pt x="656577" y="123190"/>
                </a:lnTo>
                <a:lnTo>
                  <a:pt x="652348" y="124460"/>
                </a:lnTo>
                <a:lnTo>
                  <a:pt x="647534" y="124460"/>
                </a:lnTo>
                <a:lnTo>
                  <a:pt x="642543" y="123190"/>
                </a:lnTo>
                <a:lnTo>
                  <a:pt x="642734" y="121920"/>
                </a:lnTo>
                <a:lnTo>
                  <a:pt x="638124" y="123190"/>
                </a:lnTo>
                <a:lnTo>
                  <a:pt x="637933" y="121920"/>
                </a:lnTo>
                <a:lnTo>
                  <a:pt x="630428" y="121920"/>
                </a:lnTo>
                <a:lnTo>
                  <a:pt x="631393" y="123190"/>
                </a:lnTo>
                <a:lnTo>
                  <a:pt x="623709" y="123190"/>
                </a:lnTo>
                <a:lnTo>
                  <a:pt x="620433" y="121920"/>
                </a:lnTo>
                <a:lnTo>
                  <a:pt x="620623" y="121920"/>
                </a:lnTo>
                <a:lnTo>
                  <a:pt x="613892" y="120650"/>
                </a:lnTo>
                <a:lnTo>
                  <a:pt x="592378" y="120650"/>
                </a:lnTo>
                <a:lnTo>
                  <a:pt x="593915" y="119380"/>
                </a:lnTo>
                <a:lnTo>
                  <a:pt x="590257" y="118110"/>
                </a:lnTo>
                <a:lnTo>
                  <a:pt x="592759" y="121920"/>
                </a:lnTo>
                <a:lnTo>
                  <a:pt x="588340" y="120650"/>
                </a:lnTo>
                <a:lnTo>
                  <a:pt x="588149" y="119380"/>
                </a:lnTo>
                <a:lnTo>
                  <a:pt x="584111" y="120650"/>
                </a:lnTo>
                <a:lnTo>
                  <a:pt x="583628" y="119380"/>
                </a:lnTo>
                <a:lnTo>
                  <a:pt x="583145" y="118110"/>
                </a:lnTo>
                <a:lnTo>
                  <a:pt x="580453" y="118110"/>
                </a:lnTo>
                <a:lnTo>
                  <a:pt x="581609" y="119380"/>
                </a:lnTo>
                <a:lnTo>
                  <a:pt x="576618" y="119380"/>
                </a:lnTo>
                <a:lnTo>
                  <a:pt x="571042" y="118110"/>
                </a:lnTo>
                <a:lnTo>
                  <a:pt x="573341" y="116840"/>
                </a:lnTo>
                <a:lnTo>
                  <a:pt x="574116" y="115570"/>
                </a:lnTo>
                <a:lnTo>
                  <a:pt x="570268" y="116840"/>
                </a:lnTo>
                <a:lnTo>
                  <a:pt x="569506" y="114300"/>
                </a:lnTo>
                <a:lnTo>
                  <a:pt x="566623" y="116840"/>
                </a:lnTo>
                <a:lnTo>
                  <a:pt x="566813" y="114300"/>
                </a:lnTo>
                <a:lnTo>
                  <a:pt x="561809" y="115570"/>
                </a:lnTo>
                <a:lnTo>
                  <a:pt x="561428" y="114300"/>
                </a:lnTo>
                <a:lnTo>
                  <a:pt x="561047" y="114300"/>
                </a:lnTo>
                <a:lnTo>
                  <a:pt x="552780" y="116840"/>
                </a:lnTo>
                <a:lnTo>
                  <a:pt x="557784" y="115570"/>
                </a:lnTo>
                <a:lnTo>
                  <a:pt x="557009" y="118110"/>
                </a:lnTo>
                <a:lnTo>
                  <a:pt x="551815" y="119380"/>
                </a:lnTo>
                <a:lnTo>
                  <a:pt x="550951" y="118110"/>
                </a:lnTo>
                <a:lnTo>
                  <a:pt x="550087" y="116840"/>
                </a:lnTo>
                <a:lnTo>
                  <a:pt x="546442" y="118110"/>
                </a:lnTo>
                <a:lnTo>
                  <a:pt x="548932" y="116840"/>
                </a:lnTo>
                <a:lnTo>
                  <a:pt x="542975" y="118110"/>
                </a:lnTo>
                <a:lnTo>
                  <a:pt x="542785" y="116840"/>
                </a:lnTo>
                <a:lnTo>
                  <a:pt x="539330" y="115570"/>
                </a:lnTo>
                <a:lnTo>
                  <a:pt x="540283" y="116840"/>
                </a:lnTo>
                <a:lnTo>
                  <a:pt x="538556" y="116840"/>
                </a:lnTo>
                <a:lnTo>
                  <a:pt x="537019" y="115570"/>
                </a:lnTo>
                <a:lnTo>
                  <a:pt x="536638" y="118110"/>
                </a:lnTo>
                <a:lnTo>
                  <a:pt x="528370" y="118110"/>
                </a:lnTo>
                <a:lnTo>
                  <a:pt x="528561" y="116840"/>
                </a:lnTo>
                <a:lnTo>
                  <a:pt x="527799" y="116840"/>
                </a:lnTo>
                <a:lnTo>
                  <a:pt x="527215" y="118110"/>
                </a:lnTo>
                <a:lnTo>
                  <a:pt x="525487" y="116840"/>
                </a:lnTo>
                <a:lnTo>
                  <a:pt x="526643" y="115570"/>
                </a:lnTo>
                <a:lnTo>
                  <a:pt x="523379" y="116840"/>
                </a:lnTo>
                <a:lnTo>
                  <a:pt x="521258" y="116840"/>
                </a:lnTo>
                <a:lnTo>
                  <a:pt x="517994" y="118110"/>
                </a:lnTo>
                <a:lnTo>
                  <a:pt x="518185" y="116840"/>
                </a:lnTo>
                <a:lnTo>
                  <a:pt x="519531" y="116840"/>
                </a:lnTo>
                <a:lnTo>
                  <a:pt x="502996" y="115570"/>
                </a:lnTo>
                <a:lnTo>
                  <a:pt x="502805" y="113030"/>
                </a:lnTo>
                <a:lnTo>
                  <a:pt x="501078" y="115570"/>
                </a:lnTo>
                <a:lnTo>
                  <a:pt x="493776" y="111760"/>
                </a:lnTo>
                <a:lnTo>
                  <a:pt x="494157" y="115570"/>
                </a:lnTo>
                <a:lnTo>
                  <a:pt x="491083" y="113030"/>
                </a:lnTo>
                <a:lnTo>
                  <a:pt x="481863" y="115570"/>
                </a:lnTo>
                <a:lnTo>
                  <a:pt x="482815" y="114300"/>
                </a:lnTo>
                <a:lnTo>
                  <a:pt x="483781" y="113030"/>
                </a:lnTo>
                <a:lnTo>
                  <a:pt x="453605" y="113030"/>
                </a:lnTo>
                <a:lnTo>
                  <a:pt x="448767" y="111760"/>
                </a:lnTo>
                <a:lnTo>
                  <a:pt x="441972" y="110490"/>
                </a:lnTo>
                <a:lnTo>
                  <a:pt x="405307" y="110490"/>
                </a:lnTo>
                <a:lnTo>
                  <a:pt x="394703" y="111760"/>
                </a:lnTo>
                <a:lnTo>
                  <a:pt x="382866" y="111760"/>
                </a:lnTo>
                <a:lnTo>
                  <a:pt x="374408" y="110490"/>
                </a:lnTo>
                <a:lnTo>
                  <a:pt x="346354" y="110490"/>
                </a:lnTo>
                <a:lnTo>
                  <a:pt x="343281" y="111760"/>
                </a:lnTo>
                <a:lnTo>
                  <a:pt x="337146" y="110490"/>
                </a:lnTo>
                <a:lnTo>
                  <a:pt x="322300" y="110490"/>
                </a:lnTo>
                <a:lnTo>
                  <a:pt x="314452" y="109220"/>
                </a:lnTo>
                <a:lnTo>
                  <a:pt x="311950" y="110490"/>
                </a:lnTo>
                <a:lnTo>
                  <a:pt x="311175" y="110490"/>
                </a:lnTo>
                <a:lnTo>
                  <a:pt x="311365" y="111760"/>
                </a:lnTo>
                <a:lnTo>
                  <a:pt x="308483" y="110490"/>
                </a:lnTo>
                <a:lnTo>
                  <a:pt x="302526" y="111760"/>
                </a:lnTo>
                <a:lnTo>
                  <a:pt x="302717" y="110490"/>
                </a:lnTo>
                <a:lnTo>
                  <a:pt x="302920" y="109220"/>
                </a:lnTo>
                <a:lnTo>
                  <a:pt x="303682" y="109220"/>
                </a:lnTo>
                <a:lnTo>
                  <a:pt x="304063" y="107950"/>
                </a:lnTo>
                <a:lnTo>
                  <a:pt x="294843" y="110490"/>
                </a:lnTo>
                <a:lnTo>
                  <a:pt x="291579" y="107950"/>
                </a:lnTo>
                <a:lnTo>
                  <a:pt x="293306" y="110490"/>
                </a:lnTo>
                <a:lnTo>
                  <a:pt x="287731" y="110490"/>
                </a:lnTo>
                <a:lnTo>
                  <a:pt x="289267" y="109220"/>
                </a:lnTo>
                <a:lnTo>
                  <a:pt x="273227" y="111760"/>
                </a:lnTo>
                <a:lnTo>
                  <a:pt x="259969" y="110490"/>
                </a:lnTo>
                <a:lnTo>
                  <a:pt x="246697" y="109220"/>
                </a:lnTo>
                <a:lnTo>
                  <a:pt x="231419" y="110490"/>
                </a:lnTo>
                <a:lnTo>
                  <a:pt x="234492" y="109220"/>
                </a:lnTo>
                <a:lnTo>
                  <a:pt x="226999" y="111760"/>
                </a:lnTo>
                <a:lnTo>
                  <a:pt x="226606" y="109220"/>
                </a:lnTo>
                <a:lnTo>
                  <a:pt x="220840" y="106680"/>
                </a:lnTo>
                <a:lnTo>
                  <a:pt x="216039" y="110490"/>
                </a:lnTo>
                <a:lnTo>
                  <a:pt x="211239" y="110490"/>
                </a:lnTo>
                <a:lnTo>
                  <a:pt x="211239" y="111760"/>
                </a:lnTo>
                <a:lnTo>
                  <a:pt x="210845" y="111760"/>
                </a:lnTo>
                <a:lnTo>
                  <a:pt x="202577" y="110490"/>
                </a:lnTo>
                <a:lnTo>
                  <a:pt x="207581" y="107950"/>
                </a:lnTo>
                <a:lnTo>
                  <a:pt x="196621" y="113030"/>
                </a:lnTo>
                <a:lnTo>
                  <a:pt x="201244" y="110490"/>
                </a:lnTo>
                <a:lnTo>
                  <a:pt x="184137" y="110490"/>
                </a:lnTo>
                <a:lnTo>
                  <a:pt x="165468" y="109220"/>
                </a:lnTo>
                <a:lnTo>
                  <a:pt x="146177" y="110490"/>
                </a:lnTo>
                <a:lnTo>
                  <a:pt x="127241" y="109220"/>
                </a:lnTo>
                <a:lnTo>
                  <a:pt x="128397" y="110490"/>
                </a:lnTo>
                <a:lnTo>
                  <a:pt x="114363" y="110490"/>
                </a:lnTo>
                <a:lnTo>
                  <a:pt x="104749" y="107950"/>
                </a:lnTo>
                <a:lnTo>
                  <a:pt x="99174" y="111760"/>
                </a:lnTo>
                <a:lnTo>
                  <a:pt x="97256" y="111760"/>
                </a:lnTo>
                <a:lnTo>
                  <a:pt x="92062" y="113030"/>
                </a:lnTo>
                <a:lnTo>
                  <a:pt x="87071" y="110490"/>
                </a:lnTo>
                <a:lnTo>
                  <a:pt x="83604" y="110490"/>
                </a:lnTo>
                <a:lnTo>
                  <a:pt x="78422" y="114300"/>
                </a:lnTo>
                <a:lnTo>
                  <a:pt x="70535" y="113030"/>
                </a:lnTo>
                <a:lnTo>
                  <a:pt x="69189" y="111760"/>
                </a:lnTo>
                <a:lnTo>
                  <a:pt x="63614" y="113030"/>
                </a:lnTo>
                <a:lnTo>
                  <a:pt x="53428" y="115570"/>
                </a:lnTo>
                <a:lnTo>
                  <a:pt x="48818" y="116840"/>
                </a:lnTo>
                <a:lnTo>
                  <a:pt x="48437" y="114300"/>
                </a:lnTo>
                <a:lnTo>
                  <a:pt x="43243" y="114300"/>
                </a:lnTo>
                <a:lnTo>
                  <a:pt x="40741" y="115570"/>
                </a:lnTo>
                <a:lnTo>
                  <a:pt x="38252" y="115570"/>
                </a:lnTo>
                <a:lnTo>
                  <a:pt x="36906" y="116840"/>
                </a:lnTo>
                <a:lnTo>
                  <a:pt x="33058" y="116840"/>
                </a:lnTo>
                <a:lnTo>
                  <a:pt x="28067" y="118110"/>
                </a:lnTo>
                <a:lnTo>
                  <a:pt x="23063" y="120650"/>
                </a:lnTo>
                <a:lnTo>
                  <a:pt x="17297" y="121920"/>
                </a:lnTo>
                <a:lnTo>
                  <a:pt x="17449" y="120904"/>
                </a:lnTo>
                <a:lnTo>
                  <a:pt x="16535" y="121920"/>
                </a:lnTo>
                <a:lnTo>
                  <a:pt x="14605" y="123190"/>
                </a:lnTo>
                <a:lnTo>
                  <a:pt x="12877" y="124460"/>
                </a:lnTo>
                <a:lnTo>
                  <a:pt x="10566" y="127000"/>
                </a:lnTo>
                <a:lnTo>
                  <a:pt x="8267" y="128270"/>
                </a:lnTo>
                <a:lnTo>
                  <a:pt x="7112" y="129540"/>
                </a:lnTo>
                <a:lnTo>
                  <a:pt x="6146" y="130810"/>
                </a:lnTo>
                <a:lnTo>
                  <a:pt x="5003" y="132080"/>
                </a:lnTo>
                <a:lnTo>
                  <a:pt x="3073" y="133350"/>
                </a:lnTo>
                <a:lnTo>
                  <a:pt x="2311" y="134620"/>
                </a:lnTo>
                <a:lnTo>
                  <a:pt x="965" y="137160"/>
                </a:lnTo>
                <a:lnTo>
                  <a:pt x="0" y="138430"/>
                </a:lnTo>
                <a:lnTo>
                  <a:pt x="5003" y="140970"/>
                </a:lnTo>
                <a:lnTo>
                  <a:pt x="7302" y="142240"/>
                </a:lnTo>
                <a:lnTo>
                  <a:pt x="9613" y="144780"/>
                </a:lnTo>
                <a:lnTo>
                  <a:pt x="23647" y="144780"/>
                </a:lnTo>
                <a:lnTo>
                  <a:pt x="25374" y="146050"/>
                </a:lnTo>
                <a:lnTo>
                  <a:pt x="28829" y="146050"/>
                </a:lnTo>
                <a:lnTo>
                  <a:pt x="30175" y="144780"/>
                </a:lnTo>
                <a:lnTo>
                  <a:pt x="33058" y="144780"/>
                </a:lnTo>
                <a:lnTo>
                  <a:pt x="39408" y="142240"/>
                </a:lnTo>
                <a:lnTo>
                  <a:pt x="50736" y="139700"/>
                </a:lnTo>
                <a:lnTo>
                  <a:pt x="56705" y="139700"/>
                </a:lnTo>
                <a:lnTo>
                  <a:pt x="59385" y="138430"/>
                </a:lnTo>
                <a:lnTo>
                  <a:pt x="64770" y="138430"/>
                </a:lnTo>
                <a:lnTo>
                  <a:pt x="71691" y="137160"/>
                </a:lnTo>
                <a:lnTo>
                  <a:pt x="77266" y="137160"/>
                </a:lnTo>
                <a:lnTo>
                  <a:pt x="84569" y="138430"/>
                </a:lnTo>
                <a:lnTo>
                  <a:pt x="114744" y="139700"/>
                </a:lnTo>
                <a:lnTo>
                  <a:pt x="213918" y="139700"/>
                </a:lnTo>
                <a:lnTo>
                  <a:pt x="221030" y="137160"/>
                </a:lnTo>
                <a:lnTo>
                  <a:pt x="236486" y="139700"/>
                </a:lnTo>
                <a:lnTo>
                  <a:pt x="270065" y="139700"/>
                </a:lnTo>
                <a:lnTo>
                  <a:pt x="286385" y="140970"/>
                </a:lnTo>
                <a:lnTo>
                  <a:pt x="286766" y="138430"/>
                </a:lnTo>
                <a:lnTo>
                  <a:pt x="292722" y="138430"/>
                </a:lnTo>
                <a:lnTo>
                  <a:pt x="292341" y="139700"/>
                </a:lnTo>
                <a:lnTo>
                  <a:pt x="293687" y="139700"/>
                </a:lnTo>
                <a:lnTo>
                  <a:pt x="376313" y="140970"/>
                </a:lnTo>
                <a:lnTo>
                  <a:pt x="416483" y="140970"/>
                </a:lnTo>
                <a:lnTo>
                  <a:pt x="454761" y="143510"/>
                </a:lnTo>
                <a:lnTo>
                  <a:pt x="459562" y="144780"/>
                </a:lnTo>
                <a:lnTo>
                  <a:pt x="473976" y="144780"/>
                </a:lnTo>
                <a:lnTo>
                  <a:pt x="477634" y="146050"/>
                </a:lnTo>
                <a:lnTo>
                  <a:pt x="489851" y="144780"/>
                </a:lnTo>
                <a:lnTo>
                  <a:pt x="514604" y="144780"/>
                </a:lnTo>
                <a:lnTo>
                  <a:pt x="526834" y="146050"/>
                </a:lnTo>
                <a:lnTo>
                  <a:pt x="549465" y="146050"/>
                </a:lnTo>
                <a:lnTo>
                  <a:pt x="558114" y="147320"/>
                </a:lnTo>
                <a:lnTo>
                  <a:pt x="566432" y="147320"/>
                </a:lnTo>
                <a:lnTo>
                  <a:pt x="565848" y="148590"/>
                </a:lnTo>
                <a:lnTo>
                  <a:pt x="699287" y="152400"/>
                </a:lnTo>
                <a:lnTo>
                  <a:pt x="744029" y="156210"/>
                </a:lnTo>
                <a:lnTo>
                  <a:pt x="765860" y="158750"/>
                </a:lnTo>
                <a:lnTo>
                  <a:pt x="789000" y="158750"/>
                </a:lnTo>
                <a:lnTo>
                  <a:pt x="796886" y="160020"/>
                </a:lnTo>
                <a:lnTo>
                  <a:pt x="816864" y="160020"/>
                </a:lnTo>
                <a:lnTo>
                  <a:pt x="830897" y="161290"/>
                </a:lnTo>
                <a:lnTo>
                  <a:pt x="833970" y="162560"/>
                </a:lnTo>
                <a:lnTo>
                  <a:pt x="839546" y="162560"/>
                </a:lnTo>
                <a:lnTo>
                  <a:pt x="843749" y="163830"/>
                </a:lnTo>
                <a:lnTo>
                  <a:pt x="851103" y="163830"/>
                </a:lnTo>
                <a:lnTo>
                  <a:pt x="861098" y="165100"/>
                </a:lnTo>
                <a:lnTo>
                  <a:pt x="873188" y="165100"/>
                </a:lnTo>
                <a:lnTo>
                  <a:pt x="915974" y="168910"/>
                </a:lnTo>
                <a:lnTo>
                  <a:pt x="930465" y="1689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g object 62"/>
          <p:cNvSpPr/>
          <p:nvPr/>
        </p:nvSpPr>
        <p:spPr>
          <a:xfrm>
            <a:off x="6665389" y="9589322"/>
            <a:ext cx="635" cy="635"/>
          </a:xfrm>
          <a:custGeom>
            <a:avLst/>
            <a:gdLst/>
            <a:ahLst/>
            <a:cxnLst/>
            <a:rect l="l" t="t" r="r" b="b"/>
            <a:pathLst>
              <a:path w="634" h="634">
                <a:moveTo>
                  <a:pt x="192" y="191"/>
                </a:moveTo>
                <a:lnTo>
                  <a:pt x="0" y="0"/>
                </a:lnTo>
                <a:lnTo>
                  <a:pt x="192" y="0"/>
                </a:lnTo>
                <a:lnTo>
                  <a:pt x="192" y="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g object 63"/>
          <p:cNvSpPr/>
          <p:nvPr/>
        </p:nvSpPr>
        <p:spPr>
          <a:xfrm>
            <a:off x="6709397" y="9539604"/>
            <a:ext cx="10160" cy="5080"/>
          </a:xfrm>
          <a:custGeom>
            <a:avLst/>
            <a:gdLst/>
            <a:ahLst/>
            <a:cxnLst/>
            <a:rect l="l" t="t" r="r" b="b"/>
            <a:pathLst>
              <a:path w="10159" h="5079">
                <a:moveTo>
                  <a:pt x="381" y="4978"/>
                </a:moveTo>
                <a:lnTo>
                  <a:pt x="0" y="4025"/>
                </a:lnTo>
                <a:lnTo>
                  <a:pt x="0" y="4406"/>
                </a:lnTo>
                <a:lnTo>
                  <a:pt x="190" y="4597"/>
                </a:lnTo>
                <a:lnTo>
                  <a:pt x="381" y="4978"/>
                </a:lnTo>
                <a:close/>
              </a:path>
              <a:path w="10159" h="5079">
                <a:moveTo>
                  <a:pt x="9804" y="190"/>
                </a:moveTo>
                <a:lnTo>
                  <a:pt x="9613" y="0"/>
                </a:lnTo>
                <a:lnTo>
                  <a:pt x="9804" y="381"/>
                </a:lnTo>
                <a:lnTo>
                  <a:pt x="9804" y="1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6634048" y="9603675"/>
            <a:ext cx="21590" cy="27940"/>
          </a:xfrm>
          <a:custGeom>
            <a:avLst/>
            <a:gdLst/>
            <a:ahLst/>
            <a:cxnLst/>
            <a:rect l="l" t="t" r="r" b="b"/>
            <a:pathLst>
              <a:path w="21590" h="27940">
                <a:moveTo>
                  <a:pt x="203" y="27152"/>
                </a:moveTo>
                <a:lnTo>
                  <a:pt x="0" y="27152"/>
                </a:lnTo>
                <a:lnTo>
                  <a:pt x="203" y="27343"/>
                </a:lnTo>
                <a:lnTo>
                  <a:pt x="203" y="27152"/>
                </a:lnTo>
                <a:close/>
              </a:path>
              <a:path w="21590" h="27940">
                <a:moveTo>
                  <a:pt x="4038" y="23520"/>
                </a:moveTo>
                <a:lnTo>
                  <a:pt x="3276" y="22936"/>
                </a:lnTo>
                <a:lnTo>
                  <a:pt x="3467" y="23329"/>
                </a:lnTo>
                <a:lnTo>
                  <a:pt x="3848" y="23520"/>
                </a:lnTo>
                <a:lnTo>
                  <a:pt x="4038" y="23520"/>
                </a:lnTo>
                <a:close/>
              </a:path>
              <a:path w="21590" h="27940">
                <a:moveTo>
                  <a:pt x="20383" y="762"/>
                </a:moveTo>
                <a:lnTo>
                  <a:pt x="20193" y="571"/>
                </a:lnTo>
                <a:lnTo>
                  <a:pt x="20193" y="762"/>
                </a:lnTo>
                <a:lnTo>
                  <a:pt x="20383" y="762"/>
                </a:lnTo>
                <a:close/>
              </a:path>
              <a:path w="21590" h="27940">
                <a:moveTo>
                  <a:pt x="20383" y="190"/>
                </a:moveTo>
                <a:lnTo>
                  <a:pt x="19989" y="190"/>
                </a:lnTo>
                <a:lnTo>
                  <a:pt x="20383" y="381"/>
                </a:lnTo>
                <a:lnTo>
                  <a:pt x="20383" y="190"/>
                </a:lnTo>
                <a:close/>
              </a:path>
              <a:path w="21590" h="27940">
                <a:moveTo>
                  <a:pt x="21145" y="381"/>
                </a:moveTo>
                <a:lnTo>
                  <a:pt x="20764" y="0"/>
                </a:lnTo>
                <a:lnTo>
                  <a:pt x="20383" y="381"/>
                </a:lnTo>
                <a:lnTo>
                  <a:pt x="20383" y="762"/>
                </a:lnTo>
                <a:lnTo>
                  <a:pt x="20955" y="952"/>
                </a:lnTo>
                <a:lnTo>
                  <a:pt x="21145" y="762"/>
                </a:lnTo>
                <a:lnTo>
                  <a:pt x="21145" y="3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65"/>
          <p:cNvSpPr/>
          <p:nvPr/>
        </p:nvSpPr>
        <p:spPr>
          <a:xfrm>
            <a:off x="6709206" y="9534638"/>
            <a:ext cx="18415" cy="9525"/>
          </a:xfrm>
          <a:custGeom>
            <a:avLst/>
            <a:gdLst/>
            <a:ahLst/>
            <a:cxnLst/>
            <a:rect l="l" t="t" r="r" b="b"/>
            <a:pathLst>
              <a:path w="18415" h="9525">
                <a:moveTo>
                  <a:pt x="190" y="8991"/>
                </a:moveTo>
                <a:lnTo>
                  <a:pt x="0" y="8597"/>
                </a:lnTo>
                <a:lnTo>
                  <a:pt x="0" y="8788"/>
                </a:lnTo>
                <a:lnTo>
                  <a:pt x="190" y="8991"/>
                </a:lnTo>
                <a:close/>
              </a:path>
              <a:path w="18415" h="9525">
                <a:moveTo>
                  <a:pt x="18072" y="381"/>
                </a:moveTo>
                <a:lnTo>
                  <a:pt x="17678" y="0"/>
                </a:lnTo>
                <a:lnTo>
                  <a:pt x="18072" y="571"/>
                </a:lnTo>
                <a:lnTo>
                  <a:pt x="18072" y="3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g object 66"/>
          <p:cNvSpPr/>
          <p:nvPr/>
        </p:nvSpPr>
        <p:spPr>
          <a:xfrm>
            <a:off x="6635598" y="9518954"/>
            <a:ext cx="148590" cy="128905"/>
          </a:xfrm>
          <a:custGeom>
            <a:avLst/>
            <a:gdLst/>
            <a:ahLst/>
            <a:cxnLst/>
            <a:rect l="l" t="t" r="r" b="b"/>
            <a:pathLst>
              <a:path w="148590" h="128904">
                <a:moveTo>
                  <a:pt x="558" y="113423"/>
                </a:moveTo>
                <a:lnTo>
                  <a:pt x="0" y="112331"/>
                </a:lnTo>
                <a:lnTo>
                  <a:pt x="0" y="113601"/>
                </a:lnTo>
                <a:lnTo>
                  <a:pt x="190" y="113601"/>
                </a:lnTo>
                <a:lnTo>
                  <a:pt x="558" y="113423"/>
                </a:lnTo>
                <a:close/>
              </a:path>
              <a:path w="148590" h="128904">
                <a:moveTo>
                  <a:pt x="69011" y="37122"/>
                </a:moveTo>
                <a:lnTo>
                  <a:pt x="68414" y="36131"/>
                </a:lnTo>
                <a:lnTo>
                  <a:pt x="67068" y="36131"/>
                </a:lnTo>
                <a:lnTo>
                  <a:pt x="69011" y="37122"/>
                </a:lnTo>
                <a:close/>
              </a:path>
              <a:path w="148590" h="128904">
                <a:moveTo>
                  <a:pt x="69316" y="37274"/>
                </a:moveTo>
                <a:lnTo>
                  <a:pt x="69011" y="37122"/>
                </a:lnTo>
                <a:lnTo>
                  <a:pt x="69189" y="37401"/>
                </a:lnTo>
                <a:lnTo>
                  <a:pt x="69316" y="37274"/>
                </a:lnTo>
                <a:close/>
              </a:path>
              <a:path w="148590" h="128904">
                <a:moveTo>
                  <a:pt x="98983" y="12001"/>
                </a:moveTo>
                <a:lnTo>
                  <a:pt x="98590" y="10731"/>
                </a:lnTo>
                <a:lnTo>
                  <a:pt x="98793" y="12001"/>
                </a:lnTo>
                <a:lnTo>
                  <a:pt x="98983" y="12001"/>
                </a:lnTo>
                <a:close/>
              </a:path>
              <a:path w="148590" h="128904">
                <a:moveTo>
                  <a:pt x="104355" y="10731"/>
                </a:moveTo>
                <a:lnTo>
                  <a:pt x="104165" y="10731"/>
                </a:lnTo>
                <a:lnTo>
                  <a:pt x="104355" y="10922"/>
                </a:lnTo>
                <a:lnTo>
                  <a:pt x="104355" y="10731"/>
                </a:lnTo>
                <a:close/>
              </a:path>
              <a:path w="148590" h="128904">
                <a:moveTo>
                  <a:pt x="123393" y="0"/>
                </a:moveTo>
                <a:lnTo>
                  <a:pt x="122618" y="190"/>
                </a:lnTo>
                <a:lnTo>
                  <a:pt x="122999" y="571"/>
                </a:lnTo>
                <a:lnTo>
                  <a:pt x="123393" y="190"/>
                </a:lnTo>
                <a:lnTo>
                  <a:pt x="123393" y="0"/>
                </a:lnTo>
                <a:close/>
              </a:path>
              <a:path w="148590" h="128904">
                <a:moveTo>
                  <a:pt x="137896" y="1244"/>
                </a:moveTo>
                <a:lnTo>
                  <a:pt x="137807" y="952"/>
                </a:lnTo>
                <a:lnTo>
                  <a:pt x="137807" y="1143"/>
                </a:lnTo>
                <a:close/>
              </a:path>
              <a:path w="148590" h="128904">
                <a:moveTo>
                  <a:pt x="139534" y="1536"/>
                </a:moveTo>
                <a:lnTo>
                  <a:pt x="139344" y="952"/>
                </a:lnTo>
                <a:lnTo>
                  <a:pt x="139344" y="1346"/>
                </a:lnTo>
                <a:lnTo>
                  <a:pt x="139534" y="1536"/>
                </a:lnTo>
                <a:close/>
              </a:path>
              <a:path w="148590" h="128904">
                <a:moveTo>
                  <a:pt x="142608" y="15811"/>
                </a:moveTo>
                <a:lnTo>
                  <a:pt x="141871" y="15595"/>
                </a:lnTo>
                <a:lnTo>
                  <a:pt x="141846" y="15811"/>
                </a:lnTo>
                <a:lnTo>
                  <a:pt x="142608" y="15811"/>
                </a:lnTo>
                <a:close/>
              </a:path>
              <a:path w="148590" h="128904">
                <a:moveTo>
                  <a:pt x="143192" y="14528"/>
                </a:moveTo>
                <a:lnTo>
                  <a:pt x="142798" y="14147"/>
                </a:lnTo>
                <a:lnTo>
                  <a:pt x="143192" y="14732"/>
                </a:lnTo>
                <a:lnTo>
                  <a:pt x="143192" y="14528"/>
                </a:lnTo>
                <a:close/>
              </a:path>
              <a:path w="148590" h="128904">
                <a:moveTo>
                  <a:pt x="148374" y="6921"/>
                </a:moveTo>
                <a:lnTo>
                  <a:pt x="147993" y="5651"/>
                </a:lnTo>
                <a:lnTo>
                  <a:pt x="145199" y="4381"/>
                </a:lnTo>
                <a:lnTo>
                  <a:pt x="142417" y="3111"/>
                </a:lnTo>
                <a:lnTo>
                  <a:pt x="140309" y="1841"/>
                </a:lnTo>
                <a:lnTo>
                  <a:pt x="140500" y="1841"/>
                </a:lnTo>
                <a:lnTo>
                  <a:pt x="139915" y="571"/>
                </a:lnTo>
                <a:lnTo>
                  <a:pt x="140106" y="1841"/>
                </a:lnTo>
                <a:lnTo>
                  <a:pt x="139153" y="1841"/>
                </a:lnTo>
                <a:lnTo>
                  <a:pt x="138379" y="571"/>
                </a:lnTo>
                <a:lnTo>
                  <a:pt x="138379" y="1841"/>
                </a:lnTo>
                <a:lnTo>
                  <a:pt x="137033" y="1841"/>
                </a:lnTo>
                <a:lnTo>
                  <a:pt x="136461" y="571"/>
                </a:lnTo>
                <a:lnTo>
                  <a:pt x="137223" y="3111"/>
                </a:lnTo>
                <a:lnTo>
                  <a:pt x="131267" y="571"/>
                </a:lnTo>
                <a:lnTo>
                  <a:pt x="128968" y="571"/>
                </a:lnTo>
                <a:lnTo>
                  <a:pt x="129159" y="1841"/>
                </a:lnTo>
                <a:lnTo>
                  <a:pt x="128003" y="1841"/>
                </a:lnTo>
                <a:lnTo>
                  <a:pt x="126466" y="3111"/>
                </a:lnTo>
                <a:lnTo>
                  <a:pt x="126466" y="571"/>
                </a:lnTo>
                <a:lnTo>
                  <a:pt x="126085" y="571"/>
                </a:lnTo>
                <a:lnTo>
                  <a:pt x="126085" y="1841"/>
                </a:lnTo>
                <a:lnTo>
                  <a:pt x="123774" y="1841"/>
                </a:lnTo>
                <a:lnTo>
                  <a:pt x="124231" y="825"/>
                </a:lnTo>
                <a:lnTo>
                  <a:pt x="126085" y="1841"/>
                </a:lnTo>
                <a:lnTo>
                  <a:pt x="126085" y="571"/>
                </a:lnTo>
                <a:lnTo>
                  <a:pt x="124345" y="571"/>
                </a:lnTo>
                <a:lnTo>
                  <a:pt x="123774" y="571"/>
                </a:lnTo>
                <a:lnTo>
                  <a:pt x="122999" y="571"/>
                </a:lnTo>
                <a:lnTo>
                  <a:pt x="119545" y="571"/>
                </a:lnTo>
                <a:lnTo>
                  <a:pt x="120700" y="1841"/>
                </a:lnTo>
                <a:lnTo>
                  <a:pt x="118973" y="1841"/>
                </a:lnTo>
                <a:lnTo>
                  <a:pt x="118389" y="571"/>
                </a:lnTo>
                <a:lnTo>
                  <a:pt x="117817" y="1841"/>
                </a:lnTo>
                <a:lnTo>
                  <a:pt x="118008" y="1841"/>
                </a:lnTo>
                <a:lnTo>
                  <a:pt x="118973" y="3111"/>
                </a:lnTo>
                <a:lnTo>
                  <a:pt x="119164" y="3111"/>
                </a:lnTo>
                <a:lnTo>
                  <a:pt x="118973" y="4381"/>
                </a:lnTo>
                <a:lnTo>
                  <a:pt x="115989" y="3111"/>
                </a:lnTo>
                <a:lnTo>
                  <a:pt x="113004" y="1841"/>
                </a:lnTo>
                <a:lnTo>
                  <a:pt x="114350" y="4381"/>
                </a:lnTo>
                <a:lnTo>
                  <a:pt x="114160" y="3111"/>
                </a:lnTo>
                <a:lnTo>
                  <a:pt x="115125" y="5651"/>
                </a:lnTo>
                <a:lnTo>
                  <a:pt x="116471" y="6921"/>
                </a:lnTo>
                <a:lnTo>
                  <a:pt x="116471" y="8191"/>
                </a:lnTo>
                <a:lnTo>
                  <a:pt x="115697" y="6921"/>
                </a:lnTo>
                <a:lnTo>
                  <a:pt x="115697" y="8191"/>
                </a:lnTo>
                <a:lnTo>
                  <a:pt x="114935" y="8191"/>
                </a:lnTo>
                <a:lnTo>
                  <a:pt x="114744" y="6921"/>
                </a:lnTo>
                <a:lnTo>
                  <a:pt x="114350" y="8191"/>
                </a:lnTo>
                <a:lnTo>
                  <a:pt x="112623" y="8191"/>
                </a:lnTo>
                <a:lnTo>
                  <a:pt x="111467" y="9461"/>
                </a:lnTo>
                <a:lnTo>
                  <a:pt x="115506" y="12001"/>
                </a:lnTo>
                <a:lnTo>
                  <a:pt x="113969" y="12001"/>
                </a:lnTo>
                <a:lnTo>
                  <a:pt x="111086" y="10731"/>
                </a:lnTo>
                <a:lnTo>
                  <a:pt x="111861" y="13271"/>
                </a:lnTo>
                <a:lnTo>
                  <a:pt x="110324" y="12001"/>
                </a:lnTo>
                <a:lnTo>
                  <a:pt x="106667" y="10731"/>
                </a:lnTo>
                <a:lnTo>
                  <a:pt x="109931" y="13271"/>
                </a:lnTo>
                <a:lnTo>
                  <a:pt x="108788" y="13271"/>
                </a:lnTo>
                <a:lnTo>
                  <a:pt x="106857" y="12001"/>
                </a:lnTo>
                <a:lnTo>
                  <a:pt x="105511" y="12001"/>
                </a:lnTo>
                <a:lnTo>
                  <a:pt x="104355" y="10922"/>
                </a:lnTo>
                <a:lnTo>
                  <a:pt x="104355" y="12001"/>
                </a:lnTo>
                <a:lnTo>
                  <a:pt x="104749" y="12001"/>
                </a:lnTo>
                <a:lnTo>
                  <a:pt x="104749" y="13271"/>
                </a:lnTo>
                <a:lnTo>
                  <a:pt x="103212" y="13271"/>
                </a:lnTo>
                <a:lnTo>
                  <a:pt x="103403" y="15811"/>
                </a:lnTo>
                <a:lnTo>
                  <a:pt x="100901" y="14541"/>
                </a:lnTo>
                <a:lnTo>
                  <a:pt x="101676" y="17081"/>
                </a:lnTo>
                <a:lnTo>
                  <a:pt x="99936" y="15811"/>
                </a:lnTo>
                <a:lnTo>
                  <a:pt x="98983" y="15811"/>
                </a:lnTo>
                <a:lnTo>
                  <a:pt x="99936" y="14541"/>
                </a:lnTo>
                <a:lnTo>
                  <a:pt x="101473" y="13271"/>
                </a:lnTo>
                <a:lnTo>
                  <a:pt x="102768" y="12052"/>
                </a:lnTo>
                <a:lnTo>
                  <a:pt x="103009" y="12433"/>
                </a:lnTo>
                <a:lnTo>
                  <a:pt x="103974" y="11277"/>
                </a:lnTo>
                <a:lnTo>
                  <a:pt x="103974" y="11087"/>
                </a:lnTo>
                <a:lnTo>
                  <a:pt x="103784" y="10896"/>
                </a:lnTo>
                <a:lnTo>
                  <a:pt x="103403" y="10706"/>
                </a:lnTo>
                <a:lnTo>
                  <a:pt x="102819" y="11087"/>
                </a:lnTo>
                <a:lnTo>
                  <a:pt x="102603" y="11315"/>
                </a:lnTo>
                <a:lnTo>
                  <a:pt x="102438" y="10731"/>
                </a:lnTo>
                <a:lnTo>
                  <a:pt x="101676" y="12001"/>
                </a:lnTo>
                <a:lnTo>
                  <a:pt x="101282" y="13271"/>
                </a:lnTo>
                <a:lnTo>
                  <a:pt x="100330" y="13271"/>
                </a:lnTo>
                <a:lnTo>
                  <a:pt x="98894" y="12090"/>
                </a:lnTo>
                <a:lnTo>
                  <a:pt x="96481" y="14541"/>
                </a:lnTo>
                <a:lnTo>
                  <a:pt x="96672" y="14541"/>
                </a:lnTo>
                <a:lnTo>
                  <a:pt x="93014" y="15811"/>
                </a:lnTo>
                <a:lnTo>
                  <a:pt x="93599" y="15811"/>
                </a:lnTo>
                <a:lnTo>
                  <a:pt x="93218" y="17081"/>
                </a:lnTo>
                <a:lnTo>
                  <a:pt x="92443" y="15811"/>
                </a:lnTo>
                <a:lnTo>
                  <a:pt x="90716" y="17081"/>
                </a:lnTo>
                <a:lnTo>
                  <a:pt x="88595" y="18351"/>
                </a:lnTo>
                <a:lnTo>
                  <a:pt x="86296" y="17081"/>
                </a:lnTo>
                <a:lnTo>
                  <a:pt x="87249" y="18351"/>
                </a:lnTo>
                <a:lnTo>
                  <a:pt x="86868" y="18351"/>
                </a:lnTo>
                <a:lnTo>
                  <a:pt x="84759" y="17081"/>
                </a:lnTo>
                <a:lnTo>
                  <a:pt x="86106" y="19621"/>
                </a:lnTo>
                <a:lnTo>
                  <a:pt x="85915" y="19621"/>
                </a:lnTo>
                <a:lnTo>
                  <a:pt x="85331" y="20891"/>
                </a:lnTo>
                <a:lnTo>
                  <a:pt x="85712" y="22161"/>
                </a:lnTo>
                <a:lnTo>
                  <a:pt x="84569" y="20891"/>
                </a:lnTo>
                <a:lnTo>
                  <a:pt x="83032" y="22161"/>
                </a:lnTo>
                <a:lnTo>
                  <a:pt x="82638" y="22161"/>
                </a:lnTo>
                <a:lnTo>
                  <a:pt x="84759" y="24701"/>
                </a:lnTo>
                <a:lnTo>
                  <a:pt x="83985" y="24701"/>
                </a:lnTo>
                <a:lnTo>
                  <a:pt x="81876" y="23431"/>
                </a:lnTo>
                <a:lnTo>
                  <a:pt x="79946" y="23431"/>
                </a:lnTo>
                <a:lnTo>
                  <a:pt x="81292" y="24701"/>
                </a:lnTo>
                <a:lnTo>
                  <a:pt x="79946" y="25971"/>
                </a:lnTo>
                <a:lnTo>
                  <a:pt x="78600" y="25971"/>
                </a:lnTo>
                <a:lnTo>
                  <a:pt x="76873" y="24701"/>
                </a:lnTo>
                <a:lnTo>
                  <a:pt x="76111" y="23431"/>
                </a:lnTo>
                <a:lnTo>
                  <a:pt x="76746" y="25552"/>
                </a:lnTo>
                <a:lnTo>
                  <a:pt x="76682" y="25971"/>
                </a:lnTo>
                <a:lnTo>
                  <a:pt x="75920" y="25971"/>
                </a:lnTo>
                <a:lnTo>
                  <a:pt x="75920" y="24701"/>
                </a:lnTo>
                <a:lnTo>
                  <a:pt x="73990" y="24701"/>
                </a:lnTo>
                <a:lnTo>
                  <a:pt x="75526" y="25971"/>
                </a:lnTo>
                <a:lnTo>
                  <a:pt x="74955" y="25971"/>
                </a:lnTo>
                <a:lnTo>
                  <a:pt x="75920" y="27241"/>
                </a:lnTo>
                <a:lnTo>
                  <a:pt x="77647" y="29781"/>
                </a:lnTo>
                <a:lnTo>
                  <a:pt x="78028" y="29781"/>
                </a:lnTo>
                <a:lnTo>
                  <a:pt x="78028" y="31051"/>
                </a:lnTo>
                <a:lnTo>
                  <a:pt x="77647" y="32321"/>
                </a:lnTo>
                <a:lnTo>
                  <a:pt x="76492" y="32321"/>
                </a:lnTo>
                <a:lnTo>
                  <a:pt x="75920" y="31051"/>
                </a:lnTo>
                <a:lnTo>
                  <a:pt x="75526" y="32321"/>
                </a:lnTo>
                <a:lnTo>
                  <a:pt x="74764" y="31051"/>
                </a:lnTo>
                <a:lnTo>
                  <a:pt x="73990" y="32321"/>
                </a:lnTo>
                <a:lnTo>
                  <a:pt x="74371" y="33591"/>
                </a:lnTo>
                <a:lnTo>
                  <a:pt x="74180" y="33591"/>
                </a:lnTo>
                <a:lnTo>
                  <a:pt x="73609" y="34861"/>
                </a:lnTo>
                <a:lnTo>
                  <a:pt x="72834" y="33591"/>
                </a:lnTo>
                <a:lnTo>
                  <a:pt x="69761" y="33591"/>
                </a:lnTo>
                <a:lnTo>
                  <a:pt x="70535" y="36131"/>
                </a:lnTo>
                <a:lnTo>
                  <a:pt x="69316" y="37274"/>
                </a:lnTo>
                <a:lnTo>
                  <a:pt x="69570" y="37401"/>
                </a:lnTo>
                <a:lnTo>
                  <a:pt x="69189" y="37401"/>
                </a:lnTo>
                <a:lnTo>
                  <a:pt x="67462" y="37401"/>
                </a:lnTo>
                <a:lnTo>
                  <a:pt x="68414" y="38671"/>
                </a:lnTo>
                <a:lnTo>
                  <a:pt x="66497" y="37401"/>
                </a:lnTo>
                <a:lnTo>
                  <a:pt x="65532" y="37401"/>
                </a:lnTo>
                <a:lnTo>
                  <a:pt x="67068" y="38671"/>
                </a:lnTo>
                <a:lnTo>
                  <a:pt x="64960" y="38671"/>
                </a:lnTo>
                <a:lnTo>
                  <a:pt x="63804" y="37401"/>
                </a:lnTo>
                <a:lnTo>
                  <a:pt x="62458" y="36131"/>
                </a:lnTo>
                <a:lnTo>
                  <a:pt x="63614" y="38671"/>
                </a:lnTo>
                <a:lnTo>
                  <a:pt x="61887" y="36131"/>
                </a:lnTo>
                <a:lnTo>
                  <a:pt x="61887" y="37401"/>
                </a:lnTo>
                <a:lnTo>
                  <a:pt x="60731" y="37401"/>
                </a:lnTo>
                <a:lnTo>
                  <a:pt x="61493" y="39941"/>
                </a:lnTo>
                <a:lnTo>
                  <a:pt x="61302" y="38671"/>
                </a:lnTo>
                <a:lnTo>
                  <a:pt x="63042" y="39941"/>
                </a:lnTo>
                <a:lnTo>
                  <a:pt x="63804" y="42481"/>
                </a:lnTo>
                <a:lnTo>
                  <a:pt x="61887" y="41211"/>
                </a:lnTo>
                <a:lnTo>
                  <a:pt x="61887" y="42481"/>
                </a:lnTo>
                <a:lnTo>
                  <a:pt x="61696" y="41211"/>
                </a:lnTo>
                <a:lnTo>
                  <a:pt x="61302" y="42481"/>
                </a:lnTo>
                <a:lnTo>
                  <a:pt x="60540" y="41211"/>
                </a:lnTo>
                <a:lnTo>
                  <a:pt x="60159" y="41211"/>
                </a:lnTo>
                <a:lnTo>
                  <a:pt x="60731" y="42481"/>
                </a:lnTo>
                <a:lnTo>
                  <a:pt x="59575" y="42481"/>
                </a:lnTo>
                <a:lnTo>
                  <a:pt x="60731" y="43751"/>
                </a:lnTo>
                <a:lnTo>
                  <a:pt x="60921" y="45021"/>
                </a:lnTo>
                <a:lnTo>
                  <a:pt x="59194" y="45021"/>
                </a:lnTo>
                <a:lnTo>
                  <a:pt x="58039" y="42481"/>
                </a:lnTo>
                <a:lnTo>
                  <a:pt x="59004" y="45021"/>
                </a:lnTo>
                <a:lnTo>
                  <a:pt x="58420" y="45021"/>
                </a:lnTo>
                <a:lnTo>
                  <a:pt x="59004" y="46291"/>
                </a:lnTo>
                <a:lnTo>
                  <a:pt x="58039" y="45021"/>
                </a:lnTo>
                <a:lnTo>
                  <a:pt x="57848" y="45021"/>
                </a:lnTo>
                <a:lnTo>
                  <a:pt x="55346" y="46291"/>
                </a:lnTo>
                <a:lnTo>
                  <a:pt x="54190" y="45021"/>
                </a:lnTo>
                <a:lnTo>
                  <a:pt x="55537" y="47561"/>
                </a:lnTo>
                <a:lnTo>
                  <a:pt x="52463" y="45021"/>
                </a:lnTo>
                <a:lnTo>
                  <a:pt x="54381" y="47561"/>
                </a:lnTo>
                <a:lnTo>
                  <a:pt x="52844" y="46291"/>
                </a:lnTo>
                <a:lnTo>
                  <a:pt x="53428" y="50101"/>
                </a:lnTo>
                <a:lnTo>
                  <a:pt x="51498" y="47561"/>
                </a:lnTo>
                <a:lnTo>
                  <a:pt x="49961" y="48831"/>
                </a:lnTo>
                <a:lnTo>
                  <a:pt x="51117" y="51371"/>
                </a:lnTo>
                <a:lnTo>
                  <a:pt x="48425" y="51371"/>
                </a:lnTo>
                <a:lnTo>
                  <a:pt x="45935" y="50101"/>
                </a:lnTo>
                <a:lnTo>
                  <a:pt x="44780" y="52641"/>
                </a:lnTo>
                <a:lnTo>
                  <a:pt x="43624" y="53911"/>
                </a:lnTo>
                <a:lnTo>
                  <a:pt x="42278" y="56451"/>
                </a:lnTo>
                <a:lnTo>
                  <a:pt x="41516" y="58991"/>
                </a:lnTo>
                <a:lnTo>
                  <a:pt x="39966" y="61531"/>
                </a:lnTo>
                <a:lnTo>
                  <a:pt x="35941" y="60261"/>
                </a:lnTo>
                <a:lnTo>
                  <a:pt x="37668" y="65341"/>
                </a:lnTo>
                <a:lnTo>
                  <a:pt x="34785" y="65341"/>
                </a:lnTo>
                <a:lnTo>
                  <a:pt x="35547" y="66611"/>
                </a:lnTo>
                <a:lnTo>
                  <a:pt x="32854" y="66611"/>
                </a:lnTo>
                <a:lnTo>
                  <a:pt x="33629" y="69151"/>
                </a:lnTo>
                <a:lnTo>
                  <a:pt x="30746" y="69151"/>
                </a:lnTo>
                <a:lnTo>
                  <a:pt x="30937" y="70421"/>
                </a:lnTo>
                <a:lnTo>
                  <a:pt x="31318" y="70421"/>
                </a:lnTo>
                <a:lnTo>
                  <a:pt x="32092" y="71691"/>
                </a:lnTo>
                <a:lnTo>
                  <a:pt x="31318" y="71691"/>
                </a:lnTo>
                <a:lnTo>
                  <a:pt x="31127" y="72961"/>
                </a:lnTo>
                <a:lnTo>
                  <a:pt x="29781" y="71691"/>
                </a:lnTo>
                <a:lnTo>
                  <a:pt x="28435" y="69151"/>
                </a:lnTo>
                <a:lnTo>
                  <a:pt x="29400" y="72961"/>
                </a:lnTo>
                <a:lnTo>
                  <a:pt x="28435" y="74231"/>
                </a:lnTo>
                <a:lnTo>
                  <a:pt x="28244" y="72961"/>
                </a:lnTo>
                <a:lnTo>
                  <a:pt x="28638" y="79311"/>
                </a:lnTo>
                <a:lnTo>
                  <a:pt x="22479" y="76771"/>
                </a:lnTo>
                <a:lnTo>
                  <a:pt x="22860" y="83121"/>
                </a:lnTo>
                <a:lnTo>
                  <a:pt x="21526" y="80581"/>
                </a:lnTo>
                <a:lnTo>
                  <a:pt x="23253" y="84391"/>
                </a:lnTo>
                <a:lnTo>
                  <a:pt x="21323" y="83121"/>
                </a:lnTo>
                <a:lnTo>
                  <a:pt x="18440" y="80581"/>
                </a:lnTo>
                <a:lnTo>
                  <a:pt x="20561" y="84391"/>
                </a:lnTo>
                <a:lnTo>
                  <a:pt x="20561" y="85661"/>
                </a:lnTo>
                <a:lnTo>
                  <a:pt x="20942" y="85661"/>
                </a:lnTo>
                <a:lnTo>
                  <a:pt x="19786" y="86931"/>
                </a:lnTo>
                <a:lnTo>
                  <a:pt x="18059" y="84391"/>
                </a:lnTo>
                <a:lnTo>
                  <a:pt x="19507" y="86931"/>
                </a:lnTo>
                <a:lnTo>
                  <a:pt x="15367" y="88201"/>
                </a:lnTo>
                <a:lnTo>
                  <a:pt x="13830" y="93281"/>
                </a:lnTo>
                <a:lnTo>
                  <a:pt x="10185" y="97091"/>
                </a:lnTo>
                <a:lnTo>
                  <a:pt x="9982" y="99631"/>
                </a:lnTo>
                <a:lnTo>
                  <a:pt x="6908" y="98361"/>
                </a:lnTo>
                <a:lnTo>
                  <a:pt x="8839" y="102171"/>
                </a:lnTo>
                <a:lnTo>
                  <a:pt x="8648" y="102171"/>
                </a:lnTo>
                <a:lnTo>
                  <a:pt x="9029" y="103441"/>
                </a:lnTo>
                <a:lnTo>
                  <a:pt x="6527" y="103441"/>
                </a:lnTo>
                <a:lnTo>
                  <a:pt x="8064" y="105981"/>
                </a:lnTo>
                <a:lnTo>
                  <a:pt x="6337" y="105981"/>
                </a:lnTo>
                <a:lnTo>
                  <a:pt x="4025" y="104711"/>
                </a:lnTo>
                <a:lnTo>
                  <a:pt x="5956" y="111061"/>
                </a:lnTo>
                <a:lnTo>
                  <a:pt x="3644" y="108521"/>
                </a:lnTo>
                <a:lnTo>
                  <a:pt x="3835" y="109791"/>
                </a:lnTo>
                <a:lnTo>
                  <a:pt x="1143" y="109791"/>
                </a:lnTo>
                <a:lnTo>
                  <a:pt x="2882" y="112331"/>
                </a:lnTo>
                <a:lnTo>
                  <a:pt x="558" y="113423"/>
                </a:lnTo>
                <a:lnTo>
                  <a:pt x="4610" y="121221"/>
                </a:lnTo>
                <a:lnTo>
                  <a:pt x="13068" y="126301"/>
                </a:lnTo>
                <a:lnTo>
                  <a:pt x="21323" y="128841"/>
                </a:lnTo>
                <a:lnTo>
                  <a:pt x="22288" y="126301"/>
                </a:lnTo>
                <a:lnTo>
                  <a:pt x="23253" y="125031"/>
                </a:lnTo>
                <a:lnTo>
                  <a:pt x="24206" y="122491"/>
                </a:lnTo>
                <a:lnTo>
                  <a:pt x="25361" y="121221"/>
                </a:lnTo>
                <a:lnTo>
                  <a:pt x="32092" y="117411"/>
                </a:lnTo>
                <a:lnTo>
                  <a:pt x="32664" y="116141"/>
                </a:lnTo>
                <a:lnTo>
                  <a:pt x="34594" y="113601"/>
                </a:lnTo>
                <a:lnTo>
                  <a:pt x="35941" y="112331"/>
                </a:lnTo>
                <a:lnTo>
                  <a:pt x="37084" y="111061"/>
                </a:lnTo>
                <a:lnTo>
                  <a:pt x="38430" y="108521"/>
                </a:lnTo>
                <a:lnTo>
                  <a:pt x="39585" y="107251"/>
                </a:lnTo>
                <a:lnTo>
                  <a:pt x="40551" y="105981"/>
                </a:lnTo>
                <a:lnTo>
                  <a:pt x="41516" y="104711"/>
                </a:lnTo>
                <a:lnTo>
                  <a:pt x="42278" y="103441"/>
                </a:lnTo>
                <a:lnTo>
                  <a:pt x="41516" y="102171"/>
                </a:lnTo>
                <a:lnTo>
                  <a:pt x="46697" y="102171"/>
                </a:lnTo>
                <a:lnTo>
                  <a:pt x="46469" y="99631"/>
                </a:lnTo>
                <a:lnTo>
                  <a:pt x="46126" y="95821"/>
                </a:lnTo>
                <a:lnTo>
                  <a:pt x="50736" y="94551"/>
                </a:lnTo>
                <a:lnTo>
                  <a:pt x="49390" y="93281"/>
                </a:lnTo>
                <a:lnTo>
                  <a:pt x="51308" y="93281"/>
                </a:lnTo>
                <a:lnTo>
                  <a:pt x="54660" y="89471"/>
                </a:lnTo>
                <a:lnTo>
                  <a:pt x="59080" y="84391"/>
                </a:lnTo>
                <a:lnTo>
                  <a:pt x="60172" y="83121"/>
                </a:lnTo>
                <a:lnTo>
                  <a:pt x="63728" y="79311"/>
                </a:lnTo>
                <a:lnTo>
                  <a:pt x="64909" y="78041"/>
                </a:lnTo>
                <a:lnTo>
                  <a:pt x="70345" y="74231"/>
                </a:lnTo>
                <a:lnTo>
                  <a:pt x="71691" y="74231"/>
                </a:lnTo>
                <a:lnTo>
                  <a:pt x="72364" y="72961"/>
                </a:lnTo>
                <a:lnTo>
                  <a:pt x="73037" y="71691"/>
                </a:lnTo>
                <a:lnTo>
                  <a:pt x="74371" y="72961"/>
                </a:lnTo>
                <a:lnTo>
                  <a:pt x="74764" y="69151"/>
                </a:lnTo>
                <a:lnTo>
                  <a:pt x="76873" y="66611"/>
                </a:lnTo>
                <a:lnTo>
                  <a:pt x="79184" y="65341"/>
                </a:lnTo>
                <a:lnTo>
                  <a:pt x="79946" y="64071"/>
                </a:lnTo>
                <a:lnTo>
                  <a:pt x="80340" y="64071"/>
                </a:lnTo>
                <a:lnTo>
                  <a:pt x="80340" y="62801"/>
                </a:lnTo>
                <a:lnTo>
                  <a:pt x="83223" y="62801"/>
                </a:lnTo>
                <a:lnTo>
                  <a:pt x="84950" y="61531"/>
                </a:lnTo>
                <a:lnTo>
                  <a:pt x="90576" y="56451"/>
                </a:lnTo>
                <a:lnTo>
                  <a:pt x="95834" y="51371"/>
                </a:lnTo>
                <a:lnTo>
                  <a:pt x="97231" y="50101"/>
                </a:lnTo>
                <a:lnTo>
                  <a:pt x="100012" y="47561"/>
                </a:lnTo>
                <a:lnTo>
                  <a:pt x="101409" y="46291"/>
                </a:lnTo>
                <a:lnTo>
                  <a:pt x="108013" y="42481"/>
                </a:lnTo>
                <a:lnTo>
                  <a:pt x="110896" y="42481"/>
                </a:lnTo>
                <a:lnTo>
                  <a:pt x="112814" y="39941"/>
                </a:lnTo>
                <a:lnTo>
                  <a:pt x="114554" y="38671"/>
                </a:lnTo>
                <a:lnTo>
                  <a:pt x="118389" y="34861"/>
                </a:lnTo>
                <a:lnTo>
                  <a:pt x="121462" y="33591"/>
                </a:lnTo>
                <a:lnTo>
                  <a:pt x="122047" y="33591"/>
                </a:lnTo>
                <a:lnTo>
                  <a:pt x="123418" y="32321"/>
                </a:lnTo>
                <a:lnTo>
                  <a:pt x="130314" y="25971"/>
                </a:lnTo>
                <a:lnTo>
                  <a:pt x="130695" y="24701"/>
                </a:lnTo>
                <a:lnTo>
                  <a:pt x="128384" y="23431"/>
                </a:lnTo>
                <a:lnTo>
                  <a:pt x="131267" y="19621"/>
                </a:lnTo>
                <a:lnTo>
                  <a:pt x="134150" y="20891"/>
                </a:lnTo>
                <a:lnTo>
                  <a:pt x="135432" y="18351"/>
                </a:lnTo>
                <a:lnTo>
                  <a:pt x="136080" y="17081"/>
                </a:lnTo>
                <a:lnTo>
                  <a:pt x="136271" y="18351"/>
                </a:lnTo>
                <a:lnTo>
                  <a:pt x="137033" y="18351"/>
                </a:lnTo>
                <a:lnTo>
                  <a:pt x="135686" y="15811"/>
                </a:lnTo>
                <a:lnTo>
                  <a:pt x="134340" y="13271"/>
                </a:lnTo>
                <a:lnTo>
                  <a:pt x="141871" y="15595"/>
                </a:lnTo>
                <a:lnTo>
                  <a:pt x="142036" y="14541"/>
                </a:lnTo>
                <a:lnTo>
                  <a:pt x="141846" y="13271"/>
                </a:lnTo>
                <a:lnTo>
                  <a:pt x="143192" y="13271"/>
                </a:lnTo>
                <a:lnTo>
                  <a:pt x="144526" y="12001"/>
                </a:lnTo>
                <a:lnTo>
                  <a:pt x="145872" y="13271"/>
                </a:lnTo>
                <a:lnTo>
                  <a:pt x="145872" y="12001"/>
                </a:lnTo>
                <a:lnTo>
                  <a:pt x="143954" y="9461"/>
                </a:lnTo>
                <a:lnTo>
                  <a:pt x="146265" y="10731"/>
                </a:lnTo>
                <a:lnTo>
                  <a:pt x="144526" y="9461"/>
                </a:lnTo>
                <a:lnTo>
                  <a:pt x="145783" y="9461"/>
                </a:lnTo>
                <a:lnTo>
                  <a:pt x="146456" y="9753"/>
                </a:lnTo>
                <a:lnTo>
                  <a:pt x="146646" y="9944"/>
                </a:lnTo>
                <a:lnTo>
                  <a:pt x="147027" y="9753"/>
                </a:lnTo>
                <a:lnTo>
                  <a:pt x="146646" y="9563"/>
                </a:lnTo>
                <a:lnTo>
                  <a:pt x="146100" y="9207"/>
                </a:lnTo>
                <a:lnTo>
                  <a:pt x="145491" y="8191"/>
                </a:lnTo>
                <a:lnTo>
                  <a:pt x="147027" y="8191"/>
                </a:lnTo>
                <a:lnTo>
                  <a:pt x="148374" y="69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g object 67"/>
          <p:cNvSpPr/>
          <p:nvPr/>
        </p:nvSpPr>
        <p:spPr>
          <a:xfrm>
            <a:off x="12293492" y="9447166"/>
            <a:ext cx="1905" cy="4324985"/>
          </a:xfrm>
          <a:custGeom>
            <a:avLst/>
            <a:gdLst/>
            <a:ahLst/>
            <a:cxnLst/>
            <a:rect l="l" t="t" r="r" b="b"/>
            <a:pathLst>
              <a:path w="1904" h="4324984">
                <a:moveTo>
                  <a:pt x="1410" y="4324392"/>
                </a:moveTo>
                <a:lnTo>
                  <a:pt x="0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g object 68"/>
          <p:cNvSpPr/>
          <p:nvPr/>
        </p:nvSpPr>
        <p:spPr>
          <a:xfrm>
            <a:off x="6264331" y="14026807"/>
            <a:ext cx="3399154" cy="467359"/>
          </a:xfrm>
          <a:custGeom>
            <a:avLst/>
            <a:gdLst/>
            <a:ahLst/>
            <a:cxnLst/>
            <a:rect l="l" t="t" r="r" b="b"/>
            <a:pathLst>
              <a:path w="3399154" h="467359">
                <a:moveTo>
                  <a:pt x="3398674" y="466826"/>
                </a:moveTo>
                <a:lnTo>
                  <a:pt x="0" y="466826"/>
                </a:lnTo>
                <a:lnTo>
                  <a:pt x="0" y="0"/>
                </a:lnTo>
                <a:lnTo>
                  <a:pt x="3398674" y="0"/>
                </a:lnTo>
                <a:lnTo>
                  <a:pt x="3398674" y="466826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6561233" y="9959112"/>
            <a:ext cx="11430" cy="3545204"/>
          </a:xfrm>
          <a:custGeom>
            <a:avLst/>
            <a:gdLst/>
            <a:ahLst/>
            <a:cxnLst/>
            <a:rect l="l" t="t" r="r" b="b"/>
            <a:pathLst>
              <a:path w="11429" h="3545205">
                <a:moveTo>
                  <a:pt x="0" y="3544747"/>
                </a:moveTo>
                <a:lnTo>
                  <a:pt x="10840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0" name="bg object 7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42922" y="18807317"/>
            <a:ext cx="1908667" cy="1296781"/>
          </a:xfrm>
          <a:prstGeom prst="rect">
            <a:avLst/>
          </a:prstGeom>
        </p:spPr>
      </p:pic>
      <p:pic>
        <p:nvPicPr>
          <p:cNvPr id="71" name="bg object 7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069522" y="19196032"/>
            <a:ext cx="258880" cy="908066"/>
          </a:xfrm>
          <a:prstGeom prst="rect">
            <a:avLst/>
          </a:prstGeom>
        </p:spPr>
      </p:pic>
      <p:sp>
        <p:nvSpPr>
          <p:cNvPr id="72" name="bg object 72"/>
          <p:cNvSpPr/>
          <p:nvPr/>
        </p:nvSpPr>
        <p:spPr>
          <a:xfrm>
            <a:off x="1571640" y="19891842"/>
            <a:ext cx="27305" cy="212725"/>
          </a:xfrm>
          <a:custGeom>
            <a:avLst/>
            <a:gdLst/>
            <a:ahLst/>
            <a:cxnLst/>
            <a:rect l="l" t="t" r="r" b="b"/>
            <a:pathLst>
              <a:path w="27305" h="212725">
                <a:moveTo>
                  <a:pt x="26796" y="212256"/>
                </a:moveTo>
                <a:lnTo>
                  <a:pt x="3751" y="212256"/>
                </a:lnTo>
                <a:lnTo>
                  <a:pt x="0" y="36871"/>
                </a:lnTo>
                <a:lnTo>
                  <a:pt x="835" y="24315"/>
                </a:lnTo>
                <a:lnTo>
                  <a:pt x="1188" y="18278"/>
                </a:lnTo>
                <a:lnTo>
                  <a:pt x="1658" y="17521"/>
                </a:lnTo>
                <a:lnTo>
                  <a:pt x="1703" y="19141"/>
                </a:lnTo>
                <a:lnTo>
                  <a:pt x="2415" y="19898"/>
                </a:lnTo>
                <a:lnTo>
                  <a:pt x="5241" y="19898"/>
                </a:lnTo>
                <a:lnTo>
                  <a:pt x="8048" y="17057"/>
                </a:lnTo>
                <a:lnTo>
                  <a:pt x="10509" y="1175"/>
                </a:lnTo>
                <a:lnTo>
                  <a:pt x="12317" y="0"/>
                </a:lnTo>
                <a:lnTo>
                  <a:pt x="13211" y="0"/>
                </a:lnTo>
                <a:lnTo>
                  <a:pt x="13469" y="3320"/>
                </a:lnTo>
                <a:lnTo>
                  <a:pt x="13103" y="11482"/>
                </a:lnTo>
                <a:lnTo>
                  <a:pt x="11012" y="22251"/>
                </a:lnTo>
                <a:lnTo>
                  <a:pt x="5985" y="33310"/>
                </a:lnTo>
                <a:lnTo>
                  <a:pt x="3048" y="37746"/>
                </a:lnTo>
                <a:lnTo>
                  <a:pt x="4732" y="40104"/>
                </a:lnTo>
                <a:lnTo>
                  <a:pt x="7010" y="40104"/>
                </a:lnTo>
                <a:lnTo>
                  <a:pt x="7467" y="40020"/>
                </a:lnTo>
                <a:lnTo>
                  <a:pt x="8792" y="39693"/>
                </a:lnTo>
                <a:lnTo>
                  <a:pt x="10711" y="37348"/>
                </a:lnTo>
                <a:lnTo>
                  <a:pt x="16123" y="35950"/>
                </a:lnTo>
                <a:lnTo>
                  <a:pt x="18110" y="58857"/>
                </a:lnTo>
                <a:lnTo>
                  <a:pt x="20473" y="79271"/>
                </a:lnTo>
                <a:lnTo>
                  <a:pt x="22769" y="95843"/>
                </a:lnTo>
                <a:lnTo>
                  <a:pt x="24550" y="107223"/>
                </a:lnTo>
                <a:lnTo>
                  <a:pt x="26796" y="212256"/>
                </a:lnTo>
                <a:close/>
              </a:path>
            </a:pathLst>
          </a:custGeom>
          <a:solidFill>
            <a:srgbClr val="D1D1D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3" name="bg object 73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467832" y="19198580"/>
            <a:ext cx="230288" cy="244105"/>
          </a:xfrm>
          <a:prstGeom prst="rect">
            <a:avLst/>
          </a:prstGeom>
        </p:spPr>
      </p:pic>
      <p:sp>
        <p:nvSpPr>
          <p:cNvPr id="74" name="bg object 74"/>
          <p:cNvSpPr/>
          <p:nvPr/>
        </p:nvSpPr>
        <p:spPr>
          <a:xfrm>
            <a:off x="1493616" y="19669211"/>
            <a:ext cx="179070" cy="434975"/>
          </a:xfrm>
          <a:custGeom>
            <a:avLst/>
            <a:gdLst/>
            <a:ahLst/>
            <a:cxnLst/>
            <a:rect l="l" t="t" r="r" b="b"/>
            <a:pathLst>
              <a:path w="179069" h="434975">
                <a:moveTo>
                  <a:pt x="73917" y="434887"/>
                </a:moveTo>
                <a:lnTo>
                  <a:pt x="22817" y="434887"/>
                </a:lnTo>
                <a:lnTo>
                  <a:pt x="13975" y="221344"/>
                </a:lnTo>
                <a:lnTo>
                  <a:pt x="11538" y="200749"/>
                </a:lnTo>
                <a:lnTo>
                  <a:pt x="7105" y="157124"/>
                </a:lnTo>
                <a:lnTo>
                  <a:pt x="2613" y="104603"/>
                </a:lnTo>
                <a:lnTo>
                  <a:pt x="0" y="57318"/>
                </a:lnTo>
                <a:lnTo>
                  <a:pt x="667" y="36652"/>
                </a:lnTo>
                <a:lnTo>
                  <a:pt x="2834" y="18250"/>
                </a:lnTo>
                <a:lnTo>
                  <a:pt x="5136" y="5052"/>
                </a:lnTo>
                <a:lnTo>
                  <a:pt x="6207" y="0"/>
                </a:lnTo>
                <a:lnTo>
                  <a:pt x="172531" y="0"/>
                </a:lnTo>
                <a:lnTo>
                  <a:pt x="173602" y="5052"/>
                </a:lnTo>
                <a:lnTo>
                  <a:pt x="175904" y="18250"/>
                </a:lnTo>
                <a:lnTo>
                  <a:pt x="178072" y="36652"/>
                </a:lnTo>
                <a:lnTo>
                  <a:pt x="178739" y="57318"/>
                </a:lnTo>
                <a:lnTo>
                  <a:pt x="177422" y="83384"/>
                </a:lnTo>
                <a:lnTo>
                  <a:pt x="86615" y="83384"/>
                </a:lnTo>
                <a:lnTo>
                  <a:pt x="84447" y="85338"/>
                </a:lnTo>
                <a:lnTo>
                  <a:pt x="84447" y="87742"/>
                </a:lnTo>
                <a:lnTo>
                  <a:pt x="81223" y="149144"/>
                </a:lnTo>
                <a:lnTo>
                  <a:pt x="77776" y="254093"/>
                </a:lnTo>
                <a:lnTo>
                  <a:pt x="73917" y="434887"/>
                </a:lnTo>
                <a:close/>
              </a:path>
              <a:path w="179069" h="434975">
                <a:moveTo>
                  <a:pt x="155993" y="434887"/>
                </a:moveTo>
                <a:lnTo>
                  <a:pt x="104821" y="434887"/>
                </a:lnTo>
                <a:lnTo>
                  <a:pt x="100956" y="254093"/>
                </a:lnTo>
                <a:lnTo>
                  <a:pt x="97516" y="149144"/>
                </a:lnTo>
                <a:lnTo>
                  <a:pt x="94291" y="87742"/>
                </a:lnTo>
                <a:lnTo>
                  <a:pt x="94291" y="85338"/>
                </a:lnTo>
                <a:lnTo>
                  <a:pt x="92124" y="83384"/>
                </a:lnTo>
                <a:lnTo>
                  <a:pt x="177422" y="83384"/>
                </a:lnTo>
                <a:lnTo>
                  <a:pt x="176349" y="104603"/>
                </a:lnTo>
                <a:lnTo>
                  <a:pt x="172356" y="157124"/>
                </a:lnTo>
                <a:lnTo>
                  <a:pt x="168422" y="200749"/>
                </a:lnTo>
                <a:lnTo>
                  <a:pt x="166212" y="221344"/>
                </a:lnTo>
                <a:lnTo>
                  <a:pt x="155993" y="434887"/>
                </a:lnTo>
                <a:close/>
              </a:path>
            </a:pathLst>
          </a:custGeom>
          <a:solidFill>
            <a:srgbClr val="0003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g object 75"/>
          <p:cNvSpPr/>
          <p:nvPr/>
        </p:nvSpPr>
        <p:spPr>
          <a:xfrm>
            <a:off x="1498206" y="19668730"/>
            <a:ext cx="170180" cy="11430"/>
          </a:xfrm>
          <a:custGeom>
            <a:avLst/>
            <a:gdLst/>
            <a:ahLst/>
            <a:cxnLst/>
            <a:rect l="l" t="t" r="r" b="b"/>
            <a:pathLst>
              <a:path w="170180" h="11430">
                <a:moveTo>
                  <a:pt x="169557" y="5080"/>
                </a:moveTo>
                <a:lnTo>
                  <a:pt x="168414" y="5080"/>
                </a:lnTo>
                <a:lnTo>
                  <a:pt x="168414" y="0"/>
                </a:lnTo>
                <a:lnTo>
                  <a:pt x="1130" y="0"/>
                </a:lnTo>
                <a:lnTo>
                  <a:pt x="1130" y="5080"/>
                </a:lnTo>
                <a:lnTo>
                  <a:pt x="0" y="5080"/>
                </a:lnTo>
                <a:lnTo>
                  <a:pt x="0" y="11430"/>
                </a:lnTo>
                <a:lnTo>
                  <a:pt x="169557" y="11430"/>
                </a:lnTo>
                <a:lnTo>
                  <a:pt x="169557" y="50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g object 76"/>
          <p:cNvSpPr/>
          <p:nvPr/>
        </p:nvSpPr>
        <p:spPr>
          <a:xfrm>
            <a:off x="1568437" y="19663777"/>
            <a:ext cx="27305" cy="19685"/>
          </a:xfrm>
          <a:custGeom>
            <a:avLst/>
            <a:gdLst/>
            <a:ahLst/>
            <a:cxnLst/>
            <a:rect l="l" t="t" r="r" b="b"/>
            <a:pathLst>
              <a:path w="27305" h="19684">
                <a:moveTo>
                  <a:pt x="26873" y="2273"/>
                </a:moveTo>
                <a:lnTo>
                  <a:pt x="26047" y="1447"/>
                </a:lnTo>
                <a:lnTo>
                  <a:pt x="25412" y="812"/>
                </a:lnTo>
                <a:lnTo>
                  <a:pt x="25412" y="3086"/>
                </a:lnTo>
                <a:lnTo>
                  <a:pt x="25412" y="8953"/>
                </a:lnTo>
                <a:lnTo>
                  <a:pt x="13030" y="8978"/>
                </a:lnTo>
                <a:lnTo>
                  <a:pt x="12712" y="9309"/>
                </a:lnTo>
                <a:lnTo>
                  <a:pt x="12712" y="10109"/>
                </a:lnTo>
                <a:lnTo>
                  <a:pt x="13042" y="10426"/>
                </a:lnTo>
                <a:lnTo>
                  <a:pt x="13436" y="10426"/>
                </a:lnTo>
                <a:lnTo>
                  <a:pt x="25412" y="10401"/>
                </a:lnTo>
                <a:lnTo>
                  <a:pt x="25412" y="16294"/>
                </a:lnTo>
                <a:lnTo>
                  <a:pt x="23787" y="17919"/>
                </a:lnTo>
                <a:lnTo>
                  <a:pt x="3086" y="17919"/>
                </a:lnTo>
                <a:lnTo>
                  <a:pt x="1460" y="16294"/>
                </a:lnTo>
                <a:lnTo>
                  <a:pt x="1460" y="3086"/>
                </a:lnTo>
                <a:lnTo>
                  <a:pt x="3086" y="1447"/>
                </a:lnTo>
                <a:lnTo>
                  <a:pt x="23787" y="1447"/>
                </a:lnTo>
                <a:lnTo>
                  <a:pt x="25412" y="3086"/>
                </a:lnTo>
                <a:lnTo>
                  <a:pt x="25412" y="812"/>
                </a:lnTo>
                <a:lnTo>
                  <a:pt x="24599" y="0"/>
                </a:lnTo>
                <a:lnTo>
                  <a:pt x="2286" y="0"/>
                </a:lnTo>
                <a:lnTo>
                  <a:pt x="0" y="2273"/>
                </a:lnTo>
                <a:lnTo>
                  <a:pt x="0" y="17094"/>
                </a:lnTo>
                <a:lnTo>
                  <a:pt x="2286" y="19380"/>
                </a:lnTo>
                <a:lnTo>
                  <a:pt x="24599" y="19380"/>
                </a:lnTo>
                <a:lnTo>
                  <a:pt x="26047" y="17919"/>
                </a:lnTo>
                <a:lnTo>
                  <a:pt x="26873" y="17094"/>
                </a:lnTo>
                <a:lnTo>
                  <a:pt x="26873" y="10071"/>
                </a:lnTo>
                <a:lnTo>
                  <a:pt x="26873" y="9258"/>
                </a:lnTo>
                <a:lnTo>
                  <a:pt x="26873" y="2273"/>
                </a:lnTo>
                <a:close/>
              </a:path>
            </a:pathLst>
          </a:custGeom>
          <a:solidFill>
            <a:srgbClr val="C6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g object 77"/>
          <p:cNvSpPr/>
          <p:nvPr/>
        </p:nvSpPr>
        <p:spPr>
          <a:xfrm>
            <a:off x="1464310" y="19704875"/>
            <a:ext cx="237490" cy="77470"/>
          </a:xfrm>
          <a:custGeom>
            <a:avLst/>
            <a:gdLst/>
            <a:ahLst/>
            <a:cxnLst/>
            <a:rect l="l" t="t" r="r" b="b"/>
            <a:pathLst>
              <a:path w="237489" h="77469">
                <a:moveTo>
                  <a:pt x="31051" y="59194"/>
                </a:moveTo>
                <a:lnTo>
                  <a:pt x="29502" y="46697"/>
                </a:lnTo>
                <a:lnTo>
                  <a:pt x="29273" y="37160"/>
                </a:lnTo>
                <a:lnTo>
                  <a:pt x="28879" y="34734"/>
                </a:lnTo>
                <a:lnTo>
                  <a:pt x="28105" y="29857"/>
                </a:lnTo>
                <a:lnTo>
                  <a:pt x="23926" y="11988"/>
                </a:lnTo>
                <a:lnTo>
                  <a:pt x="20078" y="0"/>
                </a:lnTo>
                <a:lnTo>
                  <a:pt x="11023" y="4127"/>
                </a:lnTo>
                <a:lnTo>
                  <a:pt x="3975" y="14617"/>
                </a:lnTo>
                <a:lnTo>
                  <a:pt x="1689" y="20993"/>
                </a:lnTo>
                <a:lnTo>
                  <a:pt x="0" y="29857"/>
                </a:lnTo>
                <a:lnTo>
                  <a:pt x="25" y="37160"/>
                </a:lnTo>
                <a:lnTo>
                  <a:pt x="21272" y="73914"/>
                </a:lnTo>
                <a:lnTo>
                  <a:pt x="23202" y="76250"/>
                </a:lnTo>
                <a:lnTo>
                  <a:pt x="26835" y="77152"/>
                </a:lnTo>
                <a:lnTo>
                  <a:pt x="29260" y="74790"/>
                </a:lnTo>
                <a:lnTo>
                  <a:pt x="26009" y="69875"/>
                </a:lnTo>
                <a:lnTo>
                  <a:pt x="20980" y="58813"/>
                </a:lnTo>
                <a:lnTo>
                  <a:pt x="18884" y="48044"/>
                </a:lnTo>
                <a:lnTo>
                  <a:pt x="18529" y="39878"/>
                </a:lnTo>
                <a:lnTo>
                  <a:pt x="18643" y="37160"/>
                </a:lnTo>
                <a:lnTo>
                  <a:pt x="18732" y="36601"/>
                </a:lnTo>
                <a:lnTo>
                  <a:pt x="21018" y="34734"/>
                </a:lnTo>
                <a:lnTo>
                  <a:pt x="24422" y="56680"/>
                </a:lnTo>
                <a:lnTo>
                  <a:pt x="31051" y="59194"/>
                </a:lnTo>
                <a:close/>
              </a:path>
              <a:path w="237489" h="77469">
                <a:moveTo>
                  <a:pt x="237413" y="34734"/>
                </a:moveTo>
                <a:lnTo>
                  <a:pt x="217258" y="0"/>
                </a:lnTo>
                <a:lnTo>
                  <a:pt x="213410" y="11988"/>
                </a:lnTo>
                <a:lnTo>
                  <a:pt x="209232" y="29857"/>
                </a:lnTo>
                <a:lnTo>
                  <a:pt x="208064" y="37160"/>
                </a:lnTo>
                <a:lnTo>
                  <a:pt x="207848" y="46697"/>
                </a:lnTo>
                <a:lnTo>
                  <a:pt x="206286" y="59194"/>
                </a:lnTo>
                <a:lnTo>
                  <a:pt x="212928" y="56680"/>
                </a:lnTo>
                <a:lnTo>
                  <a:pt x="216319" y="34734"/>
                </a:lnTo>
                <a:lnTo>
                  <a:pt x="218605" y="36601"/>
                </a:lnTo>
                <a:lnTo>
                  <a:pt x="208076" y="74790"/>
                </a:lnTo>
                <a:lnTo>
                  <a:pt x="210502" y="77152"/>
                </a:lnTo>
                <a:lnTo>
                  <a:pt x="214147" y="76250"/>
                </a:lnTo>
                <a:lnTo>
                  <a:pt x="216065" y="73914"/>
                </a:lnTo>
                <a:lnTo>
                  <a:pt x="224802" y="71640"/>
                </a:lnTo>
                <a:lnTo>
                  <a:pt x="234442" y="55968"/>
                </a:lnTo>
                <a:lnTo>
                  <a:pt x="235038" y="52692"/>
                </a:lnTo>
                <a:lnTo>
                  <a:pt x="236308" y="45123"/>
                </a:lnTo>
                <a:lnTo>
                  <a:pt x="237312" y="37160"/>
                </a:lnTo>
                <a:lnTo>
                  <a:pt x="237413" y="34734"/>
                </a:lnTo>
                <a:close/>
              </a:path>
            </a:pathLst>
          </a:custGeom>
          <a:solidFill>
            <a:srgbClr val="F5D3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g object 78"/>
          <p:cNvSpPr/>
          <p:nvPr/>
        </p:nvSpPr>
        <p:spPr>
          <a:xfrm>
            <a:off x="1453545" y="19398177"/>
            <a:ext cx="259079" cy="332740"/>
          </a:xfrm>
          <a:custGeom>
            <a:avLst/>
            <a:gdLst/>
            <a:ahLst/>
            <a:cxnLst/>
            <a:rect l="l" t="t" r="r" b="b"/>
            <a:pathLst>
              <a:path w="259080" h="332740">
                <a:moveTo>
                  <a:pt x="249613" y="332206"/>
                </a:moveTo>
                <a:lnTo>
                  <a:pt x="222602" y="325660"/>
                </a:lnTo>
                <a:lnTo>
                  <a:pt x="219906" y="197173"/>
                </a:lnTo>
                <a:lnTo>
                  <a:pt x="209051" y="137639"/>
                </a:lnTo>
                <a:lnTo>
                  <a:pt x="207164" y="237363"/>
                </a:lnTo>
                <a:lnTo>
                  <a:pt x="212602" y="271033"/>
                </a:lnTo>
                <a:lnTo>
                  <a:pt x="128337" y="275279"/>
                </a:lnTo>
                <a:lnTo>
                  <a:pt x="46278" y="271033"/>
                </a:lnTo>
                <a:lnTo>
                  <a:pt x="49176" y="237363"/>
                </a:lnTo>
                <a:lnTo>
                  <a:pt x="49829" y="137639"/>
                </a:lnTo>
                <a:lnTo>
                  <a:pt x="38967" y="197173"/>
                </a:lnTo>
                <a:lnTo>
                  <a:pt x="36278" y="325660"/>
                </a:lnTo>
                <a:lnTo>
                  <a:pt x="9266" y="332206"/>
                </a:lnTo>
                <a:lnTo>
                  <a:pt x="402" y="215674"/>
                </a:lnTo>
                <a:lnTo>
                  <a:pt x="72" y="208896"/>
                </a:lnTo>
                <a:lnTo>
                  <a:pt x="0" y="201188"/>
                </a:lnTo>
                <a:lnTo>
                  <a:pt x="175" y="193481"/>
                </a:lnTo>
                <a:lnTo>
                  <a:pt x="13353" y="44031"/>
                </a:lnTo>
                <a:lnTo>
                  <a:pt x="38758" y="13725"/>
                </a:lnTo>
                <a:lnTo>
                  <a:pt x="81867" y="0"/>
                </a:lnTo>
                <a:lnTo>
                  <a:pt x="114457" y="14426"/>
                </a:lnTo>
                <a:lnTo>
                  <a:pt x="141021" y="16021"/>
                </a:lnTo>
                <a:lnTo>
                  <a:pt x="161789" y="9605"/>
                </a:lnTo>
                <a:lnTo>
                  <a:pt x="176994" y="0"/>
                </a:lnTo>
                <a:lnTo>
                  <a:pt x="220102" y="13725"/>
                </a:lnTo>
                <a:lnTo>
                  <a:pt x="245508" y="44031"/>
                </a:lnTo>
                <a:lnTo>
                  <a:pt x="258282" y="186707"/>
                </a:lnTo>
                <a:lnTo>
                  <a:pt x="258877" y="201188"/>
                </a:lnTo>
                <a:lnTo>
                  <a:pt x="258804" y="208896"/>
                </a:lnTo>
                <a:lnTo>
                  <a:pt x="258478" y="215674"/>
                </a:lnTo>
                <a:lnTo>
                  <a:pt x="249613" y="332206"/>
                </a:lnTo>
                <a:close/>
              </a:path>
            </a:pathLst>
          </a:custGeom>
          <a:solidFill>
            <a:srgbClr val="6F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9" name="bg object 7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453665" y="19405468"/>
            <a:ext cx="258638" cy="319153"/>
          </a:xfrm>
          <a:prstGeom prst="rect">
            <a:avLst/>
          </a:prstGeom>
        </p:spPr>
      </p:pic>
      <p:pic>
        <p:nvPicPr>
          <p:cNvPr id="80" name="bg object 80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2017902" y="19288034"/>
            <a:ext cx="232644" cy="816064"/>
          </a:xfrm>
          <a:prstGeom prst="rect">
            <a:avLst/>
          </a:prstGeom>
        </p:spPr>
      </p:pic>
      <p:sp>
        <p:nvSpPr>
          <p:cNvPr id="81" name="bg object 81"/>
          <p:cNvSpPr/>
          <p:nvPr/>
        </p:nvSpPr>
        <p:spPr>
          <a:xfrm>
            <a:off x="912037" y="19893005"/>
            <a:ext cx="48260" cy="185420"/>
          </a:xfrm>
          <a:custGeom>
            <a:avLst/>
            <a:gdLst/>
            <a:ahLst/>
            <a:cxnLst/>
            <a:rect l="l" t="t" r="r" b="b"/>
            <a:pathLst>
              <a:path w="48259" h="185419">
                <a:moveTo>
                  <a:pt x="40686" y="185231"/>
                </a:moveTo>
                <a:lnTo>
                  <a:pt x="28943" y="185231"/>
                </a:lnTo>
                <a:lnTo>
                  <a:pt x="27709" y="177196"/>
                </a:lnTo>
                <a:lnTo>
                  <a:pt x="24413" y="168337"/>
                </a:lnTo>
                <a:lnTo>
                  <a:pt x="24034" y="167468"/>
                </a:lnTo>
                <a:lnTo>
                  <a:pt x="23440" y="166678"/>
                </a:lnTo>
                <a:lnTo>
                  <a:pt x="22695" y="165979"/>
                </a:lnTo>
                <a:lnTo>
                  <a:pt x="22500" y="163673"/>
                </a:lnTo>
                <a:lnTo>
                  <a:pt x="22357" y="161354"/>
                </a:lnTo>
                <a:lnTo>
                  <a:pt x="22246" y="159080"/>
                </a:lnTo>
                <a:lnTo>
                  <a:pt x="22611" y="158427"/>
                </a:lnTo>
                <a:lnTo>
                  <a:pt x="23107" y="157826"/>
                </a:lnTo>
                <a:lnTo>
                  <a:pt x="23688" y="157277"/>
                </a:lnTo>
                <a:lnTo>
                  <a:pt x="24348" y="149503"/>
                </a:lnTo>
                <a:lnTo>
                  <a:pt x="24452" y="141605"/>
                </a:lnTo>
                <a:lnTo>
                  <a:pt x="24707" y="135817"/>
                </a:lnTo>
                <a:lnTo>
                  <a:pt x="24755" y="133935"/>
                </a:lnTo>
                <a:lnTo>
                  <a:pt x="24831" y="132511"/>
                </a:lnTo>
                <a:lnTo>
                  <a:pt x="25075" y="125328"/>
                </a:lnTo>
                <a:lnTo>
                  <a:pt x="25118" y="107892"/>
                </a:lnTo>
                <a:lnTo>
                  <a:pt x="24542" y="94713"/>
                </a:lnTo>
                <a:lnTo>
                  <a:pt x="23584" y="81215"/>
                </a:lnTo>
                <a:lnTo>
                  <a:pt x="24341" y="73304"/>
                </a:lnTo>
                <a:lnTo>
                  <a:pt x="25229" y="65400"/>
                </a:lnTo>
                <a:lnTo>
                  <a:pt x="26188" y="57665"/>
                </a:lnTo>
                <a:lnTo>
                  <a:pt x="26906" y="52778"/>
                </a:lnTo>
                <a:lnTo>
                  <a:pt x="27579" y="47683"/>
                </a:lnTo>
                <a:lnTo>
                  <a:pt x="28173" y="42450"/>
                </a:lnTo>
                <a:lnTo>
                  <a:pt x="29199" y="35096"/>
                </a:lnTo>
                <a:lnTo>
                  <a:pt x="31180" y="21540"/>
                </a:lnTo>
                <a:lnTo>
                  <a:pt x="32071" y="15619"/>
                </a:lnTo>
                <a:lnTo>
                  <a:pt x="32148" y="0"/>
                </a:lnTo>
                <a:lnTo>
                  <a:pt x="32964" y="5173"/>
                </a:lnTo>
                <a:lnTo>
                  <a:pt x="33813" y="9518"/>
                </a:lnTo>
                <a:lnTo>
                  <a:pt x="37553" y="15619"/>
                </a:lnTo>
                <a:lnTo>
                  <a:pt x="40445" y="35245"/>
                </a:lnTo>
                <a:lnTo>
                  <a:pt x="43287" y="56450"/>
                </a:lnTo>
                <a:lnTo>
                  <a:pt x="45804" y="78796"/>
                </a:lnTo>
                <a:lnTo>
                  <a:pt x="47645" y="101245"/>
                </a:lnTo>
                <a:lnTo>
                  <a:pt x="46964" y="108996"/>
                </a:lnTo>
                <a:lnTo>
                  <a:pt x="46457" y="117019"/>
                </a:lnTo>
                <a:lnTo>
                  <a:pt x="46138" y="125328"/>
                </a:lnTo>
                <a:lnTo>
                  <a:pt x="46104" y="143264"/>
                </a:lnTo>
                <a:lnTo>
                  <a:pt x="45699" y="150457"/>
                </a:lnTo>
                <a:lnTo>
                  <a:pt x="46130" y="158081"/>
                </a:lnTo>
                <a:lnTo>
                  <a:pt x="46561" y="158577"/>
                </a:lnTo>
                <a:lnTo>
                  <a:pt x="46953" y="159106"/>
                </a:lnTo>
                <a:lnTo>
                  <a:pt x="47351" y="159786"/>
                </a:lnTo>
                <a:lnTo>
                  <a:pt x="47103" y="163914"/>
                </a:lnTo>
                <a:lnTo>
                  <a:pt x="46920" y="165985"/>
                </a:lnTo>
                <a:lnTo>
                  <a:pt x="46178" y="166684"/>
                </a:lnTo>
                <a:lnTo>
                  <a:pt x="45595" y="167468"/>
                </a:lnTo>
                <a:lnTo>
                  <a:pt x="45210" y="168337"/>
                </a:lnTo>
                <a:lnTo>
                  <a:pt x="41913" y="177196"/>
                </a:lnTo>
                <a:lnTo>
                  <a:pt x="40686" y="185231"/>
                </a:lnTo>
                <a:close/>
              </a:path>
              <a:path w="48259" h="185419">
                <a:moveTo>
                  <a:pt x="463" y="161282"/>
                </a:moveTo>
                <a:lnTo>
                  <a:pt x="0" y="157819"/>
                </a:lnTo>
                <a:lnTo>
                  <a:pt x="476" y="158407"/>
                </a:lnTo>
                <a:lnTo>
                  <a:pt x="463" y="161282"/>
                </a:lnTo>
                <a:close/>
              </a:path>
            </a:pathLst>
          </a:custGeom>
          <a:solidFill>
            <a:srgbClr val="D1D1D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2" name="bg object 82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822295" y="19239214"/>
            <a:ext cx="132380" cy="356743"/>
          </a:xfrm>
          <a:prstGeom prst="rect">
            <a:avLst/>
          </a:prstGeom>
        </p:spPr>
      </p:pic>
      <p:sp>
        <p:nvSpPr>
          <p:cNvPr id="83" name="bg object 83"/>
          <p:cNvSpPr/>
          <p:nvPr/>
        </p:nvSpPr>
        <p:spPr>
          <a:xfrm>
            <a:off x="942449" y="19826122"/>
            <a:ext cx="6350" cy="46990"/>
          </a:xfrm>
          <a:custGeom>
            <a:avLst/>
            <a:gdLst/>
            <a:ahLst/>
            <a:cxnLst/>
            <a:rect l="l" t="t" r="r" b="b"/>
            <a:pathLst>
              <a:path w="6350" h="46990">
                <a:moveTo>
                  <a:pt x="1272" y="46683"/>
                </a:moveTo>
                <a:lnTo>
                  <a:pt x="665" y="38465"/>
                </a:lnTo>
                <a:lnTo>
                  <a:pt x="424" y="25928"/>
                </a:lnTo>
                <a:lnTo>
                  <a:pt x="0" y="22381"/>
                </a:lnTo>
                <a:lnTo>
                  <a:pt x="1064" y="0"/>
                </a:lnTo>
                <a:lnTo>
                  <a:pt x="6168" y="32931"/>
                </a:lnTo>
                <a:lnTo>
                  <a:pt x="4105" y="36792"/>
                </a:lnTo>
                <a:lnTo>
                  <a:pt x="2552" y="41169"/>
                </a:lnTo>
                <a:lnTo>
                  <a:pt x="1272" y="46683"/>
                </a:lnTo>
                <a:close/>
              </a:path>
            </a:pathLst>
          </a:custGeom>
          <a:solidFill>
            <a:srgbClr val="D1D1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g object 84"/>
          <p:cNvSpPr/>
          <p:nvPr/>
        </p:nvSpPr>
        <p:spPr>
          <a:xfrm>
            <a:off x="942345" y="19823529"/>
            <a:ext cx="1270" cy="25400"/>
          </a:xfrm>
          <a:custGeom>
            <a:avLst/>
            <a:gdLst/>
            <a:ahLst/>
            <a:cxnLst/>
            <a:rect l="l" t="t" r="r" b="b"/>
            <a:pathLst>
              <a:path w="1269" h="25400">
                <a:moveTo>
                  <a:pt x="104" y="24974"/>
                </a:moveTo>
                <a:lnTo>
                  <a:pt x="0" y="24328"/>
                </a:lnTo>
                <a:lnTo>
                  <a:pt x="176" y="19317"/>
                </a:lnTo>
                <a:lnTo>
                  <a:pt x="724" y="0"/>
                </a:lnTo>
                <a:lnTo>
                  <a:pt x="842" y="457"/>
                </a:lnTo>
                <a:lnTo>
                  <a:pt x="1168" y="2593"/>
                </a:lnTo>
                <a:lnTo>
                  <a:pt x="104" y="24974"/>
                </a:lnTo>
                <a:close/>
              </a:path>
            </a:pathLst>
          </a:custGeom>
          <a:solidFill>
            <a:srgbClr val="00011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5" name="bg object 85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835004" y="19248673"/>
            <a:ext cx="262082" cy="855425"/>
          </a:xfrm>
          <a:prstGeom prst="rect">
            <a:avLst/>
          </a:prstGeom>
        </p:spPr>
      </p:pic>
      <p:pic>
        <p:nvPicPr>
          <p:cNvPr id="86" name="bg object 86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248014" y="19274099"/>
            <a:ext cx="223695" cy="829999"/>
          </a:xfrm>
          <a:prstGeom prst="rect">
            <a:avLst/>
          </a:prstGeom>
        </p:spPr>
      </p:pic>
      <p:pic>
        <p:nvPicPr>
          <p:cNvPr id="87" name="bg object 87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659189" y="19265711"/>
            <a:ext cx="197313" cy="838387"/>
          </a:xfrm>
          <a:prstGeom prst="rect">
            <a:avLst/>
          </a:prstGeom>
        </p:spPr>
      </p:pic>
      <p:sp>
        <p:nvSpPr>
          <p:cNvPr id="88" name="bg object 88"/>
          <p:cNvSpPr/>
          <p:nvPr/>
        </p:nvSpPr>
        <p:spPr>
          <a:xfrm>
            <a:off x="1016244" y="19354041"/>
            <a:ext cx="104139" cy="137795"/>
          </a:xfrm>
          <a:custGeom>
            <a:avLst/>
            <a:gdLst/>
            <a:ahLst/>
            <a:cxnLst/>
            <a:rect l="l" t="t" r="r" b="b"/>
            <a:pathLst>
              <a:path w="104140" h="137794">
                <a:moveTo>
                  <a:pt x="37527" y="137594"/>
                </a:moveTo>
                <a:lnTo>
                  <a:pt x="26567" y="137568"/>
                </a:lnTo>
                <a:lnTo>
                  <a:pt x="25620" y="96143"/>
                </a:lnTo>
                <a:lnTo>
                  <a:pt x="24098" y="87863"/>
                </a:lnTo>
                <a:lnTo>
                  <a:pt x="19927" y="80490"/>
                </a:lnTo>
                <a:lnTo>
                  <a:pt x="13702" y="74734"/>
                </a:lnTo>
                <a:lnTo>
                  <a:pt x="6018" y="71305"/>
                </a:lnTo>
                <a:lnTo>
                  <a:pt x="5698" y="69548"/>
                </a:lnTo>
                <a:lnTo>
                  <a:pt x="0" y="45840"/>
                </a:lnTo>
                <a:lnTo>
                  <a:pt x="702" y="37257"/>
                </a:lnTo>
                <a:lnTo>
                  <a:pt x="1285" y="28658"/>
                </a:lnTo>
                <a:lnTo>
                  <a:pt x="1736" y="20078"/>
                </a:lnTo>
                <a:lnTo>
                  <a:pt x="2043" y="11550"/>
                </a:lnTo>
                <a:lnTo>
                  <a:pt x="10562" y="6595"/>
                </a:lnTo>
                <a:lnTo>
                  <a:pt x="20788" y="2974"/>
                </a:lnTo>
                <a:lnTo>
                  <a:pt x="32779" y="754"/>
                </a:lnTo>
                <a:lnTo>
                  <a:pt x="46594" y="0"/>
                </a:lnTo>
                <a:lnTo>
                  <a:pt x="67263" y="1911"/>
                </a:lnTo>
                <a:lnTo>
                  <a:pt x="83759" y="7627"/>
                </a:lnTo>
                <a:lnTo>
                  <a:pt x="96020" y="17114"/>
                </a:lnTo>
                <a:lnTo>
                  <a:pt x="103985" y="30344"/>
                </a:lnTo>
                <a:lnTo>
                  <a:pt x="68801" y="41548"/>
                </a:lnTo>
                <a:lnTo>
                  <a:pt x="58910" y="45322"/>
                </a:lnTo>
                <a:lnTo>
                  <a:pt x="50835" y="52281"/>
                </a:lnTo>
                <a:lnTo>
                  <a:pt x="45391" y="61448"/>
                </a:lnTo>
                <a:lnTo>
                  <a:pt x="43395" y="71847"/>
                </a:lnTo>
                <a:lnTo>
                  <a:pt x="39498" y="115369"/>
                </a:lnTo>
                <a:lnTo>
                  <a:pt x="37527" y="137594"/>
                </a:lnTo>
                <a:close/>
              </a:path>
            </a:pathLst>
          </a:custGeom>
          <a:solidFill>
            <a:srgbClr val="C7C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g object 89"/>
          <p:cNvSpPr/>
          <p:nvPr/>
        </p:nvSpPr>
        <p:spPr>
          <a:xfrm>
            <a:off x="1121476" y="19394088"/>
            <a:ext cx="2540" cy="6350"/>
          </a:xfrm>
          <a:custGeom>
            <a:avLst/>
            <a:gdLst/>
            <a:ahLst/>
            <a:cxnLst/>
            <a:rect l="l" t="t" r="r" b="b"/>
            <a:pathLst>
              <a:path w="2540" h="6350">
                <a:moveTo>
                  <a:pt x="0" y="6016"/>
                </a:moveTo>
                <a:lnTo>
                  <a:pt x="1449" y="0"/>
                </a:lnTo>
                <a:lnTo>
                  <a:pt x="1762" y="1718"/>
                </a:lnTo>
                <a:lnTo>
                  <a:pt x="2017" y="3488"/>
                </a:lnTo>
                <a:lnTo>
                  <a:pt x="2199" y="5317"/>
                </a:lnTo>
                <a:lnTo>
                  <a:pt x="0" y="6016"/>
                </a:lnTo>
                <a:close/>
              </a:path>
            </a:pathLst>
          </a:custGeom>
          <a:solidFill>
            <a:srgbClr val="05071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0" name="bg object 90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049182" y="19491636"/>
            <a:ext cx="28604" cy="51242"/>
          </a:xfrm>
          <a:prstGeom prst="rect">
            <a:avLst/>
          </a:prstGeom>
        </p:spPr>
      </p:pic>
      <p:sp>
        <p:nvSpPr>
          <p:cNvPr id="91" name="bg object 91"/>
          <p:cNvSpPr/>
          <p:nvPr/>
        </p:nvSpPr>
        <p:spPr>
          <a:xfrm>
            <a:off x="1053771" y="19384386"/>
            <a:ext cx="69215" cy="107314"/>
          </a:xfrm>
          <a:custGeom>
            <a:avLst/>
            <a:gdLst/>
            <a:ahLst/>
            <a:cxnLst/>
            <a:rect l="l" t="t" r="r" b="b"/>
            <a:pathLst>
              <a:path w="69215" h="107315">
                <a:moveTo>
                  <a:pt x="15117" y="107281"/>
                </a:moveTo>
                <a:lnTo>
                  <a:pt x="0" y="107249"/>
                </a:lnTo>
                <a:lnTo>
                  <a:pt x="1990" y="85031"/>
                </a:lnTo>
                <a:lnTo>
                  <a:pt x="5868" y="41502"/>
                </a:lnTo>
                <a:lnTo>
                  <a:pt x="31273" y="11203"/>
                </a:lnTo>
                <a:lnTo>
                  <a:pt x="66457" y="0"/>
                </a:lnTo>
                <a:lnTo>
                  <a:pt x="67619" y="3011"/>
                </a:lnTo>
                <a:lnTo>
                  <a:pt x="68520" y="6245"/>
                </a:lnTo>
                <a:lnTo>
                  <a:pt x="69153" y="9701"/>
                </a:lnTo>
                <a:lnTo>
                  <a:pt x="67704" y="15717"/>
                </a:lnTo>
                <a:lnTo>
                  <a:pt x="54505" y="19918"/>
                </a:lnTo>
                <a:lnTo>
                  <a:pt x="44619" y="23695"/>
                </a:lnTo>
                <a:lnTo>
                  <a:pt x="36545" y="30654"/>
                </a:lnTo>
                <a:lnTo>
                  <a:pt x="31102" y="39821"/>
                </a:lnTo>
                <a:lnTo>
                  <a:pt x="29106" y="50224"/>
                </a:lnTo>
                <a:lnTo>
                  <a:pt x="24015" y="107262"/>
                </a:lnTo>
                <a:lnTo>
                  <a:pt x="15117" y="107281"/>
                </a:lnTo>
                <a:close/>
              </a:path>
            </a:pathLst>
          </a:custGeom>
          <a:solidFill>
            <a:srgbClr val="A3A2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g object 92"/>
          <p:cNvSpPr/>
          <p:nvPr/>
        </p:nvSpPr>
        <p:spPr>
          <a:xfrm>
            <a:off x="1175348" y="19829990"/>
            <a:ext cx="0" cy="80645"/>
          </a:xfrm>
          <a:custGeom>
            <a:avLst/>
            <a:gdLst/>
            <a:ahLst/>
            <a:cxnLst/>
            <a:rect l="l" t="t" r="r" b="b"/>
            <a:pathLst>
              <a:path h="80644">
                <a:moveTo>
                  <a:pt x="0" y="0"/>
                </a:moveTo>
                <a:lnTo>
                  <a:pt x="0" y="80131"/>
                </a:lnTo>
              </a:path>
            </a:pathLst>
          </a:custGeom>
          <a:ln w="3175">
            <a:solidFill>
              <a:srgbClr val="1717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g object 93"/>
          <p:cNvSpPr/>
          <p:nvPr/>
        </p:nvSpPr>
        <p:spPr>
          <a:xfrm>
            <a:off x="1076624" y="19478132"/>
            <a:ext cx="27940" cy="26670"/>
          </a:xfrm>
          <a:custGeom>
            <a:avLst/>
            <a:gdLst/>
            <a:ahLst/>
            <a:cxnLst/>
            <a:rect l="l" t="t" r="r" b="b"/>
            <a:pathLst>
              <a:path w="27940" h="26669">
                <a:moveTo>
                  <a:pt x="21227" y="26438"/>
                </a:moveTo>
                <a:lnTo>
                  <a:pt x="0" y="26438"/>
                </a:lnTo>
                <a:lnTo>
                  <a:pt x="2369" y="0"/>
                </a:lnTo>
                <a:lnTo>
                  <a:pt x="27677" y="13313"/>
                </a:lnTo>
                <a:lnTo>
                  <a:pt x="25960" y="19271"/>
                </a:lnTo>
                <a:lnTo>
                  <a:pt x="24667" y="23596"/>
                </a:lnTo>
                <a:lnTo>
                  <a:pt x="23381" y="24707"/>
                </a:lnTo>
                <a:lnTo>
                  <a:pt x="21227" y="26438"/>
                </a:lnTo>
                <a:close/>
              </a:path>
            </a:pathLst>
          </a:custGeom>
          <a:solidFill>
            <a:srgbClr val="9E7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g object 94"/>
          <p:cNvSpPr/>
          <p:nvPr/>
        </p:nvSpPr>
        <p:spPr>
          <a:xfrm>
            <a:off x="1078981" y="19399405"/>
            <a:ext cx="85725" cy="159385"/>
          </a:xfrm>
          <a:custGeom>
            <a:avLst/>
            <a:gdLst/>
            <a:ahLst/>
            <a:cxnLst/>
            <a:rect l="l" t="t" r="r" b="b"/>
            <a:pathLst>
              <a:path w="85725" h="159384">
                <a:moveTo>
                  <a:pt x="51679" y="150502"/>
                </a:moveTo>
                <a:lnTo>
                  <a:pt x="48199" y="148948"/>
                </a:lnTo>
                <a:lnTo>
                  <a:pt x="45060" y="146844"/>
                </a:lnTo>
                <a:lnTo>
                  <a:pt x="42423" y="144362"/>
                </a:lnTo>
                <a:lnTo>
                  <a:pt x="57563" y="149183"/>
                </a:lnTo>
                <a:lnTo>
                  <a:pt x="53422" y="149183"/>
                </a:lnTo>
                <a:lnTo>
                  <a:pt x="51679" y="150502"/>
                </a:lnTo>
                <a:close/>
              </a:path>
              <a:path w="85725" h="159384">
                <a:moveTo>
                  <a:pt x="85218" y="159309"/>
                </a:moveTo>
                <a:lnTo>
                  <a:pt x="53422" y="149183"/>
                </a:lnTo>
                <a:lnTo>
                  <a:pt x="57563" y="149183"/>
                </a:lnTo>
                <a:lnTo>
                  <a:pt x="73298" y="154194"/>
                </a:lnTo>
                <a:lnTo>
                  <a:pt x="77606" y="154951"/>
                </a:lnTo>
                <a:lnTo>
                  <a:pt x="81667" y="156761"/>
                </a:lnTo>
                <a:lnTo>
                  <a:pt x="85218" y="159309"/>
                </a:lnTo>
                <a:close/>
              </a:path>
              <a:path w="85725" h="159384">
                <a:moveTo>
                  <a:pt x="25320" y="92040"/>
                </a:moveTo>
                <a:lnTo>
                  <a:pt x="0" y="78720"/>
                </a:lnTo>
                <a:lnTo>
                  <a:pt x="3896" y="35205"/>
                </a:lnTo>
                <a:lnTo>
                  <a:pt x="5892" y="24802"/>
                </a:lnTo>
                <a:lnTo>
                  <a:pt x="11336" y="15635"/>
                </a:lnTo>
                <a:lnTo>
                  <a:pt x="19409" y="8676"/>
                </a:lnTo>
                <a:lnTo>
                  <a:pt x="29295" y="4899"/>
                </a:lnTo>
                <a:lnTo>
                  <a:pt x="44694" y="0"/>
                </a:lnTo>
                <a:lnTo>
                  <a:pt x="45386" y="6800"/>
                </a:lnTo>
                <a:lnTo>
                  <a:pt x="41626" y="35257"/>
                </a:lnTo>
                <a:lnTo>
                  <a:pt x="41848" y="35277"/>
                </a:lnTo>
                <a:lnTo>
                  <a:pt x="45739" y="36126"/>
                </a:lnTo>
                <a:lnTo>
                  <a:pt x="50895" y="40725"/>
                </a:lnTo>
                <a:lnTo>
                  <a:pt x="48624" y="51151"/>
                </a:lnTo>
                <a:lnTo>
                  <a:pt x="45985" y="58829"/>
                </a:lnTo>
                <a:lnTo>
                  <a:pt x="42019" y="65890"/>
                </a:lnTo>
                <a:lnTo>
                  <a:pt x="37850" y="70887"/>
                </a:lnTo>
                <a:lnTo>
                  <a:pt x="31162" y="70887"/>
                </a:lnTo>
                <a:lnTo>
                  <a:pt x="29420" y="77642"/>
                </a:lnTo>
                <a:lnTo>
                  <a:pt x="27128" y="85756"/>
                </a:lnTo>
                <a:lnTo>
                  <a:pt x="25320" y="92040"/>
                </a:lnTo>
                <a:close/>
              </a:path>
              <a:path w="85725" h="159384">
                <a:moveTo>
                  <a:pt x="34015" y="73069"/>
                </a:moveTo>
                <a:lnTo>
                  <a:pt x="33741" y="73056"/>
                </a:lnTo>
                <a:lnTo>
                  <a:pt x="32625" y="72814"/>
                </a:lnTo>
                <a:lnTo>
                  <a:pt x="31809" y="72056"/>
                </a:lnTo>
                <a:lnTo>
                  <a:pt x="31162" y="70887"/>
                </a:lnTo>
                <a:lnTo>
                  <a:pt x="37850" y="70887"/>
                </a:lnTo>
                <a:lnTo>
                  <a:pt x="37704" y="71062"/>
                </a:lnTo>
                <a:lnTo>
                  <a:pt x="34015" y="73069"/>
                </a:lnTo>
                <a:close/>
              </a:path>
            </a:pathLst>
          </a:custGeom>
          <a:solidFill>
            <a:srgbClr val="C4B09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5" name="bg object 95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999971" y="19540926"/>
            <a:ext cx="10907" cy="19545"/>
          </a:xfrm>
          <a:prstGeom prst="rect">
            <a:avLst/>
          </a:prstGeom>
        </p:spPr>
      </p:pic>
      <p:sp>
        <p:nvSpPr>
          <p:cNvPr id="96" name="bg object 96"/>
          <p:cNvSpPr/>
          <p:nvPr/>
        </p:nvSpPr>
        <p:spPr>
          <a:xfrm>
            <a:off x="999253" y="19365591"/>
            <a:ext cx="19050" cy="57150"/>
          </a:xfrm>
          <a:custGeom>
            <a:avLst/>
            <a:gdLst/>
            <a:ahLst/>
            <a:cxnLst/>
            <a:rect l="l" t="t" r="r" b="b"/>
            <a:pathLst>
              <a:path w="19050" h="57150">
                <a:moveTo>
                  <a:pt x="14667" y="56600"/>
                </a:moveTo>
                <a:lnTo>
                  <a:pt x="0" y="50511"/>
                </a:lnTo>
                <a:lnTo>
                  <a:pt x="378" y="34671"/>
                </a:lnTo>
                <a:lnTo>
                  <a:pt x="3559" y="20848"/>
                </a:lnTo>
                <a:lnTo>
                  <a:pt x="9719" y="9229"/>
                </a:lnTo>
                <a:lnTo>
                  <a:pt x="19034" y="0"/>
                </a:lnTo>
                <a:lnTo>
                  <a:pt x="18728" y="8528"/>
                </a:lnTo>
                <a:lnTo>
                  <a:pt x="15542" y="49296"/>
                </a:lnTo>
                <a:lnTo>
                  <a:pt x="14667" y="56600"/>
                </a:lnTo>
                <a:close/>
              </a:path>
            </a:pathLst>
          </a:custGeom>
          <a:solidFill>
            <a:srgbClr val="1717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g object 97"/>
          <p:cNvSpPr/>
          <p:nvPr/>
        </p:nvSpPr>
        <p:spPr>
          <a:xfrm>
            <a:off x="943513" y="19825443"/>
            <a:ext cx="7620" cy="83185"/>
          </a:xfrm>
          <a:custGeom>
            <a:avLst/>
            <a:gdLst/>
            <a:ahLst/>
            <a:cxnLst/>
            <a:rect l="l" t="t" r="r" b="b"/>
            <a:pathLst>
              <a:path w="7619" h="83184">
                <a:moveTo>
                  <a:pt x="6077" y="83182"/>
                </a:moveTo>
                <a:lnTo>
                  <a:pt x="2336" y="77080"/>
                </a:lnTo>
                <a:lnTo>
                  <a:pt x="1488" y="72736"/>
                </a:lnTo>
                <a:lnTo>
                  <a:pt x="672" y="67562"/>
                </a:lnTo>
                <a:lnTo>
                  <a:pt x="672" y="52086"/>
                </a:lnTo>
                <a:lnTo>
                  <a:pt x="496" y="50825"/>
                </a:lnTo>
                <a:lnTo>
                  <a:pt x="339" y="49205"/>
                </a:lnTo>
                <a:lnTo>
                  <a:pt x="261" y="47134"/>
                </a:lnTo>
                <a:lnTo>
                  <a:pt x="1488" y="41849"/>
                </a:lnTo>
                <a:lnTo>
                  <a:pt x="3041" y="37472"/>
                </a:lnTo>
                <a:lnTo>
                  <a:pt x="5104" y="33611"/>
                </a:lnTo>
                <a:lnTo>
                  <a:pt x="0" y="679"/>
                </a:lnTo>
                <a:lnTo>
                  <a:pt x="39" y="0"/>
                </a:lnTo>
                <a:lnTo>
                  <a:pt x="7343" y="29345"/>
                </a:lnTo>
                <a:lnTo>
                  <a:pt x="6994" y="37472"/>
                </a:lnTo>
                <a:lnTo>
                  <a:pt x="6697" y="47134"/>
                </a:lnTo>
                <a:lnTo>
                  <a:pt x="6005" y="52086"/>
                </a:lnTo>
                <a:lnTo>
                  <a:pt x="6077" y="83182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g object 98"/>
          <p:cNvSpPr/>
          <p:nvPr/>
        </p:nvSpPr>
        <p:spPr>
          <a:xfrm>
            <a:off x="943187" y="19823986"/>
            <a:ext cx="635" cy="2540"/>
          </a:xfrm>
          <a:custGeom>
            <a:avLst/>
            <a:gdLst/>
            <a:ahLst/>
            <a:cxnLst/>
            <a:rect l="l" t="t" r="r" b="b"/>
            <a:pathLst>
              <a:path w="634" h="2540">
                <a:moveTo>
                  <a:pt x="326" y="2136"/>
                </a:moveTo>
                <a:lnTo>
                  <a:pt x="0" y="0"/>
                </a:lnTo>
                <a:lnTo>
                  <a:pt x="365" y="1456"/>
                </a:lnTo>
                <a:lnTo>
                  <a:pt x="326" y="2136"/>
                </a:lnTo>
                <a:close/>
              </a:path>
            </a:pathLst>
          </a:custGeom>
          <a:solidFill>
            <a:srgbClr val="0001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g object 99"/>
          <p:cNvSpPr/>
          <p:nvPr/>
        </p:nvSpPr>
        <p:spPr>
          <a:xfrm>
            <a:off x="942301" y="19815720"/>
            <a:ext cx="55244" cy="187960"/>
          </a:xfrm>
          <a:custGeom>
            <a:avLst/>
            <a:gdLst/>
            <a:ahLst/>
            <a:cxnLst/>
            <a:rect l="l" t="t" r="r" b="b"/>
            <a:pathLst>
              <a:path w="55244" h="187959">
                <a:moveTo>
                  <a:pt x="1879" y="61810"/>
                </a:moveTo>
                <a:lnTo>
                  <a:pt x="1701" y="60553"/>
                </a:lnTo>
                <a:lnTo>
                  <a:pt x="1549" y="58928"/>
                </a:lnTo>
                <a:lnTo>
                  <a:pt x="1409" y="57086"/>
                </a:lnTo>
                <a:lnTo>
                  <a:pt x="812" y="59829"/>
                </a:lnTo>
                <a:lnTo>
                  <a:pt x="0" y="64058"/>
                </a:lnTo>
                <a:lnTo>
                  <a:pt x="914" y="71247"/>
                </a:lnTo>
                <a:lnTo>
                  <a:pt x="1879" y="77292"/>
                </a:lnTo>
                <a:lnTo>
                  <a:pt x="1879" y="61810"/>
                </a:lnTo>
                <a:close/>
              </a:path>
              <a:path w="55244" h="187959">
                <a:moveTo>
                  <a:pt x="29578" y="105156"/>
                </a:moveTo>
                <a:lnTo>
                  <a:pt x="25514" y="99021"/>
                </a:lnTo>
                <a:lnTo>
                  <a:pt x="25285" y="98666"/>
                </a:lnTo>
                <a:lnTo>
                  <a:pt x="24168" y="96494"/>
                </a:lnTo>
                <a:lnTo>
                  <a:pt x="23253" y="94284"/>
                </a:lnTo>
                <a:lnTo>
                  <a:pt x="22225" y="94945"/>
                </a:lnTo>
                <a:lnTo>
                  <a:pt x="19659" y="98437"/>
                </a:lnTo>
                <a:lnTo>
                  <a:pt x="18402" y="98971"/>
                </a:lnTo>
                <a:lnTo>
                  <a:pt x="18237" y="99021"/>
                </a:lnTo>
                <a:lnTo>
                  <a:pt x="16598" y="99009"/>
                </a:lnTo>
                <a:lnTo>
                  <a:pt x="15976" y="96659"/>
                </a:lnTo>
                <a:lnTo>
                  <a:pt x="18872" y="90385"/>
                </a:lnTo>
                <a:lnTo>
                  <a:pt x="19723" y="86753"/>
                </a:lnTo>
                <a:lnTo>
                  <a:pt x="19786" y="86220"/>
                </a:lnTo>
                <a:lnTo>
                  <a:pt x="20129" y="83261"/>
                </a:lnTo>
                <a:lnTo>
                  <a:pt x="18630" y="74574"/>
                </a:lnTo>
                <a:lnTo>
                  <a:pt x="19304" y="67500"/>
                </a:lnTo>
                <a:lnTo>
                  <a:pt x="19519" y="67411"/>
                </a:lnTo>
                <a:lnTo>
                  <a:pt x="19278" y="66103"/>
                </a:lnTo>
                <a:lnTo>
                  <a:pt x="19088" y="65341"/>
                </a:lnTo>
                <a:lnTo>
                  <a:pt x="16357" y="65481"/>
                </a:lnTo>
                <a:lnTo>
                  <a:pt x="19240" y="83058"/>
                </a:lnTo>
                <a:lnTo>
                  <a:pt x="17500" y="86220"/>
                </a:lnTo>
                <a:lnTo>
                  <a:pt x="15341" y="86220"/>
                </a:lnTo>
                <a:lnTo>
                  <a:pt x="14693" y="85483"/>
                </a:lnTo>
                <a:lnTo>
                  <a:pt x="13474" y="78155"/>
                </a:lnTo>
                <a:lnTo>
                  <a:pt x="10426" y="67500"/>
                </a:lnTo>
                <a:lnTo>
                  <a:pt x="10515" y="61810"/>
                </a:lnTo>
                <a:lnTo>
                  <a:pt x="12001" y="55486"/>
                </a:lnTo>
                <a:lnTo>
                  <a:pt x="12890" y="51841"/>
                </a:lnTo>
                <a:lnTo>
                  <a:pt x="11772" y="51168"/>
                </a:lnTo>
                <a:lnTo>
                  <a:pt x="11023" y="50076"/>
                </a:lnTo>
                <a:lnTo>
                  <a:pt x="10807" y="48145"/>
                </a:lnTo>
                <a:lnTo>
                  <a:pt x="8547" y="39077"/>
                </a:lnTo>
                <a:lnTo>
                  <a:pt x="8229" y="46253"/>
                </a:lnTo>
                <a:lnTo>
                  <a:pt x="7899" y="56857"/>
                </a:lnTo>
                <a:lnTo>
                  <a:pt x="7213" y="61810"/>
                </a:lnTo>
                <a:lnTo>
                  <a:pt x="7277" y="92913"/>
                </a:lnTo>
                <a:lnTo>
                  <a:pt x="13169" y="102489"/>
                </a:lnTo>
                <a:lnTo>
                  <a:pt x="21920" y="104749"/>
                </a:lnTo>
                <a:lnTo>
                  <a:pt x="23837" y="107099"/>
                </a:lnTo>
                <a:lnTo>
                  <a:pt x="25387" y="107480"/>
                </a:lnTo>
                <a:lnTo>
                  <a:pt x="25615" y="107518"/>
                </a:lnTo>
                <a:lnTo>
                  <a:pt x="27901" y="107518"/>
                </a:lnTo>
                <a:lnTo>
                  <a:pt x="29578" y="105156"/>
                </a:lnTo>
                <a:close/>
              </a:path>
              <a:path w="55244" h="187959">
                <a:moveTo>
                  <a:pt x="54927" y="96304"/>
                </a:moveTo>
                <a:lnTo>
                  <a:pt x="54914" y="96024"/>
                </a:lnTo>
                <a:lnTo>
                  <a:pt x="54381" y="87604"/>
                </a:lnTo>
                <a:lnTo>
                  <a:pt x="53822" y="77749"/>
                </a:lnTo>
                <a:lnTo>
                  <a:pt x="53428" y="69189"/>
                </a:lnTo>
                <a:lnTo>
                  <a:pt x="53174" y="61226"/>
                </a:lnTo>
                <a:lnTo>
                  <a:pt x="53200" y="51701"/>
                </a:lnTo>
                <a:lnTo>
                  <a:pt x="52235" y="45161"/>
                </a:lnTo>
                <a:lnTo>
                  <a:pt x="51422" y="38747"/>
                </a:lnTo>
                <a:lnTo>
                  <a:pt x="50927" y="31953"/>
                </a:lnTo>
                <a:lnTo>
                  <a:pt x="50901" y="24295"/>
                </a:lnTo>
                <a:lnTo>
                  <a:pt x="51358" y="18478"/>
                </a:lnTo>
                <a:lnTo>
                  <a:pt x="52755" y="10020"/>
                </a:lnTo>
                <a:lnTo>
                  <a:pt x="54711" y="0"/>
                </a:lnTo>
                <a:lnTo>
                  <a:pt x="53454" y="355"/>
                </a:lnTo>
                <a:lnTo>
                  <a:pt x="52082" y="711"/>
                </a:lnTo>
                <a:lnTo>
                  <a:pt x="50584" y="1066"/>
                </a:lnTo>
                <a:lnTo>
                  <a:pt x="49390" y="58407"/>
                </a:lnTo>
                <a:lnTo>
                  <a:pt x="52222" y="70929"/>
                </a:lnTo>
                <a:lnTo>
                  <a:pt x="53047" y="76123"/>
                </a:lnTo>
                <a:lnTo>
                  <a:pt x="53174" y="77749"/>
                </a:lnTo>
                <a:lnTo>
                  <a:pt x="53365" y="86271"/>
                </a:lnTo>
                <a:lnTo>
                  <a:pt x="54444" y="94919"/>
                </a:lnTo>
                <a:lnTo>
                  <a:pt x="53644" y="96024"/>
                </a:lnTo>
                <a:lnTo>
                  <a:pt x="50622" y="96024"/>
                </a:lnTo>
                <a:lnTo>
                  <a:pt x="47815" y="93179"/>
                </a:lnTo>
                <a:lnTo>
                  <a:pt x="45364" y="77304"/>
                </a:lnTo>
                <a:lnTo>
                  <a:pt x="43548" y="76123"/>
                </a:lnTo>
                <a:lnTo>
                  <a:pt x="42646" y="76123"/>
                </a:lnTo>
                <a:lnTo>
                  <a:pt x="42392" y="79451"/>
                </a:lnTo>
                <a:lnTo>
                  <a:pt x="42760" y="87604"/>
                </a:lnTo>
                <a:lnTo>
                  <a:pt x="44856" y="98374"/>
                </a:lnTo>
                <a:lnTo>
                  <a:pt x="49885" y="109435"/>
                </a:lnTo>
                <a:lnTo>
                  <a:pt x="52806" y="113880"/>
                </a:lnTo>
                <a:lnTo>
                  <a:pt x="51130" y="116230"/>
                </a:lnTo>
                <a:lnTo>
                  <a:pt x="48844" y="116230"/>
                </a:lnTo>
                <a:lnTo>
                  <a:pt x="48628" y="116205"/>
                </a:lnTo>
                <a:lnTo>
                  <a:pt x="47066" y="115824"/>
                </a:lnTo>
                <a:lnTo>
                  <a:pt x="45148" y="113474"/>
                </a:lnTo>
                <a:lnTo>
                  <a:pt x="36398" y="111213"/>
                </a:lnTo>
                <a:lnTo>
                  <a:pt x="32994" y="105664"/>
                </a:lnTo>
                <a:lnTo>
                  <a:pt x="34810" y="127723"/>
                </a:lnTo>
                <a:lnTo>
                  <a:pt x="36766" y="149402"/>
                </a:lnTo>
                <a:lnTo>
                  <a:pt x="38735" y="169684"/>
                </a:lnTo>
                <a:lnTo>
                  <a:pt x="40576" y="187553"/>
                </a:lnTo>
                <a:lnTo>
                  <a:pt x="41859" y="176580"/>
                </a:lnTo>
                <a:lnTo>
                  <a:pt x="43446" y="166128"/>
                </a:lnTo>
                <a:lnTo>
                  <a:pt x="45288" y="156159"/>
                </a:lnTo>
                <a:lnTo>
                  <a:pt x="47345" y="146596"/>
                </a:lnTo>
                <a:lnTo>
                  <a:pt x="49885" y="134569"/>
                </a:lnTo>
                <a:lnTo>
                  <a:pt x="52057" y="121945"/>
                </a:lnTo>
                <a:lnTo>
                  <a:pt x="52819" y="116230"/>
                </a:lnTo>
                <a:lnTo>
                  <a:pt x="53771" y="109080"/>
                </a:lnTo>
                <a:lnTo>
                  <a:pt x="54927" y="96304"/>
                </a:lnTo>
                <a:close/>
              </a:path>
            </a:pathLst>
          </a:custGeom>
          <a:solidFill>
            <a:srgbClr val="C88F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g object 100"/>
          <p:cNvSpPr/>
          <p:nvPr/>
        </p:nvSpPr>
        <p:spPr>
          <a:xfrm>
            <a:off x="960367" y="19664755"/>
            <a:ext cx="45085" cy="152400"/>
          </a:xfrm>
          <a:custGeom>
            <a:avLst/>
            <a:gdLst/>
            <a:ahLst/>
            <a:cxnLst/>
            <a:rect l="l" t="t" r="r" b="b"/>
            <a:pathLst>
              <a:path w="45084" h="152400">
                <a:moveTo>
                  <a:pt x="32527" y="152025"/>
                </a:moveTo>
                <a:lnTo>
                  <a:pt x="34015" y="81006"/>
                </a:lnTo>
                <a:lnTo>
                  <a:pt x="44870" y="6944"/>
                </a:lnTo>
                <a:lnTo>
                  <a:pt x="44218" y="121196"/>
                </a:lnTo>
                <a:lnTo>
                  <a:pt x="32527" y="152025"/>
                </a:lnTo>
                <a:close/>
              </a:path>
              <a:path w="45084" h="152400">
                <a:moveTo>
                  <a:pt x="372" y="17632"/>
                </a:moveTo>
                <a:lnTo>
                  <a:pt x="0" y="1175"/>
                </a:lnTo>
                <a:lnTo>
                  <a:pt x="1951" y="0"/>
                </a:lnTo>
                <a:lnTo>
                  <a:pt x="372" y="17632"/>
                </a:lnTo>
                <a:close/>
              </a:path>
            </a:pathLst>
          </a:custGeom>
          <a:solidFill>
            <a:srgbClr val="0001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g object 101"/>
          <p:cNvSpPr/>
          <p:nvPr/>
        </p:nvSpPr>
        <p:spPr>
          <a:xfrm>
            <a:off x="942338" y="19416103"/>
            <a:ext cx="102235" cy="213360"/>
          </a:xfrm>
          <a:custGeom>
            <a:avLst/>
            <a:gdLst/>
            <a:ahLst/>
            <a:cxnLst/>
            <a:rect l="l" t="t" r="r" b="b"/>
            <a:pathLst>
              <a:path w="102234" h="213359">
                <a:moveTo>
                  <a:pt x="68017" y="56371"/>
                </a:moveTo>
                <a:lnTo>
                  <a:pt x="51000" y="24040"/>
                </a:lnTo>
                <a:lnTo>
                  <a:pt x="56144" y="19441"/>
                </a:lnTo>
                <a:lnTo>
                  <a:pt x="60034" y="18579"/>
                </a:lnTo>
                <a:lnTo>
                  <a:pt x="59009" y="14535"/>
                </a:lnTo>
                <a:lnTo>
                  <a:pt x="56914" y="0"/>
                </a:lnTo>
                <a:lnTo>
                  <a:pt x="78559" y="8949"/>
                </a:lnTo>
                <a:lnTo>
                  <a:pt x="79473" y="9132"/>
                </a:lnTo>
                <a:lnTo>
                  <a:pt x="99979" y="54130"/>
                </a:lnTo>
                <a:lnTo>
                  <a:pt x="70752" y="54130"/>
                </a:lnTo>
                <a:lnTo>
                  <a:pt x="70113" y="55332"/>
                </a:lnTo>
                <a:lnTo>
                  <a:pt x="69284" y="56110"/>
                </a:lnTo>
                <a:lnTo>
                  <a:pt x="68154" y="56358"/>
                </a:lnTo>
                <a:lnTo>
                  <a:pt x="68017" y="56371"/>
                </a:lnTo>
                <a:close/>
              </a:path>
              <a:path w="102234" h="213359">
                <a:moveTo>
                  <a:pt x="101506" y="124966"/>
                </a:moveTo>
                <a:lnTo>
                  <a:pt x="73683" y="124966"/>
                </a:lnTo>
                <a:lnTo>
                  <a:pt x="80118" y="121121"/>
                </a:lnTo>
                <a:lnTo>
                  <a:pt x="85353" y="116098"/>
                </a:lnTo>
                <a:lnTo>
                  <a:pt x="89068" y="110229"/>
                </a:lnTo>
                <a:lnTo>
                  <a:pt x="90942" y="103845"/>
                </a:lnTo>
                <a:lnTo>
                  <a:pt x="91125" y="101977"/>
                </a:lnTo>
                <a:lnTo>
                  <a:pt x="91125" y="94640"/>
                </a:lnTo>
                <a:lnTo>
                  <a:pt x="84225" y="89845"/>
                </a:lnTo>
                <a:lnTo>
                  <a:pt x="79023" y="85625"/>
                </a:lnTo>
                <a:lnTo>
                  <a:pt x="76129" y="74939"/>
                </a:lnTo>
                <a:lnTo>
                  <a:pt x="73441" y="64745"/>
                </a:lnTo>
                <a:lnTo>
                  <a:pt x="70752" y="54130"/>
                </a:lnTo>
                <a:lnTo>
                  <a:pt x="99979" y="54130"/>
                </a:lnTo>
                <a:lnTo>
                  <a:pt x="101506" y="124966"/>
                </a:lnTo>
                <a:close/>
              </a:path>
              <a:path w="102234" h="213359">
                <a:moveTo>
                  <a:pt x="68540" y="140893"/>
                </a:moveTo>
                <a:lnTo>
                  <a:pt x="68402" y="124822"/>
                </a:lnTo>
                <a:lnTo>
                  <a:pt x="71705" y="123764"/>
                </a:lnTo>
                <a:lnTo>
                  <a:pt x="72371" y="124188"/>
                </a:lnTo>
                <a:lnTo>
                  <a:pt x="73683" y="124966"/>
                </a:lnTo>
                <a:lnTo>
                  <a:pt x="101506" y="124966"/>
                </a:lnTo>
                <a:lnTo>
                  <a:pt x="101622" y="131087"/>
                </a:lnTo>
                <a:lnTo>
                  <a:pt x="100133" y="132073"/>
                </a:lnTo>
                <a:lnTo>
                  <a:pt x="99399" y="132485"/>
                </a:lnTo>
                <a:lnTo>
                  <a:pt x="94937" y="132485"/>
                </a:lnTo>
                <a:lnTo>
                  <a:pt x="68540" y="140893"/>
                </a:lnTo>
                <a:close/>
              </a:path>
              <a:path w="102234" h="213359">
                <a:moveTo>
                  <a:pt x="23173" y="212799"/>
                </a:moveTo>
                <a:lnTo>
                  <a:pt x="21743" y="212231"/>
                </a:lnTo>
                <a:lnTo>
                  <a:pt x="20261" y="211806"/>
                </a:lnTo>
                <a:lnTo>
                  <a:pt x="18734" y="211539"/>
                </a:lnTo>
                <a:lnTo>
                  <a:pt x="0" y="203399"/>
                </a:lnTo>
                <a:lnTo>
                  <a:pt x="5187" y="157395"/>
                </a:lnTo>
                <a:lnTo>
                  <a:pt x="60524" y="127331"/>
                </a:lnTo>
                <a:lnTo>
                  <a:pt x="57632" y="144368"/>
                </a:lnTo>
                <a:lnTo>
                  <a:pt x="51829" y="146210"/>
                </a:lnTo>
                <a:lnTo>
                  <a:pt x="41938" y="149988"/>
                </a:lnTo>
                <a:lnTo>
                  <a:pt x="33863" y="156946"/>
                </a:lnTo>
                <a:lnTo>
                  <a:pt x="28419" y="166114"/>
                </a:lnTo>
                <a:lnTo>
                  <a:pt x="26423" y="176516"/>
                </a:lnTo>
                <a:lnTo>
                  <a:pt x="23173" y="212799"/>
                </a:lnTo>
                <a:close/>
              </a:path>
              <a:path w="102234" h="213359">
                <a:moveTo>
                  <a:pt x="96902" y="133700"/>
                </a:moveTo>
                <a:lnTo>
                  <a:pt x="94937" y="132485"/>
                </a:lnTo>
                <a:lnTo>
                  <a:pt x="99399" y="132485"/>
                </a:lnTo>
                <a:lnTo>
                  <a:pt x="98560" y="132955"/>
                </a:lnTo>
                <a:lnTo>
                  <a:pt x="96902" y="133700"/>
                </a:lnTo>
                <a:close/>
              </a:path>
            </a:pathLst>
          </a:custGeom>
          <a:solidFill>
            <a:srgbClr val="C7C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g object 102"/>
          <p:cNvSpPr/>
          <p:nvPr/>
        </p:nvSpPr>
        <p:spPr>
          <a:xfrm>
            <a:off x="969695" y="19442556"/>
            <a:ext cx="230504" cy="151130"/>
          </a:xfrm>
          <a:custGeom>
            <a:avLst/>
            <a:gdLst/>
            <a:ahLst/>
            <a:cxnLst/>
            <a:rect l="l" t="t" r="r" b="b"/>
            <a:pathLst>
              <a:path w="230505" h="151130">
                <a:moveTo>
                  <a:pt x="69354" y="28613"/>
                </a:moveTo>
                <a:lnTo>
                  <a:pt x="64808" y="7759"/>
                </a:lnTo>
                <a:lnTo>
                  <a:pt x="59804" y="0"/>
                </a:lnTo>
                <a:lnTo>
                  <a:pt x="52019" y="1701"/>
                </a:lnTo>
                <a:lnTo>
                  <a:pt x="46863" y="6299"/>
                </a:lnTo>
                <a:lnTo>
                  <a:pt x="49136" y="16725"/>
                </a:lnTo>
                <a:lnTo>
                  <a:pt x="51904" y="24663"/>
                </a:lnTo>
                <a:lnTo>
                  <a:pt x="56045" y="31889"/>
                </a:lnTo>
                <a:lnTo>
                  <a:pt x="60490" y="37007"/>
                </a:lnTo>
                <a:lnTo>
                  <a:pt x="64147" y="38608"/>
                </a:lnTo>
                <a:lnTo>
                  <a:pt x="68046" y="37757"/>
                </a:lnTo>
                <a:lnTo>
                  <a:pt x="69354" y="28613"/>
                </a:lnTo>
                <a:close/>
              </a:path>
              <a:path w="230505" h="151130">
                <a:moveTo>
                  <a:pt x="183400" y="6299"/>
                </a:moveTo>
                <a:lnTo>
                  <a:pt x="178244" y="1701"/>
                </a:lnTo>
                <a:lnTo>
                  <a:pt x="170472" y="0"/>
                </a:lnTo>
                <a:lnTo>
                  <a:pt x="165468" y="7759"/>
                </a:lnTo>
                <a:lnTo>
                  <a:pt x="160921" y="28613"/>
                </a:lnTo>
                <a:lnTo>
                  <a:pt x="162242" y="37757"/>
                </a:lnTo>
                <a:lnTo>
                  <a:pt x="166128" y="38608"/>
                </a:lnTo>
                <a:lnTo>
                  <a:pt x="169799" y="37007"/>
                </a:lnTo>
                <a:lnTo>
                  <a:pt x="174244" y="31889"/>
                </a:lnTo>
                <a:lnTo>
                  <a:pt x="178384" y="24663"/>
                </a:lnTo>
                <a:lnTo>
                  <a:pt x="181140" y="16725"/>
                </a:lnTo>
                <a:lnTo>
                  <a:pt x="183400" y="6299"/>
                </a:lnTo>
                <a:close/>
              </a:path>
              <a:path w="230505" h="151130">
                <a:moveTo>
                  <a:pt x="230276" y="150545"/>
                </a:moveTo>
                <a:lnTo>
                  <a:pt x="205079" y="120484"/>
                </a:lnTo>
                <a:lnTo>
                  <a:pt x="168490" y="109664"/>
                </a:lnTo>
                <a:lnTo>
                  <a:pt x="158673" y="106235"/>
                </a:lnTo>
                <a:lnTo>
                  <a:pt x="150660" y="100190"/>
                </a:lnTo>
                <a:lnTo>
                  <a:pt x="145262" y="92379"/>
                </a:lnTo>
                <a:lnTo>
                  <a:pt x="143281" y="83616"/>
                </a:lnTo>
                <a:lnTo>
                  <a:pt x="143281" y="62026"/>
                </a:lnTo>
                <a:lnTo>
                  <a:pt x="86995" y="62026"/>
                </a:lnTo>
                <a:lnTo>
                  <a:pt x="86995" y="83616"/>
                </a:lnTo>
                <a:lnTo>
                  <a:pt x="85013" y="92379"/>
                </a:lnTo>
                <a:lnTo>
                  <a:pt x="79616" y="100190"/>
                </a:lnTo>
                <a:lnTo>
                  <a:pt x="71602" y="106235"/>
                </a:lnTo>
                <a:lnTo>
                  <a:pt x="61798" y="109664"/>
                </a:lnTo>
                <a:lnTo>
                  <a:pt x="25184" y="120484"/>
                </a:lnTo>
                <a:lnTo>
                  <a:pt x="15379" y="124231"/>
                </a:lnTo>
                <a:lnTo>
                  <a:pt x="7378" y="131140"/>
                </a:lnTo>
                <a:lnTo>
                  <a:pt x="1968" y="140233"/>
                </a:lnTo>
                <a:lnTo>
                  <a:pt x="0" y="150545"/>
                </a:lnTo>
                <a:lnTo>
                  <a:pt x="230276" y="150545"/>
                </a:lnTo>
                <a:close/>
              </a:path>
            </a:pathLst>
          </a:custGeom>
          <a:solidFill>
            <a:srgbClr val="C189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g object 103"/>
          <p:cNvSpPr/>
          <p:nvPr/>
        </p:nvSpPr>
        <p:spPr>
          <a:xfrm>
            <a:off x="1119883" y="1954225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520" y="1509"/>
                </a:moveTo>
                <a:lnTo>
                  <a:pt x="737" y="770"/>
                </a:lnTo>
                <a:lnTo>
                  <a:pt x="0" y="0"/>
                </a:lnTo>
                <a:lnTo>
                  <a:pt x="744" y="770"/>
                </a:lnTo>
                <a:lnTo>
                  <a:pt x="1520" y="1509"/>
                </a:lnTo>
                <a:close/>
              </a:path>
            </a:pathLst>
          </a:custGeom>
          <a:solidFill>
            <a:srgbClr val="D6C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g object 104"/>
          <p:cNvSpPr/>
          <p:nvPr/>
        </p:nvSpPr>
        <p:spPr>
          <a:xfrm>
            <a:off x="1124041" y="19546250"/>
            <a:ext cx="6985" cy="3810"/>
          </a:xfrm>
          <a:custGeom>
            <a:avLst/>
            <a:gdLst/>
            <a:ahLst/>
            <a:cxnLst/>
            <a:rect l="l" t="t" r="r" b="b"/>
            <a:pathLst>
              <a:path w="6984" h="3809">
                <a:moveTo>
                  <a:pt x="6592" y="3645"/>
                </a:moveTo>
                <a:lnTo>
                  <a:pt x="3133" y="2103"/>
                </a:lnTo>
                <a:lnTo>
                  <a:pt x="0" y="0"/>
                </a:lnTo>
                <a:lnTo>
                  <a:pt x="3139" y="2103"/>
                </a:lnTo>
                <a:lnTo>
                  <a:pt x="6592" y="3645"/>
                </a:lnTo>
                <a:close/>
              </a:path>
            </a:pathLst>
          </a:custGeom>
          <a:solidFill>
            <a:srgbClr val="B09E8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5" name="bg object 105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056500" y="19527075"/>
            <a:ext cx="195" cy="1816"/>
          </a:xfrm>
          <a:prstGeom prst="rect">
            <a:avLst/>
          </a:prstGeom>
        </p:spPr>
      </p:pic>
      <p:pic>
        <p:nvPicPr>
          <p:cNvPr id="106" name="bg object 106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535334" y="19342498"/>
            <a:ext cx="1648518" cy="761600"/>
          </a:xfrm>
          <a:prstGeom prst="rect">
            <a:avLst/>
          </a:prstGeom>
        </p:spPr>
      </p:pic>
      <p:pic>
        <p:nvPicPr>
          <p:cNvPr id="107" name="bg object 107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2537154" y="18926314"/>
            <a:ext cx="1596810" cy="1068902"/>
          </a:xfrm>
          <a:prstGeom prst="rect">
            <a:avLst/>
          </a:prstGeom>
        </p:spPr>
      </p:pic>
      <p:sp>
        <p:nvSpPr>
          <p:cNvPr id="108" name="bg object 108"/>
          <p:cNvSpPr/>
          <p:nvPr/>
        </p:nvSpPr>
        <p:spPr>
          <a:xfrm>
            <a:off x="4741278" y="15829952"/>
            <a:ext cx="10052050" cy="4201160"/>
          </a:xfrm>
          <a:custGeom>
            <a:avLst/>
            <a:gdLst/>
            <a:ahLst/>
            <a:cxnLst/>
            <a:rect l="l" t="t" r="r" b="b"/>
            <a:pathLst>
              <a:path w="10052050" h="4201159">
                <a:moveTo>
                  <a:pt x="34899" y="4181056"/>
                </a:moveTo>
                <a:lnTo>
                  <a:pt x="19761" y="4165917"/>
                </a:lnTo>
                <a:lnTo>
                  <a:pt x="15138" y="4165917"/>
                </a:lnTo>
                <a:lnTo>
                  <a:pt x="0" y="4181056"/>
                </a:lnTo>
                <a:lnTo>
                  <a:pt x="0" y="4185678"/>
                </a:lnTo>
                <a:lnTo>
                  <a:pt x="15138" y="4200817"/>
                </a:lnTo>
                <a:lnTo>
                  <a:pt x="19761" y="4200817"/>
                </a:lnTo>
                <a:lnTo>
                  <a:pt x="34899" y="4185678"/>
                </a:lnTo>
                <a:lnTo>
                  <a:pt x="34899" y="4183367"/>
                </a:lnTo>
                <a:lnTo>
                  <a:pt x="34899" y="4181056"/>
                </a:lnTo>
                <a:close/>
              </a:path>
              <a:path w="10052050" h="4201159">
                <a:moveTo>
                  <a:pt x="34899" y="3884384"/>
                </a:moveTo>
                <a:lnTo>
                  <a:pt x="19761" y="3869245"/>
                </a:lnTo>
                <a:lnTo>
                  <a:pt x="15138" y="3869245"/>
                </a:lnTo>
                <a:lnTo>
                  <a:pt x="0" y="3884384"/>
                </a:lnTo>
                <a:lnTo>
                  <a:pt x="0" y="3889006"/>
                </a:lnTo>
                <a:lnTo>
                  <a:pt x="15138" y="3904145"/>
                </a:lnTo>
                <a:lnTo>
                  <a:pt x="19761" y="3904145"/>
                </a:lnTo>
                <a:lnTo>
                  <a:pt x="34899" y="3889006"/>
                </a:lnTo>
                <a:lnTo>
                  <a:pt x="34899" y="3886695"/>
                </a:lnTo>
                <a:lnTo>
                  <a:pt x="34899" y="3884384"/>
                </a:lnTo>
                <a:close/>
              </a:path>
              <a:path w="10052050" h="4201159">
                <a:moveTo>
                  <a:pt x="34899" y="3587699"/>
                </a:moveTo>
                <a:lnTo>
                  <a:pt x="19761" y="3572560"/>
                </a:lnTo>
                <a:lnTo>
                  <a:pt x="15138" y="3572560"/>
                </a:lnTo>
                <a:lnTo>
                  <a:pt x="0" y="3587699"/>
                </a:lnTo>
                <a:lnTo>
                  <a:pt x="0" y="3592334"/>
                </a:lnTo>
                <a:lnTo>
                  <a:pt x="15138" y="3607473"/>
                </a:lnTo>
                <a:lnTo>
                  <a:pt x="19761" y="3607473"/>
                </a:lnTo>
                <a:lnTo>
                  <a:pt x="34899" y="3592334"/>
                </a:lnTo>
                <a:lnTo>
                  <a:pt x="34899" y="3590023"/>
                </a:lnTo>
                <a:lnTo>
                  <a:pt x="34899" y="3587699"/>
                </a:lnTo>
                <a:close/>
              </a:path>
              <a:path w="10052050" h="4201159">
                <a:moveTo>
                  <a:pt x="34899" y="3291027"/>
                </a:moveTo>
                <a:lnTo>
                  <a:pt x="19761" y="3275888"/>
                </a:lnTo>
                <a:lnTo>
                  <a:pt x="15138" y="3275888"/>
                </a:lnTo>
                <a:lnTo>
                  <a:pt x="0" y="3291027"/>
                </a:lnTo>
                <a:lnTo>
                  <a:pt x="0" y="3295650"/>
                </a:lnTo>
                <a:lnTo>
                  <a:pt x="15138" y="3310788"/>
                </a:lnTo>
                <a:lnTo>
                  <a:pt x="19761" y="3310788"/>
                </a:lnTo>
                <a:lnTo>
                  <a:pt x="34899" y="3295650"/>
                </a:lnTo>
                <a:lnTo>
                  <a:pt x="34899" y="3293338"/>
                </a:lnTo>
                <a:lnTo>
                  <a:pt x="34899" y="3291027"/>
                </a:lnTo>
                <a:close/>
              </a:path>
              <a:path w="10052050" h="4201159">
                <a:moveTo>
                  <a:pt x="34899" y="2994355"/>
                </a:moveTo>
                <a:lnTo>
                  <a:pt x="19761" y="2979216"/>
                </a:lnTo>
                <a:lnTo>
                  <a:pt x="15138" y="2979216"/>
                </a:lnTo>
                <a:lnTo>
                  <a:pt x="0" y="2994355"/>
                </a:lnTo>
                <a:lnTo>
                  <a:pt x="0" y="2998978"/>
                </a:lnTo>
                <a:lnTo>
                  <a:pt x="15138" y="3014116"/>
                </a:lnTo>
                <a:lnTo>
                  <a:pt x="19761" y="3014116"/>
                </a:lnTo>
                <a:lnTo>
                  <a:pt x="34899" y="2998978"/>
                </a:lnTo>
                <a:lnTo>
                  <a:pt x="34899" y="2996666"/>
                </a:lnTo>
                <a:lnTo>
                  <a:pt x="34899" y="2994355"/>
                </a:lnTo>
                <a:close/>
              </a:path>
              <a:path w="10052050" h="4201159">
                <a:moveTo>
                  <a:pt x="34899" y="2846019"/>
                </a:moveTo>
                <a:lnTo>
                  <a:pt x="19761" y="2830880"/>
                </a:lnTo>
                <a:lnTo>
                  <a:pt x="15138" y="2830880"/>
                </a:lnTo>
                <a:lnTo>
                  <a:pt x="0" y="2846019"/>
                </a:lnTo>
                <a:lnTo>
                  <a:pt x="0" y="2850642"/>
                </a:lnTo>
                <a:lnTo>
                  <a:pt x="15138" y="2865780"/>
                </a:lnTo>
                <a:lnTo>
                  <a:pt x="19761" y="2865780"/>
                </a:lnTo>
                <a:lnTo>
                  <a:pt x="34899" y="2850642"/>
                </a:lnTo>
                <a:lnTo>
                  <a:pt x="34899" y="2848330"/>
                </a:lnTo>
                <a:lnTo>
                  <a:pt x="34899" y="2846019"/>
                </a:lnTo>
                <a:close/>
              </a:path>
              <a:path w="10052050" h="4201159">
                <a:moveTo>
                  <a:pt x="34899" y="2697683"/>
                </a:moveTo>
                <a:lnTo>
                  <a:pt x="19761" y="2682544"/>
                </a:lnTo>
                <a:lnTo>
                  <a:pt x="15138" y="2682544"/>
                </a:lnTo>
                <a:lnTo>
                  <a:pt x="0" y="2697683"/>
                </a:lnTo>
                <a:lnTo>
                  <a:pt x="0" y="2702306"/>
                </a:lnTo>
                <a:lnTo>
                  <a:pt x="15138" y="2717444"/>
                </a:lnTo>
                <a:lnTo>
                  <a:pt x="19761" y="2717444"/>
                </a:lnTo>
                <a:lnTo>
                  <a:pt x="34899" y="2702306"/>
                </a:lnTo>
                <a:lnTo>
                  <a:pt x="34899" y="2699994"/>
                </a:lnTo>
                <a:lnTo>
                  <a:pt x="34899" y="2697683"/>
                </a:lnTo>
                <a:close/>
              </a:path>
              <a:path w="10052050" h="4201159">
                <a:moveTo>
                  <a:pt x="34899" y="2400998"/>
                </a:moveTo>
                <a:lnTo>
                  <a:pt x="19761" y="2385860"/>
                </a:lnTo>
                <a:lnTo>
                  <a:pt x="15138" y="2385860"/>
                </a:lnTo>
                <a:lnTo>
                  <a:pt x="0" y="2400998"/>
                </a:lnTo>
                <a:lnTo>
                  <a:pt x="0" y="2405634"/>
                </a:lnTo>
                <a:lnTo>
                  <a:pt x="15138" y="2420772"/>
                </a:lnTo>
                <a:lnTo>
                  <a:pt x="19761" y="2420772"/>
                </a:lnTo>
                <a:lnTo>
                  <a:pt x="34899" y="2405634"/>
                </a:lnTo>
                <a:lnTo>
                  <a:pt x="34899" y="2403322"/>
                </a:lnTo>
                <a:lnTo>
                  <a:pt x="34899" y="2400998"/>
                </a:lnTo>
                <a:close/>
              </a:path>
              <a:path w="10052050" h="4201159">
                <a:moveTo>
                  <a:pt x="34899" y="2252662"/>
                </a:moveTo>
                <a:lnTo>
                  <a:pt x="19761" y="2237524"/>
                </a:lnTo>
                <a:lnTo>
                  <a:pt x="15138" y="2237524"/>
                </a:lnTo>
                <a:lnTo>
                  <a:pt x="0" y="2252662"/>
                </a:lnTo>
                <a:lnTo>
                  <a:pt x="0" y="2257298"/>
                </a:lnTo>
                <a:lnTo>
                  <a:pt x="15138" y="2272436"/>
                </a:lnTo>
                <a:lnTo>
                  <a:pt x="19761" y="2272436"/>
                </a:lnTo>
                <a:lnTo>
                  <a:pt x="34899" y="2257298"/>
                </a:lnTo>
                <a:lnTo>
                  <a:pt x="34899" y="2254974"/>
                </a:lnTo>
                <a:lnTo>
                  <a:pt x="34899" y="2252662"/>
                </a:lnTo>
                <a:close/>
              </a:path>
              <a:path w="10052050" h="4201159">
                <a:moveTo>
                  <a:pt x="34899" y="1955990"/>
                </a:moveTo>
                <a:lnTo>
                  <a:pt x="19761" y="1940852"/>
                </a:lnTo>
                <a:lnTo>
                  <a:pt x="15138" y="1940852"/>
                </a:lnTo>
                <a:lnTo>
                  <a:pt x="0" y="1955990"/>
                </a:lnTo>
                <a:lnTo>
                  <a:pt x="0" y="1960613"/>
                </a:lnTo>
                <a:lnTo>
                  <a:pt x="15138" y="1975751"/>
                </a:lnTo>
                <a:lnTo>
                  <a:pt x="19761" y="1975751"/>
                </a:lnTo>
                <a:lnTo>
                  <a:pt x="34899" y="1960613"/>
                </a:lnTo>
                <a:lnTo>
                  <a:pt x="34899" y="1958301"/>
                </a:lnTo>
                <a:lnTo>
                  <a:pt x="34899" y="1955990"/>
                </a:lnTo>
                <a:close/>
              </a:path>
              <a:path w="10052050" h="4201159">
                <a:moveTo>
                  <a:pt x="34899" y="1659318"/>
                </a:moveTo>
                <a:lnTo>
                  <a:pt x="19761" y="1644180"/>
                </a:lnTo>
                <a:lnTo>
                  <a:pt x="15138" y="1644180"/>
                </a:lnTo>
                <a:lnTo>
                  <a:pt x="0" y="1659318"/>
                </a:lnTo>
                <a:lnTo>
                  <a:pt x="0" y="1663941"/>
                </a:lnTo>
                <a:lnTo>
                  <a:pt x="15138" y="1679079"/>
                </a:lnTo>
                <a:lnTo>
                  <a:pt x="19761" y="1679079"/>
                </a:lnTo>
                <a:lnTo>
                  <a:pt x="34899" y="1663941"/>
                </a:lnTo>
                <a:lnTo>
                  <a:pt x="34899" y="1661629"/>
                </a:lnTo>
                <a:lnTo>
                  <a:pt x="34899" y="1659318"/>
                </a:lnTo>
                <a:close/>
              </a:path>
              <a:path w="10052050" h="4201159">
                <a:moveTo>
                  <a:pt x="34899" y="1510982"/>
                </a:moveTo>
                <a:lnTo>
                  <a:pt x="19761" y="1495844"/>
                </a:lnTo>
                <a:lnTo>
                  <a:pt x="15138" y="1495844"/>
                </a:lnTo>
                <a:lnTo>
                  <a:pt x="0" y="1510982"/>
                </a:lnTo>
                <a:lnTo>
                  <a:pt x="0" y="1515605"/>
                </a:lnTo>
                <a:lnTo>
                  <a:pt x="15138" y="1530743"/>
                </a:lnTo>
                <a:lnTo>
                  <a:pt x="19761" y="1530743"/>
                </a:lnTo>
                <a:lnTo>
                  <a:pt x="34899" y="1515605"/>
                </a:lnTo>
                <a:lnTo>
                  <a:pt x="34899" y="1513293"/>
                </a:lnTo>
                <a:lnTo>
                  <a:pt x="34899" y="1510982"/>
                </a:lnTo>
                <a:close/>
              </a:path>
              <a:path w="10052050" h="4201159">
                <a:moveTo>
                  <a:pt x="34899" y="1362633"/>
                </a:moveTo>
                <a:lnTo>
                  <a:pt x="19761" y="1347508"/>
                </a:lnTo>
                <a:lnTo>
                  <a:pt x="15138" y="1347508"/>
                </a:lnTo>
                <a:lnTo>
                  <a:pt x="0" y="1362633"/>
                </a:lnTo>
                <a:lnTo>
                  <a:pt x="0" y="1367269"/>
                </a:lnTo>
                <a:lnTo>
                  <a:pt x="15138" y="1382407"/>
                </a:lnTo>
                <a:lnTo>
                  <a:pt x="19761" y="1382407"/>
                </a:lnTo>
                <a:lnTo>
                  <a:pt x="34899" y="1367269"/>
                </a:lnTo>
                <a:lnTo>
                  <a:pt x="34899" y="1364957"/>
                </a:lnTo>
                <a:lnTo>
                  <a:pt x="34899" y="1362633"/>
                </a:lnTo>
                <a:close/>
              </a:path>
              <a:path w="10052050" h="4201159">
                <a:moveTo>
                  <a:pt x="34899" y="1065961"/>
                </a:moveTo>
                <a:lnTo>
                  <a:pt x="19761" y="1050823"/>
                </a:lnTo>
                <a:lnTo>
                  <a:pt x="15138" y="1050823"/>
                </a:lnTo>
                <a:lnTo>
                  <a:pt x="0" y="1065961"/>
                </a:lnTo>
                <a:lnTo>
                  <a:pt x="0" y="1070597"/>
                </a:lnTo>
                <a:lnTo>
                  <a:pt x="15138" y="1085735"/>
                </a:lnTo>
                <a:lnTo>
                  <a:pt x="19761" y="1085735"/>
                </a:lnTo>
                <a:lnTo>
                  <a:pt x="34899" y="1070597"/>
                </a:lnTo>
                <a:lnTo>
                  <a:pt x="34899" y="1068273"/>
                </a:lnTo>
                <a:lnTo>
                  <a:pt x="34899" y="1065961"/>
                </a:lnTo>
                <a:close/>
              </a:path>
              <a:path w="10052050" h="4201159">
                <a:moveTo>
                  <a:pt x="34899" y="769289"/>
                </a:moveTo>
                <a:lnTo>
                  <a:pt x="19761" y="754151"/>
                </a:lnTo>
                <a:lnTo>
                  <a:pt x="15138" y="754151"/>
                </a:lnTo>
                <a:lnTo>
                  <a:pt x="0" y="769289"/>
                </a:lnTo>
                <a:lnTo>
                  <a:pt x="0" y="773912"/>
                </a:lnTo>
                <a:lnTo>
                  <a:pt x="15138" y="789051"/>
                </a:lnTo>
                <a:lnTo>
                  <a:pt x="19761" y="789051"/>
                </a:lnTo>
                <a:lnTo>
                  <a:pt x="34899" y="773912"/>
                </a:lnTo>
                <a:lnTo>
                  <a:pt x="34899" y="771601"/>
                </a:lnTo>
                <a:lnTo>
                  <a:pt x="34899" y="769289"/>
                </a:lnTo>
                <a:close/>
              </a:path>
              <a:path w="10052050" h="4201159">
                <a:moveTo>
                  <a:pt x="34899" y="620953"/>
                </a:moveTo>
                <a:lnTo>
                  <a:pt x="19761" y="605815"/>
                </a:lnTo>
                <a:lnTo>
                  <a:pt x="15138" y="605815"/>
                </a:lnTo>
                <a:lnTo>
                  <a:pt x="0" y="620953"/>
                </a:lnTo>
                <a:lnTo>
                  <a:pt x="0" y="625576"/>
                </a:lnTo>
                <a:lnTo>
                  <a:pt x="15138" y="640715"/>
                </a:lnTo>
                <a:lnTo>
                  <a:pt x="19761" y="640715"/>
                </a:lnTo>
                <a:lnTo>
                  <a:pt x="34899" y="625576"/>
                </a:lnTo>
                <a:lnTo>
                  <a:pt x="34899" y="623265"/>
                </a:lnTo>
                <a:lnTo>
                  <a:pt x="34899" y="620953"/>
                </a:lnTo>
                <a:close/>
              </a:path>
              <a:path w="10052050" h="4201159">
                <a:moveTo>
                  <a:pt x="10051605" y="236080"/>
                </a:moveTo>
                <a:lnTo>
                  <a:pt x="10043350" y="198640"/>
                </a:lnTo>
                <a:lnTo>
                  <a:pt x="10025113" y="156121"/>
                </a:lnTo>
                <a:lnTo>
                  <a:pt x="10000488" y="118948"/>
                </a:lnTo>
                <a:lnTo>
                  <a:pt x="9969538" y="86868"/>
                </a:lnTo>
                <a:lnTo>
                  <a:pt x="9932327" y="59791"/>
                </a:lnTo>
                <a:lnTo>
                  <a:pt x="9893846" y="39217"/>
                </a:lnTo>
                <a:lnTo>
                  <a:pt x="9853752" y="22961"/>
                </a:lnTo>
                <a:lnTo>
                  <a:pt x="9812350" y="10363"/>
                </a:lnTo>
                <a:lnTo>
                  <a:pt x="9769881" y="698"/>
                </a:lnTo>
                <a:lnTo>
                  <a:pt x="9766198" y="0"/>
                </a:lnTo>
                <a:lnTo>
                  <a:pt x="9758540" y="304"/>
                </a:lnTo>
                <a:lnTo>
                  <a:pt x="9757524" y="304"/>
                </a:lnTo>
                <a:lnTo>
                  <a:pt x="9756546" y="1778"/>
                </a:lnTo>
                <a:lnTo>
                  <a:pt x="9755568" y="2552"/>
                </a:lnTo>
                <a:lnTo>
                  <a:pt x="9759048" y="22834"/>
                </a:lnTo>
                <a:lnTo>
                  <a:pt x="9767735" y="39903"/>
                </a:lnTo>
                <a:lnTo>
                  <a:pt x="9781197" y="53479"/>
                </a:lnTo>
                <a:lnTo>
                  <a:pt x="9799041" y="63322"/>
                </a:lnTo>
                <a:lnTo>
                  <a:pt x="9828619" y="75095"/>
                </a:lnTo>
                <a:lnTo>
                  <a:pt x="9858146" y="87058"/>
                </a:lnTo>
                <a:lnTo>
                  <a:pt x="9916643" y="112204"/>
                </a:lnTo>
                <a:lnTo>
                  <a:pt x="9956165" y="134264"/>
                </a:lnTo>
                <a:lnTo>
                  <a:pt x="9991915" y="162433"/>
                </a:lnTo>
                <a:lnTo>
                  <a:pt x="10007244" y="191858"/>
                </a:lnTo>
                <a:lnTo>
                  <a:pt x="10006800" y="203822"/>
                </a:lnTo>
                <a:lnTo>
                  <a:pt x="9989947" y="252793"/>
                </a:lnTo>
                <a:lnTo>
                  <a:pt x="9965766" y="286689"/>
                </a:lnTo>
                <a:lnTo>
                  <a:pt x="9931235" y="320179"/>
                </a:lnTo>
                <a:lnTo>
                  <a:pt x="9879355" y="357454"/>
                </a:lnTo>
                <a:lnTo>
                  <a:pt x="9845154" y="377278"/>
                </a:lnTo>
                <a:lnTo>
                  <a:pt x="9828695" y="385648"/>
                </a:lnTo>
                <a:lnTo>
                  <a:pt x="9828695" y="472973"/>
                </a:lnTo>
                <a:lnTo>
                  <a:pt x="9824123" y="475907"/>
                </a:lnTo>
                <a:lnTo>
                  <a:pt x="9821850" y="477418"/>
                </a:lnTo>
                <a:lnTo>
                  <a:pt x="9821139" y="476415"/>
                </a:lnTo>
                <a:lnTo>
                  <a:pt x="9820224" y="475043"/>
                </a:lnTo>
                <a:lnTo>
                  <a:pt x="9822726" y="473748"/>
                </a:lnTo>
                <a:lnTo>
                  <a:pt x="9825203" y="472516"/>
                </a:lnTo>
                <a:lnTo>
                  <a:pt x="9827704" y="471208"/>
                </a:lnTo>
                <a:lnTo>
                  <a:pt x="9828695" y="472973"/>
                </a:lnTo>
                <a:lnTo>
                  <a:pt x="9828695" y="385648"/>
                </a:lnTo>
                <a:lnTo>
                  <a:pt x="9809886" y="395198"/>
                </a:lnTo>
                <a:lnTo>
                  <a:pt x="9773869" y="411759"/>
                </a:lnTo>
                <a:lnTo>
                  <a:pt x="9768002" y="414248"/>
                </a:lnTo>
                <a:lnTo>
                  <a:pt x="9768002" y="502335"/>
                </a:lnTo>
                <a:lnTo>
                  <a:pt x="9737090" y="509143"/>
                </a:lnTo>
                <a:lnTo>
                  <a:pt x="9766681" y="497586"/>
                </a:lnTo>
                <a:lnTo>
                  <a:pt x="9768002" y="502335"/>
                </a:lnTo>
                <a:lnTo>
                  <a:pt x="9768002" y="414248"/>
                </a:lnTo>
                <a:lnTo>
                  <a:pt x="9732442" y="429285"/>
                </a:lnTo>
                <a:lnTo>
                  <a:pt x="9732442" y="510857"/>
                </a:lnTo>
                <a:lnTo>
                  <a:pt x="9728937" y="513181"/>
                </a:lnTo>
                <a:lnTo>
                  <a:pt x="9724326" y="517664"/>
                </a:lnTo>
                <a:lnTo>
                  <a:pt x="9699066" y="526580"/>
                </a:lnTo>
                <a:lnTo>
                  <a:pt x="9641370" y="545947"/>
                </a:lnTo>
                <a:lnTo>
                  <a:pt x="9644393" y="543890"/>
                </a:lnTo>
                <a:lnTo>
                  <a:pt x="9648495" y="539699"/>
                </a:lnTo>
                <a:lnTo>
                  <a:pt x="9653181" y="538022"/>
                </a:lnTo>
                <a:lnTo>
                  <a:pt x="9731756" y="511086"/>
                </a:lnTo>
                <a:lnTo>
                  <a:pt x="9732442" y="510857"/>
                </a:lnTo>
                <a:lnTo>
                  <a:pt x="9732442" y="429285"/>
                </a:lnTo>
                <a:lnTo>
                  <a:pt x="9729724" y="430428"/>
                </a:lnTo>
                <a:lnTo>
                  <a:pt x="9685071" y="447624"/>
                </a:lnTo>
                <a:lnTo>
                  <a:pt x="9639922" y="463473"/>
                </a:lnTo>
                <a:lnTo>
                  <a:pt x="9636823" y="464477"/>
                </a:lnTo>
                <a:lnTo>
                  <a:pt x="9636823" y="547268"/>
                </a:lnTo>
                <a:lnTo>
                  <a:pt x="9610598" y="554024"/>
                </a:lnTo>
                <a:lnTo>
                  <a:pt x="9609963" y="550189"/>
                </a:lnTo>
                <a:lnTo>
                  <a:pt x="9634703" y="547497"/>
                </a:lnTo>
                <a:lnTo>
                  <a:pt x="9636823" y="547268"/>
                </a:lnTo>
                <a:lnTo>
                  <a:pt x="9636823" y="464477"/>
                </a:lnTo>
                <a:lnTo>
                  <a:pt x="9594355" y="478104"/>
                </a:lnTo>
                <a:lnTo>
                  <a:pt x="9548406" y="491642"/>
                </a:lnTo>
                <a:lnTo>
                  <a:pt x="9543618" y="492988"/>
                </a:lnTo>
                <a:lnTo>
                  <a:pt x="9538602" y="493445"/>
                </a:lnTo>
                <a:lnTo>
                  <a:pt x="9529394" y="495007"/>
                </a:lnTo>
                <a:lnTo>
                  <a:pt x="9536417" y="487476"/>
                </a:lnTo>
                <a:lnTo>
                  <a:pt x="9540469" y="482803"/>
                </a:lnTo>
                <a:lnTo>
                  <a:pt x="9609823" y="412369"/>
                </a:lnTo>
                <a:lnTo>
                  <a:pt x="9620936" y="399491"/>
                </a:lnTo>
                <a:lnTo>
                  <a:pt x="9625076" y="389369"/>
                </a:lnTo>
                <a:lnTo>
                  <a:pt x="9622574" y="378777"/>
                </a:lnTo>
                <a:lnTo>
                  <a:pt x="9613786" y="364477"/>
                </a:lnTo>
                <a:lnTo>
                  <a:pt x="9601073" y="347853"/>
                </a:lnTo>
                <a:lnTo>
                  <a:pt x="9590684" y="341541"/>
                </a:lnTo>
                <a:lnTo>
                  <a:pt x="9579140" y="345097"/>
                </a:lnTo>
                <a:lnTo>
                  <a:pt x="9562922" y="358063"/>
                </a:lnTo>
                <a:lnTo>
                  <a:pt x="9481718" y="430339"/>
                </a:lnTo>
                <a:lnTo>
                  <a:pt x="9454324" y="454075"/>
                </a:lnTo>
                <a:lnTo>
                  <a:pt x="9438665" y="466940"/>
                </a:lnTo>
                <a:lnTo>
                  <a:pt x="9422613" y="479361"/>
                </a:lnTo>
                <a:lnTo>
                  <a:pt x="9385351" y="507733"/>
                </a:lnTo>
                <a:lnTo>
                  <a:pt x="9380753" y="511924"/>
                </a:lnTo>
                <a:lnTo>
                  <a:pt x="9375115" y="516699"/>
                </a:lnTo>
                <a:lnTo>
                  <a:pt x="9381299" y="527773"/>
                </a:lnTo>
                <a:lnTo>
                  <a:pt x="9384271" y="533222"/>
                </a:lnTo>
                <a:lnTo>
                  <a:pt x="9411932" y="571538"/>
                </a:lnTo>
                <a:lnTo>
                  <a:pt x="9460243" y="593115"/>
                </a:lnTo>
                <a:lnTo>
                  <a:pt x="9482785" y="594880"/>
                </a:lnTo>
                <a:lnTo>
                  <a:pt x="9505277" y="597776"/>
                </a:lnTo>
                <a:lnTo>
                  <a:pt x="9521444" y="600214"/>
                </a:lnTo>
                <a:lnTo>
                  <a:pt x="9527743" y="601154"/>
                </a:lnTo>
                <a:lnTo>
                  <a:pt x="9538691" y="602716"/>
                </a:lnTo>
                <a:lnTo>
                  <a:pt x="9550235" y="604354"/>
                </a:lnTo>
                <a:lnTo>
                  <a:pt x="9576016" y="608787"/>
                </a:lnTo>
                <a:lnTo>
                  <a:pt x="9625914" y="623354"/>
                </a:lnTo>
                <a:lnTo>
                  <a:pt x="9663341" y="640435"/>
                </a:lnTo>
                <a:lnTo>
                  <a:pt x="9669640" y="644893"/>
                </a:lnTo>
                <a:lnTo>
                  <a:pt x="9675939" y="649287"/>
                </a:lnTo>
                <a:lnTo>
                  <a:pt x="9681502" y="653008"/>
                </a:lnTo>
                <a:lnTo>
                  <a:pt x="9686785" y="657047"/>
                </a:lnTo>
                <a:lnTo>
                  <a:pt x="9693808" y="662152"/>
                </a:lnTo>
                <a:lnTo>
                  <a:pt x="9695180" y="652132"/>
                </a:lnTo>
                <a:lnTo>
                  <a:pt x="9694113" y="643559"/>
                </a:lnTo>
                <a:lnTo>
                  <a:pt x="9691256" y="635965"/>
                </a:lnTo>
                <a:lnTo>
                  <a:pt x="9661804" y="597369"/>
                </a:lnTo>
                <a:lnTo>
                  <a:pt x="9629762" y="572681"/>
                </a:lnTo>
                <a:lnTo>
                  <a:pt x="9624593" y="569366"/>
                </a:lnTo>
                <a:lnTo>
                  <a:pt x="9619488" y="565899"/>
                </a:lnTo>
                <a:lnTo>
                  <a:pt x="9612160" y="561200"/>
                </a:lnTo>
                <a:lnTo>
                  <a:pt x="9618129" y="559244"/>
                </a:lnTo>
                <a:lnTo>
                  <a:pt x="9696653" y="533298"/>
                </a:lnTo>
                <a:lnTo>
                  <a:pt x="9698647" y="532625"/>
                </a:lnTo>
                <a:lnTo>
                  <a:pt x="9735464" y="519544"/>
                </a:lnTo>
                <a:lnTo>
                  <a:pt x="9742208" y="516915"/>
                </a:lnTo>
                <a:lnTo>
                  <a:pt x="9754819" y="512000"/>
                </a:lnTo>
                <a:lnTo>
                  <a:pt x="9771837" y="505371"/>
                </a:lnTo>
                <a:lnTo>
                  <a:pt x="9774212" y="504342"/>
                </a:lnTo>
                <a:lnTo>
                  <a:pt x="9803841" y="491401"/>
                </a:lnTo>
                <a:lnTo>
                  <a:pt x="9807600" y="489762"/>
                </a:lnTo>
                <a:lnTo>
                  <a:pt x="9842602" y="472376"/>
                </a:lnTo>
                <a:lnTo>
                  <a:pt x="9852355" y="466420"/>
                </a:lnTo>
                <a:lnTo>
                  <a:pt x="9861766" y="459790"/>
                </a:lnTo>
                <a:lnTo>
                  <a:pt x="9871227" y="453326"/>
                </a:lnTo>
                <a:lnTo>
                  <a:pt x="9923208" y="422503"/>
                </a:lnTo>
                <a:lnTo>
                  <a:pt x="9962045" y="392747"/>
                </a:lnTo>
                <a:lnTo>
                  <a:pt x="9991992" y="367004"/>
                </a:lnTo>
                <a:lnTo>
                  <a:pt x="10019005" y="338112"/>
                </a:lnTo>
                <a:lnTo>
                  <a:pt x="10039921" y="306095"/>
                </a:lnTo>
                <a:lnTo>
                  <a:pt x="10050628" y="272021"/>
                </a:lnTo>
                <a:lnTo>
                  <a:pt x="10051605" y="23608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9" name="bg object 109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4706313" y="16373672"/>
            <a:ext cx="10183284" cy="3730427"/>
          </a:xfrm>
          <a:prstGeom prst="rect">
            <a:avLst/>
          </a:prstGeom>
        </p:spPr>
      </p:pic>
      <p:sp>
        <p:nvSpPr>
          <p:cNvPr id="110" name="bg object 110"/>
          <p:cNvSpPr/>
          <p:nvPr/>
        </p:nvSpPr>
        <p:spPr>
          <a:xfrm>
            <a:off x="12871372" y="15566657"/>
            <a:ext cx="1539875" cy="408305"/>
          </a:xfrm>
          <a:custGeom>
            <a:avLst/>
            <a:gdLst/>
            <a:ahLst/>
            <a:cxnLst/>
            <a:rect l="l" t="t" r="r" b="b"/>
            <a:pathLst>
              <a:path w="1539875" h="408305">
                <a:moveTo>
                  <a:pt x="1437924" y="407782"/>
                </a:moveTo>
                <a:lnTo>
                  <a:pt x="101945" y="407782"/>
                </a:lnTo>
                <a:lnTo>
                  <a:pt x="62263" y="399771"/>
                </a:lnTo>
                <a:lnTo>
                  <a:pt x="29859" y="377923"/>
                </a:lnTo>
                <a:lnTo>
                  <a:pt x="8011" y="345518"/>
                </a:lnTo>
                <a:lnTo>
                  <a:pt x="0" y="305837"/>
                </a:lnTo>
                <a:lnTo>
                  <a:pt x="0" y="101945"/>
                </a:lnTo>
                <a:lnTo>
                  <a:pt x="8011" y="62263"/>
                </a:lnTo>
                <a:lnTo>
                  <a:pt x="29859" y="29859"/>
                </a:lnTo>
                <a:lnTo>
                  <a:pt x="62263" y="8011"/>
                </a:lnTo>
                <a:lnTo>
                  <a:pt x="101945" y="0"/>
                </a:lnTo>
                <a:lnTo>
                  <a:pt x="1437924" y="0"/>
                </a:lnTo>
                <a:lnTo>
                  <a:pt x="1476937" y="7760"/>
                </a:lnTo>
                <a:lnTo>
                  <a:pt x="1510010" y="29859"/>
                </a:lnTo>
                <a:lnTo>
                  <a:pt x="1532109" y="62932"/>
                </a:lnTo>
                <a:lnTo>
                  <a:pt x="1539869" y="101945"/>
                </a:lnTo>
                <a:lnTo>
                  <a:pt x="1539869" y="305837"/>
                </a:lnTo>
                <a:lnTo>
                  <a:pt x="1532109" y="344849"/>
                </a:lnTo>
                <a:lnTo>
                  <a:pt x="1510010" y="377923"/>
                </a:lnTo>
                <a:lnTo>
                  <a:pt x="1476937" y="400022"/>
                </a:lnTo>
                <a:lnTo>
                  <a:pt x="1437924" y="407782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g object 111"/>
          <p:cNvSpPr/>
          <p:nvPr/>
        </p:nvSpPr>
        <p:spPr>
          <a:xfrm>
            <a:off x="782355" y="5829149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4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062" y="804164"/>
            <a:ext cx="135731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062" y="4623943"/>
            <a:ext cx="135731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27625" y="18696814"/>
            <a:ext cx="48260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4062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58500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2476" y="5749566"/>
            <a:ext cx="434149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spc="2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GLOBAL</a:t>
            </a:r>
            <a:r>
              <a:rPr sz="1000" spc="2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WORKFORCE</a:t>
            </a:r>
            <a:r>
              <a:rPr sz="1000" spc="2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90" dirty="0">
                <a:solidFill>
                  <a:srgbClr val="0D0D0D"/>
                </a:solidFill>
                <a:latin typeface="Verdana"/>
                <a:cs typeface="Verdana"/>
              </a:rPr>
              <a:t>IS</a:t>
            </a:r>
            <a:r>
              <a:rPr sz="1000" spc="2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CHANGING</a:t>
            </a:r>
            <a:r>
              <a:rPr sz="1000" spc="2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DRAMATICALLY</a:t>
            </a:r>
            <a:r>
              <a:rPr sz="1000" spc="2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IN</a:t>
            </a:r>
            <a:r>
              <a:rPr sz="1000" spc="2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2476" y="5903122"/>
            <a:ext cx="4341495" cy="12776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400"/>
              </a:lnSpc>
              <a:spcBef>
                <a:spcPts val="95"/>
              </a:spcBef>
            </a:pP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TWENTY-FIRST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CENTURY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DUE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AN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EXTRAORDINARY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DEMOGRAPHIC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CHANGE.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THE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AGING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POPULATION,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 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TREND SEEN 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IN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MANY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NATIONS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AREAS, </a:t>
            </a:r>
            <a:r>
              <a:rPr sz="1000" spc="-90" dirty="0">
                <a:solidFill>
                  <a:srgbClr val="0D0D0D"/>
                </a:solidFill>
                <a:latin typeface="Verdana"/>
                <a:cs typeface="Verdana"/>
              </a:rPr>
              <a:t>IS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ONE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MOST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SIGNIFICANT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ELEMENTS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INFLUENCING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JOB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ENVIRONMENT.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CONCURRENTLY,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THERE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HAS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BEEN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NOTABLE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CHANGE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IN </a:t>
            </a:r>
            <a:r>
              <a:rPr sz="1000" spc="-9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RETIREMENT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TRENDS,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AS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PEOPLE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ARE OPTING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PUT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OFF 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THEIR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25" dirty="0">
                <a:solidFill>
                  <a:srgbClr val="0D0D0D"/>
                </a:solidFill>
                <a:latin typeface="Verdana"/>
                <a:cs typeface="Verdana"/>
              </a:rPr>
              <a:t>.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9365" y="5224880"/>
            <a:ext cx="1428115" cy="3187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00" spc="60" dirty="0">
                <a:solidFill>
                  <a:srgbClr val="FFFFFF"/>
                </a:solidFill>
                <a:latin typeface="Tahoma"/>
                <a:cs typeface="Tahoma"/>
              </a:rPr>
              <a:t>Introduction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00420" y="5073466"/>
            <a:ext cx="2788285" cy="467359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83185" rIns="0" bIns="0" rtlCol="0">
            <a:spAutoFit/>
          </a:bodyPr>
          <a:lstStyle/>
          <a:p>
            <a:pPr marL="409575">
              <a:lnSpc>
                <a:spcPct val="100000"/>
              </a:lnSpc>
              <a:spcBef>
                <a:spcPts val="655"/>
              </a:spcBef>
            </a:pPr>
            <a:r>
              <a:rPr sz="1900" spc="-8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24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EV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46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775" y="9932334"/>
            <a:ext cx="1111250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b="1" spc="30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800" b="1" spc="-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dirty="0">
                <a:solidFill>
                  <a:srgbClr val="0D0D0D"/>
                </a:solidFill>
                <a:latin typeface="Tahoma"/>
                <a:cs typeface="Tahoma"/>
              </a:rPr>
              <a:t>IMPACT:</a:t>
            </a:r>
            <a:endParaRPr sz="80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20006" y="10295328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60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0006" y="10592003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60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0006" y="10888679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60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08879" y="10207839"/>
            <a:ext cx="5609590" cy="9156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1700"/>
              </a:lnSpc>
              <a:spcBef>
                <a:spcPts val="90"/>
              </a:spcBef>
            </a:pPr>
            <a:r>
              <a:rPr sz="800" spc="-25" dirty="0">
                <a:solidFill>
                  <a:srgbClr val="0D0D0D"/>
                </a:solidFill>
                <a:latin typeface="Verdana"/>
                <a:cs typeface="Verdana"/>
              </a:rPr>
              <a:t>HIGH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WORKFORCE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PRODUCTIVITY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CORRELATES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WITH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STRONGER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ECONOMIC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 GROWTH,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HELPING </a:t>
            </a:r>
            <a:r>
              <a:rPr sz="800" spc="-2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ALLEVIATE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CHALLENGES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POSED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5" dirty="0">
                <a:solidFill>
                  <a:srgbClr val="0D0D0D"/>
                </a:solidFill>
                <a:latin typeface="Verdana"/>
                <a:cs typeface="Verdana"/>
              </a:rPr>
              <a:t>BY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AN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AGING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POPULATION.</a:t>
            </a:r>
            <a:endParaRPr sz="800">
              <a:latin typeface="Verdana"/>
              <a:cs typeface="Verdana"/>
            </a:endParaRPr>
          </a:p>
          <a:p>
            <a:pPr marL="12700" marR="5080">
              <a:lnSpc>
                <a:spcPct val="121700"/>
              </a:lnSpc>
            </a:pP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PRODUCTIVE</a:t>
            </a:r>
            <a:r>
              <a:rPr sz="800" spc="1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WORKFORCES</a:t>
            </a:r>
            <a:r>
              <a:rPr sz="800" spc="1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CONTRIBUTE</a:t>
            </a:r>
            <a:r>
              <a:rPr sz="800" spc="1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800" spc="1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HIGHER</a:t>
            </a:r>
            <a:r>
              <a:rPr sz="800" spc="1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TAX</a:t>
            </a:r>
            <a:r>
              <a:rPr sz="800" spc="1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REVENUES,</a:t>
            </a:r>
            <a:r>
              <a:rPr sz="800" spc="1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SUPPORTING</a:t>
            </a:r>
            <a:r>
              <a:rPr sz="800" spc="1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SOCIAL</a:t>
            </a:r>
            <a:r>
              <a:rPr sz="800" spc="1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SERVICES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FOR</a:t>
            </a:r>
            <a:r>
              <a:rPr sz="800" spc="-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ELDERLY.</a:t>
            </a:r>
            <a:endParaRPr sz="800">
              <a:latin typeface="Verdana"/>
              <a:cs typeface="Verdana"/>
            </a:endParaRPr>
          </a:p>
          <a:p>
            <a:pPr marL="12700" marR="5080">
              <a:lnSpc>
                <a:spcPct val="121700"/>
              </a:lnSpc>
            </a:pP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GLOBAL</a:t>
            </a:r>
            <a:r>
              <a:rPr sz="800" spc="1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COMPETITIVENESS</a:t>
            </a:r>
            <a:r>
              <a:rPr sz="800" spc="1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60" dirty="0">
                <a:solidFill>
                  <a:srgbClr val="0D0D0D"/>
                </a:solidFill>
                <a:latin typeface="Verdana"/>
                <a:cs typeface="Verdana"/>
              </a:rPr>
              <a:t>IS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ENHANCED</a:t>
            </a:r>
            <a:r>
              <a:rPr sz="800" spc="1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5" dirty="0">
                <a:solidFill>
                  <a:srgbClr val="0D0D0D"/>
                </a:solidFill>
                <a:latin typeface="Verdana"/>
                <a:cs typeface="Verdana"/>
              </a:rPr>
              <a:t>BY</a:t>
            </a:r>
            <a:r>
              <a:rPr sz="800" spc="1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HIGHLY</a:t>
            </a:r>
            <a:r>
              <a:rPr sz="800" spc="1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PRODUCTIVE</a:t>
            </a:r>
            <a:r>
              <a:rPr sz="800" spc="1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WORKFORCES,</a:t>
            </a:r>
            <a:r>
              <a:rPr sz="800" spc="1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ATTRACTING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INVESTMENTS</a:t>
            </a:r>
            <a:r>
              <a:rPr sz="800" spc="-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30" dirty="0">
                <a:solidFill>
                  <a:srgbClr val="0D0D0D"/>
                </a:solidFill>
                <a:latin typeface="Verdana"/>
                <a:cs typeface="Verdana"/>
              </a:rPr>
              <a:t>SKILLED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TALENT.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8775" y="11267371"/>
            <a:ext cx="1438910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b="1" spc="15" dirty="0">
                <a:solidFill>
                  <a:srgbClr val="0D0D0D"/>
                </a:solidFill>
                <a:latin typeface="Tahoma"/>
                <a:cs typeface="Tahoma"/>
              </a:rPr>
              <a:t>HEALTH</a:t>
            </a:r>
            <a:r>
              <a:rPr sz="800" b="1" spc="-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1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8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-5" dirty="0">
                <a:solidFill>
                  <a:srgbClr val="0D0D0D"/>
                </a:solidFill>
                <a:latin typeface="Tahoma"/>
                <a:cs typeface="Tahoma"/>
              </a:rPr>
              <a:t>WELL-BEING: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20006" y="11630366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0006" y="1177870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0006" y="12075379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08879" y="11542877"/>
            <a:ext cx="5609590" cy="7677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1700"/>
              </a:lnSpc>
              <a:spcBef>
                <a:spcPts val="90"/>
              </a:spcBef>
            </a:pP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HEALTH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STATUS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AGING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POPULATION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SIGNIFICANTLY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IMPACTS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WORKFORCE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PRODUCTIVITY. </a:t>
            </a:r>
            <a:r>
              <a:rPr sz="800" spc="-2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HEALTHY </a:t>
            </a:r>
            <a:r>
              <a:rPr sz="800" spc="-35" dirty="0">
                <a:solidFill>
                  <a:srgbClr val="0D0D0D"/>
                </a:solidFill>
                <a:latin typeface="Verdana"/>
                <a:cs typeface="Verdana"/>
              </a:rPr>
              <a:t>INDIVIDUALS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ARE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MORE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LIKELY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CONTRIBUTE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ECONOMIC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ACTIVITY, WHILE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POOR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HEALTH </a:t>
            </a:r>
            <a:r>
              <a:rPr sz="800" spc="-2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CAN</a:t>
            </a:r>
            <a:r>
              <a:rPr sz="800" spc="-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LEAD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REDUCED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PRODUCTIVITY.</a:t>
            </a:r>
            <a:endParaRPr sz="800">
              <a:latin typeface="Verdana"/>
              <a:cs typeface="Verdana"/>
            </a:endParaRPr>
          </a:p>
          <a:p>
            <a:pPr marL="12700" marR="5080">
              <a:lnSpc>
                <a:spcPct val="121700"/>
              </a:lnSpc>
            </a:pP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SOCIAL</a:t>
            </a:r>
            <a:r>
              <a:rPr sz="800" spc="229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FACTORS,</a:t>
            </a:r>
            <a:r>
              <a:rPr sz="800" spc="2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INCLUDING</a:t>
            </a:r>
            <a:r>
              <a:rPr sz="800" spc="2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INCLUSIVE</a:t>
            </a:r>
            <a:r>
              <a:rPr sz="800" spc="229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WORKPLACE</a:t>
            </a:r>
            <a:r>
              <a:rPr sz="800" spc="2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POLICIES</a:t>
            </a:r>
            <a:r>
              <a:rPr sz="800" spc="2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2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SOCIAL</a:t>
            </a:r>
            <a:r>
              <a:rPr sz="800" spc="229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SUPPORT</a:t>
            </a:r>
            <a:r>
              <a:rPr sz="800" spc="2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NETWORKS,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INFLUENCE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WELL-BEING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PRODUCTIVITY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OLDER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WORKERS.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8775" y="12454072"/>
            <a:ext cx="125920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b="1" spc="10" dirty="0">
                <a:solidFill>
                  <a:srgbClr val="0D0D0D"/>
                </a:solidFill>
                <a:latin typeface="Tahoma"/>
                <a:cs typeface="Tahoma"/>
              </a:rPr>
              <a:t>POLICY</a:t>
            </a:r>
            <a:r>
              <a:rPr sz="800" b="1" spc="-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-15" dirty="0">
                <a:solidFill>
                  <a:srgbClr val="0D0D0D"/>
                </a:solidFill>
                <a:latin typeface="Tahoma"/>
                <a:cs typeface="Tahoma"/>
              </a:rPr>
              <a:t>IMPLICATIONS: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20006" y="12817067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08879" y="12729578"/>
            <a:ext cx="5609590" cy="3225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1700"/>
              </a:lnSpc>
              <a:spcBef>
                <a:spcPts val="90"/>
              </a:spcBef>
            </a:pP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POLICYMAKERS</a:t>
            </a:r>
            <a:r>
              <a:rPr sz="800" spc="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BUSINESSES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SHOULD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ADOPT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HOLISTIC</a:t>
            </a:r>
            <a:r>
              <a:rPr sz="800" spc="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APPROACH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ADDRESS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COMPLEX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INTERPLAY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ECONOMIC,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HEALTH,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SOCIAL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FACTORS.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20006" y="13113742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08879" y="13026252"/>
            <a:ext cx="5609590" cy="3225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1700"/>
              </a:lnSpc>
              <a:spcBef>
                <a:spcPts val="90"/>
              </a:spcBef>
            </a:pP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AGE-FRIENDLY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WORKPLACE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POLICIES,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INVESTMENTS</a:t>
            </a:r>
            <a:r>
              <a:rPr sz="800" spc="29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65" dirty="0">
                <a:solidFill>
                  <a:srgbClr val="0D0D0D"/>
                </a:solidFill>
                <a:latin typeface="Verdana"/>
                <a:cs typeface="Verdana"/>
              </a:rPr>
              <a:t>IN</a:t>
            </a:r>
            <a:r>
              <a:rPr sz="800" spc="-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HEALTHCARE,</a:t>
            </a:r>
            <a:r>
              <a:rPr sz="800" spc="29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29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POSITIVE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SOCIETAL </a:t>
            </a:r>
            <a:r>
              <a:rPr sz="800" spc="-2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ATTITUDES</a:t>
            </a:r>
            <a:r>
              <a:rPr sz="800" spc="-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TOWARD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AGING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ARE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ESSENTIAL.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20006" y="13410417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08879" y="13322929"/>
            <a:ext cx="5608955" cy="3225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1700"/>
              </a:lnSpc>
              <a:spcBef>
                <a:spcPts val="90"/>
              </a:spcBef>
            </a:pP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ADEQUATE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SOCIAL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WELFARE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PROGRAMS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CAN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REDUCE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FINANCIAL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PRESSURE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FOR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EARLY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RETIREMENT </a:t>
            </a:r>
            <a:r>
              <a:rPr sz="800" spc="-2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SUPPORT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CONTINUED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WORKFORCE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PARTICIPATION.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68096" y="9222659"/>
            <a:ext cx="3966210" cy="572135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0" rIns="0" bIns="0" rtlCol="0">
            <a:spAutoFit/>
          </a:bodyPr>
          <a:lstStyle/>
          <a:p>
            <a:pPr marL="136525" algn="ctr">
              <a:lnSpc>
                <a:spcPts val="2065"/>
              </a:lnSpc>
            </a:pP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210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1850" spc="-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254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1850" spc="-3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185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85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850" spc="-9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4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3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3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1850" spc="-24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850" spc="-8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85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21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850" spc="-300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2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850" spc="-295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endParaRPr sz="1850">
              <a:latin typeface="Tahoma"/>
              <a:cs typeface="Tahoma"/>
            </a:endParaRPr>
          </a:p>
          <a:p>
            <a:pPr marL="208279" algn="ctr">
              <a:lnSpc>
                <a:spcPts val="2045"/>
              </a:lnSpc>
              <a:spcBef>
                <a:spcPts val="390"/>
              </a:spcBef>
            </a:pP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21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45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135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1850" spc="-4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850" spc="-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3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2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1850" spc="-24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85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5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endParaRPr sz="185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52881" y="14142921"/>
            <a:ext cx="1942464" cy="3187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00" spc="-190" dirty="0">
                <a:solidFill>
                  <a:srgbClr val="FFFFFF"/>
                </a:solidFill>
                <a:latin typeface="Tahoma"/>
                <a:cs typeface="Tahoma"/>
              </a:rPr>
              <a:t>RECOMMENDATIONS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273805" y="3320465"/>
            <a:ext cx="9493250" cy="1359535"/>
          </a:xfrm>
          <a:custGeom>
            <a:avLst/>
            <a:gdLst/>
            <a:ahLst/>
            <a:cxnLst/>
            <a:rect l="l" t="t" r="r" b="b"/>
            <a:pathLst>
              <a:path w="9493250" h="1359535">
                <a:moveTo>
                  <a:pt x="8749536" y="1359466"/>
                </a:moveTo>
                <a:lnTo>
                  <a:pt x="743568" y="1359466"/>
                </a:lnTo>
                <a:lnTo>
                  <a:pt x="695261" y="1352975"/>
                </a:lnTo>
                <a:lnTo>
                  <a:pt x="651854" y="1334657"/>
                </a:lnTo>
                <a:lnTo>
                  <a:pt x="615078" y="1306244"/>
                </a:lnTo>
                <a:lnTo>
                  <a:pt x="586664" y="1269467"/>
                </a:lnTo>
                <a:lnTo>
                  <a:pt x="568346" y="1226060"/>
                </a:lnTo>
                <a:lnTo>
                  <a:pt x="561855" y="1177753"/>
                </a:lnTo>
                <a:lnTo>
                  <a:pt x="561855" y="908563"/>
                </a:lnTo>
                <a:lnTo>
                  <a:pt x="555364" y="860256"/>
                </a:lnTo>
                <a:lnTo>
                  <a:pt x="537046" y="816849"/>
                </a:lnTo>
                <a:lnTo>
                  <a:pt x="508633" y="780072"/>
                </a:lnTo>
                <a:lnTo>
                  <a:pt x="471856" y="751659"/>
                </a:lnTo>
                <a:lnTo>
                  <a:pt x="428449" y="733341"/>
                </a:lnTo>
                <a:lnTo>
                  <a:pt x="380143" y="726850"/>
                </a:lnTo>
                <a:lnTo>
                  <a:pt x="181712" y="726850"/>
                </a:lnTo>
                <a:lnTo>
                  <a:pt x="133406" y="720359"/>
                </a:lnTo>
                <a:lnTo>
                  <a:pt x="89998" y="702041"/>
                </a:lnTo>
                <a:lnTo>
                  <a:pt x="53222" y="673628"/>
                </a:lnTo>
                <a:lnTo>
                  <a:pt x="24809" y="636851"/>
                </a:lnTo>
                <a:lnTo>
                  <a:pt x="6490" y="593444"/>
                </a:lnTo>
                <a:lnTo>
                  <a:pt x="0" y="545137"/>
                </a:lnTo>
                <a:lnTo>
                  <a:pt x="0" y="181712"/>
                </a:lnTo>
                <a:lnTo>
                  <a:pt x="6490" y="133406"/>
                </a:lnTo>
                <a:lnTo>
                  <a:pt x="24809" y="89998"/>
                </a:lnTo>
                <a:lnTo>
                  <a:pt x="53222" y="53222"/>
                </a:lnTo>
                <a:lnTo>
                  <a:pt x="89998" y="24809"/>
                </a:lnTo>
                <a:lnTo>
                  <a:pt x="133406" y="6490"/>
                </a:lnTo>
                <a:lnTo>
                  <a:pt x="181712" y="0"/>
                </a:lnTo>
                <a:lnTo>
                  <a:pt x="9311392" y="0"/>
                </a:lnTo>
                <a:lnTo>
                  <a:pt x="9380930" y="13832"/>
                </a:lnTo>
                <a:lnTo>
                  <a:pt x="9439881" y="53222"/>
                </a:lnTo>
                <a:lnTo>
                  <a:pt x="9479272" y="112174"/>
                </a:lnTo>
                <a:lnTo>
                  <a:pt x="9493104" y="181712"/>
                </a:lnTo>
                <a:lnTo>
                  <a:pt x="9493104" y="545137"/>
                </a:lnTo>
                <a:lnTo>
                  <a:pt x="9479272" y="614676"/>
                </a:lnTo>
                <a:lnTo>
                  <a:pt x="9439881" y="673628"/>
                </a:lnTo>
                <a:lnTo>
                  <a:pt x="9380930" y="713018"/>
                </a:lnTo>
                <a:lnTo>
                  <a:pt x="9311392" y="726850"/>
                </a:lnTo>
                <a:lnTo>
                  <a:pt x="9112961" y="726850"/>
                </a:lnTo>
                <a:lnTo>
                  <a:pt x="9077345" y="730374"/>
                </a:lnTo>
                <a:lnTo>
                  <a:pt x="9012147" y="757380"/>
                </a:lnTo>
                <a:lnTo>
                  <a:pt x="8961778" y="807748"/>
                </a:lnTo>
                <a:lnTo>
                  <a:pt x="8934773" y="872947"/>
                </a:lnTo>
                <a:lnTo>
                  <a:pt x="8931249" y="908563"/>
                </a:lnTo>
                <a:lnTo>
                  <a:pt x="8931249" y="1177753"/>
                </a:lnTo>
                <a:lnTo>
                  <a:pt x="8924758" y="1226060"/>
                </a:lnTo>
                <a:lnTo>
                  <a:pt x="8906440" y="1269467"/>
                </a:lnTo>
                <a:lnTo>
                  <a:pt x="8878026" y="1306244"/>
                </a:lnTo>
                <a:lnTo>
                  <a:pt x="8841250" y="1334657"/>
                </a:lnTo>
                <a:lnTo>
                  <a:pt x="8797842" y="1352975"/>
                </a:lnTo>
                <a:lnTo>
                  <a:pt x="8749536" y="1359466"/>
                </a:lnTo>
                <a:close/>
              </a:path>
            </a:pathLst>
          </a:custGeom>
          <a:solidFill>
            <a:srgbClr val="F5F5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442597" y="1638788"/>
            <a:ext cx="11842750" cy="21663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1770">
              <a:lnSpc>
                <a:spcPct val="100000"/>
              </a:lnSpc>
              <a:spcBef>
                <a:spcPts val="105"/>
              </a:spcBef>
            </a:pPr>
            <a:r>
              <a:rPr sz="2950" spc="-8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2950" spc="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950" spc="-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950" spc="-40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2950" spc="-14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950" spc="-17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950" spc="-10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295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950" spc="-56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950" spc="-8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295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950" spc="-15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2950" spc="-40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2950" spc="-2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950" spc="-46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950" spc="-36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950" spc="-13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950" spc="-235" dirty="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sz="2950" spc="-260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295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950" spc="-13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950" spc="-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950" spc="-56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950" spc="-36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950" spc="-56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950" spc="-42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2950" spc="-46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950" spc="-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950" spc="-229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95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950" spc="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950" spc="-36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950" spc="-47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295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950" spc="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950" spc="-180" dirty="0">
                <a:solidFill>
                  <a:srgbClr val="FFFFFF"/>
                </a:solidFill>
                <a:latin typeface="Tahoma"/>
                <a:cs typeface="Tahoma"/>
              </a:rPr>
              <a:t>CC</a:t>
            </a:r>
            <a:r>
              <a:rPr sz="2950" spc="-56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950" spc="-40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2950" spc="-36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950" spc="-17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950" spc="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950" spc="-36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950" spc="-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950" spc="-10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endParaRPr sz="2950" dirty="0">
              <a:latin typeface="Tahoma"/>
              <a:cs typeface="Tahoma"/>
            </a:endParaRPr>
          </a:p>
          <a:p>
            <a:pPr marL="574040" marR="2691765" indent="-561975">
              <a:lnSpc>
                <a:spcPct val="116900"/>
              </a:lnSpc>
              <a:spcBef>
                <a:spcPts val="455"/>
              </a:spcBef>
            </a:pPr>
            <a:r>
              <a:rPr sz="3550" spc="-200" dirty="0">
                <a:solidFill>
                  <a:srgbClr val="F46E16"/>
                </a:solidFill>
                <a:latin typeface="Tahoma"/>
                <a:cs typeface="Tahoma"/>
              </a:rPr>
              <a:t>T</a:t>
            </a:r>
            <a:r>
              <a:rPr sz="3550" spc="-409" dirty="0">
                <a:solidFill>
                  <a:srgbClr val="F46E16"/>
                </a:solidFill>
                <a:latin typeface="Tahoma"/>
                <a:cs typeface="Tahoma"/>
              </a:rPr>
              <a:t>H</a:t>
            </a:r>
            <a:r>
              <a:rPr sz="3550" spc="-145" dirty="0">
                <a:solidFill>
                  <a:srgbClr val="F46E16"/>
                </a:solidFill>
                <a:latin typeface="Tahoma"/>
                <a:cs typeface="Tahoma"/>
              </a:rPr>
              <a:t>E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550" dirty="0">
                <a:solidFill>
                  <a:srgbClr val="F46E16"/>
                </a:solidFill>
                <a:latin typeface="Tahoma"/>
                <a:cs typeface="Tahoma"/>
              </a:rPr>
              <a:t>I</a:t>
            </a:r>
            <a:r>
              <a:rPr sz="3550" spc="-500" dirty="0">
                <a:solidFill>
                  <a:srgbClr val="F46E16"/>
                </a:solidFill>
                <a:latin typeface="Tahoma"/>
                <a:cs typeface="Tahoma"/>
              </a:rPr>
              <a:t>M</a:t>
            </a:r>
            <a:r>
              <a:rPr sz="3550" spc="-65" dirty="0">
                <a:solidFill>
                  <a:srgbClr val="F46E16"/>
                </a:solidFill>
                <a:latin typeface="Tahoma"/>
                <a:cs typeface="Tahoma"/>
              </a:rPr>
              <a:t>P</a:t>
            </a:r>
            <a:r>
              <a:rPr sz="3550" spc="15" dirty="0">
                <a:solidFill>
                  <a:srgbClr val="F46E16"/>
                </a:solidFill>
                <a:latin typeface="Tahoma"/>
                <a:cs typeface="Tahoma"/>
              </a:rPr>
              <a:t>A</a:t>
            </a:r>
            <a:r>
              <a:rPr sz="3550" spc="-210" dirty="0">
                <a:solidFill>
                  <a:srgbClr val="F46E16"/>
                </a:solidFill>
                <a:latin typeface="Tahoma"/>
                <a:cs typeface="Tahoma"/>
              </a:rPr>
              <a:t>C</a:t>
            </a:r>
            <a:r>
              <a:rPr sz="3550" spc="-195" dirty="0">
                <a:solidFill>
                  <a:srgbClr val="F46E16"/>
                </a:solidFill>
                <a:latin typeface="Tahoma"/>
                <a:cs typeface="Tahoma"/>
              </a:rPr>
              <a:t>T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670" dirty="0">
                <a:solidFill>
                  <a:srgbClr val="F46E16"/>
                </a:solidFill>
                <a:latin typeface="Tahoma"/>
                <a:cs typeface="Tahoma"/>
              </a:rPr>
              <a:t>O</a:t>
            </a:r>
            <a:r>
              <a:rPr sz="3550" spc="-95" dirty="0">
                <a:solidFill>
                  <a:srgbClr val="F46E16"/>
                </a:solidFill>
                <a:latin typeface="Tahoma"/>
                <a:cs typeface="Tahoma"/>
              </a:rPr>
              <a:t>F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65" dirty="0">
                <a:solidFill>
                  <a:srgbClr val="F46E16"/>
                </a:solidFill>
                <a:latin typeface="Tahoma"/>
                <a:cs typeface="Tahoma"/>
              </a:rPr>
              <a:t>P</a:t>
            </a:r>
            <a:r>
              <a:rPr sz="3550" spc="-670" dirty="0">
                <a:solidFill>
                  <a:srgbClr val="F46E16"/>
                </a:solidFill>
                <a:latin typeface="Tahoma"/>
                <a:cs typeface="Tahoma"/>
              </a:rPr>
              <a:t>O</a:t>
            </a:r>
            <a:r>
              <a:rPr sz="3550" spc="-65" dirty="0">
                <a:solidFill>
                  <a:srgbClr val="F46E16"/>
                </a:solidFill>
                <a:latin typeface="Tahoma"/>
                <a:cs typeface="Tahoma"/>
              </a:rPr>
              <a:t>P</a:t>
            </a:r>
            <a:r>
              <a:rPr sz="3550" spc="-470" dirty="0">
                <a:solidFill>
                  <a:srgbClr val="F46E16"/>
                </a:solidFill>
                <a:latin typeface="Tahoma"/>
                <a:cs typeface="Tahoma"/>
              </a:rPr>
              <a:t>U</a:t>
            </a:r>
            <a:r>
              <a:rPr sz="3550" spc="-160" dirty="0">
                <a:solidFill>
                  <a:srgbClr val="F46E16"/>
                </a:solidFill>
                <a:latin typeface="Tahoma"/>
                <a:cs typeface="Tahoma"/>
              </a:rPr>
              <a:t>L</a:t>
            </a:r>
            <a:r>
              <a:rPr sz="3550" spc="15" dirty="0">
                <a:solidFill>
                  <a:srgbClr val="F46E16"/>
                </a:solidFill>
                <a:latin typeface="Tahoma"/>
                <a:cs typeface="Tahoma"/>
              </a:rPr>
              <a:t>A</a:t>
            </a:r>
            <a:r>
              <a:rPr sz="3550" spc="-200" dirty="0">
                <a:solidFill>
                  <a:srgbClr val="F46E16"/>
                </a:solidFill>
                <a:latin typeface="Tahoma"/>
                <a:cs typeface="Tahoma"/>
              </a:rPr>
              <a:t>T</a:t>
            </a:r>
            <a:r>
              <a:rPr sz="3550" spc="-550" dirty="0">
                <a:solidFill>
                  <a:srgbClr val="F46E16"/>
                </a:solidFill>
                <a:latin typeface="Tahoma"/>
                <a:cs typeface="Tahoma"/>
              </a:rPr>
              <a:t>I</a:t>
            </a:r>
            <a:r>
              <a:rPr sz="3550" spc="-670" dirty="0">
                <a:solidFill>
                  <a:srgbClr val="F46E16"/>
                </a:solidFill>
                <a:latin typeface="Tahoma"/>
                <a:cs typeface="Tahoma"/>
              </a:rPr>
              <a:t>O</a:t>
            </a:r>
            <a:r>
              <a:rPr sz="3550" spc="-425" dirty="0">
                <a:solidFill>
                  <a:srgbClr val="F46E16"/>
                </a:solidFill>
                <a:latin typeface="Tahoma"/>
                <a:cs typeface="Tahoma"/>
              </a:rPr>
              <a:t>N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15" dirty="0">
                <a:solidFill>
                  <a:srgbClr val="F46E16"/>
                </a:solidFill>
                <a:latin typeface="Tahoma"/>
                <a:cs typeface="Tahoma"/>
              </a:rPr>
              <a:t>A</a:t>
            </a:r>
            <a:r>
              <a:rPr sz="3550" spc="-580" dirty="0">
                <a:solidFill>
                  <a:srgbClr val="F46E16"/>
                </a:solidFill>
                <a:latin typeface="Tahoma"/>
                <a:cs typeface="Tahoma"/>
              </a:rPr>
              <a:t>G</a:t>
            </a:r>
            <a:r>
              <a:rPr sz="3550" spc="-550" dirty="0">
                <a:solidFill>
                  <a:srgbClr val="F46E16"/>
                </a:solidFill>
                <a:latin typeface="Tahoma"/>
                <a:cs typeface="Tahoma"/>
              </a:rPr>
              <a:t>I</a:t>
            </a:r>
            <a:r>
              <a:rPr sz="3550" spc="-430" dirty="0">
                <a:solidFill>
                  <a:srgbClr val="F46E16"/>
                </a:solidFill>
                <a:latin typeface="Tahoma"/>
                <a:cs typeface="Tahoma"/>
              </a:rPr>
              <a:t>N</a:t>
            </a:r>
            <a:r>
              <a:rPr sz="3550" spc="-575" dirty="0">
                <a:solidFill>
                  <a:srgbClr val="F46E16"/>
                </a:solidFill>
                <a:latin typeface="Tahoma"/>
                <a:cs typeface="Tahoma"/>
              </a:rPr>
              <a:t>G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15" dirty="0">
                <a:solidFill>
                  <a:srgbClr val="F46E16"/>
                </a:solidFill>
                <a:latin typeface="Tahoma"/>
                <a:cs typeface="Tahoma"/>
              </a:rPr>
              <a:t>A</a:t>
            </a:r>
            <a:r>
              <a:rPr sz="3550" spc="-430" dirty="0">
                <a:solidFill>
                  <a:srgbClr val="F46E16"/>
                </a:solidFill>
                <a:latin typeface="Tahoma"/>
                <a:cs typeface="Tahoma"/>
              </a:rPr>
              <a:t>N</a:t>
            </a:r>
            <a:r>
              <a:rPr sz="3550" spc="-560" dirty="0">
                <a:solidFill>
                  <a:srgbClr val="F46E16"/>
                </a:solidFill>
                <a:latin typeface="Tahoma"/>
                <a:cs typeface="Tahoma"/>
              </a:rPr>
              <a:t>D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565" dirty="0">
                <a:solidFill>
                  <a:srgbClr val="F46E16"/>
                </a:solidFill>
                <a:latin typeface="Tahoma"/>
                <a:cs typeface="Tahoma"/>
              </a:rPr>
              <a:t>D</a:t>
            </a:r>
            <a:r>
              <a:rPr sz="3550" spc="-150" dirty="0">
                <a:solidFill>
                  <a:srgbClr val="F46E16"/>
                </a:solidFill>
                <a:latin typeface="Tahoma"/>
                <a:cs typeface="Tahoma"/>
              </a:rPr>
              <a:t>E</a:t>
            </a:r>
            <a:r>
              <a:rPr sz="3550" spc="-160" dirty="0">
                <a:solidFill>
                  <a:srgbClr val="F46E16"/>
                </a:solidFill>
                <a:latin typeface="Tahoma"/>
                <a:cs typeface="Tahoma"/>
              </a:rPr>
              <a:t>L</a:t>
            </a:r>
            <a:r>
              <a:rPr sz="3550" spc="15" dirty="0">
                <a:solidFill>
                  <a:srgbClr val="F46E16"/>
                </a:solidFill>
                <a:latin typeface="Tahoma"/>
                <a:cs typeface="Tahoma"/>
              </a:rPr>
              <a:t>A</a:t>
            </a:r>
            <a:r>
              <a:rPr sz="3550" spc="-114" dirty="0">
                <a:solidFill>
                  <a:srgbClr val="F46E16"/>
                </a:solidFill>
                <a:latin typeface="Tahoma"/>
                <a:cs typeface="Tahoma"/>
              </a:rPr>
              <a:t>Y</a:t>
            </a:r>
            <a:r>
              <a:rPr sz="3550" spc="-150" dirty="0">
                <a:solidFill>
                  <a:srgbClr val="F46E16"/>
                </a:solidFill>
                <a:latin typeface="Tahoma"/>
                <a:cs typeface="Tahoma"/>
              </a:rPr>
              <a:t>E</a:t>
            </a:r>
            <a:r>
              <a:rPr sz="3550" spc="-360" dirty="0">
                <a:solidFill>
                  <a:srgbClr val="F46E16"/>
                </a:solidFill>
                <a:latin typeface="Tahoma"/>
                <a:cs typeface="Tahoma"/>
              </a:rPr>
              <a:t>D  </a:t>
            </a:r>
            <a:r>
              <a:rPr sz="3550" spc="-285" dirty="0">
                <a:solidFill>
                  <a:srgbClr val="F46E16"/>
                </a:solidFill>
                <a:latin typeface="Tahoma"/>
                <a:cs typeface="Tahoma"/>
              </a:rPr>
              <a:t>RETIREMENT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550" dirty="0">
                <a:solidFill>
                  <a:srgbClr val="F46E16"/>
                </a:solidFill>
                <a:latin typeface="Tahoma"/>
                <a:cs typeface="Tahoma"/>
              </a:rPr>
              <a:t>ON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385" dirty="0">
                <a:solidFill>
                  <a:srgbClr val="F46E16"/>
                </a:solidFill>
                <a:latin typeface="Tahoma"/>
                <a:cs typeface="Tahoma"/>
              </a:rPr>
              <a:t>WORKFORCE</a:t>
            </a:r>
            <a:r>
              <a:rPr sz="3550" spc="-40" dirty="0">
                <a:solidFill>
                  <a:srgbClr val="F46E16"/>
                </a:solidFill>
                <a:latin typeface="Tahoma"/>
                <a:cs typeface="Tahoma"/>
              </a:rPr>
              <a:t> </a:t>
            </a:r>
            <a:r>
              <a:rPr sz="3550" spc="-335" dirty="0">
                <a:solidFill>
                  <a:srgbClr val="F46E16"/>
                </a:solidFill>
                <a:latin typeface="Tahoma"/>
                <a:cs typeface="Tahoma"/>
              </a:rPr>
              <a:t>PRODUCTIVITY</a:t>
            </a:r>
            <a:endParaRPr sz="3550" dirty="0">
              <a:latin typeface="Tahoma"/>
              <a:cs typeface="Tahoma"/>
            </a:endParaRPr>
          </a:p>
          <a:p>
            <a:pPr marL="21590">
              <a:lnSpc>
                <a:spcPct val="100000"/>
              </a:lnSpc>
              <a:spcBef>
                <a:spcPts val="825"/>
              </a:spcBef>
              <a:tabLst>
                <a:tab pos="5046345" algn="l"/>
              </a:tabLst>
            </a:pPr>
            <a:r>
              <a:rPr lang="en-US" sz="1650" b="1" spc="-10" dirty="0">
                <a:latin typeface="Courier New"/>
                <a:cs typeface="Courier New"/>
              </a:rPr>
              <a:t>            </a:t>
            </a:r>
            <a:r>
              <a:rPr sz="1650" b="1" spc="-10" dirty="0">
                <a:latin typeface="Courier New"/>
                <a:cs typeface="Courier New"/>
              </a:rPr>
              <a:t>PREPARED</a:t>
            </a:r>
            <a:r>
              <a:rPr sz="1650" b="1" spc="10" dirty="0">
                <a:latin typeface="Courier New"/>
                <a:cs typeface="Courier New"/>
              </a:rPr>
              <a:t> </a:t>
            </a:r>
            <a:r>
              <a:rPr sz="1650" b="1" spc="-5" dirty="0">
                <a:latin typeface="Courier New"/>
                <a:cs typeface="Courier New"/>
              </a:rPr>
              <a:t>BY:</a:t>
            </a:r>
            <a:r>
              <a:rPr sz="1650" b="1" spc="10" dirty="0">
                <a:latin typeface="Courier New"/>
                <a:cs typeface="Courier New"/>
              </a:rPr>
              <a:t> </a:t>
            </a:r>
            <a:r>
              <a:rPr sz="1650" b="1" spc="-10" dirty="0">
                <a:latin typeface="Courier New"/>
                <a:cs typeface="Courier New"/>
              </a:rPr>
              <a:t>NURMIRA</a:t>
            </a:r>
            <a:r>
              <a:rPr sz="1650" b="1" spc="5" dirty="0">
                <a:latin typeface="Courier New"/>
                <a:cs typeface="Courier New"/>
              </a:rPr>
              <a:t> </a:t>
            </a:r>
            <a:r>
              <a:rPr sz="1650" b="1" spc="-10" dirty="0">
                <a:latin typeface="Courier New"/>
                <a:cs typeface="Courier New"/>
              </a:rPr>
              <a:t>NABILLA</a:t>
            </a:r>
            <a:r>
              <a:rPr sz="1650" b="1" spc="10" dirty="0">
                <a:latin typeface="Courier New"/>
                <a:cs typeface="Courier New"/>
              </a:rPr>
              <a:t> </a:t>
            </a:r>
            <a:r>
              <a:rPr sz="1650" b="1" spc="-5" dirty="0">
                <a:latin typeface="Courier New"/>
                <a:cs typeface="Courier New"/>
              </a:rPr>
              <a:t>BINTI</a:t>
            </a:r>
            <a:r>
              <a:rPr sz="1650" b="1" spc="10" dirty="0">
                <a:latin typeface="Courier New"/>
                <a:cs typeface="Courier New"/>
              </a:rPr>
              <a:t> </a:t>
            </a:r>
            <a:r>
              <a:rPr sz="1650" b="1" spc="-10" dirty="0">
                <a:latin typeface="Courier New"/>
                <a:cs typeface="Courier New"/>
              </a:rPr>
              <a:t>HAZLAN</a:t>
            </a:r>
            <a:r>
              <a:rPr lang="en-US" sz="1650" b="1" spc="-10" dirty="0">
                <a:latin typeface="Courier New"/>
                <a:cs typeface="Courier New"/>
              </a:rPr>
              <a:t>,</a:t>
            </a:r>
            <a:r>
              <a:rPr lang="en-MY" sz="1650" b="1" spc="-10" dirty="0">
                <a:latin typeface="Courier New"/>
                <a:cs typeface="Courier New"/>
              </a:rPr>
              <a:t> CHEONG</a:t>
            </a:r>
            <a:r>
              <a:rPr lang="en-MY" sz="1650" b="1" spc="10" dirty="0">
                <a:latin typeface="Courier New"/>
                <a:cs typeface="Courier New"/>
              </a:rPr>
              <a:t> </a:t>
            </a:r>
            <a:r>
              <a:rPr lang="en-MY" sz="1650" b="1" spc="-5" dirty="0">
                <a:latin typeface="Courier New"/>
                <a:cs typeface="Courier New"/>
              </a:rPr>
              <a:t>JIA</a:t>
            </a:r>
            <a:r>
              <a:rPr lang="en-MY" sz="1650" b="1" spc="5" dirty="0">
                <a:latin typeface="Courier New"/>
                <a:cs typeface="Courier New"/>
              </a:rPr>
              <a:t> </a:t>
            </a:r>
            <a:r>
              <a:rPr lang="en-MY" sz="1650" b="1" spc="-5" dirty="0">
                <a:latin typeface="Courier New"/>
                <a:cs typeface="Courier New"/>
              </a:rPr>
              <a:t>QI</a:t>
            </a:r>
            <a:endParaRPr sz="1650" dirty="0">
              <a:latin typeface="Courier New"/>
              <a:cs typeface="Courier New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82355" y="7459495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882476" y="7354590"/>
            <a:ext cx="4361815" cy="920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400"/>
              </a:lnSpc>
              <a:spcBef>
                <a:spcPts val="95"/>
              </a:spcBef>
            </a:pP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ADDITIONALLY,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MORE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PRODUCTIVE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WORKERS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OFTEN 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STAY 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IN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J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B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SS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125" dirty="0">
                <a:solidFill>
                  <a:srgbClr val="0D0D0D"/>
                </a:solidFill>
                <a:latin typeface="Verdana"/>
                <a:cs typeface="Verdana"/>
              </a:rPr>
              <a:t>.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B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85" dirty="0">
                <a:solidFill>
                  <a:srgbClr val="0D0D0D"/>
                </a:solidFill>
                <a:latin typeface="Verdana"/>
                <a:cs typeface="Verdana"/>
              </a:rPr>
              <a:t>W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N 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AGES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60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74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EXCEED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AVERAGE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YOUNGER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WORKER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WHEN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COMPARING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WORKER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PRODUCTIVITY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USING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HOURLY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WAGES,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WHICH</a:t>
            </a:r>
            <a:r>
              <a:rPr sz="1000" spc="-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90" dirty="0">
                <a:solidFill>
                  <a:srgbClr val="0D0D0D"/>
                </a:solidFill>
                <a:latin typeface="Verdana"/>
                <a:cs typeface="Verdana"/>
              </a:rPr>
              <a:t>IS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spc="-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TRADITIONAL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STATISTIC.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082813" y="9634684"/>
            <a:ext cx="1216660" cy="3187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00" spc="16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900" spc="-4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900" spc="-1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900" spc="16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900" spc="434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900" spc="-6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900" spc="7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1900" spc="-1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4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900" spc="-1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246178" y="9220936"/>
            <a:ext cx="4523740" cy="570230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0" rIns="0" bIns="0" rtlCol="0">
            <a:spAutoFit/>
          </a:bodyPr>
          <a:lstStyle/>
          <a:p>
            <a:pPr marL="184785" algn="ctr">
              <a:lnSpc>
                <a:spcPts val="2065"/>
              </a:lnSpc>
            </a:pP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210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1850" spc="-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254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1850" spc="-3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185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85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850" spc="-9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4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2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8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85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850" spc="-55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254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2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850" spc="-9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endParaRPr sz="1850">
              <a:latin typeface="Tahoma"/>
              <a:cs typeface="Tahoma"/>
            </a:endParaRPr>
          </a:p>
          <a:p>
            <a:pPr marL="184150" algn="ctr">
              <a:lnSpc>
                <a:spcPts val="2030"/>
              </a:lnSpc>
              <a:spcBef>
                <a:spcPts val="390"/>
              </a:spcBef>
            </a:pP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21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45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135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1850" spc="-4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850" spc="-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850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50" spc="-3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185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850" spc="-3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850" spc="-2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1850" spc="-24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85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1850" spc="-28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85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850" spc="-5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endParaRPr sz="185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845056" y="9928770"/>
            <a:ext cx="1433195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b="1" spc="20" dirty="0">
                <a:solidFill>
                  <a:srgbClr val="0D0D0D"/>
                </a:solidFill>
                <a:latin typeface="Tahoma"/>
                <a:cs typeface="Tahoma"/>
              </a:rPr>
              <a:t>LABOR</a:t>
            </a:r>
            <a:r>
              <a:rPr sz="800" b="1" spc="-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40" dirty="0">
                <a:solidFill>
                  <a:srgbClr val="0D0D0D"/>
                </a:solidFill>
                <a:latin typeface="Tahoma"/>
                <a:cs typeface="Tahoma"/>
              </a:rPr>
              <a:t>FORCE</a:t>
            </a:r>
            <a:r>
              <a:rPr sz="8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5" dirty="0">
                <a:solidFill>
                  <a:srgbClr val="0D0D0D"/>
                </a:solidFill>
                <a:latin typeface="Tahoma"/>
                <a:cs typeface="Tahoma"/>
              </a:rPr>
              <a:t>DYNAMICS:</a:t>
            </a:r>
            <a:endParaRPr sz="800">
              <a:latin typeface="Tahoma"/>
              <a:cs typeface="Tahom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936288" y="10300360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60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936288" y="10605761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60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025024" y="10208483"/>
            <a:ext cx="5117465" cy="789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25200"/>
              </a:lnSpc>
              <a:spcBef>
                <a:spcPts val="90"/>
              </a:spcBef>
            </a:pP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DELAYED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RETIREMENT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ALTERS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COMPOSITION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LABOR FORCE,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INFLUENCING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AGE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5" dirty="0">
                <a:solidFill>
                  <a:srgbClr val="0D0D0D"/>
                </a:solidFill>
                <a:latin typeface="Verdana"/>
                <a:cs typeface="Verdana"/>
              </a:rPr>
              <a:t>DISTRIBUTION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POTENTIALLY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EASING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BURDEN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ON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SOCIAL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SECURITY</a:t>
            </a:r>
            <a:r>
              <a:rPr sz="8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SYSTEMS.</a:t>
            </a:r>
            <a:endParaRPr sz="800">
              <a:latin typeface="Verdana"/>
              <a:cs typeface="Verdana"/>
            </a:endParaRPr>
          </a:p>
          <a:p>
            <a:pPr marL="12700" marR="5080" algn="just">
              <a:lnSpc>
                <a:spcPct val="125200"/>
              </a:lnSpc>
              <a:spcBef>
                <a:spcPts val="5"/>
              </a:spcBef>
            </a:pP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OLDER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35" dirty="0">
                <a:solidFill>
                  <a:srgbClr val="0D0D0D"/>
                </a:solidFill>
                <a:latin typeface="Verdana"/>
                <a:cs typeface="Verdana"/>
              </a:rPr>
              <a:t>INDIVIDUALS</a:t>
            </a:r>
            <a:r>
              <a:rPr sz="8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REMAINING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65" dirty="0">
                <a:solidFill>
                  <a:srgbClr val="0D0D0D"/>
                </a:solidFill>
                <a:latin typeface="Verdana"/>
                <a:cs typeface="Verdana"/>
              </a:rPr>
              <a:t>IN</a:t>
            </a:r>
            <a:r>
              <a:rPr sz="800" spc="-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WORKFORCE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5" dirty="0">
                <a:solidFill>
                  <a:srgbClr val="0D0D0D"/>
                </a:solidFill>
                <a:latin typeface="Verdana"/>
                <a:cs typeface="Verdana"/>
              </a:rPr>
              <a:t>MAY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LEAD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A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MORE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BALANCED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DEPENDENCY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RATIO,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REDUCING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PRESSURE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ON YOUNGER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GENERATIONS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SUPPORT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5" dirty="0">
                <a:solidFill>
                  <a:srgbClr val="0D0D0D"/>
                </a:solidFill>
                <a:latin typeface="Verdana"/>
                <a:cs typeface="Verdana"/>
              </a:rPr>
              <a:t>RETIREES.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936288" y="1152196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936288" y="1182736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845056" y="11150374"/>
            <a:ext cx="5297170" cy="91630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b="1" spc="-10" dirty="0">
                <a:solidFill>
                  <a:srgbClr val="0D0D0D"/>
                </a:solidFill>
                <a:latin typeface="Tahoma"/>
                <a:cs typeface="Tahoma"/>
              </a:rPr>
              <a:t>SKILLS</a:t>
            </a:r>
            <a:r>
              <a:rPr sz="800" b="1" spc="-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1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8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dirty="0">
                <a:solidFill>
                  <a:srgbClr val="0D0D0D"/>
                </a:solidFill>
                <a:latin typeface="Tahoma"/>
                <a:cs typeface="Tahoma"/>
              </a:rPr>
              <a:t>EXPERIENCE:</a:t>
            </a:r>
            <a:endParaRPr sz="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950">
              <a:latin typeface="Tahoma"/>
              <a:cs typeface="Tahoma"/>
            </a:endParaRPr>
          </a:p>
          <a:p>
            <a:pPr marL="192405" marR="5080">
              <a:lnSpc>
                <a:spcPct val="125200"/>
              </a:lnSpc>
              <a:spcBef>
                <a:spcPts val="5"/>
              </a:spcBef>
            </a:pP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DELAYED</a:t>
            </a:r>
            <a:r>
              <a:rPr sz="800" spc="2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RETIREMENT</a:t>
            </a:r>
            <a:r>
              <a:rPr sz="800" spc="2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ALLOWS</a:t>
            </a:r>
            <a:r>
              <a:rPr sz="800" spc="19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ORGANIZATIONS</a:t>
            </a:r>
            <a:r>
              <a:rPr sz="800" spc="2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800" spc="1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BENEFIT</a:t>
            </a:r>
            <a:r>
              <a:rPr sz="800" spc="2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FROM</a:t>
            </a:r>
            <a:r>
              <a:rPr sz="800" spc="1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204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WEALTH</a:t>
            </a:r>
            <a:r>
              <a:rPr sz="800" spc="19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 </a:t>
            </a:r>
            <a:r>
              <a:rPr sz="800" spc="-2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EXPERIENCE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KNOWLEDGE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POSSESSED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5" dirty="0">
                <a:solidFill>
                  <a:srgbClr val="0D0D0D"/>
                </a:solidFill>
                <a:latin typeface="Verdana"/>
                <a:cs typeface="Verdana"/>
              </a:rPr>
              <a:t>BY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OLDER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WORKERS.</a:t>
            </a:r>
            <a:endParaRPr sz="800">
              <a:latin typeface="Verdana"/>
              <a:cs typeface="Verdana"/>
            </a:endParaRPr>
          </a:p>
          <a:p>
            <a:pPr marL="192405" marR="5080">
              <a:lnSpc>
                <a:spcPct val="125200"/>
              </a:lnSpc>
            </a:pP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TRANSFER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30" dirty="0">
                <a:solidFill>
                  <a:srgbClr val="0D0D0D"/>
                </a:solidFill>
                <a:latin typeface="Verdana"/>
                <a:cs typeface="Verdana"/>
              </a:rPr>
              <a:t>SKILLS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FROM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OLDER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YOUNGER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WORKERS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DURING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EXTENDED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WORKING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LIVES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CAN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CONTRIBUTE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ORGANIZATIONAL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5" dirty="0">
                <a:solidFill>
                  <a:srgbClr val="0D0D0D"/>
                </a:solidFill>
                <a:latin typeface="Verdana"/>
                <a:cs typeface="Verdana"/>
              </a:rPr>
              <a:t>RESILIENCE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20" dirty="0">
                <a:solidFill>
                  <a:srgbClr val="0D0D0D"/>
                </a:solidFill>
                <a:latin typeface="Verdana"/>
                <a:cs typeface="Verdana"/>
              </a:rPr>
              <a:t>INNOVATION.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845056" y="12219277"/>
            <a:ext cx="135763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-13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800" b="1" spc="5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800" b="1" spc="-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800" b="1" spc="-1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800" b="1" spc="40" dirty="0">
                <a:solidFill>
                  <a:srgbClr val="0D0D0D"/>
                </a:solidFill>
                <a:latin typeface="Tahoma"/>
                <a:cs typeface="Tahoma"/>
              </a:rPr>
              <a:t>V</a:t>
            </a:r>
            <a:r>
              <a:rPr sz="800" b="1" spc="-1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800" b="1" spc="-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800" b="1" spc="15" dirty="0">
                <a:solidFill>
                  <a:srgbClr val="0D0D0D"/>
                </a:solidFill>
                <a:latin typeface="Tahoma"/>
                <a:cs typeface="Tahoma"/>
              </a:rPr>
              <a:t>U</a:t>
            </a:r>
            <a:r>
              <a:rPr sz="800" b="1" spc="3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800" b="1" spc="-5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80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800" b="1" spc="95" dirty="0">
                <a:solidFill>
                  <a:srgbClr val="0D0D0D"/>
                </a:solidFill>
                <a:latin typeface="Tahoma"/>
                <a:cs typeface="Tahoma"/>
              </a:rPr>
              <a:t>W</a:t>
            </a:r>
            <a:r>
              <a:rPr sz="800" b="1" spc="20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800" b="1" spc="-10" dirty="0">
                <a:solidFill>
                  <a:srgbClr val="0D0D0D"/>
                </a:solidFill>
                <a:latin typeface="Tahoma"/>
                <a:cs typeface="Tahoma"/>
              </a:rPr>
              <a:t>LL</a:t>
            </a:r>
            <a:r>
              <a:rPr sz="800" b="1" spc="-50" dirty="0">
                <a:solidFill>
                  <a:srgbClr val="0D0D0D"/>
                </a:solidFill>
                <a:latin typeface="Tahoma"/>
                <a:cs typeface="Tahoma"/>
              </a:rPr>
              <a:t>-</a:t>
            </a:r>
            <a:r>
              <a:rPr sz="800" b="1" spc="25" dirty="0">
                <a:solidFill>
                  <a:srgbClr val="0D0D0D"/>
                </a:solidFill>
                <a:latin typeface="Tahoma"/>
                <a:cs typeface="Tahoma"/>
              </a:rPr>
              <a:t>B</a:t>
            </a:r>
            <a:r>
              <a:rPr sz="800" b="1" spc="20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800" b="1" spc="-1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800" b="1" spc="5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800" b="1" spc="80" dirty="0">
                <a:solidFill>
                  <a:srgbClr val="0D0D0D"/>
                </a:solidFill>
                <a:latin typeface="Tahoma"/>
                <a:cs typeface="Tahoma"/>
              </a:rPr>
              <a:t>G</a:t>
            </a:r>
            <a:r>
              <a:rPr sz="800" b="1" spc="-95" dirty="0">
                <a:solidFill>
                  <a:srgbClr val="0D0D0D"/>
                </a:solidFill>
                <a:latin typeface="Tahoma"/>
                <a:cs typeface="Tahoma"/>
              </a:rPr>
              <a:t>:</a:t>
            </a:r>
            <a:endParaRPr sz="800">
              <a:latin typeface="Tahoma"/>
              <a:cs typeface="Tahom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936288" y="12590867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7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936288" y="13048967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65" y="34902"/>
                </a:moveTo>
                <a:lnTo>
                  <a:pt x="15137" y="34902"/>
                </a:lnTo>
                <a:lnTo>
                  <a:pt x="12911" y="34459"/>
                </a:lnTo>
                <a:lnTo>
                  <a:pt x="0" y="19765"/>
                </a:lnTo>
                <a:lnTo>
                  <a:pt x="0" y="15136"/>
                </a:lnTo>
                <a:lnTo>
                  <a:pt x="15137" y="0"/>
                </a:lnTo>
                <a:lnTo>
                  <a:pt x="19765" y="0"/>
                </a:lnTo>
                <a:lnTo>
                  <a:pt x="34902" y="17451"/>
                </a:lnTo>
                <a:lnTo>
                  <a:pt x="34902" y="19765"/>
                </a:lnTo>
                <a:lnTo>
                  <a:pt x="19765" y="34902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025024" y="12498989"/>
            <a:ext cx="5117465" cy="941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25200"/>
              </a:lnSpc>
              <a:spcBef>
                <a:spcPts val="90"/>
              </a:spcBef>
            </a:pP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FOR </a:t>
            </a:r>
            <a:r>
              <a:rPr sz="800" spc="-40" dirty="0">
                <a:solidFill>
                  <a:srgbClr val="0D0D0D"/>
                </a:solidFill>
                <a:latin typeface="Verdana"/>
                <a:cs typeface="Verdana"/>
              </a:rPr>
              <a:t>INDIVIDUALS,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DELAYED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RETIREMENT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CAN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HAVE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POSITIVE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IMPLICATIONS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FOR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FINANCIAL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WELL-BEING, PROVIDING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EXTENDED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OPPORTUNITIES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ACCUMULATE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SAVINGS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PENSION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BENEFITS.</a:t>
            </a:r>
            <a:endParaRPr sz="800">
              <a:latin typeface="Verdana"/>
              <a:cs typeface="Verdana"/>
            </a:endParaRPr>
          </a:p>
          <a:p>
            <a:pPr marL="12700" marR="5080" algn="just">
              <a:lnSpc>
                <a:spcPct val="125200"/>
              </a:lnSpc>
              <a:spcBef>
                <a:spcPts val="5"/>
              </a:spcBef>
            </a:pP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CONTINUED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ENGAGEMENT </a:t>
            </a:r>
            <a:r>
              <a:rPr sz="800" spc="-65" dirty="0">
                <a:solidFill>
                  <a:srgbClr val="0D0D0D"/>
                </a:solidFill>
                <a:latin typeface="Verdana"/>
                <a:cs typeface="Verdana"/>
              </a:rPr>
              <a:t>IN</a:t>
            </a:r>
            <a:r>
              <a:rPr sz="800" spc="-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WORKFORCE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CAN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ALSO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CONTRIBUTE 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THE OVERALL </a:t>
            </a:r>
            <a:r>
              <a:rPr sz="8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WELL-BEING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800" spc="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OLDER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40" dirty="0">
                <a:solidFill>
                  <a:srgbClr val="0D0D0D"/>
                </a:solidFill>
                <a:latin typeface="Verdana"/>
                <a:cs typeface="Verdana"/>
              </a:rPr>
              <a:t>INDIVIDUALS,</a:t>
            </a:r>
            <a:r>
              <a:rPr sz="800" spc="-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15" dirty="0">
                <a:solidFill>
                  <a:srgbClr val="0D0D0D"/>
                </a:solidFill>
                <a:latin typeface="Verdana"/>
                <a:cs typeface="Verdana"/>
              </a:rPr>
              <a:t>PROVIDING</a:t>
            </a:r>
            <a:r>
              <a:rPr sz="8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3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800" spc="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SENSE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40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800" spc="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20" dirty="0">
                <a:solidFill>
                  <a:srgbClr val="0D0D0D"/>
                </a:solidFill>
                <a:latin typeface="Verdana"/>
                <a:cs typeface="Verdana"/>
              </a:rPr>
              <a:t>PURPOSE</a:t>
            </a:r>
            <a:r>
              <a:rPr sz="800" spc="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800" spc="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800" spc="-5" dirty="0">
                <a:solidFill>
                  <a:srgbClr val="0D0D0D"/>
                </a:solidFill>
                <a:latin typeface="Verdana"/>
                <a:cs typeface="Verdana"/>
              </a:rPr>
              <a:t>SOCIAL </a:t>
            </a:r>
            <a:r>
              <a:rPr sz="800" dirty="0">
                <a:solidFill>
                  <a:srgbClr val="0D0D0D"/>
                </a:solidFill>
                <a:latin typeface="Verdana"/>
                <a:cs typeface="Verdana"/>
              </a:rPr>
              <a:t> CONNECTION.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67651" y="14689952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467772" y="14567596"/>
            <a:ext cx="3998595" cy="614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28800"/>
              </a:lnSpc>
              <a:spcBef>
                <a:spcPts val="95"/>
              </a:spcBef>
            </a:pPr>
            <a:r>
              <a:rPr sz="1000" b="1" spc="-15" dirty="0">
                <a:solidFill>
                  <a:srgbClr val="0D0D0D"/>
                </a:solidFill>
                <a:latin typeface="Tahoma"/>
                <a:cs typeface="Tahoma"/>
              </a:rPr>
              <a:t>LIFELONG</a:t>
            </a:r>
            <a:r>
              <a:rPr sz="10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20" dirty="0">
                <a:solidFill>
                  <a:srgbClr val="0D0D0D"/>
                </a:solidFill>
                <a:latin typeface="Tahoma"/>
                <a:cs typeface="Tahoma"/>
              </a:rPr>
              <a:t>LEARNING</a:t>
            </a:r>
            <a:r>
              <a:rPr sz="100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PROGRAMS:</a:t>
            </a:r>
            <a:r>
              <a:rPr sz="1000" b="1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FOSTER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CULTURE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LIFELONG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LEARNING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THROUGH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MENTORSHIP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PROGRAMS,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ENSURING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KNOWLEDGE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TRANSFER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 SKILL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DEVELOPMENT.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67651" y="15278940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467772" y="15156583"/>
            <a:ext cx="3052445" cy="41846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  <a:tabLst>
                <a:tab pos="752475" algn="l"/>
                <a:tab pos="1259840" algn="l"/>
                <a:tab pos="2202180" algn="l"/>
              </a:tabLst>
            </a:pP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HEALTH	</a:t>
            </a: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AND	</a:t>
            </a:r>
            <a:r>
              <a:rPr sz="1000" b="1" spc="20" dirty="0">
                <a:solidFill>
                  <a:srgbClr val="0D0D0D"/>
                </a:solidFill>
                <a:latin typeface="Tahoma"/>
                <a:cs typeface="Tahoma"/>
              </a:rPr>
              <a:t>WELLNESS	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PROGRAMS:</a:t>
            </a:r>
            <a:endParaRPr sz="1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  <a:tabLst>
                <a:tab pos="2010410" algn="l"/>
                <a:tab pos="2763520" algn="l"/>
              </a:tabLst>
            </a:pP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10" dirty="0">
                <a:solidFill>
                  <a:srgbClr val="0D0D0D"/>
                </a:solidFill>
                <a:latin typeface="Verdana"/>
                <a:cs typeface="Verdana"/>
              </a:rPr>
              <a:t>-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PP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686619" y="15156583"/>
            <a:ext cx="779780" cy="418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1120" marR="5080" indent="-59055">
              <a:lnSpc>
                <a:spcPct val="128800"/>
              </a:lnSpc>
              <a:spcBef>
                <a:spcPts val="95"/>
              </a:spcBef>
            </a:pP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E  </a:t>
            </a:r>
            <a:r>
              <a:rPr sz="1000" spc="85" dirty="0">
                <a:solidFill>
                  <a:srgbClr val="0D0D0D"/>
                </a:solidFill>
                <a:latin typeface="Verdana"/>
                <a:cs typeface="Verdana"/>
              </a:rPr>
              <a:t>W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LL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SS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67772" y="15592015"/>
            <a:ext cx="399859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PROGRAMS</a:t>
            </a:r>
            <a:r>
              <a:rPr sz="1000" spc="2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2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CREATE</a:t>
            </a:r>
            <a:r>
              <a:rPr sz="1000" spc="2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2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HEALTHY</a:t>
            </a:r>
            <a:r>
              <a:rPr sz="1000" spc="2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WORK</a:t>
            </a:r>
            <a:r>
              <a:rPr sz="1000" spc="2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ENVIRONMENT,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67651" y="16260585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67651" y="17045902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7651" y="18027547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4"/>
                </a:lnTo>
                <a:lnTo>
                  <a:pt x="0" y="24706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6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467772" y="15745570"/>
            <a:ext cx="3998595" cy="2578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28800"/>
              </a:lnSpc>
              <a:spcBef>
                <a:spcPts val="95"/>
              </a:spcBef>
            </a:pP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PROVIDING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PREVENTIVE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HEALTHCARE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SERVICES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ERGONOMIC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WORKSTATIONS.</a:t>
            </a:r>
            <a:endParaRPr sz="1000">
              <a:latin typeface="Verdana"/>
              <a:cs typeface="Verdana"/>
            </a:endParaRPr>
          </a:p>
          <a:p>
            <a:pPr marL="12700" marR="5080" algn="just">
              <a:lnSpc>
                <a:spcPct val="128800"/>
              </a:lnSpc>
              <a:spcBef>
                <a:spcPts val="5"/>
              </a:spcBef>
            </a:pPr>
            <a:r>
              <a:rPr sz="1000" b="1" spc="-30" dirty="0">
                <a:solidFill>
                  <a:srgbClr val="0D0D0D"/>
                </a:solidFill>
                <a:latin typeface="Tahoma"/>
                <a:cs typeface="Tahoma"/>
              </a:rPr>
              <a:t>FINANCIAL</a:t>
            </a:r>
            <a:r>
              <a:rPr sz="100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20" dirty="0">
                <a:solidFill>
                  <a:srgbClr val="0D0D0D"/>
                </a:solidFill>
                <a:latin typeface="Tahoma"/>
                <a:cs typeface="Tahoma"/>
              </a:rPr>
              <a:t>PLANNING</a:t>
            </a:r>
            <a:r>
              <a:rPr sz="1000" b="1" spc="25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30" dirty="0">
                <a:solidFill>
                  <a:srgbClr val="0D0D0D"/>
                </a:solidFill>
                <a:latin typeface="Tahoma"/>
                <a:cs typeface="Tahoma"/>
              </a:rPr>
              <a:t>RETIREMENT:</a:t>
            </a:r>
            <a:r>
              <a:rPr sz="100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THIS</a:t>
            </a:r>
            <a:r>
              <a:rPr sz="1000" spc="2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ASSISTS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5" dirty="0">
                <a:solidFill>
                  <a:srgbClr val="0D0D0D"/>
                </a:solidFill>
                <a:latin typeface="Verdana"/>
                <a:cs typeface="Verdana"/>
              </a:rPr>
              <a:t>INDIVIDUALS 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IN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MAKING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INFORMED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DECISIONS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ABOUT WHEN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HOW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1000" spc="-50" dirty="0">
                <a:solidFill>
                  <a:srgbClr val="0D0D0D"/>
                </a:solidFill>
                <a:latin typeface="Verdana"/>
                <a:cs typeface="Verdana"/>
              </a:rPr>
              <a:t>RETIRE,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CONTRIBUTING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SMOOTHER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EXIT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FROM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WORKFORCE.</a:t>
            </a:r>
            <a:endParaRPr sz="1000">
              <a:latin typeface="Verdana"/>
              <a:cs typeface="Verdana"/>
            </a:endParaRPr>
          </a:p>
          <a:p>
            <a:pPr marL="12700" marR="5080" algn="just">
              <a:lnSpc>
                <a:spcPct val="128800"/>
              </a:lnSpc>
            </a:pPr>
            <a:r>
              <a:rPr sz="1000" b="1" spc="30" dirty="0">
                <a:solidFill>
                  <a:srgbClr val="0D0D0D"/>
                </a:solidFill>
                <a:latin typeface="Tahoma"/>
                <a:cs typeface="Tahoma"/>
              </a:rPr>
              <a:t>TECHNOLOGY</a:t>
            </a:r>
            <a:r>
              <a:rPr sz="10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25" dirty="0">
                <a:solidFill>
                  <a:srgbClr val="0D0D0D"/>
                </a:solidFill>
                <a:latin typeface="Tahoma"/>
                <a:cs typeface="Tahoma"/>
              </a:rPr>
              <a:t>ADOPTION:</a:t>
            </a:r>
            <a:r>
              <a:rPr sz="10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PROVIDE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TRAINING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PROGRAMS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FOCUSED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ON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TEACHING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OLDER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WORKERS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HOW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USE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NEW </a:t>
            </a:r>
            <a:r>
              <a:rPr sz="1000" spc="-3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TECHNOLOGIES EFFECTIVELY,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INCLUDING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AUTOMATION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ARTIFICIAL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INTELLIGENCE SOLUTIONS,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STREAMLINE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TASKS </a:t>
            </a:r>
            <a:r>
              <a:rPr sz="1000" spc="-3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BOOST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PRODUCTIVITY.</a:t>
            </a:r>
            <a:endParaRPr sz="1000">
              <a:latin typeface="Verdana"/>
              <a:cs typeface="Verdana"/>
            </a:endParaRPr>
          </a:p>
          <a:p>
            <a:pPr marL="12700" marR="5080" algn="just">
              <a:lnSpc>
                <a:spcPct val="128800"/>
              </a:lnSpc>
            </a:pPr>
            <a:r>
              <a:rPr sz="1000" b="1" spc="-20" dirty="0">
                <a:solidFill>
                  <a:srgbClr val="0D0D0D"/>
                </a:solidFill>
                <a:latin typeface="Tahoma"/>
                <a:cs typeface="Tahoma"/>
              </a:rPr>
              <a:t>FLEXIBLE</a:t>
            </a:r>
            <a:r>
              <a:rPr sz="1000" b="1" spc="25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10" dirty="0">
                <a:solidFill>
                  <a:srgbClr val="0D0D0D"/>
                </a:solidFill>
                <a:latin typeface="Tahoma"/>
                <a:cs typeface="Tahoma"/>
              </a:rPr>
              <a:t>WORKING</a:t>
            </a: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5" dirty="0">
                <a:solidFill>
                  <a:srgbClr val="0D0D0D"/>
                </a:solidFill>
                <a:latin typeface="Tahoma"/>
                <a:cs typeface="Tahoma"/>
              </a:rPr>
              <a:t>ARRANGEMENTS:</a:t>
            </a:r>
            <a:r>
              <a:rPr sz="1000" b="1" spc="30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ENCOURAGE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JOB-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SHARING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ARRANGEMENTS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RETAIN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KNOWLEDGE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67772" y="18297849"/>
            <a:ext cx="3998595" cy="418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8800"/>
              </a:lnSpc>
              <a:spcBef>
                <a:spcPts val="95"/>
              </a:spcBef>
              <a:tabLst>
                <a:tab pos="641350" algn="l"/>
                <a:tab pos="1031240" algn="l"/>
                <a:tab pos="1668145" algn="l"/>
                <a:tab pos="2654300" algn="l"/>
                <a:tab pos="3272154" algn="l"/>
              </a:tabLst>
            </a:pP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K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LL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	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85" dirty="0">
                <a:solidFill>
                  <a:srgbClr val="0D0D0D"/>
                </a:solidFill>
                <a:latin typeface="Verdana"/>
                <a:cs typeface="Verdana"/>
              </a:rPr>
              <a:t>W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G 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PP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UN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UN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85" dirty="0">
                <a:solidFill>
                  <a:srgbClr val="0D0D0D"/>
                </a:solidFill>
                <a:latin typeface="Verdana"/>
                <a:cs typeface="Verdana"/>
              </a:rPr>
              <a:t>W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K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125" dirty="0">
                <a:solidFill>
                  <a:srgbClr val="0D0D0D"/>
                </a:solidFill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993932" y="14652282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993932" y="15053665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993932" y="15455050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993932" y="15856433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6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6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5094053" y="14525562"/>
            <a:ext cx="7048500" cy="16313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1700"/>
              </a:lnSpc>
              <a:spcBef>
                <a:spcPts val="95"/>
              </a:spcBef>
            </a:pP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ADDRESSING</a:t>
            </a:r>
            <a:r>
              <a:rPr sz="10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35" dirty="0">
                <a:solidFill>
                  <a:srgbClr val="0D0D0D"/>
                </a:solidFill>
                <a:latin typeface="Tahoma"/>
                <a:cs typeface="Tahoma"/>
              </a:rPr>
              <a:t>TIME</a:t>
            </a:r>
            <a:r>
              <a:rPr sz="10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CONSTRAINTS:</a:t>
            </a:r>
            <a:r>
              <a:rPr sz="10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PROPOSING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REMEDIES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FURTHER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INVESTIGATIONS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MITIGATE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 </a:t>
            </a:r>
            <a:r>
              <a:rPr sz="1000" spc="-3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IMPACT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0D0D0D"/>
                </a:solidFill>
                <a:latin typeface="Verdana"/>
                <a:cs typeface="Verdana"/>
              </a:rPr>
              <a:t>LIMITED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TIME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ON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STUDY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OUTCOMES.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31700"/>
              </a:lnSpc>
            </a:pPr>
            <a:r>
              <a:rPr sz="1000" b="1" spc="-15" dirty="0">
                <a:solidFill>
                  <a:srgbClr val="0D0D0D"/>
                </a:solidFill>
                <a:latin typeface="Tahoma"/>
                <a:cs typeface="Tahoma"/>
              </a:rPr>
              <a:t>RECOGNIZING</a:t>
            </a:r>
            <a:r>
              <a:rPr sz="10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5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DYNAMIC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 NATURE</a:t>
            </a:r>
            <a:r>
              <a:rPr sz="10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35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000" b="1" spc="20" dirty="0">
                <a:solidFill>
                  <a:srgbClr val="0D0D0D"/>
                </a:solidFill>
                <a:latin typeface="Tahoma"/>
                <a:cs typeface="Tahoma"/>
              </a:rPr>
              <a:t>WORK </a:t>
            </a:r>
            <a:r>
              <a:rPr sz="1000" b="1" spc="-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15" dirty="0">
                <a:solidFill>
                  <a:srgbClr val="0D0D0D"/>
                </a:solidFill>
                <a:latin typeface="Tahoma"/>
                <a:cs typeface="Tahoma"/>
              </a:rPr>
              <a:t>TECHNOLOGY:</a:t>
            </a:r>
            <a:r>
              <a:rPr sz="1000" b="1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ADAPTING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RESEARCH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PROJECTS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 </a:t>
            </a:r>
            <a:r>
              <a:rPr sz="1000" spc="-3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CC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35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X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B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125" dirty="0">
                <a:solidFill>
                  <a:srgbClr val="0D0D0D"/>
                </a:solidFill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31700"/>
              </a:lnSpc>
              <a:tabLst>
                <a:tab pos="3065780" algn="l"/>
                <a:tab pos="3697604" algn="l"/>
                <a:tab pos="4375150" algn="l"/>
                <a:tab pos="5038725" algn="l"/>
                <a:tab pos="5815965" algn="l"/>
                <a:tab pos="6209665" algn="l"/>
              </a:tabLst>
            </a:pPr>
            <a:r>
              <a:rPr sz="1000" b="1" spc="105" dirty="0">
                <a:solidFill>
                  <a:srgbClr val="0D0D0D"/>
                </a:solidFill>
                <a:latin typeface="Tahoma"/>
                <a:cs typeface="Tahoma"/>
              </a:rPr>
              <a:t>C</a:t>
            </a:r>
            <a:r>
              <a:rPr sz="1000" b="1" spc="5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000" b="1" spc="-1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000" b="1" spc="65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000" b="1" spc="-204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000" b="1" spc="-2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000" b="1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000" b="1" spc="-204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000" b="1" spc="-1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000" b="1" spc="80" dirty="0">
                <a:solidFill>
                  <a:srgbClr val="0D0D0D"/>
                </a:solidFill>
                <a:latin typeface="Tahoma"/>
                <a:cs typeface="Tahoma"/>
              </a:rPr>
              <a:t>G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000" b="1" spc="11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-2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000" b="1" spc="35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1000" b="1" spc="5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000" b="1" spc="75" dirty="0">
                <a:solidFill>
                  <a:srgbClr val="0D0D0D"/>
                </a:solidFill>
                <a:latin typeface="Tahoma"/>
                <a:cs typeface="Tahoma"/>
              </a:rPr>
              <a:t>G</a:t>
            </a:r>
            <a:r>
              <a:rPr sz="1000" b="1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000" b="1" spc="3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P</a:t>
            </a:r>
            <a:r>
              <a:rPr sz="1000" b="1" spc="-10" dirty="0">
                <a:solidFill>
                  <a:srgbClr val="0D0D0D"/>
                </a:solidFill>
                <a:latin typeface="Tahoma"/>
                <a:cs typeface="Tahoma"/>
              </a:rPr>
              <a:t>H</a:t>
            </a:r>
            <a:r>
              <a:rPr sz="1000" b="1" spc="-204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000" b="1" spc="105" dirty="0">
                <a:solidFill>
                  <a:srgbClr val="0D0D0D"/>
                </a:solidFill>
                <a:latin typeface="Tahoma"/>
                <a:cs typeface="Tahoma"/>
              </a:rPr>
              <a:t>C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000" b="1" spc="11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000" b="1" spc="30" dirty="0">
                <a:solidFill>
                  <a:srgbClr val="0D0D0D"/>
                </a:solidFill>
                <a:latin typeface="Tahoma"/>
                <a:cs typeface="Tahoma"/>
              </a:rPr>
              <a:t>VA</a:t>
            </a:r>
            <a:r>
              <a:rPr sz="1000" b="1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000" b="1" spc="-204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000" b="1" spc="3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000" b="1" spc="15" dirty="0">
                <a:solidFill>
                  <a:srgbClr val="0D0D0D"/>
                </a:solidFill>
                <a:latin typeface="Tahoma"/>
                <a:cs typeface="Tahoma"/>
              </a:rPr>
              <a:t>B</a:t>
            </a:r>
            <a:r>
              <a:rPr sz="1000" b="1" spc="-25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1000" b="1" spc="10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000" b="1" spc="65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000" b="1" spc="-125" dirty="0">
                <a:solidFill>
                  <a:srgbClr val="0D0D0D"/>
                </a:solidFill>
                <a:latin typeface="Tahoma"/>
                <a:cs typeface="Tahoma"/>
              </a:rPr>
              <a:t>: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CC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7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N 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CHARACTERISTICS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ENHANCE</a:t>
            </a:r>
            <a:r>
              <a:rPr sz="1000" spc="-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CREDIBILITY</a:t>
            </a:r>
            <a:r>
              <a:rPr sz="1000" spc="-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APPLICABILITY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OF</a:t>
            </a:r>
            <a:r>
              <a:rPr sz="1000" spc="-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5" dirty="0">
                <a:solidFill>
                  <a:srgbClr val="0D0D0D"/>
                </a:solidFill>
                <a:latin typeface="Verdana"/>
                <a:cs typeface="Verdana"/>
              </a:rPr>
              <a:t>FINDINGS.</a:t>
            </a: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31700"/>
              </a:lnSpc>
            </a:pPr>
            <a:r>
              <a:rPr sz="1000" b="1" spc="-30" dirty="0">
                <a:solidFill>
                  <a:srgbClr val="0D0D0D"/>
                </a:solidFill>
                <a:latin typeface="Tahoma"/>
                <a:cs typeface="Tahoma"/>
              </a:rPr>
              <a:t>IMPROVING </a:t>
            </a:r>
            <a:r>
              <a:rPr sz="1000" b="1" spc="15" dirty="0">
                <a:solidFill>
                  <a:srgbClr val="0D0D0D"/>
                </a:solidFill>
                <a:latin typeface="Tahoma"/>
                <a:cs typeface="Tahoma"/>
              </a:rPr>
              <a:t>DATA </a:t>
            </a:r>
            <a:r>
              <a:rPr sz="1000" b="1" spc="5" dirty="0">
                <a:solidFill>
                  <a:srgbClr val="0D0D0D"/>
                </a:solidFill>
                <a:latin typeface="Tahoma"/>
                <a:cs typeface="Tahoma"/>
              </a:rPr>
              <a:t>COLLECTION </a:t>
            </a:r>
            <a:r>
              <a:rPr sz="1000" b="1" dirty="0">
                <a:solidFill>
                  <a:srgbClr val="0D0D0D"/>
                </a:solidFill>
                <a:latin typeface="Tahoma"/>
                <a:cs typeface="Tahoma"/>
              </a:rPr>
              <a:t>METHODS: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RESEARCHERS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SHOULD LEARN 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FROM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LIMITATIONS 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IN</a:t>
            </a:r>
            <a:r>
              <a:rPr sz="1000" spc="-9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GATHERING </a:t>
            </a:r>
            <a:r>
              <a:rPr sz="1000" spc="-3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INFORMATION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STRIVE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FOR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MORE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ROBUST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DATA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COLLECTION</a:t>
            </a:r>
            <a:r>
              <a:rPr sz="1000" spc="-7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STRATEGIES.</a:t>
            </a:r>
            <a:endParaRPr sz="1000">
              <a:latin typeface="Verdana"/>
              <a:cs typeface="Verdana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5852355" y="5793109"/>
            <a:ext cx="4490720" cy="882650"/>
            <a:chOff x="5852355" y="5793109"/>
            <a:chExt cx="4490720" cy="882650"/>
          </a:xfrm>
        </p:grpSpPr>
        <p:sp>
          <p:nvSpPr>
            <p:cNvPr id="59" name="object 59"/>
            <p:cNvSpPr/>
            <p:nvPr/>
          </p:nvSpPr>
          <p:spPr>
            <a:xfrm>
              <a:off x="5852355" y="5793109"/>
              <a:ext cx="4490720" cy="882650"/>
            </a:xfrm>
            <a:custGeom>
              <a:avLst/>
              <a:gdLst/>
              <a:ahLst/>
              <a:cxnLst/>
              <a:rect l="l" t="t" r="r" b="b"/>
              <a:pathLst>
                <a:path w="4490720" h="882650">
                  <a:moveTo>
                    <a:pt x="3048551" y="882544"/>
                  </a:moveTo>
                  <a:lnTo>
                    <a:pt x="173574" y="882544"/>
                  </a:lnTo>
                  <a:lnTo>
                    <a:pt x="153923" y="878576"/>
                  </a:lnTo>
                  <a:lnTo>
                    <a:pt x="137876" y="867757"/>
                  </a:lnTo>
                  <a:lnTo>
                    <a:pt x="127057" y="851710"/>
                  </a:lnTo>
                  <a:lnTo>
                    <a:pt x="123090" y="832059"/>
                  </a:lnTo>
                  <a:lnTo>
                    <a:pt x="123090" y="592724"/>
                  </a:lnTo>
                  <a:lnTo>
                    <a:pt x="119123" y="573073"/>
                  </a:lnTo>
                  <a:lnTo>
                    <a:pt x="108304" y="557026"/>
                  </a:lnTo>
                  <a:lnTo>
                    <a:pt x="92257" y="546207"/>
                  </a:lnTo>
                  <a:lnTo>
                    <a:pt x="72606" y="542240"/>
                  </a:lnTo>
                  <a:lnTo>
                    <a:pt x="50484" y="542240"/>
                  </a:lnTo>
                  <a:lnTo>
                    <a:pt x="30833" y="538273"/>
                  </a:lnTo>
                  <a:lnTo>
                    <a:pt x="14786" y="527453"/>
                  </a:lnTo>
                  <a:lnTo>
                    <a:pt x="3967" y="511406"/>
                  </a:lnTo>
                  <a:lnTo>
                    <a:pt x="0" y="491756"/>
                  </a:lnTo>
                  <a:lnTo>
                    <a:pt x="0" y="50484"/>
                  </a:lnTo>
                  <a:lnTo>
                    <a:pt x="3967" y="30833"/>
                  </a:lnTo>
                  <a:lnTo>
                    <a:pt x="14786" y="14786"/>
                  </a:lnTo>
                  <a:lnTo>
                    <a:pt x="30833" y="3967"/>
                  </a:lnTo>
                  <a:lnTo>
                    <a:pt x="50484" y="0"/>
                  </a:lnTo>
                  <a:lnTo>
                    <a:pt x="4440238" y="0"/>
                  </a:lnTo>
                  <a:lnTo>
                    <a:pt x="4475935" y="14786"/>
                  </a:lnTo>
                  <a:lnTo>
                    <a:pt x="4490722" y="50484"/>
                  </a:lnTo>
                  <a:lnTo>
                    <a:pt x="4490722" y="321604"/>
                  </a:lnTo>
                  <a:lnTo>
                    <a:pt x="4475935" y="357302"/>
                  </a:lnTo>
                  <a:lnTo>
                    <a:pt x="4440238" y="372088"/>
                  </a:lnTo>
                  <a:lnTo>
                    <a:pt x="1675142" y="372088"/>
                  </a:lnTo>
                  <a:lnTo>
                    <a:pt x="1665247" y="373067"/>
                  </a:lnTo>
                  <a:lnTo>
                    <a:pt x="1633140" y="394564"/>
                  </a:lnTo>
                  <a:lnTo>
                    <a:pt x="1624658" y="422572"/>
                  </a:lnTo>
                  <a:lnTo>
                    <a:pt x="1624658" y="459971"/>
                  </a:lnTo>
                  <a:lnTo>
                    <a:pt x="1639444" y="495669"/>
                  </a:lnTo>
                  <a:lnTo>
                    <a:pt x="1675142" y="510455"/>
                  </a:lnTo>
                  <a:lnTo>
                    <a:pt x="4440238" y="510455"/>
                  </a:lnTo>
                  <a:lnTo>
                    <a:pt x="4450133" y="511434"/>
                  </a:lnTo>
                  <a:lnTo>
                    <a:pt x="4482240" y="532931"/>
                  </a:lnTo>
                  <a:lnTo>
                    <a:pt x="4490722" y="560939"/>
                  </a:lnTo>
                  <a:lnTo>
                    <a:pt x="4490722" y="661908"/>
                  </a:lnTo>
                  <a:lnTo>
                    <a:pt x="4486755" y="681558"/>
                  </a:lnTo>
                  <a:lnTo>
                    <a:pt x="4475935" y="697605"/>
                  </a:lnTo>
                  <a:lnTo>
                    <a:pt x="4459889" y="708424"/>
                  </a:lnTo>
                  <a:lnTo>
                    <a:pt x="4440238" y="712392"/>
                  </a:lnTo>
                  <a:lnTo>
                    <a:pt x="3149519" y="712392"/>
                  </a:lnTo>
                  <a:lnTo>
                    <a:pt x="3129868" y="716359"/>
                  </a:lnTo>
                  <a:lnTo>
                    <a:pt x="3113821" y="727178"/>
                  </a:lnTo>
                  <a:lnTo>
                    <a:pt x="3103002" y="743225"/>
                  </a:lnTo>
                  <a:lnTo>
                    <a:pt x="3099035" y="762876"/>
                  </a:lnTo>
                  <a:lnTo>
                    <a:pt x="3099035" y="832059"/>
                  </a:lnTo>
                  <a:lnTo>
                    <a:pt x="3095068" y="851710"/>
                  </a:lnTo>
                  <a:lnTo>
                    <a:pt x="3084248" y="867757"/>
                  </a:lnTo>
                  <a:lnTo>
                    <a:pt x="3068202" y="878576"/>
                  </a:lnTo>
                  <a:lnTo>
                    <a:pt x="3048551" y="882544"/>
                  </a:lnTo>
                  <a:close/>
                </a:path>
              </a:pathLst>
            </a:custGeom>
            <a:solidFill>
              <a:srgbClr val="F1E6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6001938" y="6393626"/>
              <a:ext cx="39370" cy="39370"/>
            </a:xfrm>
            <a:custGeom>
              <a:avLst/>
              <a:gdLst/>
              <a:ahLst/>
              <a:cxnLst/>
              <a:rect l="l" t="t" r="r" b="b"/>
              <a:pathLst>
                <a:path w="39370" h="39370">
                  <a:moveTo>
                    <a:pt x="22236" y="39265"/>
                  </a:moveTo>
                  <a:lnTo>
                    <a:pt x="17029" y="39265"/>
                  </a:lnTo>
                  <a:lnTo>
                    <a:pt x="14525" y="38767"/>
                  </a:lnTo>
                  <a:lnTo>
                    <a:pt x="0" y="22236"/>
                  </a:lnTo>
                  <a:lnTo>
                    <a:pt x="0" y="17029"/>
                  </a:lnTo>
                  <a:lnTo>
                    <a:pt x="17029" y="0"/>
                  </a:lnTo>
                  <a:lnTo>
                    <a:pt x="22236" y="0"/>
                  </a:lnTo>
                  <a:lnTo>
                    <a:pt x="39265" y="19632"/>
                  </a:lnTo>
                  <a:lnTo>
                    <a:pt x="39265" y="22236"/>
                  </a:lnTo>
                  <a:lnTo>
                    <a:pt x="22236" y="392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5888892" y="5781652"/>
            <a:ext cx="4417695" cy="876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950" b="1" spc="10" dirty="0">
                <a:latin typeface="Tahoma"/>
                <a:cs typeface="Tahoma"/>
              </a:rPr>
              <a:t>THE </a:t>
            </a:r>
            <a:r>
              <a:rPr sz="950" b="1" spc="35" dirty="0">
                <a:latin typeface="Tahoma"/>
                <a:cs typeface="Tahoma"/>
              </a:rPr>
              <a:t>EFFECT </a:t>
            </a:r>
            <a:r>
              <a:rPr sz="950" b="1" spc="45" dirty="0">
                <a:latin typeface="Tahoma"/>
                <a:cs typeface="Tahoma"/>
              </a:rPr>
              <a:t>OF </a:t>
            </a:r>
            <a:r>
              <a:rPr sz="950" b="1" dirty="0">
                <a:latin typeface="Tahoma"/>
                <a:cs typeface="Tahoma"/>
              </a:rPr>
              <a:t>POPULATION AGING </a:t>
            </a:r>
            <a:r>
              <a:rPr sz="950" b="1" spc="25" dirty="0">
                <a:latin typeface="Tahoma"/>
                <a:cs typeface="Tahoma"/>
              </a:rPr>
              <a:t>ON </a:t>
            </a:r>
            <a:r>
              <a:rPr sz="950" b="1" spc="20" dirty="0">
                <a:latin typeface="Tahoma"/>
                <a:cs typeface="Tahoma"/>
              </a:rPr>
              <a:t>ECONOMIC </a:t>
            </a:r>
            <a:r>
              <a:rPr sz="950" b="1" spc="25" dirty="0">
                <a:latin typeface="Tahoma"/>
                <a:cs typeface="Tahoma"/>
              </a:rPr>
              <a:t>GROWTH, </a:t>
            </a:r>
            <a:r>
              <a:rPr sz="950" b="1" spc="10" dirty="0">
                <a:latin typeface="Tahoma"/>
                <a:cs typeface="Tahoma"/>
              </a:rPr>
              <a:t>THE </a:t>
            </a:r>
            <a:r>
              <a:rPr sz="950" b="1" spc="15" dirty="0">
                <a:latin typeface="Tahoma"/>
                <a:cs typeface="Tahoma"/>
              </a:rPr>
              <a:t> </a:t>
            </a:r>
            <a:r>
              <a:rPr sz="950" b="1" spc="10" dirty="0">
                <a:latin typeface="Tahoma"/>
                <a:cs typeface="Tahoma"/>
              </a:rPr>
              <a:t>LABOR </a:t>
            </a:r>
            <a:r>
              <a:rPr sz="950" b="1" spc="35" dirty="0">
                <a:latin typeface="Tahoma"/>
                <a:cs typeface="Tahoma"/>
              </a:rPr>
              <a:t>FORCE </a:t>
            </a:r>
            <a:r>
              <a:rPr sz="950" b="1" dirty="0">
                <a:latin typeface="Tahoma"/>
                <a:cs typeface="Tahoma"/>
              </a:rPr>
              <a:t>AND </a:t>
            </a:r>
            <a:r>
              <a:rPr sz="950" b="1" spc="-15" dirty="0">
                <a:latin typeface="Tahoma"/>
                <a:cs typeface="Tahoma"/>
              </a:rPr>
              <a:t>PRODUCTIVITY </a:t>
            </a:r>
            <a:r>
              <a:rPr sz="950" b="1" spc="30" dirty="0">
                <a:latin typeface="Tahoma"/>
                <a:cs typeface="Tahoma"/>
              </a:rPr>
              <a:t>BY </a:t>
            </a:r>
            <a:r>
              <a:rPr sz="950" b="1" spc="-10" dirty="0">
                <a:latin typeface="Tahoma"/>
                <a:cs typeface="Tahoma"/>
              </a:rPr>
              <a:t>NICOLE </a:t>
            </a:r>
            <a:r>
              <a:rPr sz="950" b="1" spc="30" dirty="0">
                <a:latin typeface="Tahoma"/>
                <a:cs typeface="Tahoma"/>
              </a:rPr>
              <a:t>MAESTAS, </a:t>
            </a:r>
            <a:r>
              <a:rPr sz="950" b="1" spc="5" dirty="0">
                <a:latin typeface="Tahoma"/>
                <a:cs typeface="Tahoma"/>
              </a:rPr>
              <a:t>KATHLEEN </a:t>
            </a:r>
            <a:r>
              <a:rPr sz="950" b="1" spc="-95" dirty="0">
                <a:latin typeface="Tahoma"/>
                <a:cs typeface="Tahoma"/>
              </a:rPr>
              <a:t>J </a:t>
            </a:r>
            <a:r>
              <a:rPr sz="950" b="1" spc="-90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MULLEN,</a:t>
            </a:r>
            <a:r>
              <a:rPr sz="950" b="1" spc="-25" dirty="0">
                <a:latin typeface="Tahoma"/>
                <a:cs typeface="Tahoma"/>
              </a:rPr>
              <a:t> </a:t>
            </a:r>
            <a:r>
              <a:rPr sz="950" b="1" spc="-35" dirty="0">
                <a:latin typeface="Tahoma"/>
                <a:cs typeface="Tahoma"/>
              </a:rPr>
              <a:t>DAVID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20" dirty="0">
                <a:latin typeface="Tahoma"/>
                <a:cs typeface="Tahoma"/>
              </a:rPr>
              <a:t>POWELL</a:t>
            </a:r>
            <a:endParaRPr sz="950">
              <a:latin typeface="Tahoma"/>
              <a:cs typeface="Tahoma"/>
            </a:endParaRPr>
          </a:p>
          <a:p>
            <a:pPr marL="221615" marR="5080">
              <a:lnSpc>
                <a:spcPct val="117500"/>
              </a:lnSpc>
            </a:pPr>
            <a:r>
              <a:rPr sz="950" spc="-5" dirty="0">
                <a:latin typeface="Verdana"/>
                <a:cs typeface="Verdana"/>
              </a:rPr>
              <a:t>Population </a:t>
            </a:r>
            <a:r>
              <a:rPr sz="950" spc="-15" dirty="0">
                <a:latin typeface="Verdana"/>
                <a:cs typeface="Verdana"/>
              </a:rPr>
              <a:t>aging </a:t>
            </a:r>
            <a:r>
              <a:rPr sz="950" spc="-45" dirty="0">
                <a:latin typeface="Verdana"/>
                <a:cs typeface="Verdana"/>
              </a:rPr>
              <a:t>in </a:t>
            </a:r>
            <a:r>
              <a:rPr sz="950" spc="-15" dirty="0">
                <a:latin typeface="Verdana"/>
                <a:cs typeface="Verdana"/>
              </a:rPr>
              <a:t>the </a:t>
            </a:r>
            <a:r>
              <a:rPr sz="950" spc="-65" dirty="0">
                <a:latin typeface="Verdana"/>
                <a:cs typeface="Verdana"/>
              </a:rPr>
              <a:t>U.S. </a:t>
            </a:r>
            <a:r>
              <a:rPr sz="950" spc="-10" dirty="0">
                <a:latin typeface="Verdana"/>
                <a:cs typeface="Verdana"/>
              </a:rPr>
              <a:t>has </a:t>
            </a:r>
            <a:r>
              <a:rPr sz="950" spc="-15" dirty="0">
                <a:latin typeface="Verdana"/>
                <a:cs typeface="Verdana"/>
              </a:rPr>
              <a:t>a substantial negative </a:t>
            </a:r>
            <a:r>
              <a:rPr sz="950" spc="-10" dirty="0">
                <a:latin typeface="Verdana"/>
                <a:cs typeface="Verdana"/>
              </a:rPr>
              <a:t>impact </a:t>
            </a:r>
            <a:r>
              <a:rPr sz="950" spc="-5" dirty="0">
                <a:latin typeface="Verdana"/>
                <a:cs typeface="Verdana"/>
              </a:rPr>
              <a:t>on both </a:t>
            </a:r>
            <a:r>
              <a:rPr sz="950" spc="-320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labor</a:t>
            </a:r>
            <a:r>
              <a:rPr sz="950" spc="-70" dirty="0">
                <a:latin typeface="Verdana"/>
                <a:cs typeface="Verdana"/>
              </a:rPr>
              <a:t> </a:t>
            </a:r>
            <a:r>
              <a:rPr sz="950" spc="20" dirty="0">
                <a:latin typeface="Verdana"/>
                <a:cs typeface="Verdana"/>
              </a:rPr>
              <a:t>force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participation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and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labor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25" dirty="0">
                <a:latin typeface="Verdana"/>
                <a:cs typeface="Verdana"/>
              </a:rPr>
              <a:t>productivity.</a:t>
            </a:r>
            <a:endParaRPr sz="950">
              <a:latin typeface="Verdana"/>
              <a:cs typeface="Verdana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10745678" y="8076702"/>
            <a:ext cx="4059554" cy="882650"/>
            <a:chOff x="10745678" y="8076702"/>
            <a:chExt cx="4059554" cy="882650"/>
          </a:xfrm>
        </p:grpSpPr>
        <p:sp>
          <p:nvSpPr>
            <p:cNvPr id="63" name="object 63"/>
            <p:cNvSpPr/>
            <p:nvPr/>
          </p:nvSpPr>
          <p:spPr>
            <a:xfrm>
              <a:off x="10745678" y="8076702"/>
              <a:ext cx="4059554" cy="882650"/>
            </a:xfrm>
            <a:custGeom>
              <a:avLst/>
              <a:gdLst/>
              <a:ahLst/>
              <a:cxnLst/>
              <a:rect l="l" t="t" r="r" b="b"/>
              <a:pathLst>
                <a:path w="4059555" h="882650">
                  <a:moveTo>
                    <a:pt x="2614816" y="882171"/>
                  </a:moveTo>
                  <a:lnTo>
                    <a:pt x="172550" y="882171"/>
                  </a:lnTo>
                  <a:lnTo>
                    <a:pt x="152936" y="878211"/>
                  </a:lnTo>
                  <a:lnTo>
                    <a:pt x="136918" y="867412"/>
                  </a:lnTo>
                  <a:lnTo>
                    <a:pt x="126119" y="851395"/>
                  </a:lnTo>
                  <a:lnTo>
                    <a:pt x="122159" y="831780"/>
                  </a:lnTo>
                  <a:lnTo>
                    <a:pt x="122159" y="592259"/>
                  </a:lnTo>
                  <a:lnTo>
                    <a:pt x="121182" y="582382"/>
                  </a:lnTo>
                  <a:lnTo>
                    <a:pt x="99725" y="550334"/>
                  </a:lnTo>
                  <a:lnTo>
                    <a:pt x="71768" y="541867"/>
                  </a:lnTo>
                  <a:lnTo>
                    <a:pt x="50391" y="541867"/>
                  </a:lnTo>
                  <a:lnTo>
                    <a:pt x="30776" y="537907"/>
                  </a:lnTo>
                  <a:lnTo>
                    <a:pt x="14759" y="527108"/>
                  </a:lnTo>
                  <a:lnTo>
                    <a:pt x="3959" y="511091"/>
                  </a:lnTo>
                  <a:lnTo>
                    <a:pt x="0" y="491476"/>
                  </a:lnTo>
                  <a:lnTo>
                    <a:pt x="0" y="50391"/>
                  </a:lnTo>
                  <a:lnTo>
                    <a:pt x="3959" y="30776"/>
                  </a:lnTo>
                  <a:lnTo>
                    <a:pt x="14759" y="14759"/>
                  </a:lnTo>
                  <a:lnTo>
                    <a:pt x="30776" y="3959"/>
                  </a:lnTo>
                  <a:lnTo>
                    <a:pt x="50391" y="0"/>
                  </a:lnTo>
                  <a:lnTo>
                    <a:pt x="4008957" y="0"/>
                  </a:lnTo>
                  <a:lnTo>
                    <a:pt x="4044589" y="14759"/>
                  </a:lnTo>
                  <a:lnTo>
                    <a:pt x="4059348" y="50391"/>
                  </a:lnTo>
                  <a:lnTo>
                    <a:pt x="4059348" y="321325"/>
                  </a:lnTo>
                  <a:lnTo>
                    <a:pt x="4044589" y="356956"/>
                  </a:lnTo>
                  <a:lnTo>
                    <a:pt x="4008957" y="371716"/>
                  </a:lnTo>
                  <a:lnTo>
                    <a:pt x="1883449" y="371716"/>
                  </a:lnTo>
                  <a:lnTo>
                    <a:pt x="1873572" y="372693"/>
                  </a:lnTo>
                  <a:lnTo>
                    <a:pt x="1841524" y="394150"/>
                  </a:lnTo>
                  <a:lnTo>
                    <a:pt x="1833058" y="422107"/>
                  </a:lnTo>
                  <a:lnTo>
                    <a:pt x="1833058" y="460064"/>
                  </a:lnTo>
                  <a:lnTo>
                    <a:pt x="1837018" y="479679"/>
                  </a:lnTo>
                  <a:lnTo>
                    <a:pt x="1847817" y="495696"/>
                  </a:lnTo>
                  <a:lnTo>
                    <a:pt x="1863835" y="506495"/>
                  </a:lnTo>
                  <a:lnTo>
                    <a:pt x="1883449" y="510455"/>
                  </a:lnTo>
                  <a:lnTo>
                    <a:pt x="4008957" y="510455"/>
                  </a:lnTo>
                  <a:lnTo>
                    <a:pt x="4028572" y="514415"/>
                  </a:lnTo>
                  <a:lnTo>
                    <a:pt x="4044589" y="525214"/>
                  </a:lnTo>
                  <a:lnTo>
                    <a:pt x="4055388" y="541232"/>
                  </a:lnTo>
                  <a:lnTo>
                    <a:pt x="4059348" y="560846"/>
                  </a:lnTo>
                  <a:lnTo>
                    <a:pt x="4059348" y="661628"/>
                  </a:lnTo>
                  <a:lnTo>
                    <a:pt x="4044589" y="697260"/>
                  </a:lnTo>
                  <a:lnTo>
                    <a:pt x="4008957" y="712019"/>
                  </a:lnTo>
                  <a:lnTo>
                    <a:pt x="2715598" y="712019"/>
                  </a:lnTo>
                  <a:lnTo>
                    <a:pt x="2705721" y="712997"/>
                  </a:lnTo>
                  <a:lnTo>
                    <a:pt x="2673673" y="734453"/>
                  </a:lnTo>
                  <a:lnTo>
                    <a:pt x="2665207" y="762410"/>
                  </a:lnTo>
                  <a:lnTo>
                    <a:pt x="2665207" y="831780"/>
                  </a:lnTo>
                  <a:lnTo>
                    <a:pt x="2664230" y="841657"/>
                  </a:lnTo>
                  <a:lnTo>
                    <a:pt x="2642773" y="873705"/>
                  </a:lnTo>
                  <a:lnTo>
                    <a:pt x="2624693" y="881194"/>
                  </a:lnTo>
                  <a:lnTo>
                    <a:pt x="2614816" y="882171"/>
                  </a:lnTo>
                  <a:close/>
                </a:path>
              </a:pathLst>
            </a:custGeom>
            <a:solidFill>
              <a:srgbClr val="F1E6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894888" y="8677033"/>
              <a:ext cx="39370" cy="39370"/>
            </a:xfrm>
            <a:custGeom>
              <a:avLst/>
              <a:gdLst/>
              <a:ahLst/>
              <a:cxnLst/>
              <a:rect l="l" t="t" r="r" b="b"/>
              <a:pathLst>
                <a:path w="39370" h="39370">
                  <a:moveTo>
                    <a:pt x="22236" y="39265"/>
                  </a:moveTo>
                  <a:lnTo>
                    <a:pt x="17029" y="39265"/>
                  </a:lnTo>
                  <a:lnTo>
                    <a:pt x="14525" y="38767"/>
                  </a:lnTo>
                  <a:lnTo>
                    <a:pt x="0" y="22236"/>
                  </a:lnTo>
                  <a:lnTo>
                    <a:pt x="0" y="17029"/>
                  </a:lnTo>
                  <a:lnTo>
                    <a:pt x="17029" y="0"/>
                  </a:lnTo>
                  <a:lnTo>
                    <a:pt x="22236" y="0"/>
                  </a:lnTo>
                  <a:lnTo>
                    <a:pt x="39265" y="19632"/>
                  </a:lnTo>
                  <a:lnTo>
                    <a:pt x="39265" y="22236"/>
                  </a:lnTo>
                  <a:lnTo>
                    <a:pt x="22236" y="392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10781842" y="8064866"/>
            <a:ext cx="3987165" cy="876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950" b="1" spc="-15" dirty="0">
                <a:latin typeface="Tahoma"/>
                <a:cs typeface="Tahoma"/>
              </a:rPr>
              <a:t>PRODUCTIVITY</a:t>
            </a:r>
            <a:r>
              <a:rPr sz="950" b="1" spc="-10" dirty="0">
                <a:latin typeface="Tahoma"/>
                <a:cs typeface="Tahoma"/>
              </a:rPr>
              <a:t> </a:t>
            </a:r>
            <a:r>
              <a:rPr sz="950" b="1" spc="40" dirty="0">
                <a:latin typeface="Tahoma"/>
                <a:cs typeface="Tahoma"/>
              </a:rPr>
              <a:t>OF</a:t>
            </a:r>
            <a:r>
              <a:rPr sz="950" b="1" spc="45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OLDER</a:t>
            </a:r>
            <a:r>
              <a:rPr sz="950" b="1" dirty="0">
                <a:latin typeface="Tahoma"/>
                <a:cs typeface="Tahoma"/>
              </a:rPr>
              <a:t> WORKERS:</a:t>
            </a:r>
            <a:r>
              <a:rPr sz="950" b="1" spc="5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PERCEPTIONS</a:t>
            </a:r>
            <a:r>
              <a:rPr sz="950" b="1" spc="5" dirty="0">
                <a:latin typeface="Tahoma"/>
                <a:cs typeface="Tahoma"/>
              </a:rPr>
              <a:t> </a:t>
            </a:r>
            <a:r>
              <a:rPr sz="950" b="1" spc="40" dirty="0">
                <a:latin typeface="Tahoma"/>
                <a:cs typeface="Tahoma"/>
              </a:rPr>
              <a:t>OF </a:t>
            </a:r>
            <a:r>
              <a:rPr sz="950" b="1" spc="45" dirty="0">
                <a:latin typeface="Tahoma"/>
                <a:cs typeface="Tahoma"/>
              </a:rPr>
              <a:t> </a:t>
            </a:r>
            <a:r>
              <a:rPr sz="950" b="1" spc="15" dirty="0">
                <a:latin typeface="Tahoma"/>
                <a:cs typeface="Tahoma"/>
              </a:rPr>
              <a:t>EMPLOYERS </a:t>
            </a:r>
            <a:r>
              <a:rPr sz="950" b="1" spc="-5" dirty="0">
                <a:latin typeface="Tahoma"/>
                <a:cs typeface="Tahoma"/>
              </a:rPr>
              <a:t>AND </a:t>
            </a:r>
            <a:r>
              <a:rPr sz="950" b="1" spc="20" dirty="0">
                <a:latin typeface="Tahoma"/>
                <a:cs typeface="Tahoma"/>
              </a:rPr>
              <a:t>EMPLOYEES </a:t>
            </a:r>
            <a:r>
              <a:rPr sz="950" b="1" spc="25" dirty="0">
                <a:latin typeface="Tahoma"/>
                <a:cs typeface="Tahoma"/>
              </a:rPr>
              <a:t>BY </a:t>
            </a:r>
            <a:r>
              <a:rPr sz="950" b="1" spc="-40" dirty="0">
                <a:latin typeface="Tahoma"/>
                <a:cs typeface="Tahoma"/>
              </a:rPr>
              <a:t>HENDRIK </a:t>
            </a:r>
            <a:r>
              <a:rPr sz="950" b="1" spc="-30" dirty="0">
                <a:latin typeface="Tahoma"/>
                <a:cs typeface="Tahoma"/>
              </a:rPr>
              <a:t>P. </a:t>
            </a:r>
            <a:r>
              <a:rPr sz="950" b="1" spc="15" dirty="0">
                <a:latin typeface="Tahoma"/>
                <a:cs typeface="Tahoma"/>
              </a:rPr>
              <a:t>VAN </a:t>
            </a:r>
            <a:r>
              <a:rPr sz="950" b="1" spc="-10" dirty="0">
                <a:latin typeface="Tahoma"/>
                <a:cs typeface="Tahoma"/>
              </a:rPr>
              <a:t>DALEN, </a:t>
            </a:r>
            <a:r>
              <a:rPr sz="950" b="1" spc="-5" dirty="0">
                <a:latin typeface="Tahoma"/>
                <a:cs typeface="Tahoma"/>
              </a:rPr>
              <a:t>KÈNE </a:t>
            </a:r>
            <a:r>
              <a:rPr sz="950" b="1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HENKENS,</a:t>
            </a:r>
            <a:r>
              <a:rPr sz="950" b="1" spc="-30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JOOP</a:t>
            </a:r>
            <a:r>
              <a:rPr sz="950" b="1" spc="-25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SCHIPPERS</a:t>
            </a:r>
            <a:endParaRPr sz="950">
              <a:latin typeface="Tahoma"/>
              <a:cs typeface="Tahoma"/>
            </a:endParaRPr>
          </a:p>
          <a:p>
            <a:pPr marL="220345" marR="5080">
              <a:lnSpc>
                <a:spcPct val="117500"/>
              </a:lnSpc>
            </a:pPr>
            <a:r>
              <a:rPr sz="950" spc="-5" dirty="0">
                <a:latin typeface="Verdana"/>
                <a:cs typeface="Verdana"/>
              </a:rPr>
              <a:t>There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is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mismatch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spc="5" dirty="0">
                <a:latin typeface="Verdana"/>
                <a:cs typeface="Verdana"/>
              </a:rPr>
              <a:t>between</a:t>
            </a:r>
            <a:r>
              <a:rPr sz="950" spc="50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the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productivity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dirty="0">
                <a:latin typeface="Verdana"/>
                <a:cs typeface="Verdana"/>
              </a:rPr>
              <a:t>perception</a:t>
            </a:r>
            <a:r>
              <a:rPr sz="950" spc="4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and </a:t>
            </a:r>
            <a:r>
              <a:rPr sz="950" spc="-320" dirty="0">
                <a:latin typeface="Verdana"/>
                <a:cs typeface="Verdana"/>
              </a:rPr>
              <a:t> </a:t>
            </a:r>
            <a:r>
              <a:rPr sz="950" spc="-35" dirty="0">
                <a:latin typeface="Verdana"/>
                <a:cs typeface="Verdana"/>
              </a:rPr>
              <a:t>t</a:t>
            </a:r>
            <a:r>
              <a:rPr sz="950" spc="-55" dirty="0">
                <a:latin typeface="Verdana"/>
                <a:cs typeface="Verdana"/>
              </a:rPr>
              <a:t>h</a:t>
            </a:r>
            <a:r>
              <a:rPr sz="950" spc="35" dirty="0">
                <a:latin typeface="Verdana"/>
                <a:cs typeface="Verdana"/>
              </a:rPr>
              <a:t>e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25" dirty="0">
                <a:latin typeface="Verdana"/>
                <a:cs typeface="Verdana"/>
              </a:rPr>
              <a:t>a</a:t>
            </a:r>
            <a:r>
              <a:rPr sz="950" spc="75" dirty="0">
                <a:latin typeface="Verdana"/>
                <a:cs typeface="Verdana"/>
              </a:rPr>
              <a:t>c</a:t>
            </a:r>
            <a:r>
              <a:rPr sz="950" spc="-35" dirty="0">
                <a:latin typeface="Verdana"/>
                <a:cs typeface="Verdana"/>
              </a:rPr>
              <a:t>t</a:t>
            </a:r>
            <a:r>
              <a:rPr sz="950" spc="-55" dirty="0">
                <a:latin typeface="Verdana"/>
                <a:cs typeface="Verdana"/>
              </a:rPr>
              <a:t>u</a:t>
            </a:r>
            <a:r>
              <a:rPr sz="950" spc="-25" dirty="0">
                <a:latin typeface="Verdana"/>
                <a:cs typeface="Verdana"/>
              </a:rPr>
              <a:t>a</a:t>
            </a:r>
            <a:r>
              <a:rPr sz="950" spc="5" dirty="0">
                <a:latin typeface="Verdana"/>
                <a:cs typeface="Verdana"/>
              </a:rPr>
              <a:t>l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10" dirty="0">
                <a:latin typeface="Verdana"/>
                <a:cs typeface="Verdana"/>
              </a:rPr>
              <a:t>p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10" dirty="0">
                <a:latin typeface="Verdana"/>
                <a:cs typeface="Verdana"/>
              </a:rPr>
              <a:t>d</a:t>
            </a:r>
            <a:r>
              <a:rPr sz="950" spc="-55" dirty="0">
                <a:latin typeface="Verdana"/>
                <a:cs typeface="Verdana"/>
              </a:rPr>
              <a:t>u</a:t>
            </a:r>
            <a:r>
              <a:rPr sz="950" spc="75" dirty="0">
                <a:latin typeface="Verdana"/>
                <a:cs typeface="Verdana"/>
              </a:rPr>
              <a:t>c</a:t>
            </a:r>
            <a:r>
              <a:rPr sz="950" spc="-35" dirty="0">
                <a:latin typeface="Verdana"/>
                <a:cs typeface="Verdana"/>
              </a:rPr>
              <a:t>t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-70" dirty="0">
                <a:latin typeface="Verdana"/>
                <a:cs typeface="Verdana"/>
              </a:rPr>
              <a:t>v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-35" dirty="0">
                <a:latin typeface="Verdana"/>
                <a:cs typeface="Verdana"/>
              </a:rPr>
              <a:t>ty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5" dirty="0">
                <a:latin typeface="Verdana"/>
                <a:cs typeface="Verdana"/>
              </a:rPr>
              <a:t>f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dirty="0">
                <a:latin typeface="Verdana"/>
                <a:cs typeface="Verdana"/>
              </a:rPr>
              <a:t>l</a:t>
            </a:r>
            <a:r>
              <a:rPr sz="950" spc="10" dirty="0">
                <a:latin typeface="Verdana"/>
                <a:cs typeface="Verdana"/>
              </a:rPr>
              <a:t>d</a:t>
            </a:r>
            <a:r>
              <a:rPr sz="950" spc="30" dirty="0">
                <a:latin typeface="Verdana"/>
                <a:cs typeface="Verdana"/>
              </a:rPr>
              <a:t>e</a:t>
            </a:r>
            <a:r>
              <a:rPr sz="950" spc="-60" dirty="0">
                <a:latin typeface="Verdana"/>
                <a:cs typeface="Verdana"/>
              </a:rPr>
              <a:t>r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5" dirty="0">
                <a:latin typeface="Verdana"/>
                <a:cs typeface="Verdana"/>
              </a:rPr>
              <a:t>w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-35" dirty="0">
                <a:latin typeface="Verdana"/>
                <a:cs typeface="Verdana"/>
              </a:rPr>
              <a:t>k</a:t>
            </a:r>
            <a:r>
              <a:rPr sz="950" spc="30" dirty="0">
                <a:latin typeface="Verdana"/>
                <a:cs typeface="Verdana"/>
              </a:rPr>
              <a:t>e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35" dirty="0">
                <a:latin typeface="Verdana"/>
                <a:cs typeface="Verdana"/>
              </a:rPr>
              <a:t>s</a:t>
            </a:r>
            <a:r>
              <a:rPr sz="950" spc="-120" dirty="0">
                <a:latin typeface="Verdana"/>
                <a:cs typeface="Verdana"/>
              </a:rPr>
              <a:t>.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992590" y="8110670"/>
            <a:ext cx="3942079" cy="712470"/>
          </a:xfrm>
          <a:custGeom>
            <a:avLst/>
            <a:gdLst/>
            <a:ahLst/>
            <a:cxnLst/>
            <a:rect l="l" t="t" r="r" b="b"/>
            <a:pathLst>
              <a:path w="3942079" h="712470">
                <a:moveTo>
                  <a:pt x="2913946" y="712020"/>
                </a:moveTo>
                <a:lnTo>
                  <a:pt x="172551" y="712020"/>
                </a:lnTo>
                <a:lnTo>
                  <a:pt x="162674" y="711043"/>
                </a:lnTo>
                <a:lnTo>
                  <a:pt x="130626" y="689586"/>
                </a:lnTo>
                <a:lnTo>
                  <a:pt x="122160" y="661629"/>
                </a:lnTo>
                <a:lnTo>
                  <a:pt x="122160" y="422107"/>
                </a:lnTo>
                <a:lnTo>
                  <a:pt x="118200" y="402493"/>
                </a:lnTo>
                <a:lnTo>
                  <a:pt x="107401" y="386475"/>
                </a:lnTo>
                <a:lnTo>
                  <a:pt x="91383" y="375676"/>
                </a:lnTo>
                <a:lnTo>
                  <a:pt x="71769" y="371716"/>
                </a:lnTo>
                <a:lnTo>
                  <a:pt x="50391" y="371716"/>
                </a:lnTo>
                <a:lnTo>
                  <a:pt x="30776" y="367756"/>
                </a:lnTo>
                <a:lnTo>
                  <a:pt x="14759" y="356957"/>
                </a:lnTo>
                <a:lnTo>
                  <a:pt x="3959" y="340939"/>
                </a:lnTo>
                <a:lnTo>
                  <a:pt x="0" y="321325"/>
                </a:lnTo>
                <a:lnTo>
                  <a:pt x="0" y="50391"/>
                </a:lnTo>
                <a:lnTo>
                  <a:pt x="3959" y="30776"/>
                </a:lnTo>
                <a:lnTo>
                  <a:pt x="14759" y="14759"/>
                </a:lnTo>
                <a:lnTo>
                  <a:pt x="30776" y="3959"/>
                </a:lnTo>
                <a:lnTo>
                  <a:pt x="50391" y="0"/>
                </a:lnTo>
                <a:lnTo>
                  <a:pt x="3891092" y="0"/>
                </a:lnTo>
                <a:lnTo>
                  <a:pt x="3910707" y="3959"/>
                </a:lnTo>
                <a:lnTo>
                  <a:pt x="3926724" y="14759"/>
                </a:lnTo>
                <a:lnTo>
                  <a:pt x="3937523" y="30776"/>
                </a:lnTo>
                <a:lnTo>
                  <a:pt x="3941483" y="50391"/>
                </a:lnTo>
                <a:lnTo>
                  <a:pt x="3941483" y="151173"/>
                </a:lnTo>
                <a:lnTo>
                  <a:pt x="3926724" y="186805"/>
                </a:lnTo>
                <a:lnTo>
                  <a:pt x="3891092" y="201564"/>
                </a:lnTo>
                <a:lnTo>
                  <a:pt x="1894084" y="201564"/>
                </a:lnTo>
                <a:lnTo>
                  <a:pt x="1884208" y="202541"/>
                </a:lnTo>
                <a:lnTo>
                  <a:pt x="1852160" y="223998"/>
                </a:lnTo>
                <a:lnTo>
                  <a:pt x="1843693" y="251955"/>
                </a:lnTo>
                <a:lnTo>
                  <a:pt x="1843693" y="289912"/>
                </a:lnTo>
                <a:lnTo>
                  <a:pt x="1858453" y="325544"/>
                </a:lnTo>
                <a:lnTo>
                  <a:pt x="1894084" y="340303"/>
                </a:lnTo>
                <a:lnTo>
                  <a:pt x="3891092" y="340303"/>
                </a:lnTo>
                <a:lnTo>
                  <a:pt x="3910707" y="344263"/>
                </a:lnTo>
                <a:lnTo>
                  <a:pt x="3926724" y="355062"/>
                </a:lnTo>
                <a:lnTo>
                  <a:pt x="3937523" y="371080"/>
                </a:lnTo>
                <a:lnTo>
                  <a:pt x="3941483" y="390694"/>
                </a:lnTo>
                <a:lnTo>
                  <a:pt x="3941483" y="491477"/>
                </a:lnTo>
                <a:lnTo>
                  <a:pt x="3937523" y="511091"/>
                </a:lnTo>
                <a:lnTo>
                  <a:pt x="3926724" y="527109"/>
                </a:lnTo>
                <a:lnTo>
                  <a:pt x="3910707" y="537908"/>
                </a:lnTo>
                <a:lnTo>
                  <a:pt x="3891092" y="541868"/>
                </a:lnTo>
                <a:lnTo>
                  <a:pt x="3014728" y="541868"/>
                </a:lnTo>
                <a:lnTo>
                  <a:pt x="2995114" y="545828"/>
                </a:lnTo>
                <a:lnTo>
                  <a:pt x="2979096" y="556627"/>
                </a:lnTo>
                <a:lnTo>
                  <a:pt x="2968297" y="572644"/>
                </a:lnTo>
                <a:lnTo>
                  <a:pt x="2964337" y="592259"/>
                </a:lnTo>
                <a:lnTo>
                  <a:pt x="2964337" y="661629"/>
                </a:lnTo>
                <a:lnTo>
                  <a:pt x="2960377" y="681243"/>
                </a:lnTo>
                <a:lnTo>
                  <a:pt x="2949578" y="697260"/>
                </a:lnTo>
                <a:lnTo>
                  <a:pt x="2933560" y="708060"/>
                </a:lnTo>
                <a:lnTo>
                  <a:pt x="2913946" y="71202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9250154" y="8122401"/>
            <a:ext cx="64833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b="1" spc="25" dirty="0">
                <a:latin typeface="Tahoma"/>
                <a:cs typeface="Tahoma"/>
              </a:rPr>
              <a:t>BY </a:t>
            </a:r>
            <a:r>
              <a:rPr sz="950" b="1" spc="80" dirty="0">
                <a:latin typeface="Tahoma"/>
                <a:cs typeface="Tahoma"/>
              </a:rPr>
              <a:t> </a:t>
            </a:r>
            <a:r>
              <a:rPr sz="950" b="1" spc="10" dirty="0">
                <a:latin typeface="Tahoma"/>
                <a:cs typeface="Tahoma"/>
              </a:rPr>
              <a:t>ANNA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6141800" y="8540848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70" h="39370">
                <a:moveTo>
                  <a:pt x="22236" y="39265"/>
                </a:moveTo>
                <a:lnTo>
                  <a:pt x="17029" y="39265"/>
                </a:lnTo>
                <a:lnTo>
                  <a:pt x="14525" y="38767"/>
                </a:lnTo>
                <a:lnTo>
                  <a:pt x="0" y="22236"/>
                </a:lnTo>
                <a:lnTo>
                  <a:pt x="0" y="17029"/>
                </a:lnTo>
                <a:lnTo>
                  <a:pt x="17029" y="0"/>
                </a:lnTo>
                <a:lnTo>
                  <a:pt x="22236" y="0"/>
                </a:lnTo>
                <a:lnTo>
                  <a:pt x="39265" y="19632"/>
                </a:lnTo>
                <a:lnTo>
                  <a:pt x="39265" y="22236"/>
                </a:lnTo>
                <a:lnTo>
                  <a:pt x="22236" y="392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9207310" y="8462705"/>
            <a:ext cx="69088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25" dirty="0">
                <a:latin typeface="Verdana"/>
                <a:cs typeface="Verdana"/>
              </a:rPr>
              <a:t>face</a:t>
            </a:r>
            <a:r>
              <a:rPr sz="950" spc="310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more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028754" y="8098842"/>
            <a:ext cx="3153410" cy="706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z="950" b="1" spc="-5" dirty="0">
                <a:latin typeface="Tahoma"/>
                <a:cs typeface="Tahoma"/>
              </a:rPr>
              <a:t>VINTAGE</a:t>
            </a:r>
            <a:r>
              <a:rPr sz="950" b="1" spc="190" dirty="0">
                <a:latin typeface="Tahoma"/>
                <a:cs typeface="Tahoma"/>
              </a:rPr>
              <a:t> </a:t>
            </a:r>
            <a:r>
              <a:rPr sz="950" b="1" spc="30" dirty="0">
                <a:latin typeface="Tahoma"/>
                <a:cs typeface="Tahoma"/>
              </a:rPr>
              <a:t>EFFECTS,</a:t>
            </a:r>
            <a:r>
              <a:rPr sz="950" b="1" spc="155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AGING</a:t>
            </a:r>
            <a:r>
              <a:rPr sz="950" b="1" spc="190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AND</a:t>
            </a:r>
            <a:r>
              <a:rPr sz="950" b="1" spc="185" dirty="0">
                <a:latin typeface="Tahoma"/>
                <a:cs typeface="Tahoma"/>
              </a:rPr>
              <a:t> </a:t>
            </a:r>
            <a:r>
              <a:rPr sz="950" b="1" spc="-15" dirty="0">
                <a:latin typeface="Tahoma"/>
                <a:cs typeface="Tahoma"/>
              </a:rPr>
              <a:t>PRODUCTIVITY </a:t>
            </a:r>
            <a:r>
              <a:rPr sz="950" b="1" spc="-265" dirty="0">
                <a:latin typeface="Tahoma"/>
                <a:cs typeface="Tahoma"/>
              </a:rPr>
              <a:t> </a:t>
            </a:r>
            <a:r>
              <a:rPr sz="950" b="1" spc="30" dirty="0">
                <a:latin typeface="Tahoma"/>
                <a:cs typeface="Tahoma"/>
              </a:rPr>
              <a:t>LOVÁSZ</a:t>
            </a:r>
            <a:r>
              <a:rPr sz="950" b="1" spc="-30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A,</a:t>
            </a:r>
            <a:r>
              <a:rPr sz="950" b="1" spc="-25" dirty="0">
                <a:latin typeface="Tahoma"/>
                <a:cs typeface="Tahoma"/>
              </a:rPr>
              <a:t> </a:t>
            </a:r>
            <a:r>
              <a:rPr sz="950" b="1" spc="-20" dirty="0">
                <a:latin typeface="Tahoma"/>
                <a:cs typeface="Tahoma"/>
              </a:rPr>
              <a:t>MARIANN</a:t>
            </a:r>
            <a:r>
              <a:rPr sz="950" b="1" spc="-25" dirty="0">
                <a:latin typeface="Tahoma"/>
                <a:cs typeface="Tahoma"/>
              </a:rPr>
              <a:t> </a:t>
            </a:r>
            <a:r>
              <a:rPr sz="950" b="1" spc="-20" dirty="0">
                <a:latin typeface="Tahoma"/>
                <a:cs typeface="Tahoma"/>
              </a:rPr>
              <a:t>RIGÓ</a:t>
            </a:r>
            <a:r>
              <a:rPr sz="950" b="1" spc="-25" dirty="0">
                <a:latin typeface="Tahoma"/>
                <a:cs typeface="Tahoma"/>
              </a:rPr>
              <a:t> </a:t>
            </a:r>
            <a:r>
              <a:rPr sz="950" b="1" spc="15" dirty="0">
                <a:latin typeface="Tahoma"/>
                <a:cs typeface="Tahoma"/>
              </a:rPr>
              <a:t>B</a:t>
            </a:r>
            <a:endParaRPr sz="950">
              <a:latin typeface="Tahoma"/>
              <a:cs typeface="Tahoma"/>
            </a:endParaRPr>
          </a:p>
          <a:p>
            <a:pPr marL="220345" marR="46355">
              <a:lnSpc>
                <a:spcPct val="117500"/>
              </a:lnSpc>
            </a:pPr>
            <a:r>
              <a:rPr sz="950" spc="5" dirty="0">
                <a:latin typeface="Verdana"/>
                <a:cs typeface="Verdana"/>
              </a:rPr>
              <a:t>Older</a:t>
            </a:r>
            <a:r>
              <a:rPr sz="950" spc="60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workers</a:t>
            </a:r>
            <a:r>
              <a:rPr sz="950" spc="65" dirty="0">
                <a:latin typeface="Verdana"/>
                <a:cs typeface="Verdana"/>
              </a:rPr>
              <a:t> </a:t>
            </a:r>
            <a:r>
              <a:rPr sz="950" spc="-25" dirty="0">
                <a:latin typeface="Verdana"/>
                <a:cs typeface="Verdana"/>
              </a:rPr>
              <a:t>have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30" dirty="0">
                <a:latin typeface="Verdana"/>
                <a:cs typeface="Verdana"/>
              </a:rPr>
              <a:t>less</a:t>
            </a:r>
            <a:r>
              <a:rPr sz="950" spc="385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suitable</a:t>
            </a:r>
            <a:r>
              <a:rPr sz="950" spc="65" dirty="0">
                <a:latin typeface="Verdana"/>
                <a:cs typeface="Verdana"/>
              </a:rPr>
              <a:t> </a:t>
            </a:r>
            <a:r>
              <a:rPr sz="950" dirty="0">
                <a:latin typeface="Verdana"/>
                <a:cs typeface="Verdana"/>
              </a:rPr>
              <a:t>skills</a:t>
            </a:r>
            <a:r>
              <a:rPr sz="950" spc="60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and </a:t>
            </a:r>
            <a:r>
              <a:rPr sz="950" spc="-320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</a:t>
            </a:r>
            <a:r>
              <a:rPr sz="950" spc="15" dirty="0">
                <a:latin typeface="Verdana"/>
                <a:cs typeface="Verdana"/>
              </a:rPr>
              <a:t>d</a:t>
            </a:r>
            <a:r>
              <a:rPr sz="950" spc="-110" dirty="0">
                <a:latin typeface="Verdana"/>
                <a:cs typeface="Verdana"/>
              </a:rPr>
              <a:t>j</a:t>
            </a:r>
            <a:r>
              <a:rPr sz="950" spc="-50" dirty="0">
                <a:latin typeface="Verdana"/>
                <a:cs typeface="Verdana"/>
              </a:rPr>
              <a:t>u</a:t>
            </a:r>
            <a:r>
              <a:rPr sz="950" spc="40" dirty="0">
                <a:latin typeface="Verdana"/>
                <a:cs typeface="Verdana"/>
              </a:rPr>
              <a:t>s</a:t>
            </a:r>
            <a:r>
              <a:rPr sz="950" spc="-30" dirty="0">
                <a:latin typeface="Verdana"/>
                <a:cs typeface="Verdana"/>
              </a:rPr>
              <a:t>t</a:t>
            </a:r>
            <a:r>
              <a:rPr sz="950" spc="-60" dirty="0">
                <a:latin typeface="Verdana"/>
                <a:cs typeface="Verdana"/>
              </a:rPr>
              <a:t>m</a:t>
            </a:r>
            <a:r>
              <a:rPr sz="950" spc="35" dirty="0">
                <a:latin typeface="Verdana"/>
                <a:cs typeface="Verdana"/>
              </a:rPr>
              <a:t>e</a:t>
            </a:r>
            <a:r>
              <a:rPr sz="950" spc="-50" dirty="0">
                <a:latin typeface="Verdana"/>
                <a:cs typeface="Verdana"/>
              </a:rPr>
              <a:t>n</a:t>
            </a:r>
            <a:r>
              <a:rPr sz="950" spc="-30" dirty="0">
                <a:latin typeface="Verdana"/>
                <a:cs typeface="Verdana"/>
              </a:rPr>
              <a:t>t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15" dirty="0">
                <a:latin typeface="Verdana"/>
                <a:cs typeface="Verdana"/>
              </a:rPr>
              <a:t>d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5" dirty="0">
                <a:latin typeface="Verdana"/>
                <a:cs typeface="Verdana"/>
              </a:rPr>
              <a:t>ff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80" dirty="0">
                <a:latin typeface="Verdana"/>
                <a:cs typeface="Verdana"/>
              </a:rPr>
              <a:t>c</a:t>
            </a:r>
            <a:r>
              <a:rPr sz="950" spc="-50" dirty="0">
                <a:latin typeface="Verdana"/>
                <a:cs typeface="Verdana"/>
              </a:rPr>
              <a:t>u</a:t>
            </a:r>
            <a:r>
              <a:rPr sz="950" spc="5" dirty="0">
                <a:latin typeface="Verdana"/>
                <a:cs typeface="Verdana"/>
              </a:rPr>
              <a:t>l</a:t>
            </a:r>
            <a:r>
              <a:rPr sz="950" spc="-30" dirty="0">
                <a:latin typeface="Verdana"/>
                <a:cs typeface="Verdana"/>
              </a:rPr>
              <a:t>t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35" dirty="0">
                <a:latin typeface="Verdana"/>
                <a:cs typeface="Verdana"/>
              </a:rPr>
              <a:t>e</a:t>
            </a:r>
            <a:r>
              <a:rPr sz="950" spc="40" dirty="0">
                <a:latin typeface="Verdana"/>
                <a:cs typeface="Verdana"/>
              </a:rPr>
              <a:t>s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30" dirty="0">
                <a:latin typeface="Verdana"/>
                <a:cs typeface="Verdana"/>
              </a:rPr>
              <a:t>t</a:t>
            </a:r>
            <a:r>
              <a:rPr sz="950" spc="-50" dirty="0">
                <a:latin typeface="Verdana"/>
                <a:cs typeface="Verdana"/>
              </a:rPr>
              <a:t>h</a:t>
            </a:r>
            <a:r>
              <a:rPr sz="950" spc="-20" dirty="0">
                <a:latin typeface="Verdana"/>
                <a:cs typeface="Verdana"/>
              </a:rPr>
              <a:t>a</a:t>
            </a:r>
            <a:r>
              <a:rPr sz="950" spc="-50" dirty="0">
                <a:latin typeface="Verdana"/>
                <a:cs typeface="Verdana"/>
              </a:rPr>
              <a:t>n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35" dirty="0">
                <a:latin typeface="Verdana"/>
                <a:cs typeface="Verdana"/>
              </a:rPr>
              <a:t>y</a:t>
            </a:r>
            <a:r>
              <a:rPr sz="950" spc="35" dirty="0">
                <a:latin typeface="Verdana"/>
                <a:cs typeface="Verdana"/>
              </a:rPr>
              <a:t>o</a:t>
            </a:r>
            <a:r>
              <a:rPr sz="950" spc="-50" dirty="0">
                <a:latin typeface="Verdana"/>
                <a:cs typeface="Verdana"/>
              </a:rPr>
              <a:t>un</a:t>
            </a:r>
            <a:r>
              <a:rPr sz="950" spc="15" dirty="0">
                <a:latin typeface="Verdana"/>
                <a:cs typeface="Verdana"/>
              </a:rPr>
              <a:t>g</a:t>
            </a:r>
            <a:r>
              <a:rPr sz="950" spc="35" dirty="0">
                <a:latin typeface="Verdana"/>
                <a:cs typeface="Verdana"/>
              </a:rPr>
              <a:t>e</a:t>
            </a:r>
            <a:r>
              <a:rPr sz="950" spc="-60" dirty="0">
                <a:latin typeface="Verdana"/>
                <a:cs typeface="Verdana"/>
              </a:rPr>
              <a:t>r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10" dirty="0">
                <a:latin typeface="Verdana"/>
                <a:cs typeface="Verdana"/>
              </a:rPr>
              <a:t>w</a:t>
            </a:r>
            <a:r>
              <a:rPr sz="950" spc="35" dirty="0">
                <a:latin typeface="Verdana"/>
                <a:cs typeface="Verdana"/>
              </a:rPr>
              <a:t>o</a:t>
            </a:r>
            <a:r>
              <a:rPr sz="950" spc="-60" dirty="0">
                <a:latin typeface="Verdana"/>
                <a:cs typeface="Verdana"/>
              </a:rPr>
              <a:t>r</a:t>
            </a:r>
            <a:r>
              <a:rPr sz="950" spc="-30" dirty="0">
                <a:latin typeface="Verdana"/>
                <a:cs typeface="Verdana"/>
              </a:rPr>
              <a:t>k</a:t>
            </a:r>
            <a:r>
              <a:rPr sz="950" spc="35" dirty="0">
                <a:latin typeface="Verdana"/>
                <a:cs typeface="Verdana"/>
              </a:rPr>
              <a:t>e</a:t>
            </a:r>
            <a:r>
              <a:rPr sz="950" spc="-60" dirty="0">
                <a:latin typeface="Verdana"/>
                <a:cs typeface="Verdana"/>
              </a:rPr>
              <a:t>r</a:t>
            </a:r>
            <a:r>
              <a:rPr sz="950" spc="40" dirty="0">
                <a:latin typeface="Verdana"/>
                <a:cs typeface="Verdana"/>
              </a:rPr>
              <a:t>s</a:t>
            </a:r>
            <a:r>
              <a:rPr sz="950" spc="-120" dirty="0">
                <a:latin typeface="Verdana"/>
                <a:cs typeface="Verdana"/>
              </a:rPr>
              <a:t>.</a:t>
            </a:r>
            <a:endParaRPr sz="950">
              <a:latin typeface="Verdana"/>
              <a:cs typeface="Verdana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10677092" y="7102229"/>
            <a:ext cx="4341495" cy="712470"/>
            <a:chOff x="10677092" y="7102229"/>
            <a:chExt cx="4341495" cy="712470"/>
          </a:xfrm>
        </p:grpSpPr>
        <p:sp>
          <p:nvSpPr>
            <p:cNvPr id="72" name="object 72"/>
            <p:cNvSpPr/>
            <p:nvPr/>
          </p:nvSpPr>
          <p:spPr>
            <a:xfrm>
              <a:off x="10677092" y="7102229"/>
              <a:ext cx="4341495" cy="712470"/>
            </a:xfrm>
            <a:custGeom>
              <a:avLst/>
              <a:gdLst/>
              <a:ahLst/>
              <a:cxnLst/>
              <a:rect l="l" t="t" r="r" b="b"/>
              <a:pathLst>
                <a:path w="4341494" h="712470">
                  <a:moveTo>
                    <a:pt x="1216994" y="712019"/>
                  </a:moveTo>
                  <a:lnTo>
                    <a:pt x="172550" y="712019"/>
                  </a:lnTo>
                  <a:lnTo>
                    <a:pt x="152936" y="708059"/>
                  </a:lnTo>
                  <a:lnTo>
                    <a:pt x="136918" y="697260"/>
                  </a:lnTo>
                  <a:lnTo>
                    <a:pt x="126119" y="681243"/>
                  </a:lnTo>
                  <a:lnTo>
                    <a:pt x="122159" y="661628"/>
                  </a:lnTo>
                  <a:lnTo>
                    <a:pt x="122159" y="422107"/>
                  </a:lnTo>
                  <a:lnTo>
                    <a:pt x="121182" y="412230"/>
                  </a:lnTo>
                  <a:lnTo>
                    <a:pt x="99725" y="380182"/>
                  </a:lnTo>
                  <a:lnTo>
                    <a:pt x="71768" y="371716"/>
                  </a:lnTo>
                  <a:lnTo>
                    <a:pt x="50391" y="371716"/>
                  </a:lnTo>
                  <a:lnTo>
                    <a:pt x="30776" y="367756"/>
                  </a:lnTo>
                  <a:lnTo>
                    <a:pt x="14759" y="356956"/>
                  </a:lnTo>
                  <a:lnTo>
                    <a:pt x="3959" y="340939"/>
                  </a:lnTo>
                  <a:lnTo>
                    <a:pt x="0" y="321325"/>
                  </a:lnTo>
                  <a:lnTo>
                    <a:pt x="0" y="50391"/>
                  </a:lnTo>
                  <a:lnTo>
                    <a:pt x="3959" y="30776"/>
                  </a:lnTo>
                  <a:lnTo>
                    <a:pt x="14759" y="14759"/>
                  </a:lnTo>
                  <a:lnTo>
                    <a:pt x="30776" y="3959"/>
                  </a:lnTo>
                  <a:lnTo>
                    <a:pt x="50391" y="0"/>
                  </a:lnTo>
                  <a:lnTo>
                    <a:pt x="4290431" y="0"/>
                  </a:lnTo>
                  <a:lnTo>
                    <a:pt x="4326062" y="14759"/>
                  </a:lnTo>
                  <a:lnTo>
                    <a:pt x="4340821" y="50391"/>
                  </a:lnTo>
                  <a:lnTo>
                    <a:pt x="4340821" y="151173"/>
                  </a:lnTo>
                  <a:lnTo>
                    <a:pt x="4326062" y="186804"/>
                  </a:lnTo>
                  <a:lnTo>
                    <a:pt x="4290431" y="201564"/>
                  </a:lnTo>
                  <a:lnTo>
                    <a:pt x="914415" y="201564"/>
                  </a:lnTo>
                  <a:lnTo>
                    <a:pt x="904538" y="202541"/>
                  </a:lnTo>
                  <a:lnTo>
                    <a:pt x="872490" y="223998"/>
                  </a:lnTo>
                  <a:lnTo>
                    <a:pt x="864024" y="251955"/>
                  </a:lnTo>
                  <a:lnTo>
                    <a:pt x="864024" y="289912"/>
                  </a:lnTo>
                  <a:lnTo>
                    <a:pt x="878783" y="325544"/>
                  </a:lnTo>
                  <a:lnTo>
                    <a:pt x="914415" y="340303"/>
                  </a:lnTo>
                  <a:lnTo>
                    <a:pt x="4290499" y="340303"/>
                  </a:lnTo>
                  <a:lnTo>
                    <a:pt x="4310113" y="344263"/>
                  </a:lnTo>
                  <a:lnTo>
                    <a:pt x="4326130" y="355062"/>
                  </a:lnTo>
                  <a:lnTo>
                    <a:pt x="4336930" y="371080"/>
                  </a:lnTo>
                  <a:lnTo>
                    <a:pt x="4340890" y="390694"/>
                  </a:lnTo>
                  <a:lnTo>
                    <a:pt x="4340890" y="491476"/>
                  </a:lnTo>
                  <a:lnTo>
                    <a:pt x="4326131" y="527108"/>
                  </a:lnTo>
                  <a:lnTo>
                    <a:pt x="4290499" y="541867"/>
                  </a:lnTo>
                  <a:lnTo>
                    <a:pt x="1317776" y="541867"/>
                  </a:lnTo>
                  <a:lnTo>
                    <a:pt x="1307899" y="542845"/>
                  </a:lnTo>
                  <a:lnTo>
                    <a:pt x="1275851" y="564302"/>
                  </a:lnTo>
                  <a:lnTo>
                    <a:pt x="1267385" y="592259"/>
                  </a:lnTo>
                  <a:lnTo>
                    <a:pt x="1267385" y="661628"/>
                  </a:lnTo>
                  <a:lnTo>
                    <a:pt x="1266408" y="671505"/>
                  </a:lnTo>
                  <a:lnTo>
                    <a:pt x="1244951" y="703553"/>
                  </a:lnTo>
                  <a:lnTo>
                    <a:pt x="1226871" y="711042"/>
                  </a:lnTo>
                  <a:lnTo>
                    <a:pt x="1216994" y="712019"/>
                  </a:lnTo>
                  <a:close/>
                </a:path>
              </a:pathLst>
            </a:custGeom>
            <a:solidFill>
              <a:srgbClr val="F1E6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0826302" y="7532407"/>
              <a:ext cx="39370" cy="39370"/>
            </a:xfrm>
            <a:custGeom>
              <a:avLst/>
              <a:gdLst/>
              <a:ahLst/>
              <a:cxnLst/>
              <a:rect l="l" t="t" r="r" b="b"/>
              <a:pathLst>
                <a:path w="39370" h="39370">
                  <a:moveTo>
                    <a:pt x="22236" y="39265"/>
                  </a:moveTo>
                  <a:lnTo>
                    <a:pt x="17029" y="39265"/>
                  </a:lnTo>
                  <a:lnTo>
                    <a:pt x="14525" y="38767"/>
                  </a:lnTo>
                  <a:lnTo>
                    <a:pt x="0" y="22236"/>
                  </a:lnTo>
                  <a:lnTo>
                    <a:pt x="0" y="17029"/>
                  </a:lnTo>
                  <a:lnTo>
                    <a:pt x="17029" y="0"/>
                  </a:lnTo>
                  <a:lnTo>
                    <a:pt x="22236" y="0"/>
                  </a:lnTo>
                  <a:lnTo>
                    <a:pt x="39265" y="19632"/>
                  </a:lnTo>
                  <a:lnTo>
                    <a:pt x="39265" y="22236"/>
                  </a:lnTo>
                  <a:lnTo>
                    <a:pt x="22236" y="392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10713256" y="7090393"/>
            <a:ext cx="4269105" cy="706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z="950" b="1" spc="-5" dirty="0">
                <a:latin typeface="Tahoma"/>
                <a:cs typeface="Tahoma"/>
              </a:rPr>
              <a:t>AGING</a:t>
            </a:r>
            <a:r>
              <a:rPr sz="950" b="1" spc="60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AND</a:t>
            </a:r>
            <a:r>
              <a:rPr sz="950" b="1" spc="65" dirty="0">
                <a:latin typeface="Tahoma"/>
                <a:cs typeface="Tahoma"/>
              </a:rPr>
              <a:t> </a:t>
            </a:r>
            <a:r>
              <a:rPr sz="950" b="1" spc="-25" dirty="0">
                <a:latin typeface="Tahoma"/>
                <a:cs typeface="Tahoma"/>
              </a:rPr>
              <a:t>PRODUCTIVITY:</a:t>
            </a:r>
            <a:r>
              <a:rPr sz="950" b="1" spc="65" dirty="0">
                <a:latin typeface="Tahoma"/>
                <a:cs typeface="Tahoma"/>
              </a:rPr>
              <a:t> </a:t>
            </a:r>
            <a:r>
              <a:rPr sz="950" b="1" spc="40" dirty="0">
                <a:latin typeface="Tahoma"/>
                <a:cs typeface="Tahoma"/>
              </a:rPr>
              <a:t>SOME</a:t>
            </a:r>
            <a:r>
              <a:rPr sz="950" b="1" spc="65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PHYSIOLOGICAL</a:t>
            </a:r>
            <a:r>
              <a:rPr sz="950" b="1" spc="65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ISSUES</a:t>
            </a:r>
            <a:r>
              <a:rPr sz="950" b="1" spc="65" dirty="0">
                <a:latin typeface="Tahoma"/>
                <a:cs typeface="Tahoma"/>
              </a:rPr>
              <a:t> </a:t>
            </a:r>
            <a:r>
              <a:rPr sz="950" b="1" spc="25" dirty="0">
                <a:latin typeface="Tahoma"/>
                <a:cs typeface="Tahoma"/>
              </a:rPr>
              <a:t>BY</a:t>
            </a:r>
            <a:r>
              <a:rPr sz="950" b="1" spc="65" dirty="0">
                <a:latin typeface="Tahoma"/>
                <a:cs typeface="Tahoma"/>
              </a:rPr>
              <a:t> </a:t>
            </a:r>
            <a:r>
              <a:rPr sz="950" b="1" spc="15" dirty="0">
                <a:latin typeface="Tahoma"/>
                <a:cs typeface="Tahoma"/>
              </a:rPr>
              <a:t>ROY </a:t>
            </a:r>
            <a:r>
              <a:rPr sz="950" b="1" spc="-265" dirty="0">
                <a:latin typeface="Tahoma"/>
                <a:cs typeface="Tahoma"/>
              </a:rPr>
              <a:t> </a:t>
            </a:r>
            <a:r>
              <a:rPr sz="950" b="1" spc="-100" dirty="0">
                <a:latin typeface="Tahoma"/>
                <a:cs typeface="Tahoma"/>
              </a:rPr>
              <a:t>J</a:t>
            </a:r>
            <a:r>
              <a:rPr sz="950" b="1" spc="-30" dirty="0">
                <a:latin typeface="Tahoma"/>
                <a:cs typeface="Tahoma"/>
              </a:rPr>
              <a:t> </a:t>
            </a:r>
            <a:r>
              <a:rPr sz="950" b="1" spc="5" dirty="0">
                <a:latin typeface="Tahoma"/>
                <a:cs typeface="Tahoma"/>
              </a:rPr>
              <a:t>SHEPHARD</a:t>
            </a:r>
            <a:endParaRPr sz="950">
              <a:latin typeface="Tahoma"/>
              <a:cs typeface="Tahoma"/>
            </a:endParaRPr>
          </a:p>
          <a:p>
            <a:pPr marL="220345" marR="5080">
              <a:lnSpc>
                <a:spcPct val="117500"/>
              </a:lnSpc>
            </a:pPr>
            <a:r>
              <a:rPr sz="950" spc="-10" dirty="0">
                <a:latin typeface="Verdana"/>
                <a:cs typeface="Verdana"/>
              </a:rPr>
              <a:t>Aging</a:t>
            </a:r>
            <a:r>
              <a:rPr sz="950" spc="35" dirty="0">
                <a:latin typeface="Verdana"/>
                <a:cs typeface="Verdana"/>
              </a:rPr>
              <a:t> </a:t>
            </a:r>
            <a:r>
              <a:rPr sz="950" spc="15" dirty="0">
                <a:latin typeface="Verdana"/>
                <a:cs typeface="Verdana"/>
              </a:rPr>
              <a:t>causes</a:t>
            </a:r>
            <a:r>
              <a:rPr sz="950" spc="40" dirty="0">
                <a:latin typeface="Verdana"/>
                <a:cs typeface="Verdana"/>
              </a:rPr>
              <a:t> </a:t>
            </a:r>
            <a:r>
              <a:rPr sz="950" dirty="0">
                <a:latin typeface="Verdana"/>
                <a:cs typeface="Verdana"/>
              </a:rPr>
              <a:t>physiological</a:t>
            </a:r>
            <a:r>
              <a:rPr sz="950" spc="3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and</a:t>
            </a:r>
            <a:r>
              <a:rPr sz="950" spc="40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cognitive</a:t>
            </a:r>
            <a:r>
              <a:rPr sz="950" spc="35" dirty="0">
                <a:latin typeface="Verdana"/>
                <a:cs typeface="Verdana"/>
              </a:rPr>
              <a:t> </a:t>
            </a:r>
            <a:r>
              <a:rPr sz="950" spc="10" dirty="0">
                <a:latin typeface="Verdana"/>
                <a:cs typeface="Verdana"/>
              </a:rPr>
              <a:t>decline</a:t>
            </a:r>
            <a:r>
              <a:rPr sz="950" spc="40" dirty="0">
                <a:latin typeface="Verdana"/>
                <a:cs typeface="Verdana"/>
              </a:rPr>
              <a:t> </a:t>
            </a:r>
            <a:r>
              <a:rPr sz="950" spc="-35" dirty="0">
                <a:latin typeface="Verdana"/>
                <a:cs typeface="Verdana"/>
              </a:rPr>
              <a:t>that</a:t>
            </a:r>
            <a:r>
              <a:rPr sz="950" spc="35" dirty="0">
                <a:latin typeface="Verdana"/>
                <a:cs typeface="Verdana"/>
              </a:rPr>
              <a:t> </a:t>
            </a:r>
            <a:r>
              <a:rPr sz="950" spc="-30" dirty="0">
                <a:latin typeface="Verdana"/>
                <a:cs typeface="Verdana"/>
              </a:rPr>
              <a:t>impairs</a:t>
            </a:r>
            <a:r>
              <a:rPr sz="950" spc="40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self- </a:t>
            </a:r>
            <a:r>
              <a:rPr sz="950" spc="-320" dirty="0">
                <a:latin typeface="Verdana"/>
                <a:cs typeface="Verdana"/>
              </a:rPr>
              <a:t> </a:t>
            </a:r>
            <a:r>
              <a:rPr sz="950" spc="20" dirty="0">
                <a:latin typeface="Verdana"/>
                <a:cs typeface="Verdana"/>
              </a:rPr>
              <a:t>paced</a:t>
            </a:r>
            <a:r>
              <a:rPr sz="950" spc="-70" dirty="0">
                <a:latin typeface="Verdana"/>
                <a:cs typeface="Verdana"/>
              </a:rPr>
              <a:t> </a:t>
            </a:r>
            <a:r>
              <a:rPr sz="950" spc="-25" dirty="0">
                <a:latin typeface="Verdana"/>
                <a:cs typeface="Verdana"/>
              </a:rPr>
              <a:t>activities.</a:t>
            </a:r>
            <a:endParaRPr sz="950">
              <a:latin typeface="Verdana"/>
              <a:cs typeface="Verdana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5940555" y="6942063"/>
            <a:ext cx="4244340" cy="882650"/>
            <a:chOff x="5940555" y="6942063"/>
            <a:chExt cx="4244340" cy="882650"/>
          </a:xfrm>
        </p:grpSpPr>
        <p:sp>
          <p:nvSpPr>
            <p:cNvPr id="76" name="object 76"/>
            <p:cNvSpPr/>
            <p:nvPr/>
          </p:nvSpPr>
          <p:spPr>
            <a:xfrm>
              <a:off x="5940555" y="6942063"/>
              <a:ext cx="4244340" cy="882650"/>
            </a:xfrm>
            <a:custGeom>
              <a:avLst/>
              <a:gdLst/>
              <a:ahLst/>
              <a:cxnLst/>
              <a:rect l="l" t="t" r="r" b="b"/>
              <a:pathLst>
                <a:path w="4244340" h="882650">
                  <a:moveTo>
                    <a:pt x="2405668" y="882637"/>
                  </a:moveTo>
                  <a:lnTo>
                    <a:pt x="173830" y="882637"/>
                  </a:lnTo>
                  <a:lnTo>
                    <a:pt x="154171" y="878668"/>
                  </a:lnTo>
                  <a:lnTo>
                    <a:pt x="138116" y="867844"/>
                  </a:lnTo>
                  <a:lnTo>
                    <a:pt x="127292" y="851789"/>
                  </a:lnTo>
                  <a:lnTo>
                    <a:pt x="123323" y="832129"/>
                  </a:lnTo>
                  <a:lnTo>
                    <a:pt x="123323" y="592841"/>
                  </a:lnTo>
                  <a:lnTo>
                    <a:pt x="119354" y="573181"/>
                  </a:lnTo>
                  <a:lnTo>
                    <a:pt x="108530" y="557126"/>
                  </a:lnTo>
                  <a:lnTo>
                    <a:pt x="92475" y="546302"/>
                  </a:lnTo>
                  <a:lnTo>
                    <a:pt x="72816" y="542333"/>
                  </a:lnTo>
                  <a:lnTo>
                    <a:pt x="50507" y="542333"/>
                  </a:lnTo>
                  <a:lnTo>
                    <a:pt x="30847" y="538364"/>
                  </a:lnTo>
                  <a:lnTo>
                    <a:pt x="14793" y="527540"/>
                  </a:lnTo>
                  <a:lnTo>
                    <a:pt x="3969" y="511485"/>
                  </a:lnTo>
                  <a:lnTo>
                    <a:pt x="0" y="491826"/>
                  </a:lnTo>
                  <a:lnTo>
                    <a:pt x="0" y="50507"/>
                  </a:lnTo>
                  <a:lnTo>
                    <a:pt x="3969" y="30847"/>
                  </a:lnTo>
                  <a:lnTo>
                    <a:pt x="14793" y="14793"/>
                  </a:lnTo>
                  <a:lnTo>
                    <a:pt x="30847" y="3969"/>
                  </a:lnTo>
                  <a:lnTo>
                    <a:pt x="50507" y="0"/>
                  </a:lnTo>
                  <a:lnTo>
                    <a:pt x="4193353" y="0"/>
                  </a:lnTo>
                  <a:lnTo>
                    <a:pt x="4213013" y="3969"/>
                  </a:lnTo>
                  <a:lnTo>
                    <a:pt x="4229068" y="14793"/>
                  </a:lnTo>
                  <a:lnTo>
                    <a:pt x="4239892" y="30847"/>
                  </a:lnTo>
                  <a:lnTo>
                    <a:pt x="4243861" y="50507"/>
                  </a:lnTo>
                  <a:lnTo>
                    <a:pt x="4243861" y="321674"/>
                  </a:lnTo>
                  <a:lnTo>
                    <a:pt x="4229068" y="357388"/>
                  </a:lnTo>
                  <a:lnTo>
                    <a:pt x="4193353" y="372181"/>
                  </a:lnTo>
                  <a:lnTo>
                    <a:pt x="3869875" y="372181"/>
                  </a:lnTo>
                  <a:lnTo>
                    <a:pt x="3850215" y="376150"/>
                  </a:lnTo>
                  <a:lnTo>
                    <a:pt x="3834161" y="386974"/>
                  </a:lnTo>
                  <a:lnTo>
                    <a:pt x="3823336" y="403029"/>
                  </a:lnTo>
                  <a:lnTo>
                    <a:pt x="3819367" y="422689"/>
                  </a:lnTo>
                  <a:lnTo>
                    <a:pt x="3819367" y="459948"/>
                  </a:lnTo>
                  <a:lnTo>
                    <a:pt x="3823336" y="479607"/>
                  </a:lnTo>
                  <a:lnTo>
                    <a:pt x="3834161" y="495662"/>
                  </a:lnTo>
                  <a:lnTo>
                    <a:pt x="3850215" y="506486"/>
                  </a:lnTo>
                  <a:lnTo>
                    <a:pt x="3869875" y="510455"/>
                  </a:lnTo>
                  <a:lnTo>
                    <a:pt x="4193353" y="510455"/>
                  </a:lnTo>
                  <a:lnTo>
                    <a:pt x="4213013" y="514424"/>
                  </a:lnTo>
                  <a:lnTo>
                    <a:pt x="4229068" y="525248"/>
                  </a:lnTo>
                  <a:lnTo>
                    <a:pt x="4239892" y="541303"/>
                  </a:lnTo>
                  <a:lnTo>
                    <a:pt x="4243861" y="560963"/>
                  </a:lnTo>
                  <a:lnTo>
                    <a:pt x="4243861" y="661978"/>
                  </a:lnTo>
                  <a:lnTo>
                    <a:pt x="4239892" y="681637"/>
                  </a:lnTo>
                  <a:lnTo>
                    <a:pt x="4229068" y="697692"/>
                  </a:lnTo>
                  <a:lnTo>
                    <a:pt x="4213013" y="708516"/>
                  </a:lnTo>
                  <a:lnTo>
                    <a:pt x="4193353" y="712485"/>
                  </a:lnTo>
                  <a:lnTo>
                    <a:pt x="2506683" y="712485"/>
                  </a:lnTo>
                  <a:lnTo>
                    <a:pt x="2487023" y="716454"/>
                  </a:lnTo>
                  <a:lnTo>
                    <a:pt x="2470969" y="727278"/>
                  </a:lnTo>
                  <a:lnTo>
                    <a:pt x="2460144" y="743333"/>
                  </a:lnTo>
                  <a:lnTo>
                    <a:pt x="2456175" y="762992"/>
                  </a:lnTo>
                  <a:lnTo>
                    <a:pt x="2456175" y="832129"/>
                  </a:lnTo>
                  <a:lnTo>
                    <a:pt x="2452206" y="851789"/>
                  </a:lnTo>
                  <a:lnTo>
                    <a:pt x="2441382" y="867844"/>
                  </a:lnTo>
                  <a:lnTo>
                    <a:pt x="2425328" y="878668"/>
                  </a:lnTo>
                  <a:lnTo>
                    <a:pt x="2405668" y="882637"/>
                  </a:lnTo>
                  <a:close/>
                </a:path>
              </a:pathLst>
            </a:custGeom>
            <a:solidFill>
              <a:srgbClr val="F1E6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6090231" y="7542627"/>
              <a:ext cx="39370" cy="39370"/>
            </a:xfrm>
            <a:custGeom>
              <a:avLst/>
              <a:gdLst/>
              <a:ahLst/>
              <a:cxnLst/>
              <a:rect l="l" t="t" r="r" b="b"/>
              <a:pathLst>
                <a:path w="39370" h="39370">
                  <a:moveTo>
                    <a:pt x="22236" y="39265"/>
                  </a:moveTo>
                  <a:lnTo>
                    <a:pt x="17029" y="39265"/>
                  </a:lnTo>
                  <a:lnTo>
                    <a:pt x="14525" y="38767"/>
                  </a:lnTo>
                  <a:lnTo>
                    <a:pt x="0" y="22236"/>
                  </a:lnTo>
                  <a:lnTo>
                    <a:pt x="0" y="17029"/>
                  </a:lnTo>
                  <a:lnTo>
                    <a:pt x="17029" y="0"/>
                  </a:lnTo>
                  <a:lnTo>
                    <a:pt x="22236" y="0"/>
                  </a:lnTo>
                  <a:lnTo>
                    <a:pt x="39265" y="19632"/>
                  </a:lnTo>
                  <a:lnTo>
                    <a:pt x="39265" y="22236"/>
                  </a:lnTo>
                  <a:lnTo>
                    <a:pt x="22236" y="392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" name="object 78"/>
          <p:cNvSpPr txBox="1"/>
          <p:nvPr/>
        </p:nvSpPr>
        <p:spPr>
          <a:xfrm>
            <a:off x="5977185" y="6930697"/>
            <a:ext cx="4170679" cy="876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950" b="1" spc="5" dirty="0">
                <a:latin typeface="Tahoma"/>
                <a:cs typeface="Tahoma"/>
              </a:rPr>
              <a:t>IMPACT</a:t>
            </a:r>
            <a:r>
              <a:rPr sz="950" b="1" spc="290" dirty="0">
                <a:latin typeface="Tahoma"/>
                <a:cs typeface="Tahoma"/>
              </a:rPr>
              <a:t> </a:t>
            </a:r>
            <a:r>
              <a:rPr sz="950" b="1" spc="45" dirty="0">
                <a:latin typeface="Tahoma"/>
                <a:cs typeface="Tahoma"/>
              </a:rPr>
              <a:t>OF</a:t>
            </a:r>
            <a:r>
              <a:rPr sz="950" b="1" spc="50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POPULATION</a:t>
            </a:r>
            <a:r>
              <a:rPr sz="950" b="1" spc="5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AGING</a:t>
            </a:r>
            <a:r>
              <a:rPr sz="950" b="1" spc="5" dirty="0">
                <a:latin typeface="Tahoma"/>
                <a:cs typeface="Tahoma"/>
              </a:rPr>
              <a:t> </a:t>
            </a:r>
            <a:r>
              <a:rPr sz="950" b="1" spc="30" dirty="0">
                <a:latin typeface="Tahoma"/>
                <a:cs typeface="Tahoma"/>
              </a:rPr>
              <a:t>ON</a:t>
            </a:r>
            <a:r>
              <a:rPr sz="950" b="1" spc="340" dirty="0">
                <a:latin typeface="Tahoma"/>
                <a:cs typeface="Tahoma"/>
              </a:rPr>
              <a:t> </a:t>
            </a:r>
            <a:r>
              <a:rPr sz="950" b="1" spc="25" dirty="0">
                <a:latin typeface="Tahoma"/>
                <a:cs typeface="Tahoma"/>
              </a:rPr>
              <a:t>ECONOMIC</a:t>
            </a:r>
            <a:r>
              <a:rPr sz="950" b="1" spc="30" dirty="0">
                <a:latin typeface="Tahoma"/>
                <a:cs typeface="Tahoma"/>
              </a:rPr>
              <a:t> </a:t>
            </a:r>
            <a:r>
              <a:rPr sz="950" b="1" spc="25" dirty="0">
                <a:latin typeface="Tahoma"/>
                <a:cs typeface="Tahoma"/>
              </a:rPr>
              <a:t>GROWTH, </a:t>
            </a:r>
            <a:r>
              <a:rPr sz="950" b="1" spc="30" dirty="0">
                <a:latin typeface="Tahoma"/>
                <a:cs typeface="Tahoma"/>
              </a:rPr>
              <a:t> </a:t>
            </a:r>
            <a:r>
              <a:rPr sz="950" b="1" spc="5" dirty="0">
                <a:latin typeface="Tahoma"/>
                <a:cs typeface="Tahoma"/>
              </a:rPr>
              <a:t>HEALTH</a:t>
            </a:r>
            <a:r>
              <a:rPr sz="950" b="1" spc="290" dirty="0">
                <a:latin typeface="Tahoma"/>
                <a:cs typeface="Tahoma"/>
              </a:rPr>
              <a:t> </a:t>
            </a:r>
            <a:r>
              <a:rPr sz="950" b="1" spc="30" dirty="0">
                <a:latin typeface="Tahoma"/>
                <a:cs typeface="Tahoma"/>
              </a:rPr>
              <a:t>CARE</a:t>
            </a:r>
            <a:r>
              <a:rPr sz="950" b="1" spc="35" dirty="0">
                <a:latin typeface="Tahoma"/>
                <a:cs typeface="Tahoma"/>
              </a:rPr>
              <a:t> </a:t>
            </a:r>
            <a:r>
              <a:rPr sz="950" b="1" spc="-10" dirty="0">
                <a:latin typeface="Tahoma"/>
                <a:cs typeface="Tahoma"/>
              </a:rPr>
              <a:t>EXPENDITURE</a:t>
            </a:r>
            <a:r>
              <a:rPr sz="950" b="1" spc="-5" dirty="0">
                <a:latin typeface="Tahoma"/>
                <a:cs typeface="Tahoma"/>
              </a:rPr>
              <a:t> </a:t>
            </a:r>
            <a:r>
              <a:rPr sz="950" b="1" spc="5" dirty="0">
                <a:latin typeface="Tahoma"/>
                <a:cs typeface="Tahoma"/>
              </a:rPr>
              <a:t>AND</a:t>
            </a:r>
            <a:r>
              <a:rPr sz="950" b="1" spc="290" dirty="0">
                <a:latin typeface="Tahoma"/>
                <a:cs typeface="Tahoma"/>
              </a:rPr>
              <a:t> </a:t>
            </a:r>
            <a:r>
              <a:rPr sz="950" b="1" spc="15" dirty="0">
                <a:latin typeface="Tahoma"/>
                <a:cs typeface="Tahoma"/>
              </a:rPr>
              <a:t>LABOR</a:t>
            </a:r>
            <a:r>
              <a:rPr sz="950" b="1" spc="20" dirty="0">
                <a:latin typeface="Tahoma"/>
                <a:cs typeface="Tahoma"/>
              </a:rPr>
              <a:t> </a:t>
            </a:r>
            <a:r>
              <a:rPr sz="950" b="1" spc="-10" dirty="0">
                <a:latin typeface="Tahoma"/>
                <a:cs typeface="Tahoma"/>
              </a:rPr>
              <a:t>PRODUCTIVITY</a:t>
            </a:r>
            <a:r>
              <a:rPr sz="950" b="1" spc="-5" dirty="0">
                <a:latin typeface="Tahoma"/>
                <a:cs typeface="Tahoma"/>
              </a:rPr>
              <a:t> </a:t>
            </a:r>
            <a:r>
              <a:rPr sz="950" b="1" spc="-100" dirty="0">
                <a:latin typeface="Tahoma"/>
                <a:cs typeface="Tahoma"/>
              </a:rPr>
              <a:t>IN </a:t>
            </a:r>
            <a:r>
              <a:rPr sz="950" b="1" spc="-95" dirty="0">
                <a:latin typeface="Tahoma"/>
                <a:cs typeface="Tahoma"/>
              </a:rPr>
              <a:t> </a:t>
            </a:r>
            <a:r>
              <a:rPr sz="950" b="1" spc="45" dirty="0">
                <a:latin typeface="Tahoma"/>
                <a:cs typeface="Tahoma"/>
              </a:rPr>
              <a:t>M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-20" dirty="0">
                <a:latin typeface="Tahoma"/>
                <a:cs typeface="Tahoma"/>
              </a:rPr>
              <a:t>L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35" dirty="0">
                <a:latin typeface="Tahoma"/>
                <a:cs typeface="Tahoma"/>
              </a:rPr>
              <a:t>Y</a:t>
            </a:r>
            <a:r>
              <a:rPr sz="950" b="1" spc="65" dirty="0">
                <a:latin typeface="Tahoma"/>
                <a:cs typeface="Tahoma"/>
              </a:rPr>
              <a:t>S</a:t>
            </a:r>
            <a:r>
              <a:rPr sz="950" b="1" spc="-195" dirty="0">
                <a:latin typeface="Tahoma"/>
                <a:cs typeface="Tahoma"/>
              </a:rPr>
              <a:t>I</a:t>
            </a:r>
            <a:r>
              <a:rPr sz="950" b="1" spc="35" dirty="0">
                <a:latin typeface="Tahoma"/>
                <a:cs typeface="Tahoma"/>
              </a:rPr>
              <a:t>A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20" dirty="0">
                <a:latin typeface="Tahoma"/>
                <a:cs typeface="Tahoma"/>
              </a:rPr>
              <a:t>B</a:t>
            </a:r>
            <a:r>
              <a:rPr sz="950" b="1" spc="40" dirty="0">
                <a:latin typeface="Tahoma"/>
                <a:cs typeface="Tahoma"/>
              </a:rPr>
              <a:t>Y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H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-100" dirty="0">
                <a:latin typeface="Tahoma"/>
                <a:cs typeface="Tahoma"/>
              </a:rPr>
              <a:t>J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dirty="0">
                <a:latin typeface="Tahoma"/>
                <a:cs typeface="Tahoma"/>
              </a:rPr>
              <a:t>H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65" dirty="0">
                <a:latin typeface="Tahoma"/>
                <a:cs typeface="Tahoma"/>
              </a:rPr>
              <a:t>S</a:t>
            </a:r>
            <a:r>
              <a:rPr sz="950" b="1" spc="-195" dirty="0">
                <a:latin typeface="Tahoma"/>
                <a:cs typeface="Tahoma"/>
              </a:rPr>
              <a:t>I</a:t>
            </a:r>
            <a:r>
              <a:rPr sz="950" b="1" spc="20" dirty="0">
                <a:latin typeface="Tahoma"/>
                <a:cs typeface="Tahoma"/>
              </a:rPr>
              <a:t>T</a:t>
            </a:r>
            <a:r>
              <a:rPr sz="950" b="1" spc="-190" dirty="0">
                <a:latin typeface="Tahoma"/>
                <a:cs typeface="Tahoma"/>
              </a:rPr>
              <a:t>I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95" dirty="0">
                <a:latin typeface="Tahoma"/>
                <a:cs typeface="Tahoma"/>
              </a:rPr>
              <a:t>W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-30" dirty="0">
                <a:latin typeface="Tahoma"/>
                <a:cs typeface="Tahoma"/>
              </a:rPr>
              <a:t>R</a:t>
            </a:r>
            <a:r>
              <a:rPr sz="950" b="1" spc="-20" dirty="0">
                <a:latin typeface="Tahoma"/>
                <a:cs typeface="Tahoma"/>
              </a:rPr>
              <a:t>D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dirty="0">
                <a:latin typeface="Tahoma"/>
                <a:cs typeface="Tahoma"/>
              </a:rPr>
              <a:t>H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20" dirty="0">
                <a:latin typeface="Tahoma"/>
                <a:cs typeface="Tahoma"/>
              </a:rPr>
              <a:t>B</a:t>
            </a:r>
            <a:r>
              <a:rPr sz="950" b="1" spc="-195" dirty="0">
                <a:latin typeface="Tahoma"/>
                <a:cs typeface="Tahoma"/>
              </a:rPr>
              <a:t>I</a:t>
            </a:r>
            <a:r>
              <a:rPr sz="950" b="1" spc="-5" dirty="0">
                <a:latin typeface="Tahoma"/>
                <a:cs typeface="Tahoma"/>
              </a:rPr>
              <a:t>N</a:t>
            </a:r>
            <a:r>
              <a:rPr sz="950" b="1" spc="20" dirty="0">
                <a:latin typeface="Tahoma"/>
                <a:cs typeface="Tahoma"/>
              </a:rPr>
              <a:t>T</a:t>
            </a:r>
            <a:r>
              <a:rPr sz="950" b="1" spc="-190" dirty="0">
                <a:latin typeface="Tahoma"/>
                <a:cs typeface="Tahoma"/>
              </a:rPr>
              <a:t>I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H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-100" dirty="0">
                <a:latin typeface="Tahoma"/>
                <a:cs typeface="Tahoma"/>
              </a:rPr>
              <a:t>J</a:t>
            </a:r>
            <a:r>
              <a:rPr sz="950" b="1" spc="-190" dirty="0">
                <a:latin typeface="Tahoma"/>
                <a:cs typeface="Tahoma"/>
              </a:rPr>
              <a:t>I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20" dirty="0">
                <a:latin typeface="Tahoma"/>
                <a:cs typeface="Tahoma"/>
              </a:rPr>
              <a:t>B</a:t>
            </a:r>
            <a:r>
              <a:rPr sz="950" b="1" spc="-15" dirty="0">
                <a:latin typeface="Tahoma"/>
                <a:cs typeface="Tahoma"/>
              </a:rPr>
              <a:t>D</a:t>
            </a:r>
            <a:r>
              <a:rPr sz="950" b="1" spc="-20" dirty="0">
                <a:latin typeface="Tahoma"/>
                <a:cs typeface="Tahoma"/>
              </a:rPr>
              <a:t> </a:t>
            </a:r>
            <a:r>
              <a:rPr sz="950" b="1" spc="-30" dirty="0">
                <a:latin typeface="Tahoma"/>
                <a:cs typeface="Tahoma"/>
              </a:rPr>
              <a:t>R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spc="-5" dirty="0">
                <a:latin typeface="Tahoma"/>
                <a:cs typeface="Tahoma"/>
              </a:rPr>
              <a:t>H</a:t>
            </a:r>
            <a:r>
              <a:rPr sz="950" b="1" spc="45" dirty="0">
                <a:latin typeface="Tahoma"/>
                <a:cs typeface="Tahoma"/>
              </a:rPr>
              <a:t>M</a:t>
            </a:r>
            <a:r>
              <a:rPr sz="950" b="1" spc="30" dirty="0">
                <a:latin typeface="Tahoma"/>
                <a:cs typeface="Tahoma"/>
              </a:rPr>
              <a:t>A</a:t>
            </a:r>
            <a:r>
              <a:rPr sz="950" b="1" dirty="0">
                <a:latin typeface="Tahoma"/>
                <a:cs typeface="Tahoma"/>
              </a:rPr>
              <a:t>N</a:t>
            </a:r>
            <a:endParaRPr sz="950">
              <a:latin typeface="Tahoma"/>
              <a:cs typeface="Tahoma"/>
            </a:endParaRPr>
          </a:p>
          <a:p>
            <a:pPr marL="222250" marR="5080">
              <a:lnSpc>
                <a:spcPct val="117500"/>
              </a:lnSpc>
            </a:pPr>
            <a:r>
              <a:rPr sz="950" b="1" dirty="0">
                <a:latin typeface="Tahoma"/>
                <a:cs typeface="Tahoma"/>
              </a:rPr>
              <a:t>R</a:t>
            </a:r>
            <a:r>
              <a:rPr sz="950" dirty="0">
                <a:latin typeface="Verdana"/>
                <a:cs typeface="Verdana"/>
              </a:rPr>
              <a:t>eviews</a:t>
            </a:r>
            <a:r>
              <a:rPr sz="950" spc="80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the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impact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20" dirty="0">
                <a:latin typeface="Verdana"/>
                <a:cs typeface="Verdana"/>
              </a:rPr>
              <a:t>of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population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aging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and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10" dirty="0">
                <a:latin typeface="Verdana"/>
                <a:cs typeface="Verdana"/>
              </a:rPr>
              <a:t>delayed</a:t>
            </a:r>
            <a:r>
              <a:rPr sz="950" spc="8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retirement </a:t>
            </a:r>
            <a:r>
              <a:rPr sz="950" spc="-320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on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10" dirty="0">
                <a:latin typeface="Verdana"/>
                <a:cs typeface="Verdana"/>
              </a:rPr>
              <a:t>Malaysia's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5" dirty="0">
                <a:latin typeface="Verdana"/>
                <a:cs typeface="Verdana"/>
              </a:rPr>
              <a:t>economy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and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5" dirty="0">
                <a:latin typeface="Verdana"/>
                <a:cs typeface="Verdana"/>
              </a:rPr>
              <a:t>society.</a:t>
            </a:r>
            <a:endParaRPr sz="950">
              <a:latin typeface="Verdana"/>
              <a:cs typeface="Verdana"/>
            </a:endParaRPr>
          </a:p>
        </p:txBody>
      </p:sp>
      <p:grpSp>
        <p:nvGrpSpPr>
          <p:cNvPr id="79" name="object 79"/>
          <p:cNvGrpSpPr/>
          <p:nvPr/>
        </p:nvGrpSpPr>
        <p:grpSpPr>
          <a:xfrm>
            <a:off x="10896816" y="5957603"/>
            <a:ext cx="4018279" cy="882650"/>
            <a:chOff x="10896816" y="5957603"/>
            <a:chExt cx="4018279" cy="882650"/>
          </a:xfrm>
        </p:grpSpPr>
        <p:sp>
          <p:nvSpPr>
            <p:cNvPr id="80" name="object 80"/>
            <p:cNvSpPr/>
            <p:nvPr/>
          </p:nvSpPr>
          <p:spPr>
            <a:xfrm>
              <a:off x="10896816" y="5957603"/>
              <a:ext cx="4018279" cy="882650"/>
            </a:xfrm>
            <a:custGeom>
              <a:avLst/>
              <a:gdLst/>
              <a:ahLst/>
              <a:cxnLst/>
              <a:rect l="l" t="t" r="r" b="b"/>
              <a:pathLst>
                <a:path w="4018280" h="882650">
                  <a:moveTo>
                    <a:pt x="2712231" y="882171"/>
                  </a:moveTo>
                  <a:lnTo>
                    <a:pt x="172550" y="882171"/>
                  </a:lnTo>
                  <a:lnTo>
                    <a:pt x="152936" y="878211"/>
                  </a:lnTo>
                  <a:lnTo>
                    <a:pt x="136918" y="867412"/>
                  </a:lnTo>
                  <a:lnTo>
                    <a:pt x="126119" y="851395"/>
                  </a:lnTo>
                  <a:lnTo>
                    <a:pt x="122159" y="831780"/>
                  </a:lnTo>
                  <a:lnTo>
                    <a:pt x="122159" y="592259"/>
                  </a:lnTo>
                  <a:lnTo>
                    <a:pt x="121182" y="582382"/>
                  </a:lnTo>
                  <a:lnTo>
                    <a:pt x="99725" y="550334"/>
                  </a:lnTo>
                  <a:lnTo>
                    <a:pt x="71768" y="541867"/>
                  </a:lnTo>
                  <a:lnTo>
                    <a:pt x="50391" y="541867"/>
                  </a:lnTo>
                  <a:lnTo>
                    <a:pt x="30776" y="537907"/>
                  </a:lnTo>
                  <a:lnTo>
                    <a:pt x="14759" y="527108"/>
                  </a:lnTo>
                  <a:lnTo>
                    <a:pt x="3959" y="511091"/>
                  </a:lnTo>
                  <a:lnTo>
                    <a:pt x="0" y="491476"/>
                  </a:lnTo>
                  <a:lnTo>
                    <a:pt x="0" y="50391"/>
                  </a:lnTo>
                  <a:lnTo>
                    <a:pt x="3959" y="30776"/>
                  </a:lnTo>
                  <a:lnTo>
                    <a:pt x="14759" y="14759"/>
                  </a:lnTo>
                  <a:lnTo>
                    <a:pt x="30776" y="3959"/>
                  </a:lnTo>
                  <a:lnTo>
                    <a:pt x="50391" y="0"/>
                  </a:lnTo>
                  <a:lnTo>
                    <a:pt x="3967510" y="0"/>
                  </a:lnTo>
                  <a:lnTo>
                    <a:pt x="4003142" y="14759"/>
                  </a:lnTo>
                  <a:lnTo>
                    <a:pt x="4017901" y="50391"/>
                  </a:lnTo>
                  <a:lnTo>
                    <a:pt x="4017901" y="321325"/>
                  </a:lnTo>
                  <a:lnTo>
                    <a:pt x="4003142" y="356956"/>
                  </a:lnTo>
                  <a:lnTo>
                    <a:pt x="3967510" y="371716"/>
                  </a:lnTo>
                  <a:lnTo>
                    <a:pt x="796822" y="371716"/>
                  </a:lnTo>
                  <a:lnTo>
                    <a:pt x="786945" y="372693"/>
                  </a:lnTo>
                  <a:lnTo>
                    <a:pt x="754897" y="394150"/>
                  </a:lnTo>
                  <a:lnTo>
                    <a:pt x="746431" y="422107"/>
                  </a:lnTo>
                  <a:lnTo>
                    <a:pt x="746431" y="460064"/>
                  </a:lnTo>
                  <a:lnTo>
                    <a:pt x="761190" y="495696"/>
                  </a:lnTo>
                  <a:lnTo>
                    <a:pt x="796822" y="510455"/>
                  </a:lnTo>
                  <a:lnTo>
                    <a:pt x="3967510" y="510455"/>
                  </a:lnTo>
                  <a:lnTo>
                    <a:pt x="3977387" y="511432"/>
                  </a:lnTo>
                  <a:lnTo>
                    <a:pt x="4009435" y="532889"/>
                  </a:lnTo>
                  <a:lnTo>
                    <a:pt x="4017901" y="560846"/>
                  </a:lnTo>
                  <a:lnTo>
                    <a:pt x="4017901" y="661628"/>
                  </a:lnTo>
                  <a:lnTo>
                    <a:pt x="4003142" y="697260"/>
                  </a:lnTo>
                  <a:lnTo>
                    <a:pt x="3967510" y="712019"/>
                  </a:lnTo>
                  <a:lnTo>
                    <a:pt x="2813013" y="712019"/>
                  </a:lnTo>
                  <a:lnTo>
                    <a:pt x="2803136" y="712997"/>
                  </a:lnTo>
                  <a:lnTo>
                    <a:pt x="2771088" y="734453"/>
                  </a:lnTo>
                  <a:lnTo>
                    <a:pt x="2762622" y="762410"/>
                  </a:lnTo>
                  <a:lnTo>
                    <a:pt x="2762622" y="831780"/>
                  </a:lnTo>
                  <a:lnTo>
                    <a:pt x="2761645" y="841657"/>
                  </a:lnTo>
                  <a:lnTo>
                    <a:pt x="2740188" y="873705"/>
                  </a:lnTo>
                  <a:lnTo>
                    <a:pt x="2722108" y="881194"/>
                  </a:lnTo>
                  <a:lnTo>
                    <a:pt x="2712231" y="882171"/>
                  </a:lnTo>
                  <a:close/>
                </a:path>
              </a:pathLst>
            </a:custGeom>
            <a:solidFill>
              <a:srgbClr val="F1E6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1046026" y="6557933"/>
              <a:ext cx="39370" cy="39370"/>
            </a:xfrm>
            <a:custGeom>
              <a:avLst/>
              <a:gdLst/>
              <a:ahLst/>
              <a:cxnLst/>
              <a:rect l="l" t="t" r="r" b="b"/>
              <a:pathLst>
                <a:path w="39370" h="39370">
                  <a:moveTo>
                    <a:pt x="22236" y="39265"/>
                  </a:moveTo>
                  <a:lnTo>
                    <a:pt x="17029" y="39265"/>
                  </a:lnTo>
                  <a:lnTo>
                    <a:pt x="14525" y="38767"/>
                  </a:lnTo>
                  <a:lnTo>
                    <a:pt x="0" y="22236"/>
                  </a:lnTo>
                  <a:lnTo>
                    <a:pt x="0" y="17029"/>
                  </a:lnTo>
                  <a:lnTo>
                    <a:pt x="17029" y="0"/>
                  </a:lnTo>
                  <a:lnTo>
                    <a:pt x="22236" y="0"/>
                  </a:lnTo>
                  <a:lnTo>
                    <a:pt x="39265" y="19632"/>
                  </a:lnTo>
                  <a:lnTo>
                    <a:pt x="39265" y="22236"/>
                  </a:lnTo>
                  <a:lnTo>
                    <a:pt x="22236" y="392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 txBox="1"/>
          <p:nvPr/>
        </p:nvSpPr>
        <p:spPr>
          <a:xfrm>
            <a:off x="10932979" y="5945768"/>
            <a:ext cx="3945890" cy="876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950" b="1" spc="5" dirty="0">
                <a:latin typeface="Tahoma"/>
                <a:cs typeface="Tahoma"/>
              </a:rPr>
              <a:t>THE</a:t>
            </a:r>
            <a:r>
              <a:rPr sz="950" b="1" spc="10" dirty="0">
                <a:latin typeface="Tahoma"/>
                <a:cs typeface="Tahoma"/>
              </a:rPr>
              <a:t> </a:t>
            </a:r>
            <a:r>
              <a:rPr sz="950" b="1" dirty="0">
                <a:latin typeface="Tahoma"/>
                <a:cs typeface="Tahoma"/>
              </a:rPr>
              <a:t>IMPACT</a:t>
            </a:r>
            <a:r>
              <a:rPr sz="950" b="1" spc="5" dirty="0">
                <a:latin typeface="Tahoma"/>
                <a:cs typeface="Tahoma"/>
              </a:rPr>
              <a:t> </a:t>
            </a:r>
            <a:r>
              <a:rPr sz="950" b="1" spc="40" dirty="0">
                <a:latin typeface="Tahoma"/>
                <a:cs typeface="Tahoma"/>
              </a:rPr>
              <a:t>OF</a:t>
            </a:r>
            <a:r>
              <a:rPr sz="950" b="1" spc="45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POPULATION</a:t>
            </a:r>
            <a:r>
              <a:rPr sz="950" b="1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AGING</a:t>
            </a:r>
            <a:r>
              <a:rPr sz="950" b="1" dirty="0">
                <a:latin typeface="Tahoma"/>
                <a:cs typeface="Tahoma"/>
              </a:rPr>
              <a:t> </a:t>
            </a:r>
            <a:r>
              <a:rPr sz="950" b="1" spc="-5" dirty="0">
                <a:latin typeface="Tahoma"/>
                <a:cs typeface="Tahoma"/>
              </a:rPr>
              <a:t>AND</a:t>
            </a:r>
            <a:r>
              <a:rPr sz="950" b="1" dirty="0">
                <a:latin typeface="Tahoma"/>
                <a:cs typeface="Tahoma"/>
              </a:rPr>
              <a:t> DELAYED </a:t>
            </a:r>
            <a:r>
              <a:rPr sz="950" b="1" spc="5" dirty="0">
                <a:latin typeface="Tahoma"/>
                <a:cs typeface="Tahoma"/>
              </a:rPr>
              <a:t> </a:t>
            </a:r>
            <a:r>
              <a:rPr sz="950" b="1" spc="-20" dirty="0">
                <a:latin typeface="Tahoma"/>
                <a:cs typeface="Tahoma"/>
              </a:rPr>
              <a:t>RETIREMENT</a:t>
            </a:r>
            <a:r>
              <a:rPr sz="950" b="1" spc="-15" dirty="0">
                <a:latin typeface="Tahoma"/>
                <a:cs typeface="Tahoma"/>
              </a:rPr>
              <a:t> </a:t>
            </a:r>
            <a:r>
              <a:rPr sz="950" b="1" spc="20" dirty="0">
                <a:latin typeface="Tahoma"/>
                <a:cs typeface="Tahoma"/>
              </a:rPr>
              <a:t>ON</a:t>
            </a:r>
            <a:r>
              <a:rPr sz="950" b="1" spc="25" dirty="0">
                <a:latin typeface="Tahoma"/>
                <a:cs typeface="Tahoma"/>
              </a:rPr>
              <a:t> WORKFORCE</a:t>
            </a:r>
            <a:r>
              <a:rPr sz="950" b="1" spc="30" dirty="0">
                <a:latin typeface="Tahoma"/>
                <a:cs typeface="Tahoma"/>
              </a:rPr>
              <a:t> </a:t>
            </a:r>
            <a:r>
              <a:rPr sz="950" b="1" spc="-15" dirty="0">
                <a:latin typeface="Tahoma"/>
                <a:cs typeface="Tahoma"/>
              </a:rPr>
              <a:t>PRODUCTIVITY</a:t>
            </a:r>
            <a:r>
              <a:rPr sz="950" b="1" spc="-10" dirty="0">
                <a:latin typeface="Tahoma"/>
                <a:cs typeface="Tahoma"/>
              </a:rPr>
              <a:t> </a:t>
            </a:r>
            <a:r>
              <a:rPr sz="950" b="1" spc="25" dirty="0">
                <a:latin typeface="Tahoma"/>
                <a:cs typeface="Tahoma"/>
              </a:rPr>
              <a:t>BY</a:t>
            </a:r>
            <a:r>
              <a:rPr sz="950" b="1" spc="30" dirty="0">
                <a:latin typeface="Tahoma"/>
                <a:cs typeface="Tahoma"/>
              </a:rPr>
              <a:t> </a:t>
            </a:r>
            <a:r>
              <a:rPr sz="950" b="1" spc="25" dirty="0">
                <a:latin typeface="Tahoma"/>
                <a:cs typeface="Tahoma"/>
              </a:rPr>
              <a:t>GARY </a:t>
            </a:r>
            <a:r>
              <a:rPr sz="950" b="1" spc="30" dirty="0">
                <a:latin typeface="Tahoma"/>
                <a:cs typeface="Tahoma"/>
              </a:rPr>
              <a:t> </a:t>
            </a:r>
            <a:r>
              <a:rPr sz="950" b="1" spc="10" dirty="0">
                <a:latin typeface="Tahoma"/>
                <a:cs typeface="Tahoma"/>
              </a:rPr>
              <a:t>BURTLESS</a:t>
            </a:r>
            <a:endParaRPr sz="950">
              <a:latin typeface="Tahoma"/>
              <a:cs typeface="Tahoma"/>
            </a:endParaRPr>
          </a:p>
          <a:p>
            <a:pPr marL="220345" marR="5080">
              <a:lnSpc>
                <a:spcPct val="117500"/>
              </a:lnSpc>
            </a:pPr>
            <a:r>
              <a:rPr sz="950" b="1" spc="-5" dirty="0">
                <a:latin typeface="Tahoma"/>
                <a:cs typeface="Tahoma"/>
              </a:rPr>
              <a:t>R</a:t>
            </a:r>
            <a:r>
              <a:rPr sz="950" spc="-5" dirty="0">
                <a:latin typeface="Verdana"/>
                <a:cs typeface="Verdana"/>
              </a:rPr>
              <a:t>eviews</a:t>
            </a:r>
            <a:r>
              <a:rPr sz="950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the</a:t>
            </a:r>
            <a:r>
              <a:rPr sz="950" spc="-10" dirty="0">
                <a:latin typeface="Verdana"/>
                <a:cs typeface="Verdana"/>
              </a:rPr>
              <a:t> </a:t>
            </a:r>
            <a:r>
              <a:rPr sz="950" spc="20" dirty="0">
                <a:latin typeface="Verdana"/>
                <a:cs typeface="Verdana"/>
              </a:rPr>
              <a:t>effects</a:t>
            </a:r>
            <a:r>
              <a:rPr sz="950" spc="25" dirty="0">
                <a:latin typeface="Verdana"/>
                <a:cs typeface="Verdana"/>
              </a:rPr>
              <a:t> </a:t>
            </a:r>
            <a:r>
              <a:rPr sz="950" spc="15" dirty="0">
                <a:latin typeface="Verdana"/>
                <a:cs typeface="Verdana"/>
              </a:rPr>
              <a:t>of</a:t>
            </a:r>
            <a:r>
              <a:rPr sz="950" spc="20" dirty="0">
                <a:latin typeface="Verdana"/>
                <a:cs typeface="Verdana"/>
              </a:rPr>
              <a:t> </a:t>
            </a:r>
            <a:r>
              <a:rPr sz="950" spc="-15" dirty="0">
                <a:latin typeface="Verdana"/>
                <a:cs typeface="Verdana"/>
              </a:rPr>
              <a:t>population</a:t>
            </a:r>
            <a:r>
              <a:rPr sz="950" spc="-10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aging</a:t>
            </a:r>
            <a:r>
              <a:rPr sz="950" spc="29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and</a:t>
            </a:r>
            <a:r>
              <a:rPr sz="950" spc="295" dirty="0">
                <a:latin typeface="Verdana"/>
                <a:cs typeface="Verdana"/>
              </a:rPr>
              <a:t> </a:t>
            </a:r>
            <a:r>
              <a:rPr sz="950" spc="5" dirty="0">
                <a:latin typeface="Verdana"/>
                <a:cs typeface="Verdana"/>
              </a:rPr>
              <a:t>delayed </a:t>
            </a:r>
            <a:r>
              <a:rPr sz="950" spc="-320" dirty="0">
                <a:latin typeface="Verdana"/>
                <a:cs typeface="Verdana"/>
              </a:rPr>
              <a:t> 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30" dirty="0">
                <a:latin typeface="Verdana"/>
                <a:cs typeface="Verdana"/>
              </a:rPr>
              <a:t>e</a:t>
            </a:r>
            <a:r>
              <a:rPr sz="950" spc="-35" dirty="0">
                <a:latin typeface="Verdana"/>
                <a:cs typeface="Verdana"/>
              </a:rPr>
              <a:t>t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30" dirty="0">
                <a:latin typeface="Verdana"/>
                <a:cs typeface="Verdana"/>
              </a:rPr>
              <a:t>e</a:t>
            </a:r>
            <a:r>
              <a:rPr sz="950" spc="-65" dirty="0">
                <a:latin typeface="Verdana"/>
                <a:cs typeface="Verdana"/>
              </a:rPr>
              <a:t>m</a:t>
            </a:r>
            <a:r>
              <a:rPr sz="950" spc="30" dirty="0">
                <a:latin typeface="Verdana"/>
                <a:cs typeface="Verdana"/>
              </a:rPr>
              <a:t>e</a:t>
            </a:r>
            <a:r>
              <a:rPr sz="950" spc="-55" dirty="0">
                <a:latin typeface="Verdana"/>
                <a:cs typeface="Verdana"/>
              </a:rPr>
              <a:t>n</a:t>
            </a:r>
            <a:r>
              <a:rPr sz="950" spc="-30" dirty="0">
                <a:latin typeface="Verdana"/>
                <a:cs typeface="Verdana"/>
              </a:rPr>
              <a:t>t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-50" dirty="0">
                <a:latin typeface="Verdana"/>
                <a:cs typeface="Verdana"/>
              </a:rPr>
              <a:t>n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-20" dirty="0">
                <a:latin typeface="Verdana"/>
                <a:cs typeface="Verdana"/>
              </a:rPr>
              <a:t>U</a:t>
            </a:r>
            <a:r>
              <a:rPr sz="950" spc="-120" dirty="0">
                <a:latin typeface="Verdana"/>
                <a:cs typeface="Verdana"/>
              </a:rPr>
              <a:t>.</a:t>
            </a:r>
            <a:r>
              <a:rPr sz="950" spc="-10" dirty="0">
                <a:latin typeface="Verdana"/>
                <a:cs typeface="Verdana"/>
              </a:rPr>
              <a:t>S</a:t>
            </a:r>
            <a:r>
              <a:rPr sz="950" spc="-120" dirty="0">
                <a:latin typeface="Verdana"/>
                <a:cs typeface="Verdana"/>
              </a:rPr>
              <a:t>.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5" dirty="0">
                <a:latin typeface="Verdana"/>
                <a:cs typeface="Verdana"/>
              </a:rPr>
              <a:t>w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-35" dirty="0">
                <a:latin typeface="Verdana"/>
                <a:cs typeface="Verdana"/>
              </a:rPr>
              <a:t>k</a:t>
            </a:r>
            <a:r>
              <a:rPr sz="950" dirty="0">
                <a:latin typeface="Verdana"/>
                <a:cs typeface="Verdana"/>
              </a:rPr>
              <a:t>f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75" dirty="0">
                <a:latin typeface="Verdana"/>
                <a:cs typeface="Verdana"/>
              </a:rPr>
              <a:t>c</a:t>
            </a:r>
            <a:r>
              <a:rPr sz="950" spc="35" dirty="0">
                <a:latin typeface="Verdana"/>
                <a:cs typeface="Verdana"/>
              </a:rPr>
              <a:t>e</a:t>
            </a:r>
            <a:r>
              <a:rPr sz="950" spc="-65" dirty="0">
                <a:latin typeface="Verdana"/>
                <a:cs typeface="Verdana"/>
              </a:rPr>
              <a:t> </a:t>
            </a:r>
            <a:r>
              <a:rPr sz="950" spc="10" dirty="0">
                <a:latin typeface="Verdana"/>
                <a:cs typeface="Verdana"/>
              </a:rPr>
              <a:t>p</a:t>
            </a:r>
            <a:r>
              <a:rPr sz="950" spc="-65" dirty="0">
                <a:latin typeface="Verdana"/>
                <a:cs typeface="Verdana"/>
              </a:rPr>
              <a:t>r</a:t>
            </a:r>
            <a:r>
              <a:rPr sz="950" spc="30" dirty="0">
                <a:latin typeface="Verdana"/>
                <a:cs typeface="Verdana"/>
              </a:rPr>
              <a:t>o</a:t>
            </a:r>
            <a:r>
              <a:rPr sz="950" spc="10" dirty="0">
                <a:latin typeface="Verdana"/>
                <a:cs typeface="Verdana"/>
              </a:rPr>
              <a:t>d</a:t>
            </a:r>
            <a:r>
              <a:rPr sz="950" spc="-55" dirty="0">
                <a:latin typeface="Verdana"/>
                <a:cs typeface="Verdana"/>
              </a:rPr>
              <a:t>u</a:t>
            </a:r>
            <a:r>
              <a:rPr sz="950" spc="75" dirty="0">
                <a:latin typeface="Verdana"/>
                <a:cs typeface="Verdana"/>
              </a:rPr>
              <a:t>c</a:t>
            </a:r>
            <a:r>
              <a:rPr sz="950" spc="-35" dirty="0">
                <a:latin typeface="Verdana"/>
                <a:cs typeface="Verdana"/>
              </a:rPr>
              <a:t>t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-70" dirty="0">
                <a:latin typeface="Verdana"/>
                <a:cs typeface="Verdana"/>
              </a:rPr>
              <a:t>v</a:t>
            </a:r>
            <a:r>
              <a:rPr sz="950" spc="-45" dirty="0">
                <a:latin typeface="Verdana"/>
                <a:cs typeface="Verdana"/>
              </a:rPr>
              <a:t>i</a:t>
            </a:r>
            <a:r>
              <a:rPr sz="950" spc="-35" dirty="0">
                <a:latin typeface="Verdana"/>
                <a:cs typeface="Verdana"/>
              </a:rPr>
              <a:t>t</a:t>
            </a:r>
            <a:r>
              <a:rPr sz="950" spc="-40" dirty="0">
                <a:latin typeface="Verdana"/>
                <a:cs typeface="Verdana"/>
              </a:rPr>
              <a:t>y</a:t>
            </a:r>
            <a:r>
              <a:rPr sz="950" spc="-120" dirty="0">
                <a:latin typeface="Verdana"/>
                <a:cs typeface="Verdana"/>
              </a:rPr>
              <a:t>.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2510919" y="10334212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12612608" y="10256287"/>
            <a:ext cx="1051560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625" algn="l"/>
              </a:tabLst>
            </a:pP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THE	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EFFECT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3932093" y="10256287"/>
            <a:ext cx="990600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4505" algn="l"/>
              </a:tabLst>
            </a:pP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A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12612608" y="10452617"/>
            <a:ext cx="2310130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71245" algn="l"/>
                <a:tab pos="1503045" algn="l"/>
              </a:tabLst>
            </a:pP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POPULATIONS	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AND	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POSTPONED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12612608" y="10604182"/>
            <a:ext cx="2310130" cy="614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8800"/>
              </a:lnSpc>
              <a:spcBef>
                <a:spcPts val="100"/>
              </a:spcBef>
            </a:pP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RETIREMENT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ON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LABOUR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FORCE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PRODUCTIVITY </a:t>
            </a:r>
            <a:r>
              <a:rPr sz="1000" spc="-100" dirty="0">
                <a:solidFill>
                  <a:srgbClr val="0D0D0D"/>
                </a:solidFill>
                <a:latin typeface="Verdana"/>
                <a:cs typeface="Verdana"/>
              </a:rPr>
              <a:t>IS</a:t>
            </a:r>
            <a:r>
              <a:rPr sz="1000" spc="-9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A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COMPLICATED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PROBLEM</a:t>
            </a:r>
            <a:r>
              <a:rPr sz="1000" spc="1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THAT</a:t>
            </a:r>
            <a:r>
              <a:rPr sz="1000" spc="15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NEEDS</a:t>
            </a:r>
            <a:r>
              <a:rPr sz="1000" spc="18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CAREFUL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2612608" y="11193170"/>
            <a:ext cx="2310130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800"/>
              </a:lnSpc>
              <a:spcBef>
                <a:spcPts val="100"/>
              </a:spcBef>
              <a:tabLst>
                <a:tab pos="2025014" algn="l"/>
              </a:tabLst>
            </a:pP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50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A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ND  PREPARATION.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12510919" y="11708516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12612608" y="11585828"/>
            <a:ext cx="2310130" cy="614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8800"/>
              </a:lnSpc>
              <a:spcBef>
                <a:spcPts val="100"/>
              </a:spcBef>
            </a:pP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EFFECTIVELY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WITNESS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5" dirty="0">
                <a:solidFill>
                  <a:srgbClr val="0D0D0D"/>
                </a:solidFill>
                <a:latin typeface="Verdana"/>
                <a:cs typeface="Verdana"/>
              </a:rPr>
              <a:t>THIS </a:t>
            </a:r>
            <a:r>
              <a:rPr sz="1000" spc="-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DEMOGRAPHIC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TRANSFORMATION, </a:t>
            </a:r>
            <a:r>
              <a:rPr sz="1000" spc="-3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GOVERNMENTS,</a:t>
            </a:r>
            <a:r>
              <a:rPr sz="1000" spc="229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BUSINESSES,</a:t>
            </a:r>
            <a:r>
              <a:rPr sz="1000" spc="229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12612608" y="12219578"/>
            <a:ext cx="1345565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63930" algn="l"/>
              </a:tabLst>
            </a:pP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60" dirty="0">
                <a:solidFill>
                  <a:srgbClr val="0D0D0D"/>
                </a:solidFill>
                <a:latin typeface="Verdana"/>
                <a:cs typeface="Verdana"/>
              </a:rPr>
              <a:t>Z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4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4105974" y="12174815"/>
            <a:ext cx="816610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05104">
              <a:lnSpc>
                <a:spcPct val="128800"/>
              </a:lnSpc>
              <a:spcBef>
                <a:spcPts val="100"/>
              </a:spcBef>
            </a:pPr>
            <a:r>
              <a:rPr sz="1000" spc="-50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P 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2612608" y="12371144"/>
            <a:ext cx="1498600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800"/>
              </a:lnSpc>
              <a:spcBef>
                <a:spcPts val="100"/>
              </a:spcBef>
            </a:pP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COMPREHENSIVE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4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U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130" dirty="0">
                <a:solidFill>
                  <a:srgbClr val="0D0D0D"/>
                </a:solidFill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12510919" y="12886490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4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12612608" y="12763803"/>
            <a:ext cx="2310130" cy="810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8800"/>
              </a:lnSpc>
              <a:spcBef>
                <a:spcPts val="100"/>
              </a:spcBef>
            </a:pP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TO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OVERCOME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OBSTACLES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 TAKE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Verdana"/>
                <a:cs typeface="Verdana"/>
              </a:rPr>
              <a:t>ADVANTAGE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 THAT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AN </a:t>
            </a:r>
            <a:r>
              <a:rPr sz="1000" spc="-3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AGING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WORKFORCE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CAN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PROVIDE 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FOR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PEOPLE,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COMPANIES,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AND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2612608" y="13593881"/>
            <a:ext cx="2310130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79475" algn="l"/>
                <a:tab pos="1132840" algn="l"/>
                <a:tab pos="2025014" algn="l"/>
              </a:tabLst>
            </a:pP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45" dirty="0">
                <a:solidFill>
                  <a:srgbClr val="0D0D0D"/>
                </a:solidFill>
                <a:latin typeface="Verdana"/>
                <a:cs typeface="Verdana"/>
              </a:rPr>
              <a:t>M</a:t>
            </a:r>
            <a:r>
              <a:rPr sz="1000" spc="5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-100" dirty="0">
                <a:solidFill>
                  <a:srgbClr val="0D0D0D"/>
                </a:solidFill>
                <a:latin typeface="Verdana"/>
                <a:cs typeface="Verdana"/>
              </a:rPr>
              <a:t>,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A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3869968" y="13790210"/>
            <a:ext cx="1052830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22655" algn="l"/>
              </a:tabLst>
            </a:pP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PP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H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12510919" y="14260794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4"/>
                </a:lnTo>
                <a:lnTo>
                  <a:pt x="0" y="24706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6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12612608" y="13745447"/>
            <a:ext cx="1081405" cy="614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800"/>
              </a:lnSpc>
              <a:spcBef>
                <a:spcPts val="100"/>
              </a:spcBef>
            </a:pP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LL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B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E  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ESSENTIAL.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THROUGH</a:t>
            </a:r>
            <a:r>
              <a:rPr sz="1000" spc="1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THE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3732309" y="14182869"/>
            <a:ext cx="1189990" cy="17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ADOPTION</a:t>
            </a:r>
            <a:r>
              <a:rPr sz="1000" spc="51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OF </a:t>
            </a:r>
            <a:r>
              <a:rPr sz="1000" spc="15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2612608" y="14334435"/>
            <a:ext cx="2310130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800"/>
              </a:lnSpc>
              <a:spcBef>
                <a:spcPts val="100"/>
              </a:spcBef>
            </a:pP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MULTIGENERATIONAL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WORKFORCE, </a:t>
            </a:r>
            <a:r>
              <a:rPr sz="1000" spc="-33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ORGANIZATIONS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MAY</a:t>
            </a:r>
            <a:r>
              <a:rPr sz="1000" spc="60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0D0D0D"/>
                </a:solidFill>
                <a:latin typeface="Verdana"/>
                <a:cs typeface="Verdana"/>
              </a:rPr>
              <a:t>ESTABLISH</a:t>
            </a:r>
            <a:r>
              <a:rPr sz="1000" spc="6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5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2612608" y="14727093"/>
            <a:ext cx="2310130" cy="418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800"/>
              </a:lnSpc>
              <a:spcBef>
                <a:spcPts val="100"/>
              </a:spcBef>
              <a:tabLst>
                <a:tab pos="831215" algn="l"/>
                <a:tab pos="1535430" algn="l"/>
              </a:tabLst>
            </a:pPr>
            <a:r>
              <a:rPr sz="1000" spc="-5" dirty="0">
                <a:solidFill>
                  <a:srgbClr val="0D0D0D"/>
                </a:solidFill>
                <a:latin typeface="Verdana"/>
                <a:cs typeface="Verdana"/>
              </a:rPr>
              <a:t>B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-15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15" dirty="0">
                <a:solidFill>
                  <a:srgbClr val="0D0D0D"/>
                </a:solidFill>
                <a:latin typeface="Verdana"/>
                <a:cs typeface="Verdana"/>
              </a:rPr>
              <a:t>F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	</a:t>
            </a:r>
            <a:r>
              <a:rPr sz="1000" spc="-40" dirty="0">
                <a:solidFill>
                  <a:srgbClr val="0D0D0D"/>
                </a:solidFill>
                <a:latin typeface="Verdana"/>
                <a:cs typeface="Verdana"/>
              </a:rPr>
              <a:t>L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20" dirty="0">
                <a:solidFill>
                  <a:srgbClr val="0D0D0D"/>
                </a:solidFill>
                <a:latin typeface="Verdana"/>
                <a:cs typeface="Verdana"/>
              </a:rPr>
              <a:t>G</a:t>
            </a:r>
            <a:r>
              <a:rPr sz="1000" spc="-120" dirty="0">
                <a:solidFill>
                  <a:srgbClr val="0D0D0D"/>
                </a:solidFill>
                <a:latin typeface="Verdana"/>
                <a:cs typeface="Verdana"/>
              </a:rPr>
              <a:t>-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30" dirty="0">
                <a:solidFill>
                  <a:srgbClr val="0D0D0D"/>
                </a:solidFill>
                <a:latin typeface="Verdana"/>
                <a:cs typeface="Verdana"/>
              </a:rPr>
              <a:t>M  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O</a:t>
            </a:r>
            <a:r>
              <a:rPr sz="1000" spc="-20" dirty="0">
                <a:solidFill>
                  <a:srgbClr val="0D0D0D"/>
                </a:solidFill>
                <a:latin typeface="Verdana"/>
                <a:cs typeface="Verdana"/>
              </a:rPr>
              <a:t>S</a:t>
            </a:r>
            <a:r>
              <a:rPr sz="1000" spc="25" dirty="0">
                <a:solidFill>
                  <a:srgbClr val="0D0D0D"/>
                </a:solidFill>
                <a:latin typeface="Verdana"/>
                <a:cs typeface="Verdana"/>
              </a:rPr>
              <a:t>P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55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-30" dirty="0">
                <a:solidFill>
                  <a:srgbClr val="0D0D0D"/>
                </a:solidFill>
                <a:latin typeface="Verdana"/>
                <a:cs typeface="Verdana"/>
              </a:rPr>
              <a:t>N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D</a:t>
            </a:r>
            <a:r>
              <a:rPr sz="1000" spc="-75" dirty="0">
                <a:solidFill>
                  <a:srgbClr val="0D0D0D"/>
                </a:solidFill>
                <a:latin typeface="Verdana"/>
                <a:cs typeface="Verdana"/>
              </a:rPr>
              <a:t> </a:t>
            </a:r>
            <a:r>
              <a:rPr sz="1000" spc="40" dirty="0">
                <a:solidFill>
                  <a:srgbClr val="0D0D0D"/>
                </a:solidFill>
                <a:latin typeface="Verdana"/>
                <a:cs typeface="Verdana"/>
              </a:rPr>
              <a:t>C</a:t>
            </a:r>
            <a:r>
              <a:rPr sz="1000" spc="-45" dirty="0">
                <a:solidFill>
                  <a:srgbClr val="0D0D0D"/>
                </a:solidFill>
                <a:latin typeface="Verdana"/>
                <a:cs typeface="Verdana"/>
              </a:rPr>
              <a:t>R</a:t>
            </a:r>
            <a:r>
              <a:rPr sz="1000" spc="-25" dirty="0">
                <a:solidFill>
                  <a:srgbClr val="0D0D0D"/>
                </a:solidFill>
                <a:latin typeface="Verdana"/>
                <a:cs typeface="Verdana"/>
              </a:rPr>
              <a:t>E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A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dirty="0">
                <a:solidFill>
                  <a:srgbClr val="0D0D0D"/>
                </a:solidFill>
                <a:latin typeface="Verdana"/>
                <a:cs typeface="Verdana"/>
              </a:rPr>
              <a:t>V</a:t>
            </a:r>
            <a:r>
              <a:rPr sz="1000" spc="-180" dirty="0">
                <a:solidFill>
                  <a:srgbClr val="0D0D0D"/>
                </a:solidFill>
                <a:latin typeface="Verdana"/>
                <a:cs typeface="Verdana"/>
              </a:rPr>
              <a:t>I</a:t>
            </a:r>
            <a:r>
              <a:rPr sz="1000" spc="10" dirty="0">
                <a:solidFill>
                  <a:srgbClr val="0D0D0D"/>
                </a:solidFill>
                <a:latin typeface="Verdana"/>
                <a:cs typeface="Verdana"/>
              </a:rPr>
              <a:t>T</a:t>
            </a:r>
            <a:r>
              <a:rPr sz="1000" spc="50" dirty="0">
                <a:solidFill>
                  <a:srgbClr val="0D0D0D"/>
                </a:solidFill>
                <a:latin typeface="Verdana"/>
                <a:cs typeface="Verdana"/>
              </a:rPr>
              <a:t>Y</a:t>
            </a:r>
            <a:r>
              <a:rPr sz="1000" spc="-130" dirty="0">
                <a:solidFill>
                  <a:srgbClr val="0D0D0D"/>
                </a:solidFill>
                <a:latin typeface="Verdana"/>
                <a:cs typeface="Verdana"/>
              </a:rPr>
              <a:t>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1168096" y="8555682"/>
            <a:ext cx="2155825" cy="467359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76835" rIns="0" bIns="0" rtlCol="0">
            <a:spAutoFit/>
          </a:bodyPr>
          <a:lstStyle/>
          <a:p>
            <a:pPr marL="564515">
              <a:lnSpc>
                <a:spcPct val="100000"/>
              </a:lnSpc>
              <a:spcBef>
                <a:spcPts val="605"/>
              </a:spcBef>
            </a:pPr>
            <a:r>
              <a:rPr sz="1850" spc="-220" dirty="0">
                <a:solidFill>
                  <a:srgbClr val="FFFFFF"/>
                </a:solidFill>
                <a:latin typeface="Tahoma"/>
                <a:cs typeface="Tahoma"/>
              </a:rPr>
              <a:t>FINDINGS</a:t>
            </a:r>
            <a:endParaRPr sz="1850">
              <a:latin typeface="Tahoma"/>
              <a:cs typeface="Tahoma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6400192" y="14082559"/>
            <a:ext cx="3159125" cy="3187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00" spc="-8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275" dirty="0">
                <a:solidFill>
                  <a:srgbClr val="FFFFFF"/>
                </a:solidFill>
                <a:latin typeface="Tahoma"/>
                <a:cs typeface="Tahoma"/>
              </a:rPr>
              <a:t>MI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35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900" spc="-2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114" dirty="0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145" dirty="0">
                <a:solidFill>
                  <a:srgbClr val="FFFFFF"/>
                </a:solidFill>
                <a:latin typeface="Tahoma"/>
                <a:cs typeface="Tahoma"/>
              </a:rPr>
              <a:t>FU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24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24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900" spc="-29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12961053" y="15602269"/>
            <a:ext cx="1360805" cy="3327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0" spc="-120" dirty="0">
                <a:latin typeface="Tahoma"/>
                <a:cs typeface="Tahoma"/>
              </a:rPr>
              <a:t>REFERENCES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1025</Words>
  <Application>Microsoft Office PowerPoint</Application>
  <PresentationFormat>Custom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Courier New</vt:lpstr>
      <vt:lpstr>Tahoma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 BH31703 POSTER_BB21110174 NURMIRA NABILLA BINTI HAZLAN</dc:title>
  <dc:creator>Nurmira Nabilla</dc:creator>
  <cp:keywords>DAF1PdU8zDg,BAF0xukI7kw</cp:keywords>
  <cp:lastModifiedBy>cheong jia qi</cp:lastModifiedBy>
  <cp:revision>1</cp:revision>
  <dcterms:created xsi:type="dcterms:W3CDTF">2023-12-31T05:16:41Z</dcterms:created>
  <dcterms:modified xsi:type="dcterms:W3CDTF">2023-12-31T05:20:26Z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2023-12-08T00:00:00Z</vt:filetime>
  </property>
  <property fmtid="{D5CDD505-2E9C-101B-9397-08002B2CF9AE}" pid="3" name="Creator">
    <vt:lpwstr>Canva</vt:lpwstr>
  </property>
  <property fmtid="{D5CDD505-2E9C-101B-9397-08002B2CF9AE}" pid="4" name="LastSaved">
    <vt:filetime>2023-12-31T00:00:00Z</vt:filetime>
  </property>
</Properties>
</file>