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4211300" cy="20104100"/>
  <p:notesSz cx="14211300" cy="201041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93447" autoAdjust="0"/>
  </p:normalViewPr>
  <p:slideViewPr>
    <p:cSldViewPr>
      <p:cViewPr>
        <p:scale>
          <a:sx n="90" d="100"/>
          <a:sy n="90" d="100"/>
        </p:scale>
        <p:origin x="-964" y="2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6323" y="6232271"/>
            <a:ext cx="12085003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2647" y="11258296"/>
            <a:ext cx="995235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0882" y="4623943"/>
            <a:ext cx="6184678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322089" y="4623943"/>
            <a:ext cx="6184678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26" Type="http://schemas.openxmlformats.org/officeDocument/2006/relationships/image" Target="../media/image20.png"/><Relationship Id="rId39" Type="http://schemas.openxmlformats.org/officeDocument/2006/relationships/image" Target="../media/image33.png"/><Relationship Id="rId21" Type="http://schemas.openxmlformats.org/officeDocument/2006/relationships/image" Target="../media/image15.png"/><Relationship Id="rId34" Type="http://schemas.openxmlformats.org/officeDocument/2006/relationships/image" Target="../media/image28.png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5" Type="http://schemas.openxmlformats.org/officeDocument/2006/relationships/image" Target="../media/image19.png"/><Relationship Id="rId33" Type="http://schemas.openxmlformats.org/officeDocument/2006/relationships/image" Target="../media/image27.png"/><Relationship Id="rId38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29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24" Type="http://schemas.openxmlformats.org/officeDocument/2006/relationships/image" Target="../media/image18.png"/><Relationship Id="rId32" Type="http://schemas.openxmlformats.org/officeDocument/2006/relationships/image" Target="../media/image26.png"/><Relationship Id="rId37" Type="http://schemas.openxmlformats.org/officeDocument/2006/relationships/image" Target="../media/image31.png"/><Relationship Id="rId40" Type="http://schemas.openxmlformats.org/officeDocument/2006/relationships/image" Target="../media/image34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9.png"/><Relationship Id="rId23" Type="http://schemas.openxmlformats.org/officeDocument/2006/relationships/image" Target="../media/image17.png"/><Relationship Id="rId28" Type="http://schemas.openxmlformats.org/officeDocument/2006/relationships/image" Target="../media/image22.png"/><Relationship Id="rId36" Type="http://schemas.openxmlformats.org/officeDocument/2006/relationships/image" Target="../media/image30.png"/><Relationship Id="rId10" Type="http://schemas.openxmlformats.org/officeDocument/2006/relationships/image" Target="../media/image4.png"/><Relationship Id="rId19" Type="http://schemas.openxmlformats.org/officeDocument/2006/relationships/image" Target="../media/image13.png"/><Relationship Id="rId31" Type="http://schemas.openxmlformats.org/officeDocument/2006/relationships/image" Target="../media/image25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Relationship Id="rId22" Type="http://schemas.openxmlformats.org/officeDocument/2006/relationships/image" Target="../media/image16.png"/><Relationship Id="rId27" Type="http://schemas.openxmlformats.org/officeDocument/2006/relationships/image" Target="../media/image21.png"/><Relationship Id="rId30" Type="http://schemas.openxmlformats.org/officeDocument/2006/relationships/image" Target="../media/image24.png"/><Relationship Id="rId35" Type="http://schemas.openxmlformats.org/officeDocument/2006/relationships/image" Target="../media/image29.png"/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8993911"/>
            <a:ext cx="7994650" cy="5812155"/>
          </a:xfrm>
          <a:custGeom>
            <a:avLst/>
            <a:gdLst/>
            <a:ahLst/>
            <a:cxnLst/>
            <a:rect l="l" t="t" r="r" b="b"/>
            <a:pathLst>
              <a:path w="7994650" h="5812155">
                <a:moveTo>
                  <a:pt x="0" y="0"/>
                </a:moveTo>
                <a:lnTo>
                  <a:pt x="7994052" y="0"/>
                </a:lnTo>
                <a:lnTo>
                  <a:pt x="7994052" y="5811830"/>
                </a:lnTo>
                <a:lnTo>
                  <a:pt x="0" y="5811830"/>
                </a:lnTo>
                <a:lnTo>
                  <a:pt x="0" y="0"/>
                </a:lnTo>
                <a:close/>
              </a:path>
            </a:pathLst>
          </a:custGeom>
          <a:solidFill>
            <a:srgbClr val="00C2C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3234373"/>
            <a:ext cx="5177155" cy="5812155"/>
          </a:xfrm>
          <a:custGeom>
            <a:avLst/>
            <a:gdLst/>
            <a:ahLst/>
            <a:cxnLst/>
            <a:rect l="l" t="t" r="r" b="b"/>
            <a:pathLst>
              <a:path w="5177155" h="5812155">
                <a:moveTo>
                  <a:pt x="5177128" y="5811830"/>
                </a:moveTo>
                <a:lnTo>
                  <a:pt x="0" y="5811830"/>
                </a:lnTo>
                <a:lnTo>
                  <a:pt x="0" y="0"/>
                </a:lnTo>
                <a:lnTo>
                  <a:pt x="5177128" y="0"/>
                </a:lnTo>
                <a:lnTo>
                  <a:pt x="5177128" y="5811830"/>
                </a:lnTo>
                <a:close/>
              </a:path>
            </a:pathLst>
          </a:custGeom>
          <a:solidFill>
            <a:srgbClr val="FFDE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5177666" y="3234373"/>
            <a:ext cx="9034145" cy="5812155"/>
          </a:xfrm>
          <a:custGeom>
            <a:avLst/>
            <a:gdLst/>
            <a:ahLst/>
            <a:cxnLst/>
            <a:rect l="l" t="t" r="r" b="b"/>
            <a:pathLst>
              <a:path w="9034144" h="5812155">
                <a:moveTo>
                  <a:pt x="0" y="0"/>
                </a:moveTo>
                <a:lnTo>
                  <a:pt x="9034006" y="0"/>
                </a:lnTo>
                <a:lnTo>
                  <a:pt x="9034006" y="5811830"/>
                </a:lnTo>
                <a:lnTo>
                  <a:pt x="0" y="5811830"/>
                </a:lnTo>
                <a:lnTo>
                  <a:pt x="0" y="0"/>
                </a:lnTo>
                <a:close/>
              </a:path>
            </a:pathLst>
          </a:custGeom>
          <a:solidFill>
            <a:srgbClr val="FF575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6524442" y="14574821"/>
            <a:ext cx="7687309" cy="4218305"/>
          </a:xfrm>
          <a:custGeom>
            <a:avLst/>
            <a:gdLst/>
            <a:ahLst/>
            <a:cxnLst/>
            <a:rect l="l" t="t" r="r" b="b"/>
            <a:pathLst>
              <a:path w="7687309" h="4218305">
                <a:moveTo>
                  <a:pt x="0" y="0"/>
                </a:moveTo>
                <a:lnTo>
                  <a:pt x="7687230" y="0"/>
                </a:lnTo>
                <a:lnTo>
                  <a:pt x="7687230" y="4217830"/>
                </a:lnTo>
                <a:lnTo>
                  <a:pt x="0" y="4217830"/>
                </a:lnTo>
                <a:lnTo>
                  <a:pt x="0" y="0"/>
                </a:lnTo>
                <a:close/>
              </a:path>
            </a:pathLst>
          </a:custGeom>
          <a:solidFill>
            <a:srgbClr val="FFDE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1527727" y="941420"/>
            <a:ext cx="338455" cy="380365"/>
          </a:xfrm>
          <a:custGeom>
            <a:avLst/>
            <a:gdLst/>
            <a:ahLst/>
            <a:cxnLst/>
            <a:rect l="l" t="t" r="r" b="b"/>
            <a:pathLst>
              <a:path w="338455" h="380365">
                <a:moveTo>
                  <a:pt x="271189" y="380164"/>
                </a:moveTo>
                <a:lnTo>
                  <a:pt x="224496" y="326527"/>
                </a:lnTo>
                <a:lnTo>
                  <a:pt x="183864" y="287028"/>
                </a:lnTo>
                <a:lnTo>
                  <a:pt x="147470" y="263560"/>
                </a:lnTo>
                <a:lnTo>
                  <a:pt x="107366" y="261017"/>
                </a:lnTo>
                <a:lnTo>
                  <a:pt x="58568" y="267551"/>
                </a:lnTo>
                <a:lnTo>
                  <a:pt x="17354" y="276419"/>
                </a:lnTo>
                <a:lnTo>
                  <a:pt x="0" y="280873"/>
                </a:lnTo>
                <a:lnTo>
                  <a:pt x="13306" y="268874"/>
                </a:lnTo>
                <a:lnTo>
                  <a:pt x="43478" y="239432"/>
                </a:lnTo>
                <a:lnTo>
                  <a:pt x="75899" y="202381"/>
                </a:lnTo>
                <a:lnTo>
                  <a:pt x="95949" y="167555"/>
                </a:lnTo>
                <a:lnTo>
                  <a:pt x="96511" y="124255"/>
                </a:lnTo>
                <a:lnTo>
                  <a:pt x="86058" y="68560"/>
                </a:lnTo>
                <a:lnTo>
                  <a:pt x="73356" y="20473"/>
                </a:lnTo>
                <a:lnTo>
                  <a:pt x="67173" y="0"/>
                </a:lnTo>
                <a:lnTo>
                  <a:pt x="80817" y="16469"/>
                </a:lnTo>
                <a:lnTo>
                  <a:pt x="113866" y="53635"/>
                </a:lnTo>
                <a:lnTo>
                  <a:pt x="154498" y="93134"/>
                </a:lnTo>
                <a:lnTo>
                  <a:pt x="190891" y="116601"/>
                </a:lnTo>
                <a:lnTo>
                  <a:pt x="230996" y="119144"/>
                </a:lnTo>
                <a:lnTo>
                  <a:pt x="279793" y="112610"/>
                </a:lnTo>
                <a:lnTo>
                  <a:pt x="321007" y="103742"/>
                </a:lnTo>
                <a:lnTo>
                  <a:pt x="338362" y="99288"/>
                </a:lnTo>
                <a:lnTo>
                  <a:pt x="325056" y="111287"/>
                </a:lnTo>
                <a:lnTo>
                  <a:pt x="294884" y="140729"/>
                </a:lnTo>
                <a:lnTo>
                  <a:pt x="262463" y="177780"/>
                </a:lnTo>
                <a:lnTo>
                  <a:pt x="242412" y="212606"/>
                </a:lnTo>
                <a:lnTo>
                  <a:pt x="241851" y="255908"/>
                </a:lnTo>
                <a:lnTo>
                  <a:pt x="252305" y="311603"/>
                </a:lnTo>
                <a:lnTo>
                  <a:pt x="265007" y="359690"/>
                </a:lnTo>
                <a:lnTo>
                  <a:pt x="271189" y="380164"/>
                </a:lnTo>
                <a:close/>
              </a:path>
            </a:pathLst>
          </a:custGeom>
          <a:solidFill>
            <a:srgbClr val="B1EC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286786" y="561297"/>
            <a:ext cx="349250" cy="391795"/>
          </a:xfrm>
          <a:custGeom>
            <a:avLst/>
            <a:gdLst/>
            <a:ahLst/>
            <a:cxnLst/>
            <a:rect l="l" t="t" r="r" b="b"/>
            <a:pathLst>
              <a:path w="349250" h="391794">
                <a:moveTo>
                  <a:pt x="279472" y="391774"/>
                </a:moveTo>
                <a:lnTo>
                  <a:pt x="231353" y="336499"/>
                </a:lnTo>
                <a:lnTo>
                  <a:pt x="189480" y="295793"/>
                </a:lnTo>
                <a:lnTo>
                  <a:pt x="151974" y="271609"/>
                </a:lnTo>
                <a:lnTo>
                  <a:pt x="110644" y="268988"/>
                </a:lnTo>
                <a:lnTo>
                  <a:pt x="60356" y="275722"/>
                </a:lnTo>
                <a:lnTo>
                  <a:pt x="17884" y="284860"/>
                </a:lnTo>
                <a:lnTo>
                  <a:pt x="0" y="289451"/>
                </a:lnTo>
                <a:lnTo>
                  <a:pt x="13712" y="277086"/>
                </a:lnTo>
                <a:lnTo>
                  <a:pt x="44805" y="246745"/>
                </a:lnTo>
                <a:lnTo>
                  <a:pt x="78216" y="208562"/>
                </a:lnTo>
                <a:lnTo>
                  <a:pt x="98880" y="172673"/>
                </a:lnTo>
                <a:lnTo>
                  <a:pt x="99460" y="128049"/>
                </a:lnTo>
                <a:lnTo>
                  <a:pt x="88687" y="70653"/>
                </a:lnTo>
                <a:lnTo>
                  <a:pt x="75597" y="21099"/>
                </a:lnTo>
                <a:lnTo>
                  <a:pt x="69225" y="0"/>
                </a:lnTo>
                <a:lnTo>
                  <a:pt x="83286" y="16972"/>
                </a:lnTo>
                <a:lnTo>
                  <a:pt x="117344" y="55274"/>
                </a:lnTo>
                <a:lnTo>
                  <a:pt x="159217" y="95980"/>
                </a:lnTo>
                <a:lnTo>
                  <a:pt x="196723" y="120165"/>
                </a:lnTo>
                <a:lnTo>
                  <a:pt x="238053" y="122785"/>
                </a:lnTo>
                <a:lnTo>
                  <a:pt x="288341" y="116051"/>
                </a:lnTo>
                <a:lnTo>
                  <a:pt x="330813" y="106913"/>
                </a:lnTo>
                <a:lnTo>
                  <a:pt x="348698" y="102322"/>
                </a:lnTo>
                <a:lnTo>
                  <a:pt x="334985" y="114688"/>
                </a:lnTo>
                <a:lnTo>
                  <a:pt x="303892" y="145028"/>
                </a:lnTo>
                <a:lnTo>
                  <a:pt x="270481" y="183211"/>
                </a:lnTo>
                <a:lnTo>
                  <a:pt x="249817" y="219101"/>
                </a:lnTo>
                <a:lnTo>
                  <a:pt x="249237" y="263724"/>
                </a:lnTo>
                <a:lnTo>
                  <a:pt x="260010" y="321120"/>
                </a:lnTo>
                <a:lnTo>
                  <a:pt x="273100" y="370675"/>
                </a:lnTo>
                <a:lnTo>
                  <a:pt x="279472" y="391774"/>
                </a:lnTo>
                <a:close/>
              </a:path>
            </a:pathLst>
          </a:custGeom>
          <a:solidFill>
            <a:srgbClr val="B1EC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879742" y="801750"/>
            <a:ext cx="699135" cy="743585"/>
          </a:xfrm>
          <a:custGeom>
            <a:avLst/>
            <a:gdLst/>
            <a:ahLst/>
            <a:cxnLst/>
            <a:rect l="l" t="t" r="r" b="b"/>
            <a:pathLst>
              <a:path w="699135" h="743585">
                <a:moveTo>
                  <a:pt x="74678" y="743586"/>
                </a:moveTo>
                <a:lnTo>
                  <a:pt x="44557" y="675802"/>
                </a:lnTo>
                <a:lnTo>
                  <a:pt x="30302" y="635695"/>
                </a:lnTo>
                <a:lnTo>
                  <a:pt x="17833" y="592180"/>
                </a:lnTo>
                <a:lnTo>
                  <a:pt x="7027" y="539801"/>
                </a:lnTo>
                <a:lnTo>
                  <a:pt x="1091" y="488681"/>
                </a:lnTo>
                <a:lnTo>
                  <a:pt x="0" y="438925"/>
                </a:lnTo>
                <a:lnTo>
                  <a:pt x="3729" y="390632"/>
                </a:lnTo>
                <a:lnTo>
                  <a:pt x="12256" y="343906"/>
                </a:lnTo>
                <a:lnTo>
                  <a:pt x="25555" y="298849"/>
                </a:lnTo>
                <a:lnTo>
                  <a:pt x="43603" y="255562"/>
                </a:lnTo>
                <a:lnTo>
                  <a:pt x="66374" y="214147"/>
                </a:lnTo>
                <a:lnTo>
                  <a:pt x="93846" y="174707"/>
                </a:lnTo>
                <a:lnTo>
                  <a:pt x="125993" y="137344"/>
                </a:lnTo>
                <a:lnTo>
                  <a:pt x="161615" y="103309"/>
                </a:lnTo>
                <a:lnTo>
                  <a:pt x="199239" y="74038"/>
                </a:lnTo>
                <a:lnTo>
                  <a:pt x="238768" y="49559"/>
                </a:lnTo>
                <a:lnTo>
                  <a:pt x="280103" y="29898"/>
                </a:lnTo>
                <a:lnTo>
                  <a:pt x="323148" y="15085"/>
                </a:lnTo>
                <a:lnTo>
                  <a:pt x="367804" y="5145"/>
                </a:lnTo>
                <a:lnTo>
                  <a:pt x="413974" y="108"/>
                </a:lnTo>
                <a:lnTo>
                  <a:pt x="461561" y="0"/>
                </a:lnTo>
                <a:lnTo>
                  <a:pt x="510467" y="4848"/>
                </a:lnTo>
                <a:lnTo>
                  <a:pt x="560594" y="14681"/>
                </a:lnTo>
                <a:lnTo>
                  <a:pt x="599790" y="25670"/>
                </a:lnTo>
                <a:lnTo>
                  <a:pt x="636138" y="38423"/>
                </a:lnTo>
                <a:lnTo>
                  <a:pt x="698561" y="66057"/>
                </a:lnTo>
                <a:lnTo>
                  <a:pt x="606034" y="203145"/>
                </a:lnTo>
                <a:lnTo>
                  <a:pt x="601041" y="204624"/>
                </a:lnTo>
                <a:lnTo>
                  <a:pt x="596623" y="202763"/>
                </a:lnTo>
                <a:lnTo>
                  <a:pt x="579497" y="195913"/>
                </a:lnTo>
                <a:lnTo>
                  <a:pt x="561262" y="189420"/>
                </a:lnTo>
                <a:lnTo>
                  <a:pt x="542038" y="183485"/>
                </a:lnTo>
                <a:lnTo>
                  <a:pt x="521943" y="178306"/>
                </a:lnTo>
                <a:lnTo>
                  <a:pt x="468395" y="169820"/>
                </a:lnTo>
                <a:lnTo>
                  <a:pt x="418124" y="169921"/>
                </a:lnTo>
                <a:lnTo>
                  <a:pt x="370987" y="178648"/>
                </a:lnTo>
                <a:lnTo>
                  <a:pt x="326843" y="196044"/>
                </a:lnTo>
                <a:lnTo>
                  <a:pt x="285549" y="222150"/>
                </a:lnTo>
                <a:lnTo>
                  <a:pt x="246962" y="257007"/>
                </a:lnTo>
                <a:lnTo>
                  <a:pt x="214200" y="297663"/>
                </a:lnTo>
                <a:lnTo>
                  <a:pt x="189898" y="341712"/>
                </a:lnTo>
                <a:lnTo>
                  <a:pt x="174076" y="389078"/>
                </a:lnTo>
                <a:lnTo>
                  <a:pt x="166750" y="439685"/>
                </a:lnTo>
                <a:lnTo>
                  <a:pt x="167938" y="493456"/>
                </a:lnTo>
                <a:lnTo>
                  <a:pt x="177658" y="550316"/>
                </a:lnTo>
                <a:lnTo>
                  <a:pt x="191477" y="597499"/>
                </a:lnTo>
                <a:lnTo>
                  <a:pt x="207687" y="639105"/>
                </a:lnTo>
                <a:lnTo>
                  <a:pt x="209658" y="643645"/>
                </a:lnTo>
                <a:lnTo>
                  <a:pt x="208261" y="648861"/>
                </a:lnTo>
                <a:lnTo>
                  <a:pt x="204360" y="651627"/>
                </a:lnTo>
                <a:lnTo>
                  <a:pt x="74678" y="743586"/>
                </a:lnTo>
                <a:close/>
              </a:path>
            </a:pathLst>
          </a:custGeom>
          <a:solidFill>
            <a:srgbClr val="00C3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731282" y="653134"/>
            <a:ext cx="912494" cy="959485"/>
          </a:xfrm>
          <a:custGeom>
            <a:avLst/>
            <a:gdLst/>
            <a:ahLst/>
            <a:cxnLst/>
            <a:rect l="l" t="t" r="r" b="b"/>
            <a:pathLst>
              <a:path w="912494" h="959485">
                <a:moveTo>
                  <a:pt x="128969" y="958981"/>
                </a:moveTo>
                <a:lnTo>
                  <a:pt x="98354" y="906461"/>
                </a:lnTo>
                <a:lnTo>
                  <a:pt x="78279" y="866580"/>
                </a:lnTo>
                <a:lnTo>
                  <a:pt x="57382" y="818969"/>
                </a:lnTo>
                <a:lnTo>
                  <a:pt x="37426" y="764644"/>
                </a:lnTo>
                <a:lnTo>
                  <a:pt x="20178" y="704616"/>
                </a:lnTo>
                <a:lnTo>
                  <a:pt x="9421" y="652877"/>
                </a:lnTo>
                <a:lnTo>
                  <a:pt x="2701" y="602140"/>
                </a:lnTo>
                <a:lnTo>
                  <a:pt x="0" y="552475"/>
                </a:lnTo>
                <a:lnTo>
                  <a:pt x="1300" y="503953"/>
                </a:lnTo>
                <a:lnTo>
                  <a:pt x="6584" y="456644"/>
                </a:lnTo>
                <a:lnTo>
                  <a:pt x="15836" y="410617"/>
                </a:lnTo>
                <a:lnTo>
                  <a:pt x="29037" y="365942"/>
                </a:lnTo>
                <a:lnTo>
                  <a:pt x="46171" y="322691"/>
                </a:lnTo>
                <a:lnTo>
                  <a:pt x="67219" y="280932"/>
                </a:lnTo>
                <a:lnTo>
                  <a:pt x="92165" y="240735"/>
                </a:lnTo>
                <a:lnTo>
                  <a:pt x="120992" y="202171"/>
                </a:lnTo>
                <a:lnTo>
                  <a:pt x="153681" y="165310"/>
                </a:lnTo>
                <a:lnTo>
                  <a:pt x="189130" y="131265"/>
                </a:lnTo>
                <a:lnTo>
                  <a:pt x="226219" y="101095"/>
                </a:lnTo>
                <a:lnTo>
                  <a:pt x="264884" y="74818"/>
                </a:lnTo>
                <a:lnTo>
                  <a:pt x="305054" y="52454"/>
                </a:lnTo>
                <a:lnTo>
                  <a:pt x="346665" y="34022"/>
                </a:lnTo>
                <a:lnTo>
                  <a:pt x="389647" y="19541"/>
                </a:lnTo>
                <a:lnTo>
                  <a:pt x="433935" y="9031"/>
                </a:lnTo>
                <a:lnTo>
                  <a:pt x="479459" y="2511"/>
                </a:lnTo>
                <a:lnTo>
                  <a:pt x="526154" y="0"/>
                </a:lnTo>
                <a:lnTo>
                  <a:pt x="573952" y="1517"/>
                </a:lnTo>
                <a:lnTo>
                  <a:pt x="622785" y="7082"/>
                </a:lnTo>
                <a:lnTo>
                  <a:pt x="672586" y="16714"/>
                </a:lnTo>
                <a:lnTo>
                  <a:pt x="737950" y="35215"/>
                </a:lnTo>
                <a:lnTo>
                  <a:pt x="796055" y="57161"/>
                </a:lnTo>
                <a:lnTo>
                  <a:pt x="845469" y="79951"/>
                </a:lnTo>
                <a:lnTo>
                  <a:pt x="884760" y="100986"/>
                </a:lnTo>
                <a:lnTo>
                  <a:pt x="912495" y="117666"/>
                </a:lnTo>
                <a:lnTo>
                  <a:pt x="819389" y="255612"/>
                </a:lnTo>
                <a:lnTo>
                  <a:pt x="789559" y="238701"/>
                </a:lnTo>
                <a:lnTo>
                  <a:pt x="747521" y="218230"/>
                </a:lnTo>
                <a:lnTo>
                  <a:pt x="695416" y="197731"/>
                </a:lnTo>
                <a:lnTo>
                  <a:pt x="635385" y="180733"/>
                </a:lnTo>
                <a:lnTo>
                  <a:pt x="582971" y="172000"/>
                </a:lnTo>
                <a:lnTo>
                  <a:pt x="532545" y="169533"/>
                </a:lnTo>
                <a:lnTo>
                  <a:pt x="484147" y="173322"/>
                </a:lnTo>
                <a:lnTo>
                  <a:pt x="437816" y="183354"/>
                </a:lnTo>
                <a:lnTo>
                  <a:pt x="393592" y="199618"/>
                </a:lnTo>
                <a:lnTo>
                  <a:pt x="351514" y="222103"/>
                </a:lnTo>
                <a:lnTo>
                  <a:pt x="311624" y="250798"/>
                </a:lnTo>
                <a:lnTo>
                  <a:pt x="273959" y="285691"/>
                </a:lnTo>
                <a:lnTo>
                  <a:pt x="240503" y="324887"/>
                </a:lnTo>
                <a:lnTo>
                  <a:pt x="213236" y="366457"/>
                </a:lnTo>
                <a:lnTo>
                  <a:pt x="192168" y="410359"/>
                </a:lnTo>
                <a:lnTo>
                  <a:pt x="177310" y="456553"/>
                </a:lnTo>
                <a:lnTo>
                  <a:pt x="168673" y="504995"/>
                </a:lnTo>
                <a:lnTo>
                  <a:pt x="166265" y="555646"/>
                </a:lnTo>
                <a:lnTo>
                  <a:pt x="170098" y="608463"/>
                </a:lnTo>
                <a:lnTo>
                  <a:pt x="180181" y="663405"/>
                </a:lnTo>
                <a:lnTo>
                  <a:pt x="200270" y="730942"/>
                </a:lnTo>
                <a:lnTo>
                  <a:pt x="223834" y="788666"/>
                </a:lnTo>
                <a:lnTo>
                  <a:pt x="246437" y="833778"/>
                </a:lnTo>
                <a:lnTo>
                  <a:pt x="263645" y="863475"/>
                </a:lnTo>
                <a:lnTo>
                  <a:pt x="128969" y="958981"/>
                </a:lnTo>
                <a:close/>
              </a:path>
            </a:pathLst>
          </a:custGeom>
          <a:solidFill>
            <a:srgbClr val="FFD5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574894" y="496162"/>
            <a:ext cx="1140460" cy="1194435"/>
          </a:xfrm>
          <a:custGeom>
            <a:avLst/>
            <a:gdLst/>
            <a:ahLst/>
            <a:cxnLst/>
            <a:rect l="l" t="t" r="r" b="b"/>
            <a:pathLst>
              <a:path w="1140460" h="1194435">
                <a:moveTo>
                  <a:pt x="174955" y="1194230"/>
                </a:moveTo>
                <a:lnTo>
                  <a:pt x="147098" y="1163164"/>
                </a:lnTo>
                <a:lnTo>
                  <a:pt x="108672" y="1093033"/>
                </a:lnTo>
                <a:lnTo>
                  <a:pt x="86494" y="1046176"/>
                </a:lnTo>
                <a:lnTo>
                  <a:pt x="64215" y="992527"/>
                </a:lnTo>
                <a:lnTo>
                  <a:pt x="43243" y="932891"/>
                </a:lnTo>
                <a:lnTo>
                  <a:pt x="24984" y="868070"/>
                </a:lnTo>
                <a:lnTo>
                  <a:pt x="13971" y="816929"/>
                </a:lnTo>
                <a:lnTo>
                  <a:pt x="6143" y="766573"/>
                </a:lnTo>
                <a:lnTo>
                  <a:pt x="1490" y="717044"/>
                </a:lnTo>
                <a:lnTo>
                  <a:pt x="0" y="668387"/>
                </a:lnTo>
                <a:lnTo>
                  <a:pt x="1662" y="620647"/>
                </a:lnTo>
                <a:lnTo>
                  <a:pt x="6465" y="573867"/>
                </a:lnTo>
                <a:lnTo>
                  <a:pt x="14399" y="528092"/>
                </a:lnTo>
                <a:lnTo>
                  <a:pt x="25452" y="483366"/>
                </a:lnTo>
                <a:lnTo>
                  <a:pt x="39614" y="439732"/>
                </a:lnTo>
                <a:lnTo>
                  <a:pt x="56874" y="397236"/>
                </a:lnTo>
                <a:lnTo>
                  <a:pt x="77221" y="355921"/>
                </a:lnTo>
                <a:lnTo>
                  <a:pt x="100643" y="315832"/>
                </a:lnTo>
                <a:lnTo>
                  <a:pt x="127130" y="277012"/>
                </a:lnTo>
                <a:lnTo>
                  <a:pt x="156671" y="239506"/>
                </a:lnTo>
                <a:lnTo>
                  <a:pt x="189255" y="203358"/>
                </a:lnTo>
                <a:lnTo>
                  <a:pt x="226551" y="167128"/>
                </a:lnTo>
                <a:lnTo>
                  <a:pt x="265344" y="134402"/>
                </a:lnTo>
                <a:lnTo>
                  <a:pt x="305581" y="105195"/>
                </a:lnTo>
                <a:lnTo>
                  <a:pt x="347210" y="79521"/>
                </a:lnTo>
                <a:lnTo>
                  <a:pt x="390179" y="57395"/>
                </a:lnTo>
                <a:lnTo>
                  <a:pt x="434436" y="38834"/>
                </a:lnTo>
                <a:lnTo>
                  <a:pt x="479929" y="23850"/>
                </a:lnTo>
                <a:lnTo>
                  <a:pt x="526604" y="12460"/>
                </a:lnTo>
                <a:lnTo>
                  <a:pt x="574411" y="4678"/>
                </a:lnTo>
                <a:lnTo>
                  <a:pt x="623296" y="520"/>
                </a:lnTo>
                <a:lnTo>
                  <a:pt x="673208" y="0"/>
                </a:lnTo>
                <a:lnTo>
                  <a:pt x="724094" y="3132"/>
                </a:lnTo>
                <a:lnTo>
                  <a:pt x="775902" y="9933"/>
                </a:lnTo>
                <a:lnTo>
                  <a:pt x="828579" y="20417"/>
                </a:lnTo>
                <a:lnTo>
                  <a:pt x="890862" y="37309"/>
                </a:lnTo>
                <a:lnTo>
                  <a:pt x="948182" y="57087"/>
                </a:lnTo>
                <a:lnTo>
                  <a:pt x="999774" y="78351"/>
                </a:lnTo>
                <a:lnTo>
                  <a:pt x="1044871" y="99702"/>
                </a:lnTo>
                <a:lnTo>
                  <a:pt x="1082708" y="119737"/>
                </a:lnTo>
                <a:lnTo>
                  <a:pt x="1133536" y="150265"/>
                </a:lnTo>
                <a:lnTo>
                  <a:pt x="1140462" y="166309"/>
                </a:lnTo>
                <a:lnTo>
                  <a:pt x="1138133" y="172033"/>
                </a:lnTo>
                <a:lnTo>
                  <a:pt x="1053889" y="296853"/>
                </a:lnTo>
                <a:lnTo>
                  <a:pt x="1042184" y="289157"/>
                </a:lnTo>
                <a:lnTo>
                  <a:pt x="1015142" y="272872"/>
                </a:lnTo>
                <a:lnTo>
                  <a:pt x="974645" y="251126"/>
                </a:lnTo>
                <a:lnTo>
                  <a:pt x="922578" y="227047"/>
                </a:lnTo>
                <a:lnTo>
                  <a:pt x="860823" y="203763"/>
                </a:lnTo>
                <a:lnTo>
                  <a:pt x="791263" y="184403"/>
                </a:lnTo>
                <a:lnTo>
                  <a:pt x="740205" y="175002"/>
                </a:lnTo>
                <a:lnTo>
                  <a:pt x="690539" y="170031"/>
                </a:lnTo>
                <a:lnTo>
                  <a:pt x="642286" y="169486"/>
                </a:lnTo>
                <a:lnTo>
                  <a:pt x="595465" y="173361"/>
                </a:lnTo>
                <a:lnTo>
                  <a:pt x="550097" y="181649"/>
                </a:lnTo>
                <a:lnTo>
                  <a:pt x="506202" y="194345"/>
                </a:lnTo>
                <a:lnTo>
                  <a:pt x="463801" y="211443"/>
                </a:lnTo>
                <a:lnTo>
                  <a:pt x="422913" y="232937"/>
                </a:lnTo>
                <a:lnTo>
                  <a:pt x="383560" y="258821"/>
                </a:lnTo>
                <a:lnTo>
                  <a:pt x="345761" y="289089"/>
                </a:lnTo>
                <a:lnTo>
                  <a:pt x="309537" y="323737"/>
                </a:lnTo>
                <a:lnTo>
                  <a:pt x="276284" y="361421"/>
                </a:lnTo>
                <a:lnTo>
                  <a:pt x="247401" y="400777"/>
                </a:lnTo>
                <a:lnTo>
                  <a:pt x="222892" y="441785"/>
                </a:lnTo>
                <a:lnTo>
                  <a:pt x="202764" y="484422"/>
                </a:lnTo>
                <a:lnTo>
                  <a:pt x="187022" y="528669"/>
                </a:lnTo>
                <a:lnTo>
                  <a:pt x="175670" y="574503"/>
                </a:lnTo>
                <a:lnTo>
                  <a:pt x="168715" y="621903"/>
                </a:lnTo>
                <a:lnTo>
                  <a:pt x="166161" y="670849"/>
                </a:lnTo>
                <a:lnTo>
                  <a:pt x="168014" y="721318"/>
                </a:lnTo>
                <a:lnTo>
                  <a:pt x="174278" y="773290"/>
                </a:lnTo>
                <a:lnTo>
                  <a:pt x="184960" y="826744"/>
                </a:lnTo>
                <a:lnTo>
                  <a:pt x="206686" y="901637"/>
                </a:lnTo>
                <a:lnTo>
                  <a:pt x="232214" y="967830"/>
                </a:lnTo>
                <a:lnTo>
                  <a:pt x="258120" y="1023178"/>
                </a:lnTo>
                <a:lnTo>
                  <a:pt x="280979" y="1065535"/>
                </a:lnTo>
                <a:lnTo>
                  <a:pt x="303863" y="1102698"/>
                </a:lnTo>
                <a:lnTo>
                  <a:pt x="174955" y="1194230"/>
                </a:lnTo>
                <a:close/>
              </a:path>
            </a:pathLst>
          </a:custGeom>
          <a:solidFill>
            <a:srgbClr val="FF48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13294335" y="2334576"/>
            <a:ext cx="895985" cy="895985"/>
          </a:xfrm>
          <a:custGeom>
            <a:avLst/>
            <a:gdLst/>
            <a:ahLst/>
            <a:cxnLst/>
            <a:rect l="l" t="t" r="r" b="b"/>
            <a:pathLst>
              <a:path w="895984" h="895985">
                <a:moveTo>
                  <a:pt x="803414" y="447713"/>
                </a:moveTo>
                <a:lnTo>
                  <a:pt x="682269" y="414591"/>
                </a:lnTo>
                <a:lnTo>
                  <a:pt x="585838" y="378650"/>
                </a:lnTo>
                <a:lnTo>
                  <a:pt x="514426" y="334645"/>
                </a:lnTo>
                <a:lnTo>
                  <a:pt x="470547" y="256019"/>
                </a:lnTo>
                <a:lnTo>
                  <a:pt x="434721" y="143916"/>
                </a:lnTo>
                <a:lnTo>
                  <a:pt x="410565" y="43510"/>
                </a:lnTo>
                <a:lnTo>
                  <a:pt x="401713" y="0"/>
                </a:lnTo>
                <a:lnTo>
                  <a:pt x="392849" y="43510"/>
                </a:lnTo>
                <a:lnTo>
                  <a:pt x="368693" y="143916"/>
                </a:lnTo>
                <a:lnTo>
                  <a:pt x="332867" y="256019"/>
                </a:lnTo>
                <a:lnTo>
                  <a:pt x="288988" y="334645"/>
                </a:lnTo>
                <a:lnTo>
                  <a:pt x="217576" y="378650"/>
                </a:lnTo>
                <a:lnTo>
                  <a:pt x="121145" y="414591"/>
                </a:lnTo>
                <a:lnTo>
                  <a:pt x="36398" y="438823"/>
                </a:lnTo>
                <a:lnTo>
                  <a:pt x="0" y="447713"/>
                </a:lnTo>
                <a:lnTo>
                  <a:pt x="36398" y="456590"/>
                </a:lnTo>
                <a:lnTo>
                  <a:pt x="121158" y="480822"/>
                </a:lnTo>
                <a:lnTo>
                  <a:pt x="217576" y="516763"/>
                </a:lnTo>
                <a:lnTo>
                  <a:pt x="288988" y="560768"/>
                </a:lnTo>
                <a:lnTo>
                  <a:pt x="332867" y="639406"/>
                </a:lnTo>
                <a:lnTo>
                  <a:pt x="368693" y="751509"/>
                </a:lnTo>
                <a:lnTo>
                  <a:pt x="392849" y="851903"/>
                </a:lnTo>
                <a:lnTo>
                  <a:pt x="401713" y="895413"/>
                </a:lnTo>
                <a:lnTo>
                  <a:pt x="410565" y="851903"/>
                </a:lnTo>
                <a:lnTo>
                  <a:pt x="434721" y="751509"/>
                </a:lnTo>
                <a:lnTo>
                  <a:pt x="470547" y="639406"/>
                </a:lnTo>
                <a:lnTo>
                  <a:pt x="514426" y="560768"/>
                </a:lnTo>
                <a:lnTo>
                  <a:pt x="585838" y="516763"/>
                </a:lnTo>
                <a:lnTo>
                  <a:pt x="682269" y="480822"/>
                </a:lnTo>
                <a:lnTo>
                  <a:pt x="767016" y="456590"/>
                </a:lnTo>
                <a:lnTo>
                  <a:pt x="803414" y="447713"/>
                </a:lnTo>
                <a:close/>
              </a:path>
              <a:path w="895984" h="895985">
                <a:moveTo>
                  <a:pt x="895540" y="179489"/>
                </a:moveTo>
                <a:lnTo>
                  <a:pt x="846975" y="166217"/>
                </a:lnTo>
                <a:lnTo>
                  <a:pt x="808316" y="151803"/>
                </a:lnTo>
                <a:lnTo>
                  <a:pt x="762101" y="102641"/>
                </a:lnTo>
                <a:lnTo>
                  <a:pt x="747737" y="57696"/>
                </a:lnTo>
                <a:lnTo>
                  <a:pt x="738047" y="17449"/>
                </a:lnTo>
                <a:lnTo>
                  <a:pt x="734491" y="0"/>
                </a:lnTo>
                <a:lnTo>
                  <a:pt x="730948" y="17449"/>
                </a:lnTo>
                <a:lnTo>
                  <a:pt x="721258" y="57696"/>
                </a:lnTo>
                <a:lnTo>
                  <a:pt x="706894" y="102641"/>
                </a:lnTo>
                <a:lnTo>
                  <a:pt x="660679" y="151803"/>
                </a:lnTo>
                <a:lnTo>
                  <a:pt x="622020" y="166217"/>
                </a:lnTo>
                <a:lnTo>
                  <a:pt x="573455" y="179489"/>
                </a:lnTo>
                <a:lnTo>
                  <a:pt x="588048" y="183057"/>
                </a:lnTo>
                <a:lnTo>
                  <a:pt x="660679" y="207175"/>
                </a:lnTo>
                <a:lnTo>
                  <a:pt x="706894" y="256336"/>
                </a:lnTo>
                <a:lnTo>
                  <a:pt x="721258" y="301282"/>
                </a:lnTo>
                <a:lnTo>
                  <a:pt x="730948" y="341528"/>
                </a:lnTo>
                <a:lnTo>
                  <a:pt x="734491" y="358978"/>
                </a:lnTo>
                <a:lnTo>
                  <a:pt x="738047" y="341528"/>
                </a:lnTo>
                <a:lnTo>
                  <a:pt x="747737" y="301282"/>
                </a:lnTo>
                <a:lnTo>
                  <a:pt x="762101" y="256336"/>
                </a:lnTo>
                <a:lnTo>
                  <a:pt x="808316" y="207175"/>
                </a:lnTo>
                <a:lnTo>
                  <a:pt x="846975" y="192760"/>
                </a:lnTo>
                <a:lnTo>
                  <a:pt x="880948" y="183057"/>
                </a:lnTo>
                <a:lnTo>
                  <a:pt x="895540" y="179489"/>
                </a:lnTo>
                <a:close/>
              </a:path>
            </a:pathLst>
          </a:custGeom>
          <a:solidFill>
            <a:srgbClr val="FFD5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6" name="bg object 2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3867792" y="2911615"/>
            <a:ext cx="225929" cy="251795"/>
          </a:xfrm>
          <a:prstGeom prst="rect">
            <a:avLst/>
          </a:prstGeom>
        </p:spPr>
      </p:pic>
      <p:sp>
        <p:nvSpPr>
          <p:cNvPr id="27" name="bg object 27"/>
          <p:cNvSpPr/>
          <p:nvPr/>
        </p:nvSpPr>
        <p:spPr>
          <a:xfrm>
            <a:off x="13423198" y="2666256"/>
            <a:ext cx="537845" cy="318770"/>
          </a:xfrm>
          <a:custGeom>
            <a:avLst/>
            <a:gdLst/>
            <a:ahLst/>
            <a:cxnLst/>
            <a:rect l="l" t="t" r="r" b="b"/>
            <a:pathLst>
              <a:path w="537844" h="318769">
                <a:moveTo>
                  <a:pt x="208064" y="318328"/>
                </a:moveTo>
                <a:lnTo>
                  <a:pt x="203804" y="307221"/>
                </a:lnTo>
                <a:lnTo>
                  <a:pt x="199453" y="296496"/>
                </a:lnTo>
                <a:lnTo>
                  <a:pt x="195016" y="286207"/>
                </a:lnTo>
                <a:lnTo>
                  <a:pt x="190496" y="276407"/>
                </a:lnTo>
                <a:lnTo>
                  <a:pt x="196627" y="269003"/>
                </a:lnTo>
                <a:lnTo>
                  <a:pt x="223229" y="231602"/>
                </a:lnTo>
                <a:lnTo>
                  <a:pt x="248529" y="185589"/>
                </a:lnTo>
                <a:lnTo>
                  <a:pt x="230941" y="204374"/>
                </a:lnTo>
                <a:lnTo>
                  <a:pt x="214444" y="224041"/>
                </a:lnTo>
                <a:lnTo>
                  <a:pt x="199183" y="244585"/>
                </a:lnTo>
                <a:lnTo>
                  <a:pt x="185305" y="266000"/>
                </a:lnTo>
                <a:lnTo>
                  <a:pt x="179174" y="254917"/>
                </a:lnTo>
                <a:lnTo>
                  <a:pt x="157810" y="226853"/>
                </a:lnTo>
                <a:lnTo>
                  <a:pt x="172901" y="205299"/>
                </a:lnTo>
                <a:lnTo>
                  <a:pt x="206527" y="164801"/>
                </a:lnTo>
                <a:lnTo>
                  <a:pt x="236367" y="134749"/>
                </a:lnTo>
                <a:lnTo>
                  <a:pt x="272919" y="103222"/>
                </a:lnTo>
                <a:lnTo>
                  <a:pt x="273211" y="87834"/>
                </a:lnTo>
                <a:lnTo>
                  <a:pt x="256637" y="45927"/>
                </a:lnTo>
                <a:lnTo>
                  <a:pt x="227120" y="33381"/>
                </a:lnTo>
                <a:lnTo>
                  <a:pt x="210772" y="35006"/>
                </a:lnTo>
                <a:lnTo>
                  <a:pt x="159583" y="57387"/>
                </a:lnTo>
                <a:lnTo>
                  <a:pt x="126821" y="79027"/>
                </a:lnTo>
                <a:lnTo>
                  <a:pt x="94648" y="103331"/>
                </a:lnTo>
                <a:lnTo>
                  <a:pt x="64115" y="129646"/>
                </a:lnTo>
                <a:lnTo>
                  <a:pt x="30235" y="161861"/>
                </a:lnTo>
                <a:lnTo>
                  <a:pt x="22656" y="159203"/>
                </a:lnTo>
                <a:lnTo>
                  <a:pt x="15080" y="156608"/>
                </a:lnTo>
                <a:lnTo>
                  <a:pt x="7523" y="154078"/>
                </a:lnTo>
                <a:lnTo>
                  <a:pt x="0" y="151614"/>
                </a:lnTo>
                <a:lnTo>
                  <a:pt x="22490" y="128063"/>
                </a:lnTo>
                <a:lnTo>
                  <a:pt x="70457" y="84044"/>
                </a:lnTo>
                <a:lnTo>
                  <a:pt x="114152" y="49925"/>
                </a:lnTo>
                <a:lnTo>
                  <a:pt x="152941" y="24429"/>
                </a:lnTo>
                <a:lnTo>
                  <a:pt x="195338" y="4885"/>
                </a:lnTo>
                <a:lnTo>
                  <a:pt x="218189" y="0"/>
                </a:lnTo>
                <a:lnTo>
                  <a:pt x="241228" y="488"/>
                </a:lnTo>
                <a:lnTo>
                  <a:pt x="280559" y="19755"/>
                </a:lnTo>
                <a:lnTo>
                  <a:pt x="303336" y="54141"/>
                </a:lnTo>
                <a:lnTo>
                  <a:pt x="308976" y="75721"/>
                </a:lnTo>
                <a:lnTo>
                  <a:pt x="321734" y="66752"/>
                </a:lnTo>
                <a:lnTo>
                  <a:pt x="361927" y="43019"/>
                </a:lnTo>
                <a:lnTo>
                  <a:pt x="400651" y="27893"/>
                </a:lnTo>
                <a:lnTo>
                  <a:pt x="414225" y="24733"/>
                </a:lnTo>
                <a:lnTo>
                  <a:pt x="438076" y="37956"/>
                </a:lnTo>
                <a:lnTo>
                  <a:pt x="464999" y="50499"/>
                </a:lnTo>
                <a:lnTo>
                  <a:pt x="493952" y="62261"/>
                </a:lnTo>
                <a:lnTo>
                  <a:pt x="523896" y="73137"/>
                </a:lnTo>
                <a:lnTo>
                  <a:pt x="532006" y="92621"/>
                </a:lnTo>
                <a:lnTo>
                  <a:pt x="536374" y="113097"/>
                </a:lnTo>
                <a:lnTo>
                  <a:pt x="537337" y="134072"/>
                </a:lnTo>
                <a:lnTo>
                  <a:pt x="535232" y="155054"/>
                </a:lnTo>
                <a:lnTo>
                  <a:pt x="520894" y="159948"/>
                </a:lnTo>
                <a:lnTo>
                  <a:pt x="506569" y="165065"/>
                </a:lnTo>
                <a:lnTo>
                  <a:pt x="492368" y="170393"/>
                </a:lnTo>
                <a:lnTo>
                  <a:pt x="478402" y="175921"/>
                </a:lnTo>
                <a:lnTo>
                  <a:pt x="481082" y="169458"/>
                </a:lnTo>
                <a:lnTo>
                  <a:pt x="489632" y="126485"/>
                </a:lnTo>
                <a:lnTo>
                  <a:pt x="489208" y="119383"/>
                </a:lnTo>
                <a:lnTo>
                  <a:pt x="473018" y="83313"/>
                </a:lnTo>
                <a:lnTo>
                  <a:pt x="436077" y="69383"/>
                </a:lnTo>
                <a:lnTo>
                  <a:pt x="428051" y="69831"/>
                </a:lnTo>
                <a:lnTo>
                  <a:pt x="387931" y="81816"/>
                </a:lnTo>
                <a:lnTo>
                  <a:pt x="342162" y="108573"/>
                </a:lnTo>
                <a:lnTo>
                  <a:pt x="305586" y="135119"/>
                </a:lnTo>
                <a:lnTo>
                  <a:pt x="303457" y="143872"/>
                </a:lnTo>
                <a:lnTo>
                  <a:pt x="301050" y="152555"/>
                </a:lnTo>
                <a:lnTo>
                  <a:pt x="279477" y="209960"/>
                </a:lnTo>
                <a:lnTo>
                  <a:pt x="259380" y="248375"/>
                </a:lnTo>
                <a:lnTo>
                  <a:pt x="235508" y="284599"/>
                </a:lnTo>
                <a:lnTo>
                  <a:pt x="208064" y="318328"/>
                </a:lnTo>
                <a:close/>
              </a:path>
            </a:pathLst>
          </a:custGeom>
          <a:solidFill>
            <a:srgbClr val="FFEB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g object 28"/>
          <p:cNvSpPr/>
          <p:nvPr/>
        </p:nvSpPr>
        <p:spPr>
          <a:xfrm>
            <a:off x="0" y="19025241"/>
            <a:ext cx="14211935" cy="1078865"/>
          </a:xfrm>
          <a:custGeom>
            <a:avLst/>
            <a:gdLst/>
            <a:ahLst/>
            <a:cxnLst/>
            <a:rect l="l" t="t" r="r" b="b"/>
            <a:pathLst>
              <a:path w="14211934" h="1078865">
                <a:moveTo>
                  <a:pt x="0" y="0"/>
                </a:moveTo>
                <a:lnTo>
                  <a:pt x="14211672" y="0"/>
                </a:lnTo>
                <a:lnTo>
                  <a:pt x="14211672" y="1078857"/>
                </a:lnTo>
                <a:lnTo>
                  <a:pt x="0" y="1078857"/>
                </a:lnTo>
                <a:lnTo>
                  <a:pt x="0" y="0"/>
                </a:lnTo>
                <a:close/>
              </a:path>
            </a:pathLst>
          </a:custGeom>
          <a:solidFill>
            <a:srgbClr val="0398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g object 29"/>
          <p:cNvSpPr/>
          <p:nvPr/>
        </p:nvSpPr>
        <p:spPr>
          <a:xfrm>
            <a:off x="6170599" y="4272711"/>
            <a:ext cx="619125" cy="584200"/>
          </a:xfrm>
          <a:custGeom>
            <a:avLst/>
            <a:gdLst/>
            <a:ahLst/>
            <a:cxnLst/>
            <a:rect l="l" t="t" r="r" b="b"/>
            <a:pathLst>
              <a:path w="619125" h="584200">
                <a:moveTo>
                  <a:pt x="262394" y="131191"/>
                </a:moveTo>
                <a:lnTo>
                  <a:pt x="256755" y="93116"/>
                </a:lnTo>
                <a:lnTo>
                  <a:pt x="240284" y="58305"/>
                </a:lnTo>
                <a:lnTo>
                  <a:pt x="214426" y="29768"/>
                </a:lnTo>
                <a:lnTo>
                  <a:pt x="181406" y="9982"/>
                </a:lnTo>
                <a:lnTo>
                  <a:pt x="144056" y="622"/>
                </a:lnTo>
                <a:lnTo>
                  <a:pt x="131203" y="0"/>
                </a:lnTo>
                <a:lnTo>
                  <a:pt x="124752" y="152"/>
                </a:lnTo>
                <a:lnTo>
                  <a:pt x="87007" y="7658"/>
                </a:lnTo>
                <a:lnTo>
                  <a:pt x="53035" y="25819"/>
                </a:lnTo>
                <a:lnTo>
                  <a:pt x="25819" y="53035"/>
                </a:lnTo>
                <a:lnTo>
                  <a:pt x="7658" y="87007"/>
                </a:lnTo>
                <a:lnTo>
                  <a:pt x="152" y="124752"/>
                </a:lnTo>
                <a:lnTo>
                  <a:pt x="0" y="131191"/>
                </a:lnTo>
                <a:lnTo>
                  <a:pt x="152" y="137642"/>
                </a:lnTo>
                <a:lnTo>
                  <a:pt x="7658" y="175387"/>
                </a:lnTo>
                <a:lnTo>
                  <a:pt x="25819" y="209359"/>
                </a:lnTo>
                <a:lnTo>
                  <a:pt x="53035" y="236575"/>
                </a:lnTo>
                <a:lnTo>
                  <a:pt x="87007" y="254736"/>
                </a:lnTo>
                <a:lnTo>
                  <a:pt x="124752" y="262242"/>
                </a:lnTo>
                <a:lnTo>
                  <a:pt x="131203" y="262394"/>
                </a:lnTo>
                <a:lnTo>
                  <a:pt x="137642" y="262242"/>
                </a:lnTo>
                <a:lnTo>
                  <a:pt x="175387" y="254736"/>
                </a:lnTo>
                <a:lnTo>
                  <a:pt x="209359" y="236575"/>
                </a:lnTo>
                <a:lnTo>
                  <a:pt x="236575" y="209359"/>
                </a:lnTo>
                <a:lnTo>
                  <a:pt x="254736" y="175387"/>
                </a:lnTo>
                <a:lnTo>
                  <a:pt x="262242" y="137642"/>
                </a:lnTo>
                <a:lnTo>
                  <a:pt x="262394" y="131191"/>
                </a:lnTo>
                <a:close/>
              </a:path>
              <a:path w="619125" h="584200">
                <a:moveTo>
                  <a:pt x="619061" y="583882"/>
                </a:moveTo>
                <a:lnTo>
                  <a:pt x="461518" y="277672"/>
                </a:lnTo>
                <a:lnTo>
                  <a:pt x="107048" y="362331"/>
                </a:lnTo>
                <a:lnTo>
                  <a:pt x="95808" y="537222"/>
                </a:lnTo>
                <a:lnTo>
                  <a:pt x="619061" y="583882"/>
                </a:lnTo>
                <a:close/>
              </a:path>
            </a:pathLst>
          </a:custGeom>
          <a:solidFill>
            <a:srgbClr val="4240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g object 30"/>
          <p:cNvSpPr/>
          <p:nvPr/>
        </p:nvSpPr>
        <p:spPr>
          <a:xfrm>
            <a:off x="6231913" y="4475805"/>
            <a:ext cx="466090" cy="462280"/>
          </a:xfrm>
          <a:custGeom>
            <a:avLst/>
            <a:gdLst/>
            <a:ahLst/>
            <a:cxnLst/>
            <a:rect l="l" t="t" r="r" b="b"/>
            <a:pathLst>
              <a:path w="466090" h="462279">
                <a:moveTo>
                  <a:pt x="421502" y="461995"/>
                </a:moveTo>
                <a:lnTo>
                  <a:pt x="195580" y="434349"/>
                </a:lnTo>
                <a:lnTo>
                  <a:pt x="184597" y="293132"/>
                </a:lnTo>
                <a:lnTo>
                  <a:pt x="150220" y="286369"/>
                </a:lnTo>
                <a:lnTo>
                  <a:pt x="119159" y="274249"/>
                </a:lnTo>
                <a:lnTo>
                  <a:pt x="92352" y="257190"/>
                </a:lnTo>
                <a:lnTo>
                  <a:pt x="70732" y="235610"/>
                </a:lnTo>
                <a:lnTo>
                  <a:pt x="63873" y="239313"/>
                </a:lnTo>
                <a:lnTo>
                  <a:pt x="57224" y="242090"/>
                </a:lnTo>
                <a:lnTo>
                  <a:pt x="51712" y="243394"/>
                </a:lnTo>
                <a:lnTo>
                  <a:pt x="34865" y="243981"/>
                </a:lnTo>
                <a:lnTo>
                  <a:pt x="19632" y="238271"/>
                </a:lnTo>
                <a:lnTo>
                  <a:pt x="7657" y="227275"/>
                </a:lnTo>
                <a:lnTo>
                  <a:pt x="586" y="212003"/>
                </a:lnTo>
                <a:lnTo>
                  <a:pt x="0" y="195157"/>
                </a:lnTo>
                <a:lnTo>
                  <a:pt x="5709" y="179923"/>
                </a:lnTo>
                <a:lnTo>
                  <a:pt x="40561" y="159405"/>
                </a:lnTo>
                <a:lnTo>
                  <a:pt x="45695" y="159236"/>
                </a:lnTo>
                <a:lnTo>
                  <a:pt x="54132" y="119461"/>
                </a:lnTo>
                <a:lnTo>
                  <a:pt x="75012" y="82337"/>
                </a:lnTo>
                <a:lnTo>
                  <a:pt x="106758" y="49831"/>
                </a:lnTo>
                <a:lnTo>
                  <a:pt x="147795" y="23907"/>
                </a:lnTo>
                <a:lnTo>
                  <a:pt x="196548" y="6532"/>
                </a:lnTo>
                <a:lnTo>
                  <a:pt x="247937" y="0"/>
                </a:lnTo>
                <a:lnTo>
                  <a:pt x="296298" y="4599"/>
                </a:lnTo>
                <a:lnTo>
                  <a:pt x="339331" y="19280"/>
                </a:lnTo>
                <a:lnTo>
                  <a:pt x="374735" y="42997"/>
                </a:lnTo>
                <a:lnTo>
                  <a:pt x="400210" y="74700"/>
                </a:lnTo>
                <a:lnTo>
                  <a:pt x="405134" y="72343"/>
                </a:lnTo>
                <a:lnTo>
                  <a:pt x="409847" y="70576"/>
                </a:lnTo>
                <a:lnTo>
                  <a:pt x="413928" y="69608"/>
                </a:lnTo>
                <a:lnTo>
                  <a:pt x="430775" y="69021"/>
                </a:lnTo>
                <a:lnTo>
                  <a:pt x="446008" y="74731"/>
                </a:lnTo>
                <a:lnTo>
                  <a:pt x="457983" y="85727"/>
                </a:lnTo>
                <a:lnTo>
                  <a:pt x="465054" y="100999"/>
                </a:lnTo>
                <a:lnTo>
                  <a:pt x="465658" y="117840"/>
                </a:lnTo>
                <a:lnTo>
                  <a:pt x="459942" y="133068"/>
                </a:lnTo>
                <a:lnTo>
                  <a:pt x="448923" y="145054"/>
                </a:lnTo>
                <a:lnTo>
                  <a:pt x="433621" y="152167"/>
                </a:lnTo>
                <a:lnTo>
                  <a:pt x="427940" y="153514"/>
                </a:lnTo>
                <a:lnTo>
                  <a:pt x="420450" y="154103"/>
                </a:lnTo>
                <a:lnTo>
                  <a:pt x="412371" y="153808"/>
                </a:lnTo>
                <a:lnTo>
                  <a:pt x="402853" y="182867"/>
                </a:lnTo>
                <a:lnTo>
                  <a:pt x="386656" y="210241"/>
                </a:lnTo>
                <a:lnTo>
                  <a:pt x="364423" y="235130"/>
                </a:lnTo>
                <a:lnTo>
                  <a:pt x="336797" y="256733"/>
                </a:lnTo>
                <a:lnTo>
                  <a:pt x="421502" y="461995"/>
                </a:lnTo>
                <a:close/>
              </a:path>
            </a:pathLst>
          </a:custGeom>
          <a:solidFill>
            <a:srgbClr val="FFD5B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g object 31"/>
          <p:cNvSpPr/>
          <p:nvPr/>
        </p:nvSpPr>
        <p:spPr>
          <a:xfrm>
            <a:off x="6079404" y="4861133"/>
            <a:ext cx="1010919" cy="875030"/>
          </a:xfrm>
          <a:custGeom>
            <a:avLst/>
            <a:gdLst/>
            <a:ahLst/>
            <a:cxnLst/>
            <a:rect l="l" t="t" r="r" b="b"/>
            <a:pathLst>
              <a:path w="1010920" h="875029">
                <a:moveTo>
                  <a:pt x="1010509" y="874660"/>
                </a:moveTo>
                <a:lnTo>
                  <a:pt x="0" y="874660"/>
                </a:lnTo>
                <a:lnTo>
                  <a:pt x="90607" y="0"/>
                </a:lnTo>
                <a:lnTo>
                  <a:pt x="789624" y="66358"/>
                </a:lnTo>
                <a:lnTo>
                  <a:pt x="1010509" y="874660"/>
                </a:lnTo>
                <a:close/>
              </a:path>
            </a:pathLst>
          </a:custGeom>
          <a:solidFill>
            <a:srgbClr val="03989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2" name="bg object 3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213690" y="5126062"/>
            <a:ext cx="164613" cy="94742"/>
          </a:xfrm>
          <a:prstGeom prst="rect">
            <a:avLst/>
          </a:prstGeom>
        </p:spPr>
      </p:pic>
      <p:sp>
        <p:nvSpPr>
          <p:cNvPr id="33" name="bg object 33"/>
          <p:cNvSpPr/>
          <p:nvPr/>
        </p:nvSpPr>
        <p:spPr>
          <a:xfrm>
            <a:off x="6324747" y="4988120"/>
            <a:ext cx="412115" cy="370840"/>
          </a:xfrm>
          <a:custGeom>
            <a:avLst/>
            <a:gdLst/>
            <a:ahLst/>
            <a:cxnLst/>
            <a:rect l="l" t="t" r="r" b="b"/>
            <a:pathLst>
              <a:path w="412115" h="370839">
                <a:moveTo>
                  <a:pt x="206177" y="370260"/>
                </a:moveTo>
                <a:lnTo>
                  <a:pt x="172383" y="341318"/>
                </a:lnTo>
                <a:lnTo>
                  <a:pt x="137551" y="311645"/>
                </a:lnTo>
                <a:lnTo>
                  <a:pt x="114345" y="290983"/>
                </a:lnTo>
                <a:lnTo>
                  <a:pt x="70051" y="247347"/>
                </a:lnTo>
                <a:lnTo>
                  <a:pt x="40496" y="212863"/>
                </a:lnTo>
                <a:lnTo>
                  <a:pt x="16148" y="174593"/>
                </a:lnTo>
                <a:lnTo>
                  <a:pt x="1268" y="129642"/>
                </a:lnTo>
                <a:lnTo>
                  <a:pt x="0" y="106306"/>
                </a:lnTo>
                <a:lnTo>
                  <a:pt x="3524" y="82355"/>
                </a:lnTo>
                <a:lnTo>
                  <a:pt x="19844" y="46693"/>
                </a:lnTo>
                <a:lnTo>
                  <a:pt x="46945" y="19616"/>
                </a:lnTo>
                <a:lnTo>
                  <a:pt x="81580" y="3394"/>
                </a:lnTo>
                <a:lnTo>
                  <a:pt x="120504" y="301"/>
                </a:lnTo>
                <a:lnTo>
                  <a:pt x="146083" y="5760"/>
                </a:lnTo>
                <a:lnTo>
                  <a:pt x="168506" y="16328"/>
                </a:lnTo>
                <a:lnTo>
                  <a:pt x="187820" y="31906"/>
                </a:lnTo>
                <a:lnTo>
                  <a:pt x="204073" y="52395"/>
                </a:lnTo>
                <a:lnTo>
                  <a:pt x="204662" y="53321"/>
                </a:lnTo>
                <a:lnTo>
                  <a:pt x="205377" y="54204"/>
                </a:lnTo>
                <a:lnTo>
                  <a:pt x="206261" y="55467"/>
                </a:lnTo>
                <a:lnTo>
                  <a:pt x="210090" y="49576"/>
                </a:lnTo>
                <a:lnTo>
                  <a:pt x="211942" y="46883"/>
                </a:lnTo>
                <a:lnTo>
                  <a:pt x="235017" y="22545"/>
                </a:lnTo>
                <a:lnTo>
                  <a:pt x="263836" y="6660"/>
                </a:lnTo>
                <a:lnTo>
                  <a:pt x="296300" y="0"/>
                </a:lnTo>
                <a:lnTo>
                  <a:pt x="330310" y="3331"/>
                </a:lnTo>
                <a:lnTo>
                  <a:pt x="385013" y="37336"/>
                </a:lnTo>
                <a:lnTo>
                  <a:pt x="411438" y="96620"/>
                </a:lnTo>
                <a:lnTo>
                  <a:pt x="412050" y="119199"/>
                </a:lnTo>
                <a:lnTo>
                  <a:pt x="408787" y="140914"/>
                </a:lnTo>
                <a:lnTo>
                  <a:pt x="392250" y="182083"/>
                </a:lnTo>
                <a:lnTo>
                  <a:pt x="364415" y="222252"/>
                </a:lnTo>
                <a:lnTo>
                  <a:pt x="331657" y="258540"/>
                </a:lnTo>
                <a:lnTo>
                  <a:pt x="280357" y="306800"/>
                </a:lnTo>
                <a:lnTo>
                  <a:pt x="253684" y="329779"/>
                </a:lnTo>
                <a:lnTo>
                  <a:pt x="206177" y="37026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g object 34"/>
          <p:cNvSpPr/>
          <p:nvPr/>
        </p:nvSpPr>
        <p:spPr>
          <a:xfrm>
            <a:off x="5848743" y="4857101"/>
            <a:ext cx="1450975" cy="878840"/>
          </a:xfrm>
          <a:custGeom>
            <a:avLst/>
            <a:gdLst/>
            <a:ahLst/>
            <a:cxnLst/>
            <a:rect l="l" t="t" r="r" b="b"/>
            <a:pathLst>
              <a:path w="1450975" h="878839">
                <a:moveTo>
                  <a:pt x="1450657" y="739914"/>
                </a:moveTo>
                <a:lnTo>
                  <a:pt x="1441450" y="694893"/>
                </a:lnTo>
                <a:lnTo>
                  <a:pt x="1361694" y="487235"/>
                </a:lnTo>
                <a:lnTo>
                  <a:pt x="1238631" y="166801"/>
                </a:lnTo>
                <a:lnTo>
                  <a:pt x="1220050" y="133299"/>
                </a:lnTo>
                <a:lnTo>
                  <a:pt x="1160767" y="88341"/>
                </a:lnTo>
                <a:lnTo>
                  <a:pt x="1123581" y="79565"/>
                </a:lnTo>
                <a:lnTo>
                  <a:pt x="921016" y="61137"/>
                </a:lnTo>
                <a:lnTo>
                  <a:pt x="1076198" y="487235"/>
                </a:lnTo>
                <a:lnTo>
                  <a:pt x="1045794" y="480758"/>
                </a:lnTo>
                <a:lnTo>
                  <a:pt x="961161" y="342734"/>
                </a:lnTo>
                <a:lnTo>
                  <a:pt x="730808" y="413626"/>
                </a:lnTo>
                <a:lnTo>
                  <a:pt x="357962" y="334162"/>
                </a:lnTo>
                <a:lnTo>
                  <a:pt x="428561" y="14224"/>
                </a:lnTo>
                <a:lnTo>
                  <a:pt x="315010" y="4686"/>
                </a:lnTo>
                <a:lnTo>
                  <a:pt x="315010" y="528840"/>
                </a:lnTo>
                <a:lnTo>
                  <a:pt x="312458" y="542378"/>
                </a:lnTo>
                <a:lnTo>
                  <a:pt x="312000" y="542518"/>
                </a:lnTo>
                <a:lnTo>
                  <a:pt x="315010" y="528840"/>
                </a:lnTo>
                <a:lnTo>
                  <a:pt x="315010" y="4686"/>
                </a:lnTo>
                <a:lnTo>
                  <a:pt x="259359" y="0"/>
                </a:lnTo>
                <a:lnTo>
                  <a:pt x="215709" y="2921"/>
                </a:lnTo>
                <a:lnTo>
                  <a:pt x="176136" y="18084"/>
                </a:lnTo>
                <a:lnTo>
                  <a:pt x="142862" y="43738"/>
                </a:lnTo>
                <a:lnTo>
                  <a:pt x="118160" y="78168"/>
                </a:lnTo>
                <a:lnTo>
                  <a:pt x="104267" y="119634"/>
                </a:lnTo>
                <a:lnTo>
                  <a:pt x="1041" y="711390"/>
                </a:lnTo>
                <a:lnTo>
                  <a:pt x="0" y="754786"/>
                </a:lnTo>
                <a:lnTo>
                  <a:pt x="11201" y="794905"/>
                </a:lnTo>
                <a:lnTo>
                  <a:pt x="32918" y="829665"/>
                </a:lnTo>
                <a:lnTo>
                  <a:pt x="63449" y="857034"/>
                </a:lnTo>
                <a:lnTo>
                  <a:pt x="101041" y="874953"/>
                </a:lnTo>
                <a:lnTo>
                  <a:pt x="126034" y="878700"/>
                </a:lnTo>
                <a:lnTo>
                  <a:pt x="278307" y="878700"/>
                </a:lnTo>
                <a:lnTo>
                  <a:pt x="689800" y="681596"/>
                </a:lnTo>
                <a:lnTo>
                  <a:pt x="1234376" y="878700"/>
                </a:lnTo>
                <a:lnTo>
                  <a:pt x="1330363" y="878700"/>
                </a:lnTo>
                <a:lnTo>
                  <a:pt x="1359230" y="873848"/>
                </a:lnTo>
                <a:lnTo>
                  <a:pt x="1397393" y="853033"/>
                </a:lnTo>
                <a:lnTo>
                  <a:pt x="1426667" y="821867"/>
                </a:lnTo>
                <a:lnTo>
                  <a:pt x="1445069" y="783196"/>
                </a:lnTo>
                <a:lnTo>
                  <a:pt x="1450657" y="739914"/>
                </a:lnTo>
                <a:close/>
              </a:path>
            </a:pathLst>
          </a:custGeom>
          <a:solidFill>
            <a:srgbClr val="FFDE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g object 35"/>
          <p:cNvSpPr/>
          <p:nvPr/>
        </p:nvSpPr>
        <p:spPr>
          <a:xfrm>
            <a:off x="5914172" y="5051835"/>
            <a:ext cx="1227455" cy="487045"/>
          </a:xfrm>
          <a:custGeom>
            <a:avLst/>
            <a:gdLst/>
            <a:ahLst/>
            <a:cxnLst/>
            <a:rect l="l" t="t" r="r" b="b"/>
            <a:pathLst>
              <a:path w="1227454" h="487045">
                <a:moveTo>
                  <a:pt x="1221634" y="117610"/>
                </a:moveTo>
                <a:lnTo>
                  <a:pt x="1002827" y="117610"/>
                </a:lnTo>
                <a:lnTo>
                  <a:pt x="1033758" y="93932"/>
                </a:lnTo>
                <a:lnTo>
                  <a:pt x="1076922" y="53503"/>
                </a:lnTo>
                <a:lnTo>
                  <a:pt x="1120079" y="15725"/>
                </a:lnTo>
                <a:lnTo>
                  <a:pt x="1150987" y="0"/>
                </a:lnTo>
                <a:lnTo>
                  <a:pt x="1164986" y="7976"/>
                </a:lnTo>
                <a:lnTo>
                  <a:pt x="1168870" y="23227"/>
                </a:lnTo>
                <a:lnTo>
                  <a:pt x="1167579" y="38036"/>
                </a:lnTo>
                <a:lnTo>
                  <a:pt x="1166051" y="44687"/>
                </a:lnTo>
                <a:lnTo>
                  <a:pt x="1196180" y="44687"/>
                </a:lnTo>
                <a:lnTo>
                  <a:pt x="1203600" y="58979"/>
                </a:lnTo>
                <a:lnTo>
                  <a:pt x="1202775" y="74379"/>
                </a:lnTo>
                <a:lnTo>
                  <a:pt x="1198653" y="86695"/>
                </a:lnTo>
                <a:lnTo>
                  <a:pt x="1196180" y="91732"/>
                </a:lnTo>
                <a:lnTo>
                  <a:pt x="1222433" y="91732"/>
                </a:lnTo>
                <a:lnTo>
                  <a:pt x="1227234" y="94803"/>
                </a:lnTo>
                <a:lnTo>
                  <a:pt x="1226157" y="106141"/>
                </a:lnTo>
                <a:lnTo>
                  <a:pt x="1221634" y="117610"/>
                </a:lnTo>
                <a:close/>
              </a:path>
              <a:path w="1227454" h="487045">
                <a:moveTo>
                  <a:pt x="1203259" y="212078"/>
                </a:moveTo>
                <a:lnTo>
                  <a:pt x="686014" y="212078"/>
                </a:lnTo>
                <a:lnTo>
                  <a:pt x="878104" y="152788"/>
                </a:lnTo>
                <a:lnTo>
                  <a:pt x="878441" y="151484"/>
                </a:lnTo>
                <a:lnTo>
                  <a:pt x="888537" y="131858"/>
                </a:lnTo>
                <a:lnTo>
                  <a:pt x="913009" y="88681"/>
                </a:lnTo>
                <a:lnTo>
                  <a:pt x="943130" y="45504"/>
                </a:lnTo>
                <a:lnTo>
                  <a:pt x="970173" y="25878"/>
                </a:lnTo>
                <a:lnTo>
                  <a:pt x="984104" y="41862"/>
                </a:lnTo>
                <a:lnTo>
                  <a:pt x="987447" y="76147"/>
                </a:lnTo>
                <a:lnTo>
                  <a:pt x="990316" y="108230"/>
                </a:lnTo>
                <a:lnTo>
                  <a:pt x="1002827" y="117610"/>
                </a:lnTo>
                <a:lnTo>
                  <a:pt x="1221634" y="117610"/>
                </a:lnTo>
                <a:lnTo>
                  <a:pt x="1219092" y="124059"/>
                </a:lnTo>
                <a:lnTo>
                  <a:pt x="1210038" y="142592"/>
                </a:lnTo>
                <a:lnTo>
                  <a:pt x="1202996" y="155776"/>
                </a:lnTo>
                <a:lnTo>
                  <a:pt x="1218666" y="155776"/>
                </a:lnTo>
                <a:lnTo>
                  <a:pt x="1224583" y="158679"/>
                </a:lnTo>
                <a:lnTo>
                  <a:pt x="1226480" y="169991"/>
                </a:lnTo>
                <a:lnTo>
                  <a:pt x="1216616" y="192687"/>
                </a:lnTo>
                <a:lnTo>
                  <a:pt x="1203259" y="212078"/>
                </a:lnTo>
                <a:close/>
              </a:path>
              <a:path w="1227454" h="487045">
                <a:moveTo>
                  <a:pt x="1196180" y="44687"/>
                </a:moveTo>
                <a:lnTo>
                  <a:pt x="1166051" y="44687"/>
                </a:lnTo>
                <a:lnTo>
                  <a:pt x="1168285" y="42374"/>
                </a:lnTo>
                <a:lnTo>
                  <a:pt x="1174519" y="38518"/>
                </a:lnTo>
                <a:lnTo>
                  <a:pt x="1184052" y="37746"/>
                </a:lnTo>
                <a:lnTo>
                  <a:pt x="1196180" y="44687"/>
                </a:lnTo>
                <a:close/>
              </a:path>
              <a:path w="1227454" h="487045">
                <a:moveTo>
                  <a:pt x="409889" y="153167"/>
                </a:moveTo>
                <a:lnTo>
                  <a:pt x="224197" y="153167"/>
                </a:lnTo>
                <a:lnTo>
                  <a:pt x="234473" y="141386"/>
                </a:lnTo>
                <a:lnTo>
                  <a:pt x="230571" y="109415"/>
                </a:lnTo>
                <a:lnTo>
                  <a:pt x="226670" y="75188"/>
                </a:lnTo>
                <a:lnTo>
                  <a:pt x="236946" y="56638"/>
                </a:lnTo>
                <a:lnTo>
                  <a:pt x="256924" y="62827"/>
                </a:lnTo>
                <a:lnTo>
                  <a:pt x="282776" y="83142"/>
                </a:lnTo>
                <a:lnTo>
                  <a:pt x="309866" y="110267"/>
                </a:lnTo>
                <a:lnTo>
                  <a:pt x="333560" y="136883"/>
                </a:lnTo>
                <a:lnTo>
                  <a:pt x="409889" y="153167"/>
                </a:lnTo>
                <a:close/>
              </a:path>
              <a:path w="1227454" h="487045">
                <a:moveTo>
                  <a:pt x="154958" y="115969"/>
                </a:moveTo>
                <a:lnTo>
                  <a:pt x="49358" y="115969"/>
                </a:lnTo>
                <a:lnTo>
                  <a:pt x="46472" y="109788"/>
                </a:lnTo>
                <a:lnTo>
                  <a:pt x="42110" y="95582"/>
                </a:lnTo>
                <a:lnTo>
                  <a:pt x="42719" y="79861"/>
                </a:lnTo>
                <a:lnTo>
                  <a:pt x="54744" y="69135"/>
                </a:lnTo>
                <a:lnTo>
                  <a:pt x="88263" y="78052"/>
                </a:lnTo>
                <a:lnTo>
                  <a:pt x="138366" y="105975"/>
                </a:lnTo>
                <a:lnTo>
                  <a:pt x="154958" y="115969"/>
                </a:lnTo>
                <a:close/>
              </a:path>
              <a:path w="1227454" h="487045">
                <a:moveTo>
                  <a:pt x="1222433" y="91732"/>
                </a:moveTo>
                <a:lnTo>
                  <a:pt x="1196180" y="91732"/>
                </a:lnTo>
                <a:lnTo>
                  <a:pt x="1200328" y="90886"/>
                </a:lnTo>
                <a:lnTo>
                  <a:pt x="1209829" y="89733"/>
                </a:lnTo>
                <a:lnTo>
                  <a:pt x="1220269" y="90347"/>
                </a:lnTo>
                <a:lnTo>
                  <a:pt x="1222433" y="91732"/>
                </a:lnTo>
                <a:close/>
              </a:path>
              <a:path w="1227454" h="487045">
                <a:moveTo>
                  <a:pt x="1186831" y="232318"/>
                </a:moveTo>
                <a:lnTo>
                  <a:pt x="36440" y="232318"/>
                </a:lnTo>
                <a:lnTo>
                  <a:pt x="26805" y="220897"/>
                </a:lnTo>
                <a:lnTo>
                  <a:pt x="14085" y="204667"/>
                </a:lnTo>
                <a:lnTo>
                  <a:pt x="3433" y="188618"/>
                </a:lnTo>
                <a:lnTo>
                  <a:pt x="0" y="177741"/>
                </a:lnTo>
                <a:lnTo>
                  <a:pt x="5891" y="171948"/>
                </a:lnTo>
                <a:lnTo>
                  <a:pt x="15979" y="169173"/>
                </a:lnTo>
                <a:lnTo>
                  <a:pt x="25515" y="168315"/>
                </a:lnTo>
                <a:lnTo>
                  <a:pt x="29749" y="168273"/>
                </a:lnTo>
                <a:lnTo>
                  <a:pt x="26276" y="163868"/>
                </a:lnTo>
                <a:lnTo>
                  <a:pt x="19666" y="152694"/>
                </a:lnTo>
                <a:lnTo>
                  <a:pt x="15636" y="137811"/>
                </a:lnTo>
                <a:lnTo>
                  <a:pt x="19903" y="122281"/>
                </a:lnTo>
                <a:lnTo>
                  <a:pt x="30292" y="112951"/>
                </a:lnTo>
                <a:lnTo>
                  <a:pt x="39775" y="111709"/>
                </a:lnTo>
                <a:lnTo>
                  <a:pt x="46685" y="114174"/>
                </a:lnTo>
                <a:lnTo>
                  <a:pt x="49358" y="115969"/>
                </a:lnTo>
                <a:lnTo>
                  <a:pt x="154958" y="115969"/>
                </a:lnTo>
                <a:lnTo>
                  <a:pt x="189021" y="136487"/>
                </a:lnTo>
                <a:lnTo>
                  <a:pt x="224197" y="153167"/>
                </a:lnTo>
                <a:lnTo>
                  <a:pt x="409889" y="153167"/>
                </a:lnTo>
                <a:lnTo>
                  <a:pt x="686014" y="212078"/>
                </a:lnTo>
                <a:lnTo>
                  <a:pt x="1203259" y="212078"/>
                </a:lnTo>
                <a:lnTo>
                  <a:pt x="1196370" y="222078"/>
                </a:lnTo>
                <a:lnTo>
                  <a:pt x="1186831" y="232318"/>
                </a:lnTo>
                <a:close/>
              </a:path>
              <a:path w="1227454" h="487045">
                <a:moveTo>
                  <a:pt x="1218666" y="155776"/>
                </a:moveTo>
                <a:lnTo>
                  <a:pt x="1202996" y="155776"/>
                </a:lnTo>
                <a:lnTo>
                  <a:pt x="1205311" y="153588"/>
                </a:lnTo>
                <a:lnTo>
                  <a:pt x="1210949" y="151989"/>
                </a:lnTo>
                <a:lnTo>
                  <a:pt x="1218666" y="155776"/>
                </a:lnTo>
                <a:close/>
              </a:path>
              <a:path w="1227454" h="487045">
                <a:moveTo>
                  <a:pt x="203572" y="353940"/>
                </a:moveTo>
                <a:lnTo>
                  <a:pt x="151944" y="346633"/>
                </a:lnTo>
                <a:lnTo>
                  <a:pt x="104557" y="327434"/>
                </a:lnTo>
                <a:lnTo>
                  <a:pt x="64337" y="301739"/>
                </a:lnTo>
                <a:lnTo>
                  <a:pt x="34211" y="274950"/>
                </a:lnTo>
                <a:lnTo>
                  <a:pt x="15947" y="239682"/>
                </a:lnTo>
                <a:lnTo>
                  <a:pt x="27856" y="230298"/>
                </a:lnTo>
                <a:lnTo>
                  <a:pt x="33705" y="230677"/>
                </a:lnTo>
                <a:lnTo>
                  <a:pt x="36440" y="232318"/>
                </a:lnTo>
                <a:lnTo>
                  <a:pt x="1186831" y="232318"/>
                </a:lnTo>
                <a:lnTo>
                  <a:pt x="1167124" y="253473"/>
                </a:lnTo>
                <a:lnTo>
                  <a:pt x="1130256" y="282181"/>
                </a:lnTo>
                <a:lnTo>
                  <a:pt x="1087146" y="303513"/>
                </a:lnTo>
                <a:lnTo>
                  <a:pt x="1084518" y="304020"/>
                </a:lnTo>
                <a:lnTo>
                  <a:pt x="984102" y="304020"/>
                </a:lnTo>
                <a:lnTo>
                  <a:pt x="923769" y="334696"/>
                </a:lnTo>
                <a:lnTo>
                  <a:pt x="293374" y="334696"/>
                </a:lnTo>
                <a:lnTo>
                  <a:pt x="259418" y="343953"/>
                </a:lnTo>
                <a:lnTo>
                  <a:pt x="256513" y="343953"/>
                </a:lnTo>
                <a:lnTo>
                  <a:pt x="203572" y="353940"/>
                </a:lnTo>
                <a:close/>
              </a:path>
              <a:path w="1227454" h="487045">
                <a:moveTo>
                  <a:pt x="1039174" y="312777"/>
                </a:moveTo>
                <a:lnTo>
                  <a:pt x="987720" y="305283"/>
                </a:lnTo>
                <a:lnTo>
                  <a:pt x="984102" y="304020"/>
                </a:lnTo>
                <a:lnTo>
                  <a:pt x="1084518" y="304020"/>
                </a:lnTo>
                <a:lnTo>
                  <a:pt x="1039174" y="312777"/>
                </a:lnTo>
                <a:close/>
              </a:path>
              <a:path w="1227454" h="487045">
                <a:moveTo>
                  <a:pt x="625252" y="486475"/>
                </a:moveTo>
                <a:lnTo>
                  <a:pt x="293374" y="334696"/>
                </a:lnTo>
                <a:lnTo>
                  <a:pt x="923769" y="334696"/>
                </a:lnTo>
                <a:lnTo>
                  <a:pt x="625252" y="486475"/>
                </a:lnTo>
                <a:close/>
              </a:path>
              <a:path w="1227454" h="487045">
                <a:moveTo>
                  <a:pt x="256177" y="344837"/>
                </a:moveTo>
                <a:lnTo>
                  <a:pt x="256513" y="343953"/>
                </a:lnTo>
                <a:lnTo>
                  <a:pt x="259418" y="343953"/>
                </a:lnTo>
                <a:lnTo>
                  <a:pt x="256177" y="344837"/>
                </a:lnTo>
                <a:close/>
              </a:path>
            </a:pathLst>
          </a:custGeom>
          <a:solidFill>
            <a:srgbClr val="FFD5B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g object 36"/>
          <p:cNvSpPr/>
          <p:nvPr/>
        </p:nvSpPr>
        <p:spPr>
          <a:xfrm>
            <a:off x="6721458" y="4414085"/>
            <a:ext cx="492125" cy="470534"/>
          </a:xfrm>
          <a:custGeom>
            <a:avLst/>
            <a:gdLst/>
            <a:ahLst/>
            <a:cxnLst/>
            <a:rect l="l" t="t" r="r" b="b"/>
            <a:pathLst>
              <a:path w="492125" h="470535">
                <a:moveTo>
                  <a:pt x="484245" y="470527"/>
                </a:moveTo>
                <a:lnTo>
                  <a:pt x="481804" y="470527"/>
                </a:lnTo>
                <a:lnTo>
                  <a:pt x="479869" y="470527"/>
                </a:lnTo>
                <a:lnTo>
                  <a:pt x="477933" y="469938"/>
                </a:lnTo>
                <a:lnTo>
                  <a:pt x="427937" y="435769"/>
                </a:lnTo>
                <a:lnTo>
                  <a:pt x="372623" y="402224"/>
                </a:lnTo>
                <a:lnTo>
                  <a:pt x="313666" y="369232"/>
                </a:lnTo>
                <a:lnTo>
                  <a:pt x="254425" y="337984"/>
                </a:lnTo>
                <a:lnTo>
                  <a:pt x="198260" y="309673"/>
                </a:lnTo>
                <a:lnTo>
                  <a:pt x="148529" y="285488"/>
                </a:lnTo>
                <a:lnTo>
                  <a:pt x="108592" y="266623"/>
                </a:lnTo>
                <a:lnTo>
                  <a:pt x="71534" y="249612"/>
                </a:lnTo>
                <a:lnTo>
                  <a:pt x="75531" y="240649"/>
                </a:lnTo>
                <a:lnTo>
                  <a:pt x="112259" y="257504"/>
                </a:lnTo>
                <a:lnTo>
                  <a:pt x="151875" y="276209"/>
                </a:lnTo>
                <a:lnTo>
                  <a:pt x="201262" y="300209"/>
                </a:lnTo>
                <a:lnTo>
                  <a:pt x="257121" y="328336"/>
                </a:lnTo>
                <a:lnTo>
                  <a:pt x="316155" y="359421"/>
                </a:lnTo>
                <a:lnTo>
                  <a:pt x="375065" y="392297"/>
                </a:lnTo>
                <a:lnTo>
                  <a:pt x="430553" y="425794"/>
                </a:lnTo>
                <a:lnTo>
                  <a:pt x="479322" y="458745"/>
                </a:lnTo>
                <a:lnTo>
                  <a:pt x="465793" y="441398"/>
                </a:lnTo>
                <a:lnTo>
                  <a:pt x="427840" y="392147"/>
                </a:lnTo>
                <a:lnTo>
                  <a:pt x="402290" y="359468"/>
                </a:lnTo>
                <a:lnTo>
                  <a:pt x="373898" y="324040"/>
                </a:lnTo>
                <a:lnTo>
                  <a:pt x="342964" y="286732"/>
                </a:lnTo>
                <a:lnTo>
                  <a:pt x="309791" y="248409"/>
                </a:lnTo>
                <a:lnTo>
                  <a:pt x="274680" y="209941"/>
                </a:lnTo>
                <a:lnTo>
                  <a:pt x="237933" y="172193"/>
                </a:lnTo>
                <a:lnTo>
                  <a:pt x="199852" y="136034"/>
                </a:lnTo>
                <a:lnTo>
                  <a:pt x="160739" y="102331"/>
                </a:lnTo>
                <a:lnTo>
                  <a:pt x="120896" y="71951"/>
                </a:lnTo>
                <a:lnTo>
                  <a:pt x="80623" y="45762"/>
                </a:lnTo>
                <a:lnTo>
                  <a:pt x="40224" y="24631"/>
                </a:lnTo>
                <a:lnTo>
                  <a:pt x="0" y="9425"/>
                </a:lnTo>
                <a:lnTo>
                  <a:pt x="2819" y="0"/>
                </a:lnTo>
                <a:lnTo>
                  <a:pt x="43608" y="15275"/>
                </a:lnTo>
                <a:lnTo>
                  <a:pt x="84322" y="36254"/>
                </a:lnTo>
                <a:lnTo>
                  <a:pt x="124720" y="62138"/>
                </a:lnTo>
                <a:lnTo>
                  <a:pt x="164559" y="92129"/>
                </a:lnTo>
                <a:lnTo>
                  <a:pt x="203598" y="125430"/>
                </a:lnTo>
                <a:lnTo>
                  <a:pt x="241595" y="161242"/>
                </a:lnTo>
                <a:lnTo>
                  <a:pt x="278308" y="198767"/>
                </a:lnTo>
                <a:lnTo>
                  <a:pt x="313494" y="237206"/>
                </a:lnTo>
                <a:lnTo>
                  <a:pt x="346913" y="275762"/>
                </a:lnTo>
                <a:lnTo>
                  <a:pt x="378322" y="313637"/>
                </a:lnTo>
                <a:lnTo>
                  <a:pt x="407480" y="350033"/>
                </a:lnTo>
                <a:lnTo>
                  <a:pt x="434143" y="384151"/>
                </a:lnTo>
                <a:lnTo>
                  <a:pt x="482303" y="446549"/>
                </a:lnTo>
                <a:lnTo>
                  <a:pt x="492114" y="458997"/>
                </a:lnTo>
                <a:lnTo>
                  <a:pt x="491861" y="464215"/>
                </a:lnTo>
                <a:lnTo>
                  <a:pt x="486685" y="469559"/>
                </a:lnTo>
                <a:lnTo>
                  <a:pt x="484245" y="470527"/>
                </a:lnTo>
                <a:close/>
              </a:path>
            </a:pathLst>
          </a:custGeom>
          <a:solidFill>
            <a:srgbClr val="03989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7" name="bg object 3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972491" y="4381306"/>
            <a:ext cx="84468" cy="154724"/>
          </a:xfrm>
          <a:prstGeom prst="rect">
            <a:avLst/>
          </a:prstGeom>
        </p:spPr>
      </p:pic>
      <p:sp>
        <p:nvSpPr>
          <p:cNvPr id="38" name="bg object 38"/>
          <p:cNvSpPr/>
          <p:nvPr/>
        </p:nvSpPr>
        <p:spPr>
          <a:xfrm>
            <a:off x="6587688" y="4240299"/>
            <a:ext cx="257810" cy="237490"/>
          </a:xfrm>
          <a:custGeom>
            <a:avLst/>
            <a:gdLst/>
            <a:ahLst/>
            <a:cxnLst/>
            <a:rect l="l" t="t" r="r" b="b"/>
            <a:pathLst>
              <a:path w="257809" h="237489">
                <a:moveTo>
                  <a:pt x="165081" y="237173"/>
                </a:moveTo>
                <a:lnTo>
                  <a:pt x="95576" y="212823"/>
                </a:lnTo>
                <a:lnTo>
                  <a:pt x="0" y="118115"/>
                </a:lnTo>
                <a:lnTo>
                  <a:pt x="14056" y="121165"/>
                </a:lnTo>
                <a:lnTo>
                  <a:pt x="49679" y="130713"/>
                </a:lnTo>
                <a:lnTo>
                  <a:pt x="97050" y="147353"/>
                </a:lnTo>
                <a:lnTo>
                  <a:pt x="146350" y="171682"/>
                </a:lnTo>
                <a:lnTo>
                  <a:pt x="131739" y="156142"/>
                </a:lnTo>
                <a:lnTo>
                  <a:pt x="100784" y="118147"/>
                </a:lnTo>
                <a:lnTo>
                  <a:pt x="72803" y="70637"/>
                </a:lnTo>
                <a:lnTo>
                  <a:pt x="67116" y="26551"/>
                </a:lnTo>
                <a:lnTo>
                  <a:pt x="81579" y="35393"/>
                </a:lnTo>
                <a:lnTo>
                  <a:pt x="115286" y="59757"/>
                </a:lnTo>
                <a:lnTo>
                  <a:pt x="153710" y="96406"/>
                </a:lnTo>
                <a:lnTo>
                  <a:pt x="182328" y="142100"/>
                </a:lnTo>
                <a:lnTo>
                  <a:pt x="175842" y="126388"/>
                </a:lnTo>
                <a:lnTo>
                  <a:pt x="164429" y="88360"/>
                </a:lnTo>
                <a:lnTo>
                  <a:pt x="160156" y="41677"/>
                </a:lnTo>
                <a:lnTo>
                  <a:pt x="175090" y="0"/>
                </a:lnTo>
                <a:lnTo>
                  <a:pt x="202254" y="28951"/>
                </a:lnTo>
                <a:lnTo>
                  <a:pt x="225703" y="59999"/>
                </a:lnTo>
                <a:lnTo>
                  <a:pt x="246394" y="97525"/>
                </a:lnTo>
                <a:lnTo>
                  <a:pt x="257322" y="138100"/>
                </a:lnTo>
                <a:lnTo>
                  <a:pt x="251486" y="178296"/>
                </a:lnTo>
                <a:lnTo>
                  <a:pt x="221882" y="214687"/>
                </a:lnTo>
                <a:lnTo>
                  <a:pt x="207515" y="226137"/>
                </a:lnTo>
                <a:lnTo>
                  <a:pt x="165081" y="237173"/>
                </a:lnTo>
                <a:close/>
              </a:path>
            </a:pathLst>
          </a:custGeom>
          <a:solidFill>
            <a:srgbClr val="03989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9" name="bg object 3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6780242" y="4637777"/>
            <a:ext cx="64128" cy="64128"/>
          </a:xfrm>
          <a:prstGeom prst="rect">
            <a:avLst/>
          </a:prstGeom>
        </p:spPr>
      </p:pic>
      <p:sp>
        <p:nvSpPr>
          <p:cNvPr id="40" name="bg object 40"/>
          <p:cNvSpPr/>
          <p:nvPr/>
        </p:nvSpPr>
        <p:spPr>
          <a:xfrm>
            <a:off x="7003211" y="4440351"/>
            <a:ext cx="573405" cy="1294130"/>
          </a:xfrm>
          <a:custGeom>
            <a:avLst/>
            <a:gdLst/>
            <a:ahLst/>
            <a:cxnLst/>
            <a:rect l="l" t="t" r="r" b="b"/>
            <a:pathLst>
              <a:path w="573404" h="1294129">
                <a:moveTo>
                  <a:pt x="388645" y="1292872"/>
                </a:moveTo>
                <a:lnTo>
                  <a:pt x="383146" y="1229626"/>
                </a:lnTo>
                <a:lnTo>
                  <a:pt x="376555" y="1167650"/>
                </a:lnTo>
                <a:lnTo>
                  <a:pt x="368960" y="1107008"/>
                </a:lnTo>
                <a:lnTo>
                  <a:pt x="360438" y="1047737"/>
                </a:lnTo>
                <a:lnTo>
                  <a:pt x="351053" y="989888"/>
                </a:lnTo>
                <a:lnTo>
                  <a:pt x="340918" y="933488"/>
                </a:lnTo>
                <a:lnTo>
                  <a:pt x="330085" y="878598"/>
                </a:lnTo>
                <a:lnTo>
                  <a:pt x="318643" y="825246"/>
                </a:lnTo>
                <a:lnTo>
                  <a:pt x="306679" y="773493"/>
                </a:lnTo>
                <a:lnTo>
                  <a:pt x="294271" y="723366"/>
                </a:lnTo>
                <a:lnTo>
                  <a:pt x="281508" y="674916"/>
                </a:lnTo>
                <a:lnTo>
                  <a:pt x="268452" y="628180"/>
                </a:lnTo>
                <a:lnTo>
                  <a:pt x="255193" y="583222"/>
                </a:lnTo>
                <a:lnTo>
                  <a:pt x="241820" y="540054"/>
                </a:lnTo>
                <a:lnTo>
                  <a:pt x="228396" y="498741"/>
                </a:lnTo>
                <a:lnTo>
                  <a:pt x="215023" y="459333"/>
                </a:lnTo>
                <a:lnTo>
                  <a:pt x="201764" y="421843"/>
                </a:lnTo>
                <a:lnTo>
                  <a:pt x="175933" y="352869"/>
                </a:lnTo>
                <a:lnTo>
                  <a:pt x="143929" y="273799"/>
                </a:lnTo>
                <a:lnTo>
                  <a:pt x="113360" y="203936"/>
                </a:lnTo>
                <a:lnTo>
                  <a:pt x="85090" y="143662"/>
                </a:lnTo>
                <a:lnTo>
                  <a:pt x="59994" y="93370"/>
                </a:lnTo>
                <a:lnTo>
                  <a:pt x="38900" y="53467"/>
                </a:lnTo>
                <a:lnTo>
                  <a:pt x="12217" y="6388"/>
                </a:lnTo>
                <a:lnTo>
                  <a:pt x="8331" y="0"/>
                </a:lnTo>
                <a:lnTo>
                  <a:pt x="0" y="5219"/>
                </a:lnTo>
                <a:lnTo>
                  <a:pt x="3860" y="11582"/>
                </a:lnTo>
                <a:lnTo>
                  <a:pt x="14287" y="29451"/>
                </a:lnTo>
                <a:lnTo>
                  <a:pt x="51409" y="98196"/>
                </a:lnTo>
                <a:lnTo>
                  <a:pt x="76403" y="148272"/>
                </a:lnTo>
                <a:lnTo>
                  <a:pt x="104546" y="208318"/>
                </a:lnTo>
                <a:lnTo>
                  <a:pt x="134988" y="277926"/>
                </a:lnTo>
                <a:lnTo>
                  <a:pt x="166890" y="356704"/>
                </a:lnTo>
                <a:lnTo>
                  <a:pt x="192620" y="425450"/>
                </a:lnTo>
                <a:lnTo>
                  <a:pt x="205828" y="462813"/>
                </a:lnTo>
                <a:lnTo>
                  <a:pt x="219163" y="502094"/>
                </a:lnTo>
                <a:lnTo>
                  <a:pt x="232537" y="543267"/>
                </a:lnTo>
                <a:lnTo>
                  <a:pt x="245859" y="586282"/>
                </a:lnTo>
                <a:lnTo>
                  <a:pt x="259067" y="631113"/>
                </a:lnTo>
                <a:lnTo>
                  <a:pt x="272084" y="677684"/>
                </a:lnTo>
                <a:lnTo>
                  <a:pt x="284810" y="725970"/>
                </a:lnTo>
                <a:lnTo>
                  <a:pt x="297167" y="775931"/>
                </a:lnTo>
                <a:lnTo>
                  <a:pt x="309092" y="827532"/>
                </a:lnTo>
                <a:lnTo>
                  <a:pt x="320497" y="880694"/>
                </a:lnTo>
                <a:lnTo>
                  <a:pt x="331279" y="935418"/>
                </a:lnTo>
                <a:lnTo>
                  <a:pt x="341388" y="991628"/>
                </a:lnTo>
                <a:lnTo>
                  <a:pt x="350735" y="1049286"/>
                </a:lnTo>
                <a:lnTo>
                  <a:pt x="359232" y="1108367"/>
                </a:lnTo>
                <a:lnTo>
                  <a:pt x="366801" y="1168819"/>
                </a:lnTo>
                <a:lnTo>
                  <a:pt x="373367" y="1230579"/>
                </a:lnTo>
                <a:lnTo>
                  <a:pt x="378841" y="1293634"/>
                </a:lnTo>
                <a:lnTo>
                  <a:pt x="388645" y="1292872"/>
                </a:lnTo>
                <a:close/>
              </a:path>
              <a:path w="573404" h="1294129">
                <a:moveTo>
                  <a:pt x="573163" y="926579"/>
                </a:moveTo>
                <a:lnTo>
                  <a:pt x="560197" y="873531"/>
                </a:lnTo>
                <a:lnTo>
                  <a:pt x="512635" y="837361"/>
                </a:lnTo>
                <a:lnTo>
                  <a:pt x="491972" y="836422"/>
                </a:lnTo>
                <a:lnTo>
                  <a:pt x="474713" y="826731"/>
                </a:lnTo>
                <a:lnTo>
                  <a:pt x="441515" y="754075"/>
                </a:lnTo>
                <a:lnTo>
                  <a:pt x="388721" y="727506"/>
                </a:lnTo>
                <a:lnTo>
                  <a:pt x="377913" y="726655"/>
                </a:lnTo>
                <a:lnTo>
                  <a:pt x="455168" y="1114171"/>
                </a:lnTo>
                <a:lnTo>
                  <a:pt x="497370" y="1290345"/>
                </a:lnTo>
                <a:lnTo>
                  <a:pt x="500913" y="1286903"/>
                </a:lnTo>
                <a:lnTo>
                  <a:pt x="503097" y="1249032"/>
                </a:lnTo>
                <a:lnTo>
                  <a:pt x="515747" y="1217790"/>
                </a:lnTo>
                <a:lnTo>
                  <a:pt x="537946" y="1182700"/>
                </a:lnTo>
                <a:lnTo>
                  <a:pt x="551014" y="1146530"/>
                </a:lnTo>
                <a:lnTo>
                  <a:pt x="536257" y="1112024"/>
                </a:lnTo>
                <a:lnTo>
                  <a:pt x="514197" y="1090993"/>
                </a:lnTo>
                <a:lnTo>
                  <a:pt x="502551" y="1075321"/>
                </a:lnTo>
                <a:lnTo>
                  <a:pt x="501929" y="1059840"/>
                </a:lnTo>
                <a:lnTo>
                  <a:pt x="512902" y="1039355"/>
                </a:lnTo>
                <a:lnTo>
                  <a:pt x="529717" y="1014666"/>
                </a:lnTo>
                <a:lnTo>
                  <a:pt x="544779" y="992162"/>
                </a:lnTo>
                <a:lnTo>
                  <a:pt x="559015" y="970292"/>
                </a:lnTo>
                <a:lnTo>
                  <a:pt x="566305" y="956551"/>
                </a:lnTo>
                <a:lnTo>
                  <a:pt x="570572" y="944257"/>
                </a:lnTo>
                <a:lnTo>
                  <a:pt x="572592" y="934059"/>
                </a:lnTo>
                <a:lnTo>
                  <a:pt x="573163" y="926579"/>
                </a:lnTo>
                <a:close/>
              </a:path>
            </a:pathLst>
          </a:custGeom>
          <a:solidFill>
            <a:srgbClr val="03989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1" name="bg object 4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962815" y="4607017"/>
            <a:ext cx="141595" cy="164360"/>
          </a:xfrm>
          <a:prstGeom prst="rect">
            <a:avLst/>
          </a:prstGeom>
        </p:spPr>
      </p:pic>
      <p:sp>
        <p:nvSpPr>
          <p:cNvPr id="42" name="bg object 42"/>
          <p:cNvSpPr/>
          <p:nvPr/>
        </p:nvSpPr>
        <p:spPr>
          <a:xfrm>
            <a:off x="5643549" y="4525301"/>
            <a:ext cx="437515" cy="1209040"/>
          </a:xfrm>
          <a:custGeom>
            <a:avLst/>
            <a:gdLst/>
            <a:ahLst/>
            <a:cxnLst/>
            <a:rect l="l" t="t" r="r" b="b"/>
            <a:pathLst>
              <a:path w="437514" h="1209039">
                <a:moveTo>
                  <a:pt x="437375" y="147955"/>
                </a:moveTo>
                <a:lnTo>
                  <a:pt x="378714" y="170332"/>
                </a:lnTo>
                <a:lnTo>
                  <a:pt x="326605" y="219265"/>
                </a:lnTo>
                <a:lnTo>
                  <a:pt x="301650" y="250253"/>
                </a:lnTo>
                <a:lnTo>
                  <a:pt x="277431" y="285546"/>
                </a:lnTo>
                <a:lnTo>
                  <a:pt x="253936" y="325158"/>
                </a:lnTo>
                <a:lnTo>
                  <a:pt x="231203" y="369074"/>
                </a:lnTo>
                <a:lnTo>
                  <a:pt x="209232" y="417258"/>
                </a:lnTo>
                <a:lnTo>
                  <a:pt x="188010" y="469734"/>
                </a:lnTo>
                <a:lnTo>
                  <a:pt x="167563" y="526465"/>
                </a:lnTo>
                <a:lnTo>
                  <a:pt x="147878" y="587451"/>
                </a:lnTo>
                <a:lnTo>
                  <a:pt x="144957" y="597509"/>
                </a:lnTo>
                <a:lnTo>
                  <a:pt x="141338" y="547090"/>
                </a:lnTo>
                <a:lnTo>
                  <a:pt x="142735" y="473900"/>
                </a:lnTo>
                <a:lnTo>
                  <a:pt x="150050" y="405015"/>
                </a:lnTo>
                <a:lnTo>
                  <a:pt x="162229" y="340702"/>
                </a:lnTo>
                <a:lnTo>
                  <a:pt x="178257" y="281228"/>
                </a:lnTo>
                <a:lnTo>
                  <a:pt x="197065" y="226847"/>
                </a:lnTo>
                <a:lnTo>
                  <a:pt x="217627" y="177825"/>
                </a:lnTo>
                <a:lnTo>
                  <a:pt x="238887" y="134416"/>
                </a:lnTo>
                <a:lnTo>
                  <a:pt x="259816" y="96888"/>
                </a:lnTo>
                <a:lnTo>
                  <a:pt x="296481" y="40525"/>
                </a:lnTo>
                <a:lnTo>
                  <a:pt x="322884" y="6616"/>
                </a:lnTo>
                <a:lnTo>
                  <a:pt x="315595" y="0"/>
                </a:lnTo>
                <a:lnTo>
                  <a:pt x="280911" y="45300"/>
                </a:lnTo>
                <a:lnTo>
                  <a:pt x="246875" y="98869"/>
                </a:lnTo>
                <a:lnTo>
                  <a:pt x="209435" y="170967"/>
                </a:lnTo>
                <a:lnTo>
                  <a:pt x="194132" y="206311"/>
                </a:lnTo>
                <a:lnTo>
                  <a:pt x="179171" y="245910"/>
                </a:lnTo>
                <a:lnTo>
                  <a:pt x="165188" y="289560"/>
                </a:lnTo>
                <a:lnTo>
                  <a:pt x="152819" y="337070"/>
                </a:lnTo>
                <a:lnTo>
                  <a:pt x="142671" y="388239"/>
                </a:lnTo>
                <a:lnTo>
                  <a:pt x="135407" y="442861"/>
                </a:lnTo>
                <a:lnTo>
                  <a:pt x="131635" y="500735"/>
                </a:lnTo>
                <a:lnTo>
                  <a:pt x="132003" y="561670"/>
                </a:lnTo>
                <a:lnTo>
                  <a:pt x="137083" y="624725"/>
                </a:lnTo>
                <a:lnTo>
                  <a:pt x="128993" y="652678"/>
                </a:lnTo>
                <a:lnTo>
                  <a:pt x="84264" y="618172"/>
                </a:lnTo>
                <a:lnTo>
                  <a:pt x="51371" y="556006"/>
                </a:lnTo>
                <a:lnTo>
                  <a:pt x="29324" y="494563"/>
                </a:lnTo>
                <a:lnTo>
                  <a:pt x="16395" y="435190"/>
                </a:lnTo>
                <a:lnTo>
                  <a:pt x="10845" y="379247"/>
                </a:lnTo>
                <a:lnTo>
                  <a:pt x="10947" y="328091"/>
                </a:lnTo>
                <a:lnTo>
                  <a:pt x="14973" y="283070"/>
                </a:lnTo>
                <a:lnTo>
                  <a:pt x="27825" y="216852"/>
                </a:lnTo>
                <a:lnTo>
                  <a:pt x="35560" y="191427"/>
                </a:lnTo>
                <a:lnTo>
                  <a:pt x="26390" y="187934"/>
                </a:lnTo>
                <a:lnTo>
                  <a:pt x="22263" y="200367"/>
                </a:lnTo>
                <a:lnTo>
                  <a:pt x="13385" y="234162"/>
                </a:lnTo>
                <a:lnTo>
                  <a:pt x="4406" y="285572"/>
                </a:lnTo>
                <a:lnTo>
                  <a:pt x="0" y="350862"/>
                </a:lnTo>
                <a:lnTo>
                  <a:pt x="1181" y="390715"/>
                </a:lnTo>
                <a:lnTo>
                  <a:pt x="6032" y="434771"/>
                </a:lnTo>
                <a:lnTo>
                  <a:pt x="15608" y="482117"/>
                </a:lnTo>
                <a:lnTo>
                  <a:pt x="30975" y="531825"/>
                </a:lnTo>
                <a:lnTo>
                  <a:pt x="53162" y="583018"/>
                </a:lnTo>
                <a:lnTo>
                  <a:pt x="83248" y="634758"/>
                </a:lnTo>
                <a:lnTo>
                  <a:pt x="120777" y="684174"/>
                </a:lnTo>
                <a:lnTo>
                  <a:pt x="110883" y="722122"/>
                </a:lnTo>
                <a:lnTo>
                  <a:pt x="93611" y="795883"/>
                </a:lnTo>
                <a:lnTo>
                  <a:pt x="78536" y="867575"/>
                </a:lnTo>
                <a:lnTo>
                  <a:pt x="65557" y="935888"/>
                </a:lnTo>
                <a:lnTo>
                  <a:pt x="54597" y="999477"/>
                </a:lnTo>
                <a:lnTo>
                  <a:pt x="45554" y="1057021"/>
                </a:lnTo>
                <a:lnTo>
                  <a:pt x="38341" y="1107198"/>
                </a:lnTo>
                <a:lnTo>
                  <a:pt x="32880" y="1148702"/>
                </a:lnTo>
                <a:lnTo>
                  <a:pt x="26822" y="1200315"/>
                </a:lnTo>
                <a:lnTo>
                  <a:pt x="26047" y="1207795"/>
                </a:lnTo>
                <a:lnTo>
                  <a:pt x="35852" y="1208760"/>
                </a:lnTo>
                <a:lnTo>
                  <a:pt x="36626" y="1201305"/>
                </a:lnTo>
                <a:lnTo>
                  <a:pt x="38862" y="1181214"/>
                </a:lnTo>
                <a:lnTo>
                  <a:pt x="48120" y="1108430"/>
                </a:lnTo>
                <a:lnTo>
                  <a:pt x="55308" y="1058392"/>
                </a:lnTo>
                <a:lnTo>
                  <a:pt x="64325" y="1000988"/>
                </a:lnTo>
                <a:lnTo>
                  <a:pt x="75260" y="937577"/>
                </a:lnTo>
                <a:lnTo>
                  <a:pt x="88201" y="869454"/>
                </a:lnTo>
                <a:lnTo>
                  <a:pt x="103251" y="797953"/>
                </a:lnTo>
                <a:lnTo>
                  <a:pt x="120472" y="724395"/>
                </a:lnTo>
                <a:lnTo>
                  <a:pt x="138201" y="656488"/>
                </a:lnTo>
                <a:lnTo>
                  <a:pt x="156781" y="592505"/>
                </a:lnTo>
                <a:lnTo>
                  <a:pt x="176199" y="532498"/>
                </a:lnTo>
                <a:lnTo>
                  <a:pt x="196418" y="476504"/>
                </a:lnTo>
                <a:lnTo>
                  <a:pt x="217424" y="424573"/>
                </a:lnTo>
                <a:lnTo>
                  <a:pt x="239191" y="376758"/>
                </a:lnTo>
                <a:lnTo>
                  <a:pt x="261683" y="333108"/>
                </a:lnTo>
                <a:lnTo>
                  <a:pt x="284873" y="293649"/>
                </a:lnTo>
                <a:lnTo>
                  <a:pt x="308749" y="258457"/>
                </a:lnTo>
                <a:lnTo>
                  <a:pt x="333273" y="227571"/>
                </a:lnTo>
                <a:lnTo>
                  <a:pt x="384175" y="178879"/>
                </a:lnTo>
                <a:lnTo>
                  <a:pt x="410502" y="161175"/>
                </a:lnTo>
                <a:lnTo>
                  <a:pt x="437375" y="147955"/>
                </a:lnTo>
                <a:close/>
              </a:path>
            </a:pathLst>
          </a:custGeom>
          <a:solidFill>
            <a:srgbClr val="03989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3" name="bg object 4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878505" y="4369045"/>
            <a:ext cx="226285" cy="252026"/>
          </a:xfrm>
          <a:prstGeom prst="rect">
            <a:avLst/>
          </a:prstGeom>
        </p:spPr>
      </p:pic>
      <p:pic>
        <p:nvPicPr>
          <p:cNvPr id="44" name="bg object 4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648485" y="4667527"/>
            <a:ext cx="64128" cy="64128"/>
          </a:xfrm>
          <a:prstGeom prst="rect">
            <a:avLst/>
          </a:prstGeom>
        </p:spPr>
      </p:pic>
      <p:sp>
        <p:nvSpPr>
          <p:cNvPr id="45" name="bg object 45"/>
          <p:cNvSpPr/>
          <p:nvPr/>
        </p:nvSpPr>
        <p:spPr>
          <a:xfrm>
            <a:off x="5472426" y="5167005"/>
            <a:ext cx="195580" cy="563880"/>
          </a:xfrm>
          <a:custGeom>
            <a:avLst/>
            <a:gdLst/>
            <a:ahLst/>
            <a:cxnLst/>
            <a:rect l="l" t="t" r="r" b="b"/>
            <a:pathLst>
              <a:path w="195579" h="563879">
                <a:moveTo>
                  <a:pt x="75784" y="563690"/>
                </a:moveTo>
                <a:lnTo>
                  <a:pt x="72249" y="560240"/>
                </a:lnTo>
                <a:lnTo>
                  <a:pt x="70061" y="522368"/>
                </a:lnTo>
                <a:lnTo>
                  <a:pt x="57412" y="491126"/>
                </a:lnTo>
                <a:lnTo>
                  <a:pt x="35209" y="456041"/>
                </a:lnTo>
                <a:lnTo>
                  <a:pt x="22142" y="419868"/>
                </a:lnTo>
                <a:lnTo>
                  <a:pt x="36903" y="385359"/>
                </a:lnTo>
                <a:lnTo>
                  <a:pt x="58967" y="364330"/>
                </a:lnTo>
                <a:lnTo>
                  <a:pt x="70608" y="348661"/>
                </a:lnTo>
                <a:lnTo>
                  <a:pt x="71235" y="333174"/>
                </a:lnTo>
                <a:lnTo>
                  <a:pt x="60257" y="312689"/>
                </a:lnTo>
                <a:lnTo>
                  <a:pt x="43446" y="288009"/>
                </a:lnTo>
                <a:lnTo>
                  <a:pt x="28374" y="265504"/>
                </a:lnTo>
                <a:lnTo>
                  <a:pt x="6852" y="229888"/>
                </a:lnTo>
                <a:lnTo>
                  <a:pt x="0" y="199917"/>
                </a:lnTo>
                <a:lnTo>
                  <a:pt x="4023" y="170745"/>
                </a:lnTo>
                <a:lnTo>
                  <a:pt x="24598" y="129080"/>
                </a:lnTo>
                <a:lnTo>
                  <a:pt x="60528" y="110697"/>
                </a:lnTo>
                <a:lnTo>
                  <a:pt x="81191" y="109757"/>
                </a:lnTo>
                <a:lnTo>
                  <a:pt x="98446" y="100068"/>
                </a:lnTo>
                <a:lnTo>
                  <a:pt x="131640" y="27409"/>
                </a:lnTo>
                <a:lnTo>
                  <a:pt x="184443" y="841"/>
                </a:lnTo>
                <a:lnTo>
                  <a:pt x="195246" y="0"/>
                </a:lnTo>
                <a:lnTo>
                  <a:pt x="117989" y="387505"/>
                </a:lnTo>
                <a:lnTo>
                  <a:pt x="75784" y="563690"/>
                </a:lnTo>
                <a:close/>
              </a:path>
            </a:pathLst>
          </a:custGeom>
          <a:solidFill>
            <a:srgbClr val="0398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g object 46"/>
          <p:cNvSpPr/>
          <p:nvPr/>
        </p:nvSpPr>
        <p:spPr>
          <a:xfrm>
            <a:off x="6250800" y="4567770"/>
            <a:ext cx="647700" cy="556260"/>
          </a:xfrm>
          <a:custGeom>
            <a:avLst/>
            <a:gdLst/>
            <a:ahLst/>
            <a:cxnLst/>
            <a:rect l="l" t="t" r="r" b="b"/>
            <a:pathLst>
              <a:path w="647700" h="556260">
                <a:moveTo>
                  <a:pt x="1981" y="96989"/>
                </a:moveTo>
                <a:lnTo>
                  <a:pt x="1803" y="97243"/>
                </a:lnTo>
                <a:lnTo>
                  <a:pt x="1981" y="96989"/>
                </a:lnTo>
                <a:close/>
              </a:path>
              <a:path w="647700" h="556260">
                <a:moveTo>
                  <a:pt x="3911" y="97993"/>
                </a:moveTo>
                <a:lnTo>
                  <a:pt x="3822" y="97866"/>
                </a:lnTo>
                <a:lnTo>
                  <a:pt x="3784" y="97993"/>
                </a:lnTo>
                <a:lnTo>
                  <a:pt x="3911" y="97993"/>
                </a:lnTo>
                <a:close/>
              </a:path>
              <a:path w="647700" h="556260">
                <a:moveTo>
                  <a:pt x="5041" y="102539"/>
                </a:moveTo>
                <a:lnTo>
                  <a:pt x="5003" y="102666"/>
                </a:lnTo>
                <a:lnTo>
                  <a:pt x="5003" y="102882"/>
                </a:lnTo>
                <a:lnTo>
                  <a:pt x="5041" y="102539"/>
                </a:lnTo>
                <a:close/>
              </a:path>
              <a:path w="647700" h="556260">
                <a:moveTo>
                  <a:pt x="5041" y="97497"/>
                </a:moveTo>
                <a:lnTo>
                  <a:pt x="4965" y="97751"/>
                </a:lnTo>
                <a:lnTo>
                  <a:pt x="5041" y="97497"/>
                </a:lnTo>
                <a:close/>
              </a:path>
              <a:path w="647700" h="556260">
                <a:moveTo>
                  <a:pt x="10807" y="105625"/>
                </a:moveTo>
                <a:lnTo>
                  <a:pt x="10795" y="105244"/>
                </a:lnTo>
                <a:lnTo>
                  <a:pt x="10515" y="105244"/>
                </a:lnTo>
                <a:lnTo>
                  <a:pt x="10807" y="105625"/>
                </a:lnTo>
                <a:close/>
              </a:path>
              <a:path w="647700" h="556260">
                <a:moveTo>
                  <a:pt x="12153" y="98894"/>
                </a:moveTo>
                <a:lnTo>
                  <a:pt x="12077" y="99021"/>
                </a:lnTo>
                <a:lnTo>
                  <a:pt x="12153" y="99275"/>
                </a:lnTo>
                <a:lnTo>
                  <a:pt x="12153" y="98894"/>
                </a:lnTo>
                <a:close/>
              </a:path>
              <a:path w="647700" h="556260">
                <a:moveTo>
                  <a:pt x="13843" y="128485"/>
                </a:moveTo>
                <a:lnTo>
                  <a:pt x="13487" y="128104"/>
                </a:lnTo>
                <a:lnTo>
                  <a:pt x="13843" y="128485"/>
                </a:lnTo>
                <a:close/>
              </a:path>
              <a:path w="647700" h="556260">
                <a:moveTo>
                  <a:pt x="14643" y="99936"/>
                </a:moveTo>
                <a:lnTo>
                  <a:pt x="14516" y="99974"/>
                </a:lnTo>
                <a:lnTo>
                  <a:pt x="14643" y="99936"/>
                </a:lnTo>
                <a:close/>
              </a:path>
              <a:path w="647700" h="556260">
                <a:moveTo>
                  <a:pt x="14808" y="99885"/>
                </a:moveTo>
                <a:lnTo>
                  <a:pt x="14681" y="99936"/>
                </a:lnTo>
                <a:lnTo>
                  <a:pt x="14681" y="100139"/>
                </a:lnTo>
                <a:lnTo>
                  <a:pt x="14808" y="99885"/>
                </a:lnTo>
                <a:close/>
              </a:path>
              <a:path w="647700" h="556260">
                <a:moveTo>
                  <a:pt x="18046" y="100164"/>
                </a:moveTo>
                <a:lnTo>
                  <a:pt x="17932" y="100469"/>
                </a:lnTo>
                <a:lnTo>
                  <a:pt x="18046" y="100164"/>
                </a:lnTo>
                <a:close/>
              </a:path>
              <a:path w="647700" h="556260">
                <a:moveTo>
                  <a:pt x="20751" y="100545"/>
                </a:moveTo>
                <a:lnTo>
                  <a:pt x="20535" y="100418"/>
                </a:lnTo>
                <a:lnTo>
                  <a:pt x="20688" y="100660"/>
                </a:lnTo>
                <a:close/>
              </a:path>
              <a:path w="647700" h="556260">
                <a:moveTo>
                  <a:pt x="21209" y="100799"/>
                </a:moveTo>
                <a:lnTo>
                  <a:pt x="21082" y="100291"/>
                </a:lnTo>
                <a:lnTo>
                  <a:pt x="20891" y="100469"/>
                </a:lnTo>
                <a:lnTo>
                  <a:pt x="20980" y="100672"/>
                </a:lnTo>
                <a:lnTo>
                  <a:pt x="21209" y="100799"/>
                </a:lnTo>
                <a:close/>
              </a:path>
              <a:path w="647700" h="556260">
                <a:moveTo>
                  <a:pt x="23304" y="112737"/>
                </a:moveTo>
                <a:lnTo>
                  <a:pt x="23063" y="112610"/>
                </a:lnTo>
                <a:lnTo>
                  <a:pt x="23202" y="112915"/>
                </a:lnTo>
                <a:lnTo>
                  <a:pt x="23304" y="112737"/>
                </a:lnTo>
                <a:close/>
              </a:path>
              <a:path w="647700" h="556260">
                <a:moveTo>
                  <a:pt x="23977" y="107149"/>
                </a:moveTo>
                <a:lnTo>
                  <a:pt x="23850" y="107403"/>
                </a:lnTo>
                <a:lnTo>
                  <a:pt x="23977" y="107149"/>
                </a:lnTo>
                <a:close/>
              </a:path>
              <a:path w="647700" h="556260">
                <a:moveTo>
                  <a:pt x="25539" y="111379"/>
                </a:moveTo>
                <a:lnTo>
                  <a:pt x="25247" y="111163"/>
                </a:lnTo>
                <a:lnTo>
                  <a:pt x="25539" y="111379"/>
                </a:lnTo>
                <a:close/>
              </a:path>
              <a:path w="647700" h="556260">
                <a:moveTo>
                  <a:pt x="25996" y="108432"/>
                </a:moveTo>
                <a:lnTo>
                  <a:pt x="25704" y="108546"/>
                </a:lnTo>
                <a:lnTo>
                  <a:pt x="25831" y="108546"/>
                </a:lnTo>
                <a:lnTo>
                  <a:pt x="25958" y="108470"/>
                </a:lnTo>
                <a:close/>
              </a:path>
              <a:path w="647700" h="556260">
                <a:moveTo>
                  <a:pt x="26073" y="108470"/>
                </a:moveTo>
                <a:lnTo>
                  <a:pt x="25920" y="108546"/>
                </a:lnTo>
                <a:lnTo>
                  <a:pt x="26073" y="108470"/>
                </a:lnTo>
                <a:close/>
              </a:path>
              <a:path w="647700" h="556260">
                <a:moveTo>
                  <a:pt x="26250" y="108331"/>
                </a:moveTo>
                <a:lnTo>
                  <a:pt x="26022" y="108419"/>
                </a:lnTo>
                <a:lnTo>
                  <a:pt x="26250" y="108331"/>
                </a:lnTo>
                <a:close/>
              </a:path>
              <a:path w="647700" h="556260">
                <a:moveTo>
                  <a:pt x="26568" y="108991"/>
                </a:moveTo>
                <a:lnTo>
                  <a:pt x="25958" y="108927"/>
                </a:lnTo>
                <a:lnTo>
                  <a:pt x="26428" y="109054"/>
                </a:lnTo>
                <a:lnTo>
                  <a:pt x="26568" y="108991"/>
                </a:lnTo>
                <a:close/>
              </a:path>
              <a:path w="647700" h="556260">
                <a:moveTo>
                  <a:pt x="26593" y="109435"/>
                </a:moveTo>
                <a:lnTo>
                  <a:pt x="26339" y="109321"/>
                </a:lnTo>
                <a:lnTo>
                  <a:pt x="26593" y="109435"/>
                </a:lnTo>
                <a:close/>
              </a:path>
              <a:path w="647700" h="556260">
                <a:moveTo>
                  <a:pt x="26593" y="107276"/>
                </a:moveTo>
                <a:lnTo>
                  <a:pt x="26212" y="107607"/>
                </a:lnTo>
                <a:lnTo>
                  <a:pt x="26593" y="107276"/>
                </a:lnTo>
                <a:close/>
              </a:path>
              <a:path w="647700" h="556260">
                <a:moveTo>
                  <a:pt x="26657" y="109423"/>
                </a:moveTo>
                <a:lnTo>
                  <a:pt x="26504" y="109308"/>
                </a:lnTo>
                <a:lnTo>
                  <a:pt x="26339" y="109308"/>
                </a:lnTo>
                <a:lnTo>
                  <a:pt x="26657" y="109423"/>
                </a:lnTo>
                <a:close/>
              </a:path>
              <a:path w="647700" h="556260">
                <a:moveTo>
                  <a:pt x="26758" y="108927"/>
                </a:moveTo>
                <a:lnTo>
                  <a:pt x="26555" y="108927"/>
                </a:lnTo>
                <a:lnTo>
                  <a:pt x="26708" y="108940"/>
                </a:lnTo>
                <a:close/>
              </a:path>
              <a:path w="647700" h="556260">
                <a:moveTo>
                  <a:pt x="26797" y="109029"/>
                </a:moveTo>
                <a:close/>
              </a:path>
              <a:path w="647700" h="556260">
                <a:moveTo>
                  <a:pt x="26822" y="108089"/>
                </a:moveTo>
                <a:lnTo>
                  <a:pt x="26250" y="108331"/>
                </a:lnTo>
                <a:lnTo>
                  <a:pt x="26822" y="108089"/>
                </a:lnTo>
                <a:close/>
              </a:path>
              <a:path w="647700" h="556260">
                <a:moveTo>
                  <a:pt x="34036" y="107784"/>
                </a:moveTo>
                <a:lnTo>
                  <a:pt x="33108" y="107276"/>
                </a:lnTo>
                <a:lnTo>
                  <a:pt x="33185" y="107149"/>
                </a:lnTo>
                <a:lnTo>
                  <a:pt x="33261" y="107010"/>
                </a:lnTo>
                <a:lnTo>
                  <a:pt x="32524" y="106514"/>
                </a:lnTo>
                <a:lnTo>
                  <a:pt x="32575" y="106260"/>
                </a:lnTo>
                <a:lnTo>
                  <a:pt x="32588" y="106133"/>
                </a:lnTo>
                <a:lnTo>
                  <a:pt x="32613" y="106006"/>
                </a:lnTo>
                <a:lnTo>
                  <a:pt x="32639" y="105879"/>
                </a:lnTo>
                <a:lnTo>
                  <a:pt x="32702" y="105498"/>
                </a:lnTo>
                <a:lnTo>
                  <a:pt x="32829" y="104863"/>
                </a:lnTo>
                <a:lnTo>
                  <a:pt x="32943" y="104228"/>
                </a:lnTo>
                <a:lnTo>
                  <a:pt x="33032" y="103720"/>
                </a:lnTo>
                <a:lnTo>
                  <a:pt x="31267" y="104228"/>
                </a:lnTo>
                <a:lnTo>
                  <a:pt x="31369" y="104101"/>
                </a:lnTo>
                <a:lnTo>
                  <a:pt x="31470" y="103974"/>
                </a:lnTo>
                <a:lnTo>
                  <a:pt x="31343" y="103974"/>
                </a:lnTo>
                <a:lnTo>
                  <a:pt x="31216" y="103847"/>
                </a:lnTo>
                <a:lnTo>
                  <a:pt x="31140" y="103974"/>
                </a:lnTo>
                <a:lnTo>
                  <a:pt x="30924" y="104101"/>
                </a:lnTo>
                <a:lnTo>
                  <a:pt x="30861" y="103974"/>
                </a:lnTo>
                <a:lnTo>
                  <a:pt x="30632" y="103466"/>
                </a:lnTo>
                <a:lnTo>
                  <a:pt x="29959" y="102577"/>
                </a:lnTo>
                <a:lnTo>
                  <a:pt x="28879" y="102108"/>
                </a:lnTo>
                <a:lnTo>
                  <a:pt x="26504" y="101180"/>
                </a:lnTo>
                <a:lnTo>
                  <a:pt x="26339" y="101053"/>
                </a:lnTo>
                <a:lnTo>
                  <a:pt x="25831" y="100672"/>
                </a:lnTo>
                <a:lnTo>
                  <a:pt x="24028" y="100291"/>
                </a:lnTo>
                <a:lnTo>
                  <a:pt x="23228" y="100418"/>
                </a:lnTo>
                <a:lnTo>
                  <a:pt x="22720" y="101053"/>
                </a:lnTo>
                <a:lnTo>
                  <a:pt x="22504" y="100672"/>
                </a:lnTo>
                <a:lnTo>
                  <a:pt x="22301" y="100926"/>
                </a:lnTo>
                <a:lnTo>
                  <a:pt x="22212" y="101307"/>
                </a:lnTo>
                <a:lnTo>
                  <a:pt x="22085" y="101942"/>
                </a:lnTo>
                <a:lnTo>
                  <a:pt x="21882" y="101688"/>
                </a:lnTo>
                <a:lnTo>
                  <a:pt x="22009" y="101688"/>
                </a:lnTo>
                <a:lnTo>
                  <a:pt x="22047" y="101561"/>
                </a:lnTo>
                <a:lnTo>
                  <a:pt x="22009" y="101434"/>
                </a:lnTo>
                <a:lnTo>
                  <a:pt x="22212" y="101307"/>
                </a:lnTo>
                <a:lnTo>
                  <a:pt x="22174" y="101180"/>
                </a:lnTo>
                <a:lnTo>
                  <a:pt x="21971" y="101269"/>
                </a:lnTo>
                <a:lnTo>
                  <a:pt x="21920" y="101053"/>
                </a:lnTo>
                <a:lnTo>
                  <a:pt x="22047" y="101180"/>
                </a:lnTo>
                <a:lnTo>
                  <a:pt x="22072" y="101053"/>
                </a:lnTo>
                <a:lnTo>
                  <a:pt x="22174" y="100418"/>
                </a:lnTo>
                <a:lnTo>
                  <a:pt x="21539" y="100926"/>
                </a:lnTo>
                <a:lnTo>
                  <a:pt x="21247" y="101561"/>
                </a:lnTo>
                <a:lnTo>
                  <a:pt x="21005" y="101180"/>
                </a:lnTo>
                <a:lnTo>
                  <a:pt x="20688" y="100660"/>
                </a:lnTo>
                <a:lnTo>
                  <a:pt x="20154" y="101180"/>
                </a:lnTo>
                <a:lnTo>
                  <a:pt x="20129" y="100164"/>
                </a:lnTo>
                <a:lnTo>
                  <a:pt x="20243" y="99783"/>
                </a:lnTo>
                <a:lnTo>
                  <a:pt x="19773" y="100571"/>
                </a:lnTo>
                <a:lnTo>
                  <a:pt x="19773" y="101942"/>
                </a:lnTo>
                <a:lnTo>
                  <a:pt x="19570" y="101942"/>
                </a:lnTo>
                <a:lnTo>
                  <a:pt x="19608" y="101815"/>
                </a:lnTo>
                <a:lnTo>
                  <a:pt x="19735" y="101688"/>
                </a:lnTo>
                <a:lnTo>
                  <a:pt x="19773" y="101942"/>
                </a:lnTo>
                <a:lnTo>
                  <a:pt x="19773" y="100571"/>
                </a:lnTo>
                <a:lnTo>
                  <a:pt x="19634" y="100799"/>
                </a:lnTo>
                <a:lnTo>
                  <a:pt x="19519" y="101561"/>
                </a:lnTo>
                <a:lnTo>
                  <a:pt x="19062" y="101688"/>
                </a:lnTo>
                <a:lnTo>
                  <a:pt x="18796" y="100672"/>
                </a:lnTo>
                <a:lnTo>
                  <a:pt x="18770" y="100545"/>
                </a:lnTo>
                <a:lnTo>
                  <a:pt x="18808" y="100418"/>
                </a:lnTo>
                <a:lnTo>
                  <a:pt x="18516" y="100418"/>
                </a:lnTo>
                <a:lnTo>
                  <a:pt x="18173" y="100291"/>
                </a:lnTo>
                <a:lnTo>
                  <a:pt x="18008" y="100418"/>
                </a:lnTo>
                <a:lnTo>
                  <a:pt x="17919" y="100545"/>
                </a:lnTo>
                <a:lnTo>
                  <a:pt x="17868" y="100418"/>
                </a:lnTo>
                <a:lnTo>
                  <a:pt x="17970" y="100037"/>
                </a:lnTo>
                <a:lnTo>
                  <a:pt x="16243" y="99783"/>
                </a:lnTo>
                <a:lnTo>
                  <a:pt x="16027" y="100418"/>
                </a:lnTo>
                <a:lnTo>
                  <a:pt x="15646" y="99910"/>
                </a:lnTo>
                <a:lnTo>
                  <a:pt x="15519" y="99529"/>
                </a:lnTo>
                <a:lnTo>
                  <a:pt x="15405" y="99910"/>
                </a:lnTo>
                <a:lnTo>
                  <a:pt x="15278" y="99656"/>
                </a:lnTo>
                <a:lnTo>
                  <a:pt x="15316" y="100672"/>
                </a:lnTo>
                <a:lnTo>
                  <a:pt x="14605" y="100672"/>
                </a:lnTo>
                <a:lnTo>
                  <a:pt x="14351" y="100418"/>
                </a:lnTo>
                <a:lnTo>
                  <a:pt x="14681" y="100418"/>
                </a:lnTo>
                <a:lnTo>
                  <a:pt x="14643" y="100291"/>
                </a:lnTo>
                <a:lnTo>
                  <a:pt x="14262" y="100164"/>
                </a:lnTo>
                <a:lnTo>
                  <a:pt x="14389" y="99783"/>
                </a:lnTo>
                <a:lnTo>
                  <a:pt x="13169" y="100164"/>
                </a:lnTo>
                <a:lnTo>
                  <a:pt x="13220" y="100037"/>
                </a:lnTo>
                <a:lnTo>
                  <a:pt x="13284" y="99910"/>
                </a:lnTo>
                <a:lnTo>
                  <a:pt x="13335" y="99783"/>
                </a:lnTo>
                <a:lnTo>
                  <a:pt x="13500" y="99402"/>
                </a:lnTo>
                <a:lnTo>
                  <a:pt x="13258" y="99275"/>
                </a:lnTo>
                <a:lnTo>
                  <a:pt x="13042" y="99021"/>
                </a:lnTo>
                <a:lnTo>
                  <a:pt x="12827" y="99783"/>
                </a:lnTo>
                <a:lnTo>
                  <a:pt x="12827" y="99656"/>
                </a:lnTo>
                <a:lnTo>
                  <a:pt x="12788" y="98894"/>
                </a:lnTo>
                <a:lnTo>
                  <a:pt x="12534" y="98894"/>
                </a:lnTo>
                <a:lnTo>
                  <a:pt x="12026" y="99656"/>
                </a:lnTo>
                <a:lnTo>
                  <a:pt x="12026" y="99275"/>
                </a:lnTo>
                <a:lnTo>
                  <a:pt x="11861" y="99402"/>
                </a:lnTo>
                <a:lnTo>
                  <a:pt x="11861" y="99910"/>
                </a:lnTo>
                <a:lnTo>
                  <a:pt x="11404" y="99529"/>
                </a:lnTo>
                <a:lnTo>
                  <a:pt x="11442" y="100037"/>
                </a:lnTo>
                <a:lnTo>
                  <a:pt x="11277" y="99783"/>
                </a:lnTo>
                <a:lnTo>
                  <a:pt x="11391" y="99174"/>
                </a:lnTo>
                <a:lnTo>
                  <a:pt x="11150" y="98767"/>
                </a:lnTo>
                <a:lnTo>
                  <a:pt x="10896" y="99021"/>
                </a:lnTo>
                <a:lnTo>
                  <a:pt x="10896" y="99656"/>
                </a:lnTo>
                <a:lnTo>
                  <a:pt x="10769" y="99656"/>
                </a:lnTo>
                <a:lnTo>
                  <a:pt x="10680" y="100164"/>
                </a:lnTo>
                <a:lnTo>
                  <a:pt x="10312" y="100164"/>
                </a:lnTo>
                <a:lnTo>
                  <a:pt x="10312" y="100037"/>
                </a:lnTo>
                <a:lnTo>
                  <a:pt x="10706" y="99783"/>
                </a:lnTo>
                <a:lnTo>
                  <a:pt x="10769" y="99656"/>
                </a:lnTo>
                <a:lnTo>
                  <a:pt x="10680" y="99402"/>
                </a:lnTo>
                <a:lnTo>
                  <a:pt x="10464" y="99148"/>
                </a:lnTo>
                <a:lnTo>
                  <a:pt x="10172" y="98806"/>
                </a:lnTo>
                <a:lnTo>
                  <a:pt x="10134" y="99148"/>
                </a:lnTo>
                <a:lnTo>
                  <a:pt x="10096" y="99656"/>
                </a:lnTo>
                <a:lnTo>
                  <a:pt x="9956" y="99148"/>
                </a:lnTo>
                <a:lnTo>
                  <a:pt x="9931" y="99021"/>
                </a:lnTo>
                <a:lnTo>
                  <a:pt x="10121" y="99136"/>
                </a:lnTo>
                <a:lnTo>
                  <a:pt x="10134" y="98793"/>
                </a:lnTo>
                <a:lnTo>
                  <a:pt x="9766" y="99021"/>
                </a:lnTo>
                <a:lnTo>
                  <a:pt x="9931" y="98386"/>
                </a:lnTo>
                <a:lnTo>
                  <a:pt x="9715" y="99148"/>
                </a:lnTo>
                <a:lnTo>
                  <a:pt x="9702" y="98767"/>
                </a:lnTo>
                <a:lnTo>
                  <a:pt x="9690" y="98513"/>
                </a:lnTo>
                <a:lnTo>
                  <a:pt x="9677" y="98005"/>
                </a:lnTo>
                <a:lnTo>
                  <a:pt x="9461" y="98513"/>
                </a:lnTo>
                <a:lnTo>
                  <a:pt x="9512" y="98005"/>
                </a:lnTo>
                <a:lnTo>
                  <a:pt x="8039" y="98259"/>
                </a:lnTo>
                <a:lnTo>
                  <a:pt x="7912" y="98513"/>
                </a:lnTo>
                <a:lnTo>
                  <a:pt x="7912" y="98259"/>
                </a:lnTo>
                <a:lnTo>
                  <a:pt x="7912" y="97751"/>
                </a:lnTo>
                <a:lnTo>
                  <a:pt x="5511" y="98259"/>
                </a:lnTo>
                <a:lnTo>
                  <a:pt x="5854" y="97624"/>
                </a:lnTo>
                <a:lnTo>
                  <a:pt x="5930" y="97497"/>
                </a:lnTo>
                <a:lnTo>
                  <a:pt x="5257" y="97370"/>
                </a:lnTo>
                <a:lnTo>
                  <a:pt x="5676" y="97624"/>
                </a:lnTo>
                <a:lnTo>
                  <a:pt x="4914" y="97243"/>
                </a:lnTo>
                <a:lnTo>
                  <a:pt x="5041" y="97497"/>
                </a:lnTo>
                <a:lnTo>
                  <a:pt x="5257" y="97624"/>
                </a:lnTo>
                <a:lnTo>
                  <a:pt x="4673" y="98767"/>
                </a:lnTo>
                <a:lnTo>
                  <a:pt x="3911" y="98767"/>
                </a:lnTo>
                <a:lnTo>
                  <a:pt x="3657" y="97751"/>
                </a:lnTo>
                <a:lnTo>
                  <a:pt x="3568" y="97497"/>
                </a:lnTo>
                <a:lnTo>
                  <a:pt x="3619" y="97370"/>
                </a:lnTo>
                <a:lnTo>
                  <a:pt x="3594" y="97243"/>
                </a:lnTo>
                <a:lnTo>
                  <a:pt x="3695" y="96989"/>
                </a:lnTo>
                <a:lnTo>
                  <a:pt x="3200" y="97243"/>
                </a:lnTo>
                <a:lnTo>
                  <a:pt x="3149" y="97116"/>
                </a:lnTo>
                <a:lnTo>
                  <a:pt x="2273" y="97243"/>
                </a:lnTo>
                <a:lnTo>
                  <a:pt x="2057" y="97370"/>
                </a:lnTo>
                <a:lnTo>
                  <a:pt x="2019" y="96989"/>
                </a:lnTo>
                <a:lnTo>
                  <a:pt x="1917" y="97243"/>
                </a:lnTo>
                <a:lnTo>
                  <a:pt x="1854" y="97497"/>
                </a:lnTo>
                <a:lnTo>
                  <a:pt x="1638" y="97751"/>
                </a:lnTo>
                <a:lnTo>
                  <a:pt x="1384" y="97751"/>
                </a:lnTo>
                <a:lnTo>
                  <a:pt x="0" y="98132"/>
                </a:lnTo>
                <a:lnTo>
                  <a:pt x="2298" y="100291"/>
                </a:lnTo>
                <a:lnTo>
                  <a:pt x="4965" y="102450"/>
                </a:lnTo>
                <a:lnTo>
                  <a:pt x="5003" y="101942"/>
                </a:lnTo>
                <a:lnTo>
                  <a:pt x="5118" y="102577"/>
                </a:lnTo>
                <a:lnTo>
                  <a:pt x="6858" y="103974"/>
                </a:lnTo>
                <a:lnTo>
                  <a:pt x="8509" y="105054"/>
                </a:lnTo>
                <a:lnTo>
                  <a:pt x="8369" y="104863"/>
                </a:lnTo>
                <a:lnTo>
                  <a:pt x="8420" y="104482"/>
                </a:lnTo>
                <a:lnTo>
                  <a:pt x="8623" y="104482"/>
                </a:lnTo>
                <a:lnTo>
                  <a:pt x="8712" y="104609"/>
                </a:lnTo>
                <a:lnTo>
                  <a:pt x="8534" y="104736"/>
                </a:lnTo>
                <a:lnTo>
                  <a:pt x="8534" y="104863"/>
                </a:lnTo>
                <a:lnTo>
                  <a:pt x="8788" y="104863"/>
                </a:lnTo>
                <a:lnTo>
                  <a:pt x="9715" y="105117"/>
                </a:lnTo>
                <a:lnTo>
                  <a:pt x="10134" y="105117"/>
                </a:lnTo>
                <a:lnTo>
                  <a:pt x="10795" y="105117"/>
                </a:lnTo>
                <a:lnTo>
                  <a:pt x="10769" y="104482"/>
                </a:lnTo>
                <a:lnTo>
                  <a:pt x="11023" y="105498"/>
                </a:lnTo>
                <a:lnTo>
                  <a:pt x="11150" y="105244"/>
                </a:lnTo>
                <a:lnTo>
                  <a:pt x="11264" y="105498"/>
                </a:lnTo>
                <a:lnTo>
                  <a:pt x="12700" y="106641"/>
                </a:lnTo>
                <a:lnTo>
                  <a:pt x="13423" y="106387"/>
                </a:lnTo>
                <a:lnTo>
                  <a:pt x="13208" y="106133"/>
                </a:lnTo>
                <a:lnTo>
                  <a:pt x="13601" y="106006"/>
                </a:lnTo>
                <a:lnTo>
                  <a:pt x="13677" y="105625"/>
                </a:lnTo>
                <a:lnTo>
                  <a:pt x="13792" y="106006"/>
                </a:lnTo>
                <a:lnTo>
                  <a:pt x="13843" y="106387"/>
                </a:lnTo>
                <a:lnTo>
                  <a:pt x="13970" y="105625"/>
                </a:lnTo>
                <a:lnTo>
                  <a:pt x="14097" y="105244"/>
                </a:lnTo>
                <a:lnTo>
                  <a:pt x="14300" y="105117"/>
                </a:lnTo>
                <a:lnTo>
                  <a:pt x="14097" y="105371"/>
                </a:lnTo>
                <a:lnTo>
                  <a:pt x="14389" y="105117"/>
                </a:lnTo>
                <a:lnTo>
                  <a:pt x="14770" y="104863"/>
                </a:lnTo>
                <a:lnTo>
                  <a:pt x="16751" y="105117"/>
                </a:lnTo>
                <a:lnTo>
                  <a:pt x="16700" y="105879"/>
                </a:lnTo>
                <a:lnTo>
                  <a:pt x="17881" y="106133"/>
                </a:lnTo>
                <a:lnTo>
                  <a:pt x="18097" y="106006"/>
                </a:lnTo>
                <a:lnTo>
                  <a:pt x="18135" y="105498"/>
                </a:lnTo>
                <a:lnTo>
                  <a:pt x="18135" y="106006"/>
                </a:lnTo>
                <a:lnTo>
                  <a:pt x="18808" y="106260"/>
                </a:lnTo>
                <a:lnTo>
                  <a:pt x="18846" y="105879"/>
                </a:lnTo>
                <a:lnTo>
                  <a:pt x="20091" y="106070"/>
                </a:lnTo>
                <a:lnTo>
                  <a:pt x="20320" y="106895"/>
                </a:lnTo>
                <a:lnTo>
                  <a:pt x="20408" y="106387"/>
                </a:lnTo>
                <a:lnTo>
                  <a:pt x="20535" y="106768"/>
                </a:lnTo>
                <a:lnTo>
                  <a:pt x="20612" y="107149"/>
                </a:lnTo>
                <a:lnTo>
                  <a:pt x="20789" y="106641"/>
                </a:lnTo>
                <a:lnTo>
                  <a:pt x="22948" y="106387"/>
                </a:lnTo>
                <a:lnTo>
                  <a:pt x="24028" y="106260"/>
                </a:lnTo>
                <a:lnTo>
                  <a:pt x="23914" y="107022"/>
                </a:lnTo>
                <a:lnTo>
                  <a:pt x="23977" y="107149"/>
                </a:lnTo>
                <a:lnTo>
                  <a:pt x="24066" y="107276"/>
                </a:lnTo>
                <a:lnTo>
                  <a:pt x="24282" y="106260"/>
                </a:lnTo>
                <a:lnTo>
                  <a:pt x="24447" y="106641"/>
                </a:lnTo>
                <a:lnTo>
                  <a:pt x="24485" y="106768"/>
                </a:lnTo>
                <a:lnTo>
                  <a:pt x="24485" y="106641"/>
                </a:lnTo>
                <a:lnTo>
                  <a:pt x="24612" y="107149"/>
                </a:lnTo>
                <a:lnTo>
                  <a:pt x="24701" y="107403"/>
                </a:lnTo>
                <a:lnTo>
                  <a:pt x="24447" y="107403"/>
                </a:lnTo>
                <a:lnTo>
                  <a:pt x="24485" y="107530"/>
                </a:lnTo>
                <a:lnTo>
                  <a:pt x="25323" y="107149"/>
                </a:lnTo>
                <a:lnTo>
                  <a:pt x="25311" y="107276"/>
                </a:lnTo>
                <a:lnTo>
                  <a:pt x="25247" y="107784"/>
                </a:lnTo>
                <a:lnTo>
                  <a:pt x="25374" y="107276"/>
                </a:lnTo>
                <a:lnTo>
                  <a:pt x="26174" y="107149"/>
                </a:lnTo>
                <a:lnTo>
                  <a:pt x="26670" y="107149"/>
                </a:lnTo>
                <a:lnTo>
                  <a:pt x="26593" y="107276"/>
                </a:lnTo>
                <a:lnTo>
                  <a:pt x="25920" y="107911"/>
                </a:lnTo>
                <a:lnTo>
                  <a:pt x="26212" y="107607"/>
                </a:lnTo>
                <a:lnTo>
                  <a:pt x="25450" y="108292"/>
                </a:lnTo>
                <a:lnTo>
                  <a:pt x="26301" y="107911"/>
                </a:lnTo>
                <a:lnTo>
                  <a:pt x="26593" y="107784"/>
                </a:lnTo>
                <a:lnTo>
                  <a:pt x="26847" y="107784"/>
                </a:lnTo>
                <a:lnTo>
                  <a:pt x="26250" y="108038"/>
                </a:lnTo>
                <a:lnTo>
                  <a:pt x="26720" y="107911"/>
                </a:lnTo>
                <a:lnTo>
                  <a:pt x="26758" y="108038"/>
                </a:lnTo>
                <a:lnTo>
                  <a:pt x="27178" y="107911"/>
                </a:lnTo>
                <a:lnTo>
                  <a:pt x="27597" y="107784"/>
                </a:lnTo>
                <a:lnTo>
                  <a:pt x="26822" y="108089"/>
                </a:lnTo>
                <a:lnTo>
                  <a:pt x="26885" y="108292"/>
                </a:lnTo>
                <a:lnTo>
                  <a:pt x="26162" y="108432"/>
                </a:lnTo>
                <a:lnTo>
                  <a:pt x="26974" y="108546"/>
                </a:lnTo>
                <a:lnTo>
                  <a:pt x="27228" y="108800"/>
                </a:lnTo>
                <a:lnTo>
                  <a:pt x="27686" y="108800"/>
                </a:lnTo>
                <a:lnTo>
                  <a:pt x="27266" y="108927"/>
                </a:lnTo>
                <a:lnTo>
                  <a:pt x="26758" y="108927"/>
                </a:lnTo>
                <a:lnTo>
                  <a:pt x="27470" y="109054"/>
                </a:lnTo>
                <a:lnTo>
                  <a:pt x="27012" y="109054"/>
                </a:lnTo>
                <a:lnTo>
                  <a:pt x="26797" y="109029"/>
                </a:lnTo>
                <a:lnTo>
                  <a:pt x="26428" y="109054"/>
                </a:lnTo>
                <a:lnTo>
                  <a:pt x="25996" y="109054"/>
                </a:lnTo>
                <a:lnTo>
                  <a:pt x="27139" y="109562"/>
                </a:lnTo>
                <a:lnTo>
                  <a:pt x="26847" y="109562"/>
                </a:lnTo>
                <a:lnTo>
                  <a:pt x="26593" y="109435"/>
                </a:lnTo>
                <a:lnTo>
                  <a:pt x="26720" y="109816"/>
                </a:lnTo>
                <a:lnTo>
                  <a:pt x="26212" y="109816"/>
                </a:lnTo>
                <a:lnTo>
                  <a:pt x="26301" y="109689"/>
                </a:lnTo>
                <a:lnTo>
                  <a:pt x="25996" y="109816"/>
                </a:lnTo>
                <a:lnTo>
                  <a:pt x="26098" y="110197"/>
                </a:lnTo>
                <a:lnTo>
                  <a:pt x="26212" y="110451"/>
                </a:lnTo>
                <a:lnTo>
                  <a:pt x="26047" y="110451"/>
                </a:lnTo>
                <a:lnTo>
                  <a:pt x="25958" y="110705"/>
                </a:lnTo>
                <a:lnTo>
                  <a:pt x="25654" y="110451"/>
                </a:lnTo>
                <a:lnTo>
                  <a:pt x="25755" y="110324"/>
                </a:lnTo>
                <a:lnTo>
                  <a:pt x="25704" y="110451"/>
                </a:lnTo>
                <a:lnTo>
                  <a:pt x="25958" y="110705"/>
                </a:lnTo>
                <a:lnTo>
                  <a:pt x="25958" y="110388"/>
                </a:lnTo>
                <a:lnTo>
                  <a:pt x="25539" y="110070"/>
                </a:lnTo>
                <a:lnTo>
                  <a:pt x="25666" y="109943"/>
                </a:lnTo>
                <a:lnTo>
                  <a:pt x="25209" y="109689"/>
                </a:lnTo>
                <a:lnTo>
                  <a:pt x="25514" y="110070"/>
                </a:lnTo>
                <a:lnTo>
                  <a:pt x="25590" y="110388"/>
                </a:lnTo>
                <a:lnTo>
                  <a:pt x="24739" y="109689"/>
                </a:lnTo>
                <a:lnTo>
                  <a:pt x="25806" y="111531"/>
                </a:lnTo>
                <a:lnTo>
                  <a:pt x="25996" y="111848"/>
                </a:lnTo>
                <a:lnTo>
                  <a:pt x="23774" y="110070"/>
                </a:lnTo>
                <a:lnTo>
                  <a:pt x="24485" y="112483"/>
                </a:lnTo>
                <a:lnTo>
                  <a:pt x="24079" y="112864"/>
                </a:lnTo>
                <a:lnTo>
                  <a:pt x="23850" y="113118"/>
                </a:lnTo>
                <a:lnTo>
                  <a:pt x="23241" y="113004"/>
                </a:lnTo>
                <a:lnTo>
                  <a:pt x="23482" y="113499"/>
                </a:lnTo>
                <a:lnTo>
                  <a:pt x="19900" y="116293"/>
                </a:lnTo>
                <a:lnTo>
                  <a:pt x="20027" y="116293"/>
                </a:lnTo>
                <a:lnTo>
                  <a:pt x="20027" y="116420"/>
                </a:lnTo>
                <a:lnTo>
                  <a:pt x="18999" y="116928"/>
                </a:lnTo>
                <a:lnTo>
                  <a:pt x="18732" y="117055"/>
                </a:lnTo>
                <a:lnTo>
                  <a:pt x="19100" y="116928"/>
                </a:lnTo>
                <a:lnTo>
                  <a:pt x="19062" y="117690"/>
                </a:lnTo>
                <a:lnTo>
                  <a:pt x="18821" y="117309"/>
                </a:lnTo>
                <a:lnTo>
                  <a:pt x="18707" y="117094"/>
                </a:lnTo>
                <a:lnTo>
                  <a:pt x="17754" y="116928"/>
                </a:lnTo>
                <a:lnTo>
                  <a:pt x="17564" y="117309"/>
                </a:lnTo>
                <a:lnTo>
                  <a:pt x="17665" y="117817"/>
                </a:lnTo>
                <a:lnTo>
                  <a:pt x="17919" y="118452"/>
                </a:lnTo>
                <a:lnTo>
                  <a:pt x="17881" y="119087"/>
                </a:lnTo>
                <a:lnTo>
                  <a:pt x="16319" y="120103"/>
                </a:lnTo>
                <a:lnTo>
                  <a:pt x="15951" y="120230"/>
                </a:lnTo>
                <a:lnTo>
                  <a:pt x="16192" y="120738"/>
                </a:lnTo>
                <a:lnTo>
                  <a:pt x="16014" y="120611"/>
                </a:lnTo>
                <a:lnTo>
                  <a:pt x="15824" y="120484"/>
                </a:lnTo>
                <a:lnTo>
                  <a:pt x="15227" y="120611"/>
                </a:lnTo>
                <a:lnTo>
                  <a:pt x="15062" y="120103"/>
                </a:lnTo>
                <a:lnTo>
                  <a:pt x="14643" y="120357"/>
                </a:lnTo>
                <a:lnTo>
                  <a:pt x="15151" y="120992"/>
                </a:lnTo>
                <a:lnTo>
                  <a:pt x="14681" y="120992"/>
                </a:lnTo>
                <a:lnTo>
                  <a:pt x="14681" y="120865"/>
                </a:lnTo>
                <a:lnTo>
                  <a:pt x="14516" y="120865"/>
                </a:lnTo>
                <a:lnTo>
                  <a:pt x="14516" y="120992"/>
                </a:lnTo>
                <a:lnTo>
                  <a:pt x="14300" y="120992"/>
                </a:lnTo>
                <a:lnTo>
                  <a:pt x="14097" y="121246"/>
                </a:lnTo>
                <a:lnTo>
                  <a:pt x="14173" y="121627"/>
                </a:lnTo>
                <a:lnTo>
                  <a:pt x="14554" y="122135"/>
                </a:lnTo>
                <a:lnTo>
                  <a:pt x="14173" y="121754"/>
                </a:lnTo>
                <a:lnTo>
                  <a:pt x="13804" y="121500"/>
                </a:lnTo>
                <a:lnTo>
                  <a:pt x="13462" y="121500"/>
                </a:lnTo>
                <a:lnTo>
                  <a:pt x="13296" y="121627"/>
                </a:lnTo>
                <a:lnTo>
                  <a:pt x="12661" y="122262"/>
                </a:lnTo>
                <a:lnTo>
                  <a:pt x="12280" y="122897"/>
                </a:lnTo>
                <a:lnTo>
                  <a:pt x="11696" y="123024"/>
                </a:lnTo>
                <a:lnTo>
                  <a:pt x="12204" y="123024"/>
                </a:lnTo>
                <a:lnTo>
                  <a:pt x="12026" y="123278"/>
                </a:lnTo>
                <a:lnTo>
                  <a:pt x="12077" y="124421"/>
                </a:lnTo>
                <a:lnTo>
                  <a:pt x="11861" y="124421"/>
                </a:lnTo>
                <a:lnTo>
                  <a:pt x="11353" y="123786"/>
                </a:lnTo>
                <a:lnTo>
                  <a:pt x="11531" y="124802"/>
                </a:lnTo>
                <a:lnTo>
                  <a:pt x="8877" y="123151"/>
                </a:lnTo>
                <a:lnTo>
                  <a:pt x="11023" y="125056"/>
                </a:lnTo>
                <a:lnTo>
                  <a:pt x="10896" y="125056"/>
                </a:lnTo>
                <a:lnTo>
                  <a:pt x="10439" y="124929"/>
                </a:lnTo>
                <a:lnTo>
                  <a:pt x="11569" y="126072"/>
                </a:lnTo>
                <a:lnTo>
                  <a:pt x="13474" y="128092"/>
                </a:lnTo>
                <a:lnTo>
                  <a:pt x="14846" y="127215"/>
                </a:lnTo>
                <a:lnTo>
                  <a:pt x="14478" y="127215"/>
                </a:lnTo>
                <a:lnTo>
                  <a:pt x="14643" y="127088"/>
                </a:lnTo>
                <a:lnTo>
                  <a:pt x="14808" y="126961"/>
                </a:lnTo>
                <a:lnTo>
                  <a:pt x="14897" y="127088"/>
                </a:lnTo>
                <a:lnTo>
                  <a:pt x="15036" y="126961"/>
                </a:lnTo>
                <a:lnTo>
                  <a:pt x="17246" y="125056"/>
                </a:lnTo>
                <a:lnTo>
                  <a:pt x="17538" y="124802"/>
                </a:lnTo>
                <a:lnTo>
                  <a:pt x="17716" y="125056"/>
                </a:lnTo>
                <a:lnTo>
                  <a:pt x="18034" y="124421"/>
                </a:lnTo>
                <a:lnTo>
                  <a:pt x="18465" y="123532"/>
                </a:lnTo>
                <a:lnTo>
                  <a:pt x="19989" y="124548"/>
                </a:lnTo>
                <a:lnTo>
                  <a:pt x="20447" y="123532"/>
                </a:lnTo>
                <a:lnTo>
                  <a:pt x="21094" y="122135"/>
                </a:lnTo>
                <a:lnTo>
                  <a:pt x="21729" y="120738"/>
                </a:lnTo>
                <a:lnTo>
                  <a:pt x="22720" y="118579"/>
                </a:lnTo>
                <a:lnTo>
                  <a:pt x="23304" y="119468"/>
                </a:lnTo>
                <a:lnTo>
                  <a:pt x="23685" y="119595"/>
                </a:lnTo>
                <a:lnTo>
                  <a:pt x="23520" y="119341"/>
                </a:lnTo>
                <a:lnTo>
                  <a:pt x="23304" y="119341"/>
                </a:lnTo>
                <a:lnTo>
                  <a:pt x="23304" y="119087"/>
                </a:lnTo>
                <a:lnTo>
                  <a:pt x="23939" y="119722"/>
                </a:lnTo>
                <a:lnTo>
                  <a:pt x="24587" y="119087"/>
                </a:lnTo>
                <a:lnTo>
                  <a:pt x="25107" y="118579"/>
                </a:lnTo>
                <a:lnTo>
                  <a:pt x="26022" y="117690"/>
                </a:lnTo>
                <a:lnTo>
                  <a:pt x="26924" y="116928"/>
                </a:lnTo>
                <a:lnTo>
                  <a:pt x="27724" y="116420"/>
                </a:lnTo>
                <a:lnTo>
                  <a:pt x="28867" y="115404"/>
                </a:lnTo>
                <a:lnTo>
                  <a:pt x="29248" y="115150"/>
                </a:lnTo>
                <a:lnTo>
                  <a:pt x="29667" y="114642"/>
                </a:lnTo>
                <a:lnTo>
                  <a:pt x="29832" y="114388"/>
                </a:lnTo>
                <a:lnTo>
                  <a:pt x="29959" y="114261"/>
                </a:lnTo>
                <a:lnTo>
                  <a:pt x="30213" y="113880"/>
                </a:lnTo>
                <a:lnTo>
                  <a:pt x="30670" y="113245"/>
                </a:lnTo>
                <a:lnTo>
                  <a:pt x="30721" y="113118"/>
                </a:lnTo>
                <a:lnTo>
                  <a:pt x="30772" y="112941"/>
                </a:lnTo>
                <a:lnTo>
                  <a:pt x="30899" y="112864"/>
                </a:lnTo>
                <a:lnTo>
                  <a:pt x="31305" y="112610"/>
                </a:lnTo>
                <a:lnTo>
                  <a:pt x="31889" y="111975"/>
                </a:lnTo>
                <a:lnTo>
                  <a:pt x="32054" y="111848"/>
                </a:lnTo>
                <a:lnTo>
                  <a:pt x="32524" y="111467"/>
                </a:lnTo>
                <a:lnTo>
                  <a:pt x="32816" y="110832"/>
                </a:lnTo>
                <a:lnTo>
                  <a:pt x="32308" y="110832"/>
                </a:lnTo>
                <a:lnTo>
                  <a:pt x="33413" y="110705"/>
                </a:lnTo>
                <a:lnTo>
                  <a:pt x="33070" y="109816"/>
                </a:lnTo>
                <a:lnTo>
                  <a:pt x="32969" y="109562"/>
                </a:lnTo>
                <a:lnTo>
                  <a:pt x="32854" y="109347"/>
                </a:lnTo>
                <a:lnTo>
                  <a:pt x="33235" y="109435"/>
                </a:lnTo>
                <a:lnTo>
                  <a:pt x="33451" y="108927"/>
                </a:lnTo>
                <a:lnTo>
                  <a:pt x="32981" y="108991"/>
                </a:lnTo>
                <a:lnTo>
                  <a:pt x="32981" y="109308"/>
                </a:lnTo>
                <a:lnTo>
                  <a:pt x="32804" y="109118"/>
                </a:lnTo>
                <a:lnTo>
                  <a:pt x="32981" y="109308"/>
                </a:lnTo>
                <a:lnTo>
                  <a:pt x="32981" y="108991"/>
                </a:lnTo>
                <a:lnTo>
                  <a:pt x="32359" y="109054"/>
                </a:lnTo>
                <a:lnTo>
                  <a:pt x="33451" y="108673"/>
                </a:lnTo>
                <a:lnTo>
                  <a:pt x="33286" y="108546"/>
                </a:lnTo>
                <a:lnTo>
                  <a:pt x="33108" y="108673"/>
                </a:lnTo>
                <a:lnTo>
                  <a:pt x="32943" y="108673"/>
                </a:lnTo>
                <a:lnTo>
                  <a:pt x="34036" y="107784"/>
                </a:lnTo>
                <a:close/>
              </a:path>
              <a:path w="647700" h="556260">
                <a:moveTo>
                  <a:pt x="394284" y="19558"/>
                </a:moveTo>
                <a:lnTo>
                  <a:pt x="393611" y="19050"/>
                </a:lnTo>
                <a:lnTo>
                  <a:pt x="393687" y="20066"/>
                </a:lnTo>
                <a:lnTo>
                  <a:pt x="394284" y="19558"/>
                </a:lnTo>
                <a:close/>
              </a:path>
              <a:path w="647700" h="556260">
                <a:moveTo>
                  <a:pt x="394487" y="19710"/>
                </a:moveTo>
                <a:lnTo>
                  <a:pt x="394449" y="19431"/>
                </a:lnTo>
                <a:lnTo>
                  <a:pt x="394487" y="19710"/>
                </a:lnTo>
                <a:close/>
              </a:path>
              <a:path w="647700" h="556260">
                <a:moveTo>
                  <a:pt x="395706" y="22860"/>
                </a:moveTo>
                <a:lnTo>
                  <a:pt x="395579" y="22860"/>
                </a:lnTo>
                <a:lnTo>
                  <a:pt x="395541" y="22987"/>
                </a:lnTo>
                <a:lnTo>
                  <a:pt x="395706" y="22923"/>
                </a:lnTo>
                <a:close/>
              </a:path>
              <a:path w="647700" h="556260">
                <a:moveTo>
                  <a:pt x="396214" y="23114"/>
                </a:moveTo>
                <a:lnTo>
                  <a:pt x="395960" y="23114"/>
                </a:lnTo>
                <a:lnTo>
                  <a:pt x="395757" y="22910"/>
                </a:lnTo>
                <a:lnTo>
                  <a:pt x="395668" y="23241"/>
                </a:lnTo>
                <a:lnTo>
                  <a:pt x="395414" y="23495"/>
                </a:lnTo>
                <a:lnTo>
                  <a:pt x="396214" y="23114"/>
                </a:lnTo>
                <a:close/>
              </a:path>
              <a:path w="647700" h="556260">
                <a:moveTo>
                  <a:pt x="397332" y="24130"/>
                </a:moveTo>
                <a:lnTo>
                  <a:pt x="397052" y="24130"/>
                </a:lnTo>
                <a:lnTo>
                  <a:pt x="397141" y="24384"/>
                </a:lnTo>
                <a:lnTo>
                  <a:pt x="397268" y="24257"/>
                </a:lnTo>
                <a:lnTo>
                  <a:pt x="397332" y="24130"/>
                </a:lnTo>
                <a:close/>
              </a:path>
              <a:path w="647700" h="556260">
                <a:moveTo>
                  <a:pt x="400875" y="18643"/>
                </a:moveTo>
                <a:lnTo>
                  <a:pt x="400469" y="18542"/>
                </a:lnTo>
                <a:lnTo>
                  <a:pt x="400875" y="18643"/>
                </a:lnTo>
                <a:close/>
              </a:path>
              <a:path w="647700" h="556260">
                <a:moveTo>
                  <a:pt x="400888" y="25527"/>
                </a:moveTo>
                <a:lnTo>
                  <a:pt x="400710" y="25527"/>
                </a:lnTo>
                <a:lnTo>
                  <a:pt x="400710" y="26035"/>
                </a:lnTo>
                <a:lnTo>
                  <a:pt x="400888" y="25527"/>
                </a:lnTo>
                <a:close/>
              </a:path>
              <a:path w="647700" h="556260">
                <a:moveTo>
                  <a:pt x="401180" y="19431"/>
                </a:moveTo>
                <a:lnTo>
                  <a:pt x="400710" y="19685"/>
                </a:lnTo>
                <a:lnTo>
                  <a:pt x="400494" y="19900"/>
                </a:lnTo>
                <a:lnTo>
                  <a:pt x="401078" y="19558"/>
                </a:lnTo>
                <a:lnTo>
                  <a:pt x="401180" y="19431"/>
                </a:lnTo>
                <a:close/>
              </a:path>
              <a:path w="647700" h="556260">
                <a:moveTo>
                  <a:pt x="401561" y="19304"/>
                </a:moveTo>
                <a:lnTo>
                  <a:pt x="401358" y="19545"/>
                </a:lnTo>
                <a:lnTo>
                  <a:pt x="401561" y="19304"/>
                </a:lnTo>
                <a:close/>
              </a:path>
              <a:path w="647700" h="556260">
                <a:moveTo>
                  <a:pt x="401815" y="25361"/>
                </a:moveTo>
                <a:lnTo>
                  <a:pt x="401726" y="25742"/>
                </a:lnTo>
                <a:lnTo>
                  <a:pt x="401815" y="25361"/>
                </a:lnTo>
                <a:close/>
              </a:path>
              <a:path w="647700" h="556260">
                <a:moveTo>
                  <a:pt x="404571" y="26035"/>
                </a:moveTo>
                <a:lnTo>
                  <a:pt x="404329" y="26035"/>
                </a:lnTo>
                <a:lnTo>
                  <a:pt x="404329" y="26416"/>
                </a:lnTo>
                <a:lnTo>
                  <a:pt x="404571" y="26035"/>
                </a:lnTo>
                <a:close/>
              </a:path>
              <a:path w="647700" h="556260">
                <a:moveTo>
                  <a:pt x="404583" y="26009"/>
                </a:moveTo>
                <a:close/>
              </a:path>
              <a:path w="647700" h="556260">
                <a:moveTo>
                  <a:pt x="406349" y="14986"/>
                </a:moveTo>
                <a:lnTo>
                  <a:pt x="406323" y="14452"/>
                </a:lnTo>
                <a:lnTo>
                  <a:pt x="405892" y="14605"/>
                </a:lnTo>
                <a:lnTo>
                  <a:pt x="406349" y="14986"/>
                </a:lnTo>
                <a:close/>
              </a:path>
              <a:path w="647700" h="556260">
                <a:moveTo>
                  <a:pt x="406565" y="5588"/>
                </a:moveTo>
                <a:lnTo>
                  <a:pt x="406476" y="5461"/>
                </a:lnTo>
                <a:lnTo>
                  <a:pt x="406349" y="5461"/>
                </a:lnTo>
                <a:lnTo>
                  <a:pt x="406565" y="5588"/>
                </a:lnTo>
                <a:close/>
              </a:path>
              <a:path w="647700" h="556260">
                <a:moveTo>
                  <a:pt x="406603" y="14351"/>
                </a:moveTo>
                <a:lnTo>
                  <a:pt x="406311" y="14312"/>
                </a:lnTo>
                <a:lnTo>
                  <a:pt x="406323" y="14452"/>
                </a:lnTo>
                <a:lnTo>
                  <a:pt x="406603" y="14351"/>
                </a:lnTo>
                <a:close/>
              </a:path>
              <a:path w="647700" h="556260">
                <a:moveTo>
                  <a:pt x="408152" y="12446"/>
                </a:moveTo>
                <a:close/>
              </a:path>
              <a:path w="647700" h="556260">
                <a:moveTo>
                  <a:pt x="408432" y="12700"/>
                </a:moveTo>
                <a:lnTo>
                  <a:pt x="408152" y="12458"/>
                </a:lnTo>
                <a:lnTo>
                  <a:pt x="408203" y="12700"/>
                </a:lnTo>
                <a:lnTo>
                  <a:pt x="408432" y="12700"/>
                </a:lnTo>
                <a:close/>
              </a:path>
              <a:path w="647700" h="556260">
                <a:moveTo>
                  <a:pt x="408584" y="12827"/>
                </a:moveTo>
                <a:lnTo>
                  <a:pt x="408482" y="12700"/>
                </a:lnTo>
                <a:lnTo>
                  <a:pt x="408584" y="12827"/>
                </a:lnTo>
                <a:close/>
              </a:path>
              <a:path w="647700" h="556260">
                <a:moveTo>
                  <a:pt x="410819" y="2260"/>
                </a:moveTo>
                <a:lnTo>
                  <a:pt x="410692" y="2260"/>
                </a:lnTo>
                <a:lnTo>
                  <a:pt x="410819" y="2311"/>
                </a:lnTo>
                <a:close/>
              </a:path>
              <a:path w="647700" h="556260">
                <a:moveTo>
                  <a:pt x="410857" y="10172"/>
                </a:moveTo>
                <a:lnTo>
                  <a:pt x="410692" y="10096"/>
                </a:lnTo>
                <a:lnTo>
                  <a:pt x="410768" y="10350"/>
                </a:lnTo>
                <a:lnTo>
                  <a:pt x="410857" y="10172"/>
                </a:lnTo>
                <a:close/>
              </a:path>
              <a:path w="647700" h="556260">
                <a:moveTo>
                  <a:pt x="410921" y="2171"/>
                </a:moveTo>
                <a:lnTo>
                  <a:pt x="410565" y="2286"/>
                </a:lnTo>
                <a:lnTo>
                  <a:pt x="410921" y="2171"/>
                </a:lnTo>
                <a:close/>
              </a:path>
              <a:path w="647700" h="556260">
                <a:moveTo>
                  <a:pt x="410984" y="10223"/>
                </a:moveTo>
                <a:lnTo>
                  <a:pt x="410895" y="10096"/>
                </a:lnTo>
                <a:lnTo>
                  <a:pt x="410946" y="10223"/>
                </a:lnTo>
                <a:close/>
              </a:path>
              <a:path w="647700" h="556260">
                <a:moveTo>
                  <a:pt x="413042" y="9017"/>
                </a:moveTo>
                <a:lnTo>
                  <a:pt x="412965" y="8636"/>
                </a:lnTo>
                <a:lnTo>
                  <a:pt x="412788" y="8763"/>
                </a:lnTo>
                <a:lnTo>
                  <a:pt x="413042" y="9017"/>
                </a:lnTo>
                <a:close/>
              </a:path>
              <a:path w="647700" h="556260">
                <a:moveTo>
                  <a:pt x="414858" y="7493"/>
                </a:moveTo>
                <a:lnTo>
                  <a:pt x="414578" y="7112"/>
                </a:lnTo>
                <a:lnTo>
                  <a:pt x="414858" y="7493"/>
                </a:lnTo>
                <a:close/>
              </a:path>
              <a:path w="647700" h="556260">
                <a:moveTo>
                  <a:pt x="417207" y="5207"/>
                </a:moveTo>
                <a:lnTo>
                  <a:pt x="406933" y="5207"/>
                </a:lnTo>
                <a:lnTo>
                  <a:pt x="406971" y="5715"/>
                </a:lnTo>
                <a:lnTo>
                  <a:pt x="407073" y="5842"/>
                </a:lnTo>
                <a:lnTo>
                  <a:pt x="406946" y="5842"/>
                </a:lnTo>
                <a:lnTo>
                  <a:pt x="406565" y="5588"/>
                </a:lnTo>
                <a:lnTo>
                  <a:pt x="406603" y="5715"/>
                </a:lnTo>
                <a:lnTo>
                  <a:pt x="406857" y="5969"/>
                </a:lnTo>
                <a:lnTo>
                  <a:pt x="406971" y="6223"/>
                </a:lnTo>
                <a:lnTo>
                  <a:pt x="407022" y="6604"/>
                </a:lnTo>
                <a:lnTo>
                  <a:pt x="406908" y="6223"/>
                </a:lnTo>
                <a:lnTo>
                  <a:pt x="406768" y="7112"/>
                </a:lnTo>
                <a:lnTo>
                  <a:pt x="406273" y="7594"/>
                </a:lnTo>
                <a:lnTo>
                  <a:pt x="406273" y="12954"/>
                </a:lnTo>
                <a:lnTo>
                  <a:pt x="406057" y="12827"/>
                </a:lnTo>
                <a:lnTo>
                  <a:pt x="405980" y="12954"/>
                </a:lnTo>
                <a:lnTo>
                  <a:pt x="405980" y="12827"/>
                </a:lnTo>
                <a:lnTo>
                  <a:pt x="406107" y="12827"/>
                </a:lnTo>
                <a:lnTo>
                  <a:pt x="406184" y="12700"/>
                </a:lnTo>
                <a:lnTo>
                  <a:pt x="406273" y="12954"/>
                </a:lnTo>
                <a:lnTo>
                  <a:pt x="406273" y="7594"/>
                </a:lnTo>
                <a:lnTo>
                  <a:pt x="405434" y="8382"/>
                </a:lnTo>
                <a:lnTo>
                  <a:pt x="404926" y="8001"/>
                </a:lnTo>
                <a:lnTo>
                  <a:pt x="403707" y="8763"/>
                </a:lnTo>
                <a:lnTo>
                  <a:pt x="403707" y="9017"/>
                </a:lnTo>
                <a:lnTo>
                  <a:pt x="403034" y="9398"/>
                </a:lnTo>
                <a:lnTo>
                  <a:pt x="403136" y="9525"/>
                </a:lnTo>
                <a:lnTo>
                  <a:pt x="403123" y="9779"/>
                </a:lnTo>
                <a:lnTo>
                  <a:pt x="402513" y="10414"/>
                </a:lnTo>
                <a:lnTo>
                  <a:pt x="402488" y="10541"/>
                </a:lnTo>
                <a:lnTo>
                  <a:pt x="401561" y="10160"/>
                </a:lnTo>
                <a:lnTo>
                  <a:pt x="401942" y="10541"/>
                </a:lnTo>
                <a:lnTo>
                  <a:pt x="401472" y="10414"/>
                </a:lnTo>
                <a:lnTo>
                  <a:pt x="401269" y="10287"/>
                </a:lnTo>
                <a:lnTo>
                  <a:pt x="401459" y="10541"/>
                </a:lnTo>
                <a:lnTo>
                  <a:pt x="401396" y="10922"/>
                </a:lnTo>
                <a:lnTo>
                  <a:pt x="399745" y="13462"/>
                </a:lnTo>
                <a:lnTo>
                  <a:pt x="399034" y="12573"/>
                </a:lnTo>
                <a:lnTo>
                  <a:pt x="398995" y="12827"/>
                </a:lnTo>
                <a:lnTo>
                  <a:pt x="398945" y="12954"/>
                </a:lnTo>
                <a:lnTo>
                  <a:pt x="399453" y="13462"/>
                </a:lnTo>
                <a:lnTo>
                  <a:pt x="399072" y="13462"/>
                </a:lnTo>
                <a:lnTo>
                  <a:pt x="399122" y="13589"/>
                </a:lnTo>
                <a:lnTo>
                  <a:pt x="398945" y="13462"/>
                </a:lnTo>
                <a:lnTo>
                  <a:pt x="398487" y="13208"/>
                </a:lnTo>
                <a:lnTo>
                  <a:pt x="398576" y="13081"/>
                </a:lnTo>
                <a:lnTo>
                  <a:pt x="398360" y="13081"/>
                </a:lnTo>
                <a:lnTo>
                  <a:pt x="398272" y="13843"/>
                </a:lnTo>
                <a:lnTo>
                  <a:pt x="397725" y="13589"/>
                </a:lnTo>
                <a:lnTo>
                  <a:pt x="397776" y="13716"/>
                </a:lnTo>
                <a:lnTo>
                  <a:pt x="398068" y="13970"/>
                </a:lnTo>
                <a:lnTo>
                  <a:pt x="398068" y="13843"/>
                </a:lnTo>
                <a:lnTo>
                  <a:pt x="398106" y="13970"/>
                </a:lnTo>
                <a:lnTo>
                  <a:pt x="396214" y="15748"/>
                </a:lnTo>
                <a:lnTo>
                  <a:pt x="395808" y="16510"/>
                </a:lnTo>
                <a:lnTo>
                  <a:pt x="395706" y="16764"/>
                </a:lnTo>
                <a:lnTo>
                  <a:pt x="394868" y="16510"/>
                </a:lnTo>
                <a:lnTo>
                  <a:pt x="395503" y="16891"/>
                </a:lnTo>
                <a:lnTo>
                  <a:pt x="394106" y="16383"/>
                </a:lnTo>
                <a:lnTo>
                  <a:pt x="394436" y="18592"/>
                </a:lnTo>
                <a:lnTo>
                  <a:pt x="394195" y="18542"/>
                </a:lnTo>
                <a:lnTo>
                  <a:pt x="394423" y="18796"/>
                </a:lnTo>
                <a:lnTo>
                  <a:pt x="394525" y="19126"/>
                </a:lnTo>
                <a:lnTo>
                  <a:pt x="395122" y="20193"/>
                </a:lnTo>
                <a:lnTo>
                  <a:pt x="394487" y="19710"/>
                </a:lnTo>
                <a:lnTo>
                  <a:pt x="394576" y="20447"/>
                </a:lnTo>
                <a:lnTo>
                  <a:pt x="394411" y="20320"/>
                </a:lnTo>
                <a:lnTo>
                  <a:pt x="393979" y="20066"/>
                </a:lnTo>
                <a:lnTo>
                  <a:pt x="393877" y="20193"/>
                </a:lnTo>
                <a:lnTo>
                  <a:pt x="393890" y="20447"/>
                </a:lnTo>
                <a:lnTo>
                  <a:pt x="394906" y="21590"/>
                </a:lnTo>
                <a:lnTo>
                  <a:pt x="394957" y="21717"/>
                </a:lnTo>
                <a:lnTo>
                  <a:pt x="394957" y="21463"/>
                </a:lnTo>
                <a:lnTo>
                  <a:pt x="395439" y="22098"/>
                </a:lnTo>
                <a:lnTo>
                  <a:pt x="395960" y="22098"/>
                </a:lnTo>
                <a:lnTo>
                  <a:pt x="409829" y="22098"/>
                </a:lnTo>
                <a:lnTo>
                  <a:pt x="409841" y="21971"/>
                </a:lnTo>
                <a:lnTo>
                  <a:pt x="408114" y="21463"/>
                </a:lnTo>
                <a:lnTo>
                  <a:pt x="407238" y="21209"/>
                </a:lnTo>
                <a:lnTo>
                  <a:pt x="405930" y="20955"/>
                </a:lnTo>
                <a:lnTo>
                  <a:pt x="405053" y="20447"/>
                </a:lnTo>
                <a:lnTo>
                  <a:pt x="404126" y="20193"/>
                </a:lnTo>
                <a:lnTo>
                  <a:pt x="402272" y="19685"/>
                </a:lnTo>
                <a:lnTo>
                  <a:pt x="401891" y="19685"/>
                </a:lnTo>
                <a:lnTo>
                  <a:pt x="401764" y="19812"/>
                </a:lnTo>
                <a:lnTo>
                  <a:pt x="401510" y="20193"/>
                </a:lnTo>
                <a:lnTo>
                  <a:pt x="401523" y="20066"/>
                </a:lnTo>
                <a:lnTo>
                  <a:pt x="401548" y="19507"/>
                </a:lnTo>
                <a:lnTo>
                  <a:pt x="401345" y="19558"/>
                </a:lnTo>
                <a:lnTo>
                  <a:pt x="400469" y="19939"/>
                </a:lnTo>
                <a:lnTo>
                  <a:pt x="400227" y="19939"/>
                </a:lnTo>
                <a:lnTo>
                  <a:pt x="400380" y="19812"/>
                </a:lnTo>
                <a:lnTo>
                  <a:pt x="400685" y="19685"/>
                </a:lnTo>
                <a:lnTo>
                  <a:pt x="401142" y="19431"/>
                </a:lnTo>
                <a:lnTo>
                  <a:pt x="400545" y="19685"/>
                </a:lnTo>
                <a:lnTo>
                  <a:pt x="401256" y="19304"/>
                </a:lnTo>
                <a:lnTo>
                  <a:pt x="401726" y="19050"/>
                </a:lnTo>
                <a:lnTo>
                  <a:pt x="400761" y="19304"/>
                </a:lnTo>
                <a:lnTo>
                  <a:pt x="401091" y="19177"/>
                </a:lnTo>
                <a:lnTo>
                  <a:pt x="400507" y="19304"/>
                </a:lnTo>
                <a:lnTo>
                  <a:pt x="400799" y="19050"/>
                </a:lnTo>
                <a:lnTo>
                  <a:pt x="401307" y="18796"/>
                </a:lnTo>
                <a:lnTo>
                  <a:pt x="400926" y="18669"/>
                </a:lnTo>
                <a:lnTo>
                  <a:pt x="400469" y="18542"/>
                </a:lnTo>
                <a:lnTo>
                  <a:pt x="400710" y="18415"/>
                </a:lnTo>
                <a:lnTo>
                  <a:pt x="401345" y="18415"/>
                </a:lnTo>
                <a:lnTo>
                  <a:pt x="401688" y="18542"/>
                </a:lnTo>
                <a:lnTo>
                  <a:pt x="401764" y="18923"/>
                </a:lnTo>
                <a:lnTo>
                  <a:pt x="402615" y="18415"/>
                </a:lnTo>
                <a:lnTo>
                  <a:pt x="403034" y="18161"/>
                </a:lnTo>
                <a:lnTo>
                  <a:pt x="404418" y="17145"/>
                </a:lnTo>
                <a:lnTo>
                  <a:pt x="404558" y="16891"/>
                </a:lnTo>
                <a:lnTo>
                  <a:pt x="404634" y="16764"/>
                </a:lnTo>
                <a:lnTo>
                  <a:pt x="404660" y="15748"/>
                </a:lnTo>
                <a:lnTo>
                  <a:pt x="404634" y="15621"/>
                </a:lnTo>
                <a:lnTo>
                  <a:pt x="405091" y="15748"/>
                </a:lnTo>
                <a:lnTo>
                  <a:pt x="405066" y="15621"/>
                </a:lnTo>
                <a:lnTo>
                  <a:pt x="405003" y="15367"/>
                </a:lnTo>
                <a:lnTo>
                  <a:pt x="404418" y="14605"/>
                </a:lnTo>
                <a:lnTo>
                  <a:pt x="404672" y="14605"/>
                </a:lnTo>
                <a:lnTo>
                  <a:pt x="404634" y="14732"/>
                </a:lnTo>
                <a:lnTo>
                  <a:pt x="404837" y="15113"/>
                </a:lnTo>
                <a:lnTo>
                  <a:pt x="404888" y="14732"/>
                </a:lnTo>
                <a:lnTo>
                  <a:pt x="405218" y="14859"/>
                </a:lnTo>
                <a:lnTo>
                  <a:pt x="405218" y="14986"/>
                </a:lnTo>
                <a:lnTo>
                  <a:pt x="405003" y="14986"/>
                </a:lnTo>
                <a:lnTo>
                  <a:pt x="405561" y="15621"/>
                </a:lnTo>
                <a:lnTo>
                  <a:pt x="405434" y="14605"/>
                </a:lnTo>
                <a:lnTo>
                  <a:pt x="405257" y="14224"/>
                </a:lnTo>
                <a:lnTo>
                  <a:pt x="406311" y="14312"/>
                </a:lnTo>
                <a:lnTo>
                  <a:pt x="406273" y="13716"/>
                </a:lnTo>
                <a:lnTo>
                  <a:pt x="406400" y="13589"/>
                </a:lnTo>
                <a:lnTo>
                  <a:pt x="406527" y="13843"/>
                </a:lnTo>
                <a:lnTo>
                  <a:pt x="406819" y="13970"/>
                </a:lnTo>
                <a:lnTo>
                  <a:pt x="407200" y="14605"/>
                </a:lnTo>
                <a:lnTo>
                  <a:pt x="406831" y="13589"/>
                </a:lnTo>
                <a:lnTo>
                  <a:pt x="406781" y="13462"/>
                </a:lnTo>
                <a:lnTo>
                  <a:pt x="406730" y="13335"/>
                </a:lnTo>
                <a:lnTo>
                  <a:pt x="406349" y="12954"/>
                </a:lnTo>
                <a:lnTo>
                  <a:pt x="406501" y="12700"/>
                </a:lnTo>
                <a:lnTo>
                  <a:pt x="406565" y="12573"/>
                </a:lnTo>
                <a:lnTo>
                  <a:pt x="407581" y="13081"/>
                </a:lnTo>
                <a:lnTo>
                  <a:pt x="408127" y="12700"/>
                </a:lnTo>
                <a:lnTo>
                  <a:pt x="408139" y="12573"/>
                </a:lnTo>
                <a:lnTo>
                  <a:pt x="408127" y="12446"/>
                </a:lnTo>
                <a:lnTo>
                  <a:pt x="408165" y="12319"/>
                </a:lnTo>
                <a:lnTo>
                  <a:pt x="408470" y="12687"/>
                </a:lnTo>
                <a:lnTo>
                  <a:pt x="408889" y="12319"/>
                </a:lnTo>
                <a:lnTo>
                  <a:pt x="409765" y="11557"/>
                </a:lnTo>
                <a:lnTo>
                  <a:pt x="409384" y="10922"/>
                </a:lnTo>
                <a:lnTo>
                  <a:pt x="409727" y="11049"/>
                </a:lnTo>
                <a:lnTo>
                  <a:pt x="410057" y="11049"/>
                </a:lnTo>
                <a:lnTo>
                  <a:pt x="410438" y="11176"/>
                </a:lnTo>
                <a:lnTo>
                  <a:pt x="410298" y="10922"/>
                </a:lnTo>
                <a:lnTo>
                  <a:pt x="410222" y="10795"/>
                </a:lnTo>
                <a:lnTo>
                  <a:pt x="410476" y="10922"/>
                </a:lnTo>
                <a:lnTo>
                  <a:pt x="410349" y="10795"/>
                </a:lnTo>
                <a:lnTo>
                  <a:pt x="410146" y="10668"/>
                </a:lnTo>
                <a:lnTo>
                  <a:pt x="410057" y="10541"/>
                </a:lnTo>
                <a:lnTo>
                  <a:pt x="410095" y="10668"/>
                </a:lnTo>
                <a:lnTo>
                  <a:pt x="409638" y="10287"/>
                </a:lnTo>
                <a:lnTo>
                  <a:pt x="410095" y="9652"/>
                </a:lnTo>
                <a:lnTo>
                  <a:pt x="410438" y="9652"/>
                </a:lnTo>
                <a:lnTo>
                  <a:pt x="410438" y="10033"/>
                </a:lnTo>
                <a:lnTo>
                  <a:pt x="410768" y="9779"/>
                </a:lnTo>
                <a:lnTo>
                  <a:pt x="410946" y="10033"/>
                </a:lnTo>
                <a:lnTo>
                  <a:pt x="411048" y="9779"/>
                </a:lnTo>
                <a:lnTo>
                  <a:pt x="411111" y="9652"/>
                </a:lnTo>
                <a:lnTo>
                  <a:pt x="411314" y="9271"/>
                </a:lnTo>
                <a:lnTo>
                  <a:pt x="411441" y="9017"/>
                </a:lnTo>
                <a:lnTo>
                  <a:pt x="411822" y="9652"/>
                </a:lnTo>
                <a:lnTo>
                  <a:pt x="412038" y="9525"/>
                </a:lnTo>
                <a:lnTo>
                  <a:pt x="412419" y="9525"/>
                </a:lnTo>
                <a:lnTo>
                  <a:pt x="412038" y="9017"/>
                </a:lnTo>
                <a:lnTo>
                  <a:pt x="411949" y="8890"/>
                </a:lnTo>
                <a:lnTo>
                  <a:pt x="412661" y="9525"/>
                </a:lnTo>
                <a:lnTo>
                  <a:pt x="412750" y="9017"/>
                </a:lnTo>
                <a:lnTo>
                  <a:pt x="412661" y="8763"/>
                </a:lnTo>
                <a:lnTo>
                  <a:pt x="412546" y="8382"/>
                </a:lnTo>
                <a:lnTo>
                  <a:pt x="412661" y="8636"/>
                </a:lnTo>
                <a:lnTo>
                  <a:pt x="412965" y="8636"/>
                </a:lnTo>
                <a:lnTo>
                  <a:pt x="412788" y="8382"/>
                </a:lnTo>
                <a:lnTo>
                  <a:pt x="412661" y="8255"/>
                </a:lnTo>
                <a:lnTo>
                  <a:pt x="412496" y="8128"/>
                </a:lnTo>
                <a:lnTo>
                  <a:pt x="413042" y="8001"/>
                </a:lnTo>
                <a:lnTo>
                  <a:pt x="413042" y="7874"/>
                </a:lnTo>
                <a:lnTo>
                  <a:pt x="412750" y="7747"/>
                </a:lnTo>
                <a:lnTo>
                  <a:pt x="413004" y="7747"/>
                </a:lnTo>
                <a:lnTo>
                  <a:pt x="413042" y="7874"/>
                </a:lnTo>
                <a:lnTo>
                  <a:pt x="413219" y="8255"/>
                </a:lnTo>
                <a:lnTo>
                  <a:pt x="413766" y="8255"/>
                </a:lnTo>
                <a:lnTo>
                  <a:pt x="413727" y="8001"/>
                </a:lnTo>
                <a:lnTo>
                  <a:pt x="413600" y="7747"/>
                </a:lnTo>
                <a:lnTo>
                  <a:pt x="413385" y="7493"/>
                </a:lnTo>
                <a:lnTo>
                  <a:pt x="413258" y="7340"/>
                </a:lnTo>
                <a:lnTo>
                  <a:pt x="413219" y="7493"/>
                </a:lnTo>
                <a:lnTo>
                  <a:pt x="413105" y="6985"/>
                </a:lnTo>
                <a:lnTo>
                  <a:pt x="413219" y="6731"/>
                </a:lnTo>
                <a:lnTo>
                  <a:pt x="413385" y="6858"/>
                </a:lnTo>
                <a:lnTo>
                  <a:pt x="413283" y="7239"/>
                </a:lnTo>
                <a:lnTo>
                  <a:pt x="413385" y="7493"/>
                </a:lnTo>
                <a:lnTo>
                  <a:pt x="414388" y="7493"/>
                </a:lnTo>
                <a:lnTo>
                  <a:pt x="413804" y="6985"/>
                </a:lnTo>
                <a:lnTo>
                  <a:pt x="414388" y="7239"/>
                </a:lnTo>
                <a:lnTo>
                  <a:pt x="414185" y="7239"/>
                </a:lnTo>
                <a:lnTo>
                  <a:pt x="414477" y="7493"/>
                </a:lnTo>
                <a:lnTo>
                  <a:pt x="414515" y="7112"/>
                </a:lnTo>
                <a:lnTo>
                  <a:pt x="414489" y="6985"/>
                </a:lnTo>
                <a:lnTo>
                  <a:pt x="414388" y="6858"/>
                </a:lnTo>
                <a:lnTo>
                  <a:pt x="415315" y="7620"/>
                </a:lnTo>
                <a:lnTo>
                  <a:pt x="415061" y="7112"/>
                </a:lnTo>
                <a:lnTo>
                  <a:pt x="415404" y="7493"/>
                </a:lnTo>
                <a:lnTo>
                  <a:pt x="415645" y="7112"/>
                </a:lnTo>
                <a:lnTo>
                  <a:pt x="415798" y="6858"/>
                </a:lnTo>
                <a:lnTo>
                  <a:pt x="415886" y="6731"/>
                </a:lnTo>
                <a:lnTo>
                  <a:pt x="415963" y="6604"/>
                </a:lnTo>
                <a:lnTo>
                  <a:pt x="416128" y="6350"/>
                </a:lnTo>
                <a:lnTo>
                  <a:pt x="416102" y="6007"/>
                </a:lnTo>
                <a:lnTo>
                  <a:pt x="416585" y="6350"/>
                </a:lnTo>
                <a:lnTo>
                  <a:pt x="416788" y="5969"/>
                </a:lnTo>
                <a:lnTo>
                  <a:pt x="416852" y="5842"/>
                </a:lnTo>
                <a:lnTo>
                  <a:pt x="417207" y="5207"/>
                </a:lnTo>
                <a:close/>
              </a:path>
              <a:path w="647700" h="556260">
                <a:moveTo>
                  <a:pt x="420154" y="3048"/>
                </a:moveTo>
                <a:close/>
              </a:path>
              <a:path w="647700" h="556260">
                <a:moveTo>
                  <a:pt x="421119" y="2286"/>
                </a:moveTo>
                <a:lnTo>
                  <a:pt x="420916" y="1905"/>
                </a:lnTo>
                <a:lnTo>
                  <a:pt x="421030" y="2171"/>
                </a:lnTo>
                <a:close/>
              </a:path>
              <a:path w="647700" h="556260">
                <a:moveTo>
                  <a:pt x="421424" y="0"/>
                </a:moveTo>
                <a:lnTo>
                  <a:pt x="417969" y="381"/>
                </a:lnTo>
                <a:lnTo>
                  <a:pt x="416115" y="863"/>
                </a:lnTo>
                <a:lnTo>
                  <a:pt x="416115" y="3302"/>
                </a:lnTo>
                <a:lnTo>
                  <a:pt x="416039" y="3429"/>
                </a:lnTo>
                <a:lnTo>
                  <a:pt x="415912" y="3429"/>
                </a:lnTo>
                <a:lnTo>
                  <a:pt x="415734" y="3302"/>
                </a:lnTo>
                <a:lnTo>
                  <a:pt x="415950" y="3429"/>
                </a:lnTo>
                <a:lnTo>
                  <a:pt x="416077" y="3302"/>
                </a:lnTo>
                <a:lnTo>
                  <a:pt x="416115" y="863"/>
                </a:lnTo>
                <a:lnTo>
                  <a:pt x="414985" y="1143"/>
                </a:lnTo>
                <a:lnTo>
                  <a:pt x="412623" y="1651"/>
                </a:lnTo>
                <a:lnTo>
                  <a:pt x="410972" y="2159"/>
                </a:lnTo>
                <a:lnTo>
                  <a:pt x="411048" y="2286"/>
                </a:lnTo>
                <a:lnTo>
                  <a:pt x="411187" y="2413"/>
                </a:lnTo>
                <a:lnTo>
                  <a:pt x="411111" y="2667"/>
                </a:lnTo>
                <a:lnTo>
                  <a:pt x="410946" y="2667"/>
                </a:lnTo>
                <a:lnTo>
                  <a:pt x="410984" y="2413"/>
                </a:lnTo>
                <a:lnTo>
                  <a:pt x="410857" y="2286"/>
                </a:lnTo>
                <a:lnTo>
                  <a:pt x="410730" y="2489"/>
                </a:lnTo>
                <a:lnTo>
                  <a:pt x="410730" y="3937"/>
                </a:lnTo>
                <a:lnTo>
                  <a:pt x="410400" y="3429"/>
                </a:lnTo>
                <a:lnTo>
                  <a:pt x="410692" y="3810"/>
                </a:lnTo>
                <a:lnTo>
                  <a:pt x="410730" y="3937"/>
                </a:lnTo>
                <a:lnTo>
                  <a:pt x="410730" y="2489"/>
                </a:lnTo>
                <a:lnTo>
                  <a:pt x="409968" y="3009"/>
                </a:lnTo>
                <a:lnTo>
                  <a:pt x="409841" y="3048"/>
                </a:lnTo>
                <a:lnTo>
                  <a:pt x="409638" y="3302"/>
                </a:lnTo>
                <a:lnTo>
                  <a:pt x="409346" y="3556"/>
                </a:lnTo>
                <a:lnTo>
                  <a:pt x="408876" y="3556"/>
                </a:lnTo>
                <a:lnTo>
                  <a:pt x="409765" y="4318"/>
                </a:lnTo>
                <a:lnTo>
                  <a:pt x="409257" y="4064"/>
                </a:lnTo>
                <a:lnTo>
                  <a:pt x="408749" y="3810"/>
                </a:lnTo>
                <a:lnTo>
                  <a:pt x="408838" y="3937"/>
                </a:lnTo>
                <a:lnTo>
                  <a:pt x="408876" y="4064"/>
                </a:lnTo>
                <a:lnTo>
                  <a:pt x="408813" y="3937"/>
                </a:lnTo>
                <a:lnTo>
                  <a:pt x="406857" y="4445"/>
                </a:lnTo>
                <a:lnTo>
                  <a:pt x="406679" y="5080"/>
                </a:lnTo>
                <a:lnTo>
                  <a:pt x="406984" y="5080"/>
                </a:lnTo>
                <a:lnTo>
                  <a:pt x="417271" y="5080"/>
                </a:lnTo>
                <a:lnTo>
                  <a:pt x="417690" y="4318"/>
                </a:lnTo>
                <a:lnTo>
                  <a:pt x="417753" y="4191"/>
                </a:lnTo>
                <a:lnTo>
                  <a:pt x="418007" y="4953"/>
                </a:lnTo>
                <a:lnTo>
                  <a:pt x="418350" y="4699"/>
                </a:lnTo>
                <a:lnTo>
                  <a:pt x="418515" y="4572"/>
                </a:lnTo>
                <a:lnTo>
                  <a:pt x="418096" y="4699"/>
                </a:lnTo>
                <a:lnTo>
                  <a:pt x="418604" y="4445"/>
                </a:lnTo>
                <a:lnTo>
                  <a:pt x="418858" y="4318"/>
                </a:lnTo>
                <a:lnTo>
                  <a:pt x="418426" y="4064"/>
                </a:lnTo>
                <a:lnTo>
                  <a:pt x="418350" y="4445"/>
                </a:lnTo>
                <a:lnTo>
                  <a:pt x="418236" y="4191"/>
                </a:lnTo>
                <a:lnTo>
                  <a:pt x="418122" y="3937"/>
                </a:lnTo>
                <a:lnTo>
                  <a:pt x="417842" y="3302"/>
                </a:lnTo>
                <a:lnTo>
                  <a:pt x="418350" y="2667"/>
                </a:lnTo>
                <a:lnTo>
                  <a:pt x="419188" y="3035"/>
                </a:lnTo>
                <a:lnTo>
                  <a:pt x="419315" y="3149"/>
                </a:lnTo>
                <a:lnTo>
                  <a:pt x="419315" y="2921"/>
                </a:lnTo>
                <a:lnTo>
                  <a:pt x="419442" y="3048"/>
                </a:lnTo>
                <a:lnTo>
                  <a:pt x="419531" y="3175"/>
                </a:lnTo>
                <a:lnTo>
                  <a:pt x="419608" y="3302"/>
                </a:lnTo>
                <a:lnTo>
                  <a:pt x="419608" y="3175"/>
                </a:lnTo>
                <a:lnTo>
                  <a:pt x="419862" y="3556"/>
                </a:lnTo>
                <a:lnTo>
                  <a:pt x="420027" y="3048"/>
                </a:lnTo>
                <a:lnTo>
                  <a:pt x="420027" y="2921"/>
                </a:lnTo>
                <a:lnTo>
                  <a:pt x="420192" y="2921"/>
                </a:lnTo>
                <a:lnTo>
                  <a:pt x="420573" y="2286"/>
                </a:lnTo>
                <a:lnTo>
                  <a:pt x="420662" y="2032"/>
                </a:lnTo>
                <a:lnTo>
                  <a:pt x="420789" y="2159"/>
                </a:lnTo>
                <a:lnTo>
                  <a:pt x="421005" y="2159"/>
                </a:lnTo>
                <a:lnTo>
                  <a:pt x="420903" y="2032"/>
                </a:lnTo>
                <a:lnTo>
                  <a:pt x="420789" y="1905"/>
                </a:lnTo>
                <a:lnTo>
                  <a:pt x="420763" y="1397"/>
                </a:lnTo>
                <a:lnTo>
                  <a:pt x="421424" y="0"/>
                </a:lnTo>
                <a:close/>
              </a:path>
              <a:path w="647700" h="556260">
                <a:moveTo>
                  <a:pt x="422414" y="26657"/>
                </a:moveTo>
                <a:lnTo>
                  <a:pt x="421614" y="26162"/>
                </a:lnTo>
                <a:lnTo>
                  <a:pt x="420992" y="25781"/>
                </a:lnTo>
                <a:lnTo>
                  <a:pt x="421170" y="26162"/>
                </a:lnTo>
                <a:lnTo>
                  <a:pt x="421005" y="26035"/>
                </a:lnTo>
                <a:lnTo>
                  <a:pt x="420827" y="26035"/>
                </a:lnTo>
                <a:lnTo>
                  <a:pt x="420878" y="25908"/>
                </a:lnTo>
                <a:lnTo>
                  <a:pt x="419747" y="25527"/>
                </a:lnTo>
                <a:lnTo>
                  <a:pt x="418998" y="25273"/>
                </a:lnTo>
                <a:lnTo>
                  <a:pt x="417499" y="24765"/>
                </a:lnTo>
                <a:lnTo>
                  <a:pt x="417614" y="24638"/>
                </a:lnTo>
                <a:lnTo>
                  <a:pt x="417715" y="24511"/>
                </a:lnTo>
                <a:lnTo>
                  <a:pt x="415988" y="24638"/>
                </a:lnTo>
                <a:lnTo>
                  <a:pt x="415988" y="23749"/>
                </a:lnTo>
                <a:lnTo>
                  <a:pt x="415988" y="23622"/>
                </a:lnTo>
                <a:lnTo>
                  <a:pt x="415988" y="22860"/>
                </a:lnTo>
                <a:lnTo>
                  <a:pt x="409549" y="23622"/>
                </a:lnTo>
                <a:lnTo>
                  <a:pt x="409867" y="22860"/>
                </a:lnTo>
                <a:lnTo>
                  <a:pt x="409892" y="22225"/>
                </a:lnTo>
                <a:lnTo>
                  <a:pt x="409841" y="22733"/>
                </a:lnTo>
                <a:lnTo>
                  <a:pt x="409676" y="22860"/>
                </a:lnTo>
                <a:lnTo>
                  <a:pt x="409702" y="22733"/>
                </a:lnTo>
                <a:lnTo>
                  <a:pt x="409803" y="22225"/>
                </a:lnTo>
                <a:lnTo>
                  <a:pt x="395859" y="22225"/>
                </a:lnTo>
                <a:lnTo>
                  <a:pt x="395757" y="22352"/>
                </a:lnTo>
                <a:lnTo>
                  <a:pt x="395630" y="22733"/>
                </a:lnTo>
                <a:lnTo>
                  <a:pt x="395706" y="22860"/>
                </a:lnTo>
                <a:lnTo>
                  <a:pt x="396303" y="22733"/>
                </a:lnTo>
                <a:lnTo>
                  <a:pt x="396125" y="22987"/>
                </a:lnTo>
                <a:lnTo>
                  <a:pt x="396214" y="23114"/>
                </a:lnTo>
                <a:lnTo>
                  <a:pt x="395630" y="23495"/>
                </a:lnTo>
                <a:lnTo>
                  <a:pt x="396379" y="24384"/>
                </a:lnTo>
                <a:lnTo>
                  <a:pt x="397471" y="23749"/>
                </a:lnTo>
                <a:lnTo>
                  <a:pt x="397306" y="24003"/>
                </a:lnTo>
                <a:lnTo>
                  <a:pt x="397598" y="23749"/>
                </a:lnTo>
                <a:lnTo>
                  <a:pt x="397725" y="24003"/>
                </a:lnTo>
                <a:lnTo>
                  <a:pt x="397370" y="24257"/>
                </a:lnTo>
                <a:lnTo>
                  <a:pt x="397179" y="24384"/>
                </a:lnTo>
                <a:lnTo>
                  <a:pt x="397891" y="24638"/>
                </a:lnTo>
                <a:lnTo>
                  <a:pt x="397471" y="24257"/>
                </a:lnTo>
                <a:lnTo>
                  <a:pt x="398449" y="24511"/>
                </a:lnTo>
                <a:lnTo>
                  <a:pt x="398526" y="24257"/>
                </a:lnTo>
                <a:lnTo>
                  <a:pt x="398678" y="24384"/>
                </a:lnTo>
                <a:lnTo>
                  <a:pt x="398818" y="24511"/>
                </a:lnTo>
                <a:lnTo>
                  <a:pt x="399199" y="24765"/>
                </a:lnTo>
                <a:lnTo>
                  <a:pt x="399669" y="25019"/>
                </a:lnTo>
                <a:lnTo>
                  <a:pt x="398868" y="24765"/>
                </a:lnTo>
                <a:lnTo>
                  <a:pt x="400342" y="25273"/>
                </a:lnTo>
                <a:lnTo>
                  <a:pt x="400596" y="25146"/>
                </a:lnTo>
                <a:lnTo>
                  <a:pt x="400672" y="25019"/>
                </a:lnTo>
                <a:lnTo>
                  <a:pt x="400837" y="24765"/>
                </a:lnTo>
                <a:lnTo>
                  <a:pt x="400900" y="25273"/>
                </a:lnTo>
                <a:lnTo>
                  <a:pt x="400888" y="25400"/>
                </a:lnTo>
                <a:lnTo>
                  <a:pt x="401091" y="25400"/>
                </a:lnTo>
                <a:lnTo>
                  <a:pt x="401015" y="25273"/>
                </a:lnTo>
                <a:lnTo>
                  <a:pt x="401091" y="25146"/>
                </a:lnTo>
                <a:lnTo>
                  <a:pt x="401218" y="24892"/>
                </a:lnTo>
                <a:lnTo>
                  <a:pt x="401167" y="25146"/>
                </a:lnTo>
                <a:lnTo>
                  <a:pt x="400888" y="26416"/>
                </a:lnTo>
                <a:lnTo>
                  <a:pt x="401548" y="25273"/>
                </a:lnTo>
                <a:lnTo>
                  <a:pt x="401777" y="24892"/>
                </a:lnTo>
                <a:lnTo>
                  <a:pt x="401853" y="24765"/>
                </a:lnTo>
                <a:lnTo>
                  <a:pt x="402145" y="24257"/>
                </a:lnTo>
                <a:lnTo>
                  <a:pt x="402018" y="25019"/>
                </a:lnTo>
                <a:lnTo>
                  <a:pt x="401764" y="27051"/>
                </a:lnTo>
                <a:lnTo>
                  <a:pt x="403453" y="25273"/>
                </a:lnTo>
                <a:lnTo>
                  <a:pt x="404380" y="25400"/>
                </a:lnTo>
                <a:lnTo>
                  <a:pt x="404583" y="26009"/>
                </a:lnTo>
                <a:lnTo>
                  <a:pt x="404876" y="25527"/>
                </a:lnTo>
                <a:lnTo>
                  <a:pt x="409092" y="27178"/>
                </a:lnTo>
                <a:lnTo>
                  <a:pt x="409092" y="27051"/>
                </a:lnTo>
                <a:lnTo>
                  <a:pt x="410400" y="27787"/>
                </a:lnTo>
                <a:lnTo>
                  <a:pt x="410095" y="27559"/>
                </a:lnTo>
                <a:lnTo>
                  <a:pt x="410349" y="27178"/>
                </a:lnTo>
                <a:lnTo>
                  <a:pt x="410730" y="27178"/>
                </a:lnTo>
                <a:lnTo>
                  <a:pt x="410527" y="27559"/>
                </a:lnTo>
                <a:lnTo>
                  <a:pt x="410476" y="27813"/>
                </a:lnTo>
                <a:lnTo>
                  <a:pt x="410464" y="27940"/>
                </a:lnTo>
                <a:lnTo>
                  <a:pt x="410819" y="28575"/>
                </a:lnTo>
                <a:lnTo>
                  <a:pt x="411314" y="28575"/>
                </a:lnTo>
                <a:lnTo>
                  <a:pt x="411708" y="28067"/>
                </a:lnTo>
                <a:lnTo>
                  <a:pt x="411988" y="27686"/>
                </a:lnTo>
                <a:lnTo>
                  <a:pt x="412534" y="27432"/>
                </a:lnTo>
                <a:lnTo>
                  <a:pt x="414566" y="28448"/>
                </a:lnTo>
                <a:lnTo>
                  <a:pt x="414858" y="27940"/>
                </a:lnTo>
                <a:lnTo>
                  <a:pt x="414921" y="28575"/>
                </a:lnTo>
                <a:lnTo>
                  <a:pt x="415239" y="28829"/>
                </a:lnTo>
                <a:lnTo>
                  <a:pt x="414985" y="29210"/>
                </a:lnTo>
                <a:lnTo>
                  <a:pt x="415086" y="29464"/>
                </a:lnTo>
                <a:lnTo>
                  <a:pt x="415277" y="29591"/>
                </a:lnTo>
                <a:lnTo>
                  <a:pt x="415607" y="28829"/>
                </a:lnTo>
                <a:lnTo>
                  <a:pt x="415823" y="29210"/>
                </a:lnTo>
                <a:lnTo>
                  <a:pt x="415658" y="29337"/>
                </a:lnTo>
                <a:lnTo>
                  <a:pt x="415785" y="29464"/>
                </a:lnTo>
                <a:lnTo>
                  <a:pt x="415912" y="29464"/>
                </a:lnTo>
                <a:lnTo>
                  <a:pt x="416039" y="29591"/>
                </a:lnTo>
                <a:lnTo>
                  <a:pt x="416331" y="29591"/>
                </a:lnTo>
                <a:lnTo>
                  <a:pt x="416585" y="29337"/>
                </a:lnTo>
                <a:lnTo>
                  <a:pt x="416814" y="28829"/>
                </a:lnTo>
                <a:lnTo>
                  <a:pt x="416877" y="28702"/>
                </a:lnTo>
                <a:lnTo>
                  <a:pt x="417004" y="30099"/>
                </a:lnTo>
                <a:lnTo>
                  <a:pt x="417080" y="30226"/>
                </a:lnTo>
                <a:lnTo>
                  <a:pt x="417969" y="30353"/>
                </a:lnTo>
                <a:lnTo>
                  <a:pt x="418680" y="30353"/>
                </a:lnTo>
                <a:lnTo>
                  <a:pt x="419061" y="30734"/>
                </a:lnTo>
                <a:lnTo>
                  <a:pt x="418807" y="30353"/>
                </a:lnTo>
                <a:lnTo>
                  <a:pt x="419404" y="30226"/>
                </a:lnTo>
                <a:lnTo>
                  <a:pt x="419481" y="30099"/>
                </a:lnTo>
                <a:lnTo>
                  <a:pt x="420027" y="29718"/>
                </a:lnTo>
                <a:lnTo>
                  <a:pt x="420204" y="29972"/>
                </a:lnTo>
                <a:lnTo>
                  <a:pt x="419950" y="30607"/>
                </a:lnTo>
                <a:lnTo>
                  <a:pt x="420662" y="30099"/>
                </a:lnTo>
                <a:lnTo>
                  <a:pt x="420662" y="33147"/>
                </a:lnTo>
                <a:lnTo>
                  <a:pt x="421170" y="30353"/>
                </a:lnTo>
                <a:lnTo>
                  <a:pt x="421297" y="30353"/>
                </a:lnTo>
                <a:lnTo>
                  <a:pt x="421335" y="30861"/>
                </a:lnTo>
                <a:lnTo>
                  <a:pt x="421449" y="30353"/>
                </a:lnTo>
                <a:lnTo>
                  <a:pt x="421513" y="30099"/>
                </a:lnTo>
                <a:lnTo>
                  <a:pt x="422275" y="27178"/>
                </a:lnTo>
                <a:lnTo>
                  <a:pt x="422313" y="27051"/>
                </a:lnTo>
                <a:lnTo>
                  <a:pt x="422414" y="26657"/>
                </a:lnTo>
                <a:close/>
              </a:path>
              <a:path w="647700" h="556260">
                <a:moveTo>
                  <a:pt x="596252" y="544093"/>
                </a:moveTo>
                <a:lnTo>
                  <a:pt x="595960" y="544474"/>
                </a:lnTo>
                <a:lnTo>
                  <a:pt x="596087" y="544347"/>
                </a:lnTo>
                <a:lnTo>
                  <a:pt x="596252" y="544093"/>
                </a:lnTo>
                <a:close/>
              </a:path>
              <a:path w="647700" h="556260">
                <a:moveTo>
                  <a:pt x="597903" y="550722"/>
                </a:moveTo>
                <a:lnTo>
                  <a:pt x="597852" y="550849"/>
                </a:lnTo>
                <a:lnTo>
                  <a:pt x="597903" y="550722"/>
                </a:lnTo>
                <a:close/>
              </a:path>
              <a:path w="647700" h="556260">
                <a:moveTo>
                  <a:pt x="602361" y="553834"/>
                </a:moveTo>
                <a:lnTo>
                  <a:pt x="602234" y="553885"/>
                </a:lnTo>
                <a:lnTo>
                  <a:pt x="602361" y="553923"/>
                </a:lnTo>
                <a:close/>
              </a:path>
              <a:path w="647700" h="556260">
                <a:moveTo>
                  <a:pt x="606653" y="548411"/>
                </a:moveTo>
                <a:lnTo>
                  <a:pt x="606602" y="548030"/>
                </a:lnTo>
                <a:lnTo>
                  <a:pt x="606488" y="548157"/>
                </a:lnTo>
                <a:lnTo>
                  <a:pt x="606399" y="548411"/>
                </a:lnTo>
                <a:lnTo>
                  <a:pt x="606653" y="548411"/>
                </a:lnTo>
                <a:close/>
              </a:path>
              <a:path w="647700" h="556260">
                <a:moveTo>
                  <a:pt x="608965" y="548576"/>
                </a:moveTo>
                <a:close/>
              </a:path>
              <a:path w="647700" h="556260">
                <a:moveTo>
                  <a:pt x="609180" y="548487"/>
                </a:moveTo>
                <a:lnTo>
                  <a:pt x="609053" y="548538"/>
                </a:lnTo>
                <a:lnTo>
                  <a:pt x="609003" y="548665"/>
                </a:lnTo>
                <a:lnTo>
                  <a:pt x="609092" y="548792"/>
                </a:lnTo>
                <a:lnTo>
                  <a:pt x="609180" y="548487"/>
                </a:lnTo>
                <a:close/>
              </a:path>
              <a:path w="647700" h="556260">
                <a:moveTo>
                  <a:pt x="612876" y="548284"/>
                </a:moveTo>
                <a:lnTo>
                  <a:pt x="612838" y="547903"/>
                </a:lnTo>
                <a:lnTo>
                  <a:pt x="612876" y="548284"/>
                </a:lnTo>
                <a:close/>
              </a:path>
              <a:path w="647700" h="556260">
                <a:moveTo>
                  <a:pt x="615518" y="547077"/>
                </a:moveTo>
                <a:lnTo>
                  <a:pt x="615188" y="547141"/>
                </a:lnTo>
                <a:lnTo>
                  <a:pt x="615467" y="547243"/>
                </a:lnTo>
                <a:lnTo>
                  <a:pt x="615518" y="547077"/>
                </a:lnTo>
                <a:close/>
              </a:path>
              <a:path w="647700" h="556260">
                <a:moveTo>
                  <a:pt x="615988" y="547014"/>
                </a:moveTo>
                <a:lnTo>
                  <a:pt x="615657" y="546633"/>
                </a:lnTo>
                <a:lnTo>
                  <a:pt x="615518" y="547077"/>
                </a:lnTo>
                <a:lnTo>
                  <a:pt x="615988" y="547014"/>
                </a:lnTo>
                <a:close/>
              </a:path>
              <a:path w="647700" h="556260">
                <a:moveTo>
                  <a:pt x="625589" y="540283"/>
                </a:moveTo>
                <a:close/>
              </a:path>
              <a:path w="647700" h="556260">
                <a:moveTo>
                  <a:pt x="626960" y="539699"/>
                </a:moveTo>
                <a:lnTo>
                  <a:pt x="626884" y="539394"/>
                </a:lnTo>
                <a:lnTo>
                  <a:pt x="626884" y="539267"/>
                </a:lnTo>
                <a:lnTo>
                  <a:pt x="626719" y="539013"/>
                </a:lnTo>
                <a:lnTo>
                  <a:pt x="626389" y="539267"/>
                </a:lnTo>
                <a:lnTo>
                  <a:pt x="626960" y="539699"/>
                </a:lnTo>
                <a:close/>
              </a:path>
              <a:path w="647700" h="556260">
                <a:moveTo>
                  <a:pt x="627011" y="539483"/>
                </a:moveTo>
                <a:lnTo>
                  <a:pt x="626884" y="539394"/>
                </a:lnTo>
                <a:lnTo>
                  <a:pt x="627011" y="539483"/>
                </a:lnTo>
                <a:close/>
              </a:path>
              <a:path w="647700" h="556260">
                <a:moveTo>
                  <a:pt x="629920" y="545490"/>
                </a:moveTo>
                <a:lnTo>
                  <a:pt x="629234" y="545261"/>
                </a:lnTo>
                <a:lnTo>
                  <a:pt x="629412" y="546125"/>
                </a:lnTo>
                <a:lnTo>
                  <a:pt x="629920" y="545490"/>
                </a:lnTo>
                <a:close/>
              </a:path>
              <a:path w="647700" h="556260">
                <a:moveTo>
                  <a:pt x="631774" y="543077"/>
                </a:moveTo>
                <a:lnTo>
                  <a:pt x="631532" y="542823"/>
                </a:lnTo>
                <a:lnTo>
                  <a:pt x="631304" y="542569"/>
                </a:lnTo>
                <a:lnTo>
                  <a:pt x="631228" y="542696"/>
                </a:lnTo>
                <a:lnTo>
                  <a:pt x="631177" y="542823"/>
                </a:lnTo>
                <a:lnTo>
                  <a:pt x="631482" y="542823"/>
                </a:lnTo>
                <a:lnTo>
                  <a:pt x="631774" y="543077"/>
                </a:lnTo>
                <a:close/>
              </a:path>
              <a:path w="647700" h="556260">
                <a:moveTo>
                  <a:pt x="632447" y="541680"/>
                </a:moveTo>
                <a:lnTo>
                  <a:pt x="632193" y="541426"/>
                </a:lnTo>
                <a:lnTo>
                  <a:pt x="632155" y="541680"/>
                </a:lnTo>
                <a:lnTo>
                  <a:pt x="632447" y="541680"/>
                </a:lnTo>
                <a:close/>
              </a:path>
              <a:path w="647700" h="556260">
                <a:moveTo>
                  <a:pt x="634212" y="537641"/>
                </a:moveTo>
                <a:lnTo>
                  <a:pt x="633831" y="537540"/>
                </a:lnTo>
                <a:lnTo>
                  <a:pt x="634174" y="537641"/>
                </a:lnTo>
                <a:close/>
              </a:path>
              <a:path w="647700" h="556260">
                <a:moveTo>
                  <a:pt x="634555" y="537768"/>
                </a:moveTo>
                <a:lnTo>
                  <a:pt x="634250" y="537641"/>
                </a:lnTo>
                <a:lnTo>
                  <a:pt x="634555" y="537768"/>
                </a:lnTo>
                <a:close/>
              </a:path>
              <a:path w="647700" h="556260">
                <a:moveTo>
                  <a:pt x="634669" y="539267"/>
                </a:moveTo>
                <a:lnTo>
                  <a:pt x="634174" y="538886"/>
                </a:lnTo>
                <a:lnTo>
                  <a:pt x="634174" y="538632"/>
                </a:lnTo>
                <a:lnTo>
                  <a:pt x="633996" y="538886"/>
                </a:lnTo>
                <a:lnTo>
                  <a:pt x="634301" y="539013"/>
                </a:lnTo>
                <a:lnTo>
                  <a:pt x="634174" y="539140"/>
                </a:lnTo>
                <a:lnTo>
                  <a:pt x="634669" y="539267"/>
                </a:lnTo>
                <a:close/>
              </a:path>
              <a:path w="647700" h="556260">
                <a:moveTo>
                  <a:pt x="640778" y="513994"/>
                </a:moveTo>
                <a:lnTo>
                  <a:pt x="640232" y="513994"/>
                </a:lnTo>
                <a:lnTo>
                  <a:pt x="640702" y="514121"/>
                </a:lnTo>
                <a:lnTo>
                  <a:pt x="640778" y="513994"/>
                </a:lnTo>
                <a:close/>
              </a:path>
              <a:path w="647700" h="556260">
                <a:moveTo>
                  <a:pt x="644944" y="515391"/>
                </a:moveTo>
                <a:lnTo>
                  <a:pt x="643382" y="514883"/>
                </a:lnTo>
                <a:lnTo>
                  <a:pt x="640702" y="514121"/>
                </a:lnTo>
                <a:lnTo>
                  <a:pt x="639838" y="515518"/>
                </a:lnTo>
                <a:lnTo>
                  <a:pt x="640143" y="515518"/>
                </a:lnTo>
                <a:lnTo>
                  <a:pt x="644347" y="515518"/>
                </a:lnTo>
                <a:lnTo>
                  <a:pt x="644436" y="515391"/>
                </a:lnTo>
                <a:lnTo>
                  <a:pt x="644944" y="515391"/>
                </a:lnTo>
                <a:close/>
              </a:path>
              <a:path w="647700" h="556260">
                <a:moveTo>
                  <a:pt x="647166" y="516153"/>
                </a:moveTo>
                <a:lnTo>
                  <a:pt x="646049" y="515899"/>
                </a:lnTo>
                <a:lnTo>
                  <a:pt x="644918" y="515645"/>
                </a:lnTo>
                <a:lnTo>
                  <a:pt x="639978" y="515645"/>
                </a:lnTo>
                <a:lnTo>
                  <a:pt x="639889" y="515899"/>
                </a:lnTo>
                <a:lnTo>
                  <a:pt x="639724" y="515772"/>
                </a:lnTo>
                <a:lnTo>
                  <a:pt x="638213" y="519709"/>
                </a:lnTo>
                <a:lnTo>
                  <a:pt x="637921" y="519328"/>
                </a:lnTo>
                <a:lnTo>
                  <a:pt x="637870" y="521360"/>
                </a:lnTo>
                <a:lnTo>
                  <a:pt x="636270" y="521360"/>
                </a:lnTo>
                <a:lnTo>
                  <a:pt x="635393" y="528472"/>
                </a:lnTo>
                <a:lnTo>
                  <a:pt x="634974" y="528218"/>
                </a:lnTo>
                <a:lnTo>
                  <a:pt x="634758" y="528091"/>
                </a:lnTo>
                <a:lnTo>
                  <a:pt x="634542" y="527964"/>
                </a:lnTo>
                <a:lnTo>
                  <a:pt x="634174" y="527964"/>
                </a:lnTo>
                <a:lnTo>
                  <a:pt x="634377" y="528091"/>
                </a:lnTo>
                <a:lnTo>
                  <a:pt x="634631" y="528091"/>
                </a:lnTo>
                <a:lnTo>
                  <a:pt x="634669" y="528218"/>
                </a:lnTo>
                <a:lnTo>
                  <a:pt x="633869" y="527964"/>
                </a:lnTo>
                <a:lnTo>
                  <a:pt x="632650" y="530885"/>
                </a:lnTo>
                <a:lnTo>
                  <a:pt x="632231" y="531266"/>
                </a:lnTo>
                <a:lnTo>
                  <a:pt x="631101" y="532917"/>
                </a:lnTo>
                <a:lnTo>
                  <a:pt x="629462" y="534695"/>
                </a:lnTo>
                <a:lnTo>
                  <a:pt x="628865" y="536600"/>
                </a:lnTo>
                <a:lnTo>
                  <a:pt x="628865" y="536981"/>
                </a:lnTo>
                <a:lnTo>
                  <a:pt x="629158" y="536854"/>
                </a:lnTo>
                <a:lnTo>
                  <a:pt x="626973" y="538124"/>
                </a:lnTo>
                <a:lnTo>
                  <a:pt x="627062" y="539521"/>
                </a:lnTo>
                <a:lnTo>
                  <a:pt x="627062" y="539775"/>
                </a:lnTo>
                <a:lnTo>
                  <a:pt x="627227" y="539902"/>
                </a:lnTo>
                <a:lnTo>
                  <a:pt x="626986" y="539775"/>
                </a:lnTo>
                <a:lnTo>
                  <a:pt x="626262" y="539394"/>
                </a:lnTo>
                <a:lnTo>
                  <a:pt x="626643" y="539775"/>
                </a:lnTo>
                <a:lnTo>
                  <a:pt x="625500" y="539394"/>
                </a:lnTo>
                <a:lnTo>
                  <a:pt x="625868" y="540156"/>
                </a:lnTo>
                <a:lnTo>
                  <a:pt x="625843" y="540410"/>
                </a:lnTo>
                <a:lnTo>
                  <a:pt x="625589" y="540308"/>
                </a:lnTo>
                <a:lnTo>
                  <a:pt x="625843" y="541426"/>
                </a:lnTo>
                <a:lnTo>
                  <a:pt x="623354" y="540918"/>
                </a:lnTo>
                <a:lnTo>
                  <a:pt x="624192" y="542315"/>
                </a:lnTo>
                <a:lnTo>
                  <a:pt x="623951" y="542061"/>
                </a:lnTo>
                <a:lnTo>
                  <a:pt x="623900" y="542188"/>
                </a:lnTo>
                <a:lnTo>
                  <a:pt x="623773" y="542315"/>
                </a:lnTo>
                <a:lnTo>
                  <a:pt x="623989" y="542442"/>
                </a:lnTo>
                <a:lnTo>
                  <a:pt x="624039" y="542569"/>
                </a:lnTo>
                <a:lnTo>
                  <a:pt x="623189" y="542696"/>
                </a:lnTo>
                <a:lnTo>
                  <a:pt x="621677" y="543585"/>
                </a:lnTo>
                <a:lnTo>
                  <a:pt x="617588" y="546506"/>
                </a:lnTo>
                <a:lnTo>
                  <a:pt x="617169" y="546252"/>
                </a:lnTo>
                <a:lnTo>
                  <a:pt x="617296" y="547014"/>
                </a:lnTo>
                <a:lnTo>
                  <a:pt x="617512" y="547522"/>
                </a:lnTo>
                <a:lnTo>
                  <a:pt x="617207" y="547522"/>
                </a:lnTo>
                <a:lnTo>
                  <a:pt x="617258" y="547268"/>
                </a:lnTo>
                <a:lnTo>
                  <a:pt x="617131" y="547268"/>
                </a:lnTo>
                <a:lnTo>
                  <a:pt x="617169" y="546887"/>
                </a:lnTo>
                <a:lnTo>
                  <a:pt x="617029" y="547014"/>
                </a:lnTo>
                <a:lnTo>
                  <a:pt x="617004" y="547268"/>
                </a:lnTo>
                <a:lnTo>
                  <a:pt x="616712" y="547141"/>
                </a:lnTo>
                <a:lnTo>
                  <a:pt x="616750" y="546887"/>
                </a:lnTo>
                <a:lnTo>
                  <a:pt x="616966" y="547014"/>
                </a:lnTo>
                <a:lnTo>
                  <a:pt x="616902" y="546887"/>
                </a:lnTo>
                <a:lnTo>
                  <a:pt x="616623" y="546252"/>
                </a:lnTo>
                <a:lnTo>
                  <a:pt x="616496" y="546887"/>
                </a:lnTo>
                <a:lnTo>
                  <a:pt x="616458" y="547649"/>
                </a:lnTo>
                <a:lnTo>
                  <a:pt x="615467" y="547243"/>
                </a:lnTo>
                <a:lnTo>
                  <a:pt x="615276" y="547903"/>
                </a:lnTo>
                <a:lnTo>
                  <a:pt x="615111" y="547903"/>
                </a:lnTo>
                <a:lnTo>
                  <a:pt x="615061" y="547649"/>
                </a:lnTo>
                <a:lnTo>
                  <a:pt x="614857" y="547395"/>
                </a:lnTo>
                <a:lnTo>
                  <a:pt x="614692" y="546760"/>
                </a:lnTo>
                <a:lnTo>
                  <a:pt x="614807" y="548411"/>
                </a:lnTo>
                <a:lnTo>
                  <a:pt x="614768" y="548665"/>
                </a:lnTo>
                <a:lnTo>
                  <a:pt x="614984" y="548665"/>
                </a:lnTo>
                <a:lnTo>
                  <a:pt x="614946" y="548792"/>
                </a:lnTo>
                <a:lnTo>
                  <a:pt x="614641" y="548792"/>
                </a:lnTo>
                <a:lnTo>
                  <a:pt x="614438" y="548919"/>
                </a:lnTo>
                <a:lnTo>
                  <a:pt x="614057" y="548411"/>
                </a:lnTo>
                <a:lnTo>
                  <a:pt x="613956" y="548284"/>
                </a:lnTo>
                <a:lnTo>
                  <a:pt x="613676" y="547903"/>
                </a:lnTo>
                <a:lnTo>
                  <a:pt x="613384" y="548030"/>
                </a:lnTo>
                <a:lnTo>
                  <a:pt x="613041" y="548030"/>
                </a:lnTo>
                <a:lnTo>
                  <a:pt x="612876" y="548284"/>
                </a:lnTo>
                <a:lnTo>
                  <a:pt x="612800" y="548411"/>
                </a:lnTo>
                <a:lnTo>
                  <a:pt x="612711" y="547776"/>
                </a:lnTo>
                <a:lnTo>
                  <a:pt x="610984" y="548411"/>
                </a:lnTo>
                <a:lnTo>
                  <a:pt x="610946" y="548919"/>
                </a:lnTo>
                <a:lnTo>
                  <a:pt x="610565" y="548538"/>
                </a:lnTo>
                <a:lnTo>
                  <a:pt x="610184" y="548157"/>
                </a:lnTo>
                <a:lnTo>
                  <a:pt x="610146" y="548538"/>
                </a:lnTo>
                <a:lnTo>
                  <a:pt x="609930" y="548284"/>
                </a:lnTo>
                <a:lnTo>
                  <a:pt x="610057" y="548538"/>
                </a:lnTo>
                <a:lnTo>
                  <a:pt x="610222" y="549300"/>
                </a:lnTo>
                <a:lnTo>
                  <a:pt x="609422" y="549427"/>
                </a:lnTo>
                <a:lnTo>
                  <a:pt x="609130" y="549300"/>
                </a:lnTo>
                <a:lnTo>
                  <a:pt x="609307" y="549173"/>
                </a:lnTo>
                <a:lnTo>
                  <a:pt x="609473" y="549046"/>
                </a:lnTo>
                <a:lnTo>
                  <a:pt x="608965" y="548919"/>
                </a:lnTo>
                <a:lnTo>
                  <a:pt x="608965" y="548792"/>
                </a:lnTo>
                <a:lnTo>
                  <a:pt x="609003" y="548665"/>
                </a:lnTo>
                <a:lnTo>
                  <a:pt x="608545" y="548919"/>
                </a:lnTo>
                <a:lnTo>
                  <a:pt x="607834" y="549173"/>
                </a:lnTo>
                <a:lnTo>
                  <a:pt x="607898" y="548919"/>
                </a:lnTo>
                <a:lnTo>
                  <a:pt x="607936" y="548792"/>
                </a:lnTo>
                <a:lnTo>
                  <a:pt x="608037" y="548411"/>
                </a:lnTo>
                <a:lnTo>
                  <a:pt x="607783" y="548411"/>
                </a:lnTo>
                <a:lnTo>
                  <a:pt x="607529" y="548030"/>
                </a:lnTo>
                <a:lnTo>
                  <a:pt x="607402" y="548792"/>
                </a:lnTo>
                <a:lnTo>
                  <a:pt x="607237" y="548030"/>
                </a:lnTo>
                <a:lnTo>
                  <a:pt x="606983" y="547903"/>
                </a:lnTo>
                <a:lnTo>
                  <a:pt x="606526" y="548792"/>
                </a:lnTo>
                <a:lnTo>
                  <a:pt x="606602" y="548538"/>
                </a:lnTo>
                <a:lnTo>
                  <a:pt x="606399" y="548411"/>
                </a:lnTo>
                <a:lnTo>
                  <a:pt x="606361" y="548919"/>
                </a:lnTo>
                <a:lnTo>
                  <a:pt x="605891" y="548665"/>
                </a:lnTo>
                <a:lnTo>
                  <a:pt x="605980" y="549173"/>
                </a:lnTo>
                <a:lnTo>
                  <a:pt x="605751" y="548792"/>
                </a:lnTo>
                <a:lnTo>
                  <a:pt x="605853" y="548284"/>
                </a:lnTo>
                <a:lnTo>
                  <a:pt x="605599" y="547903"/>
                </a:lnTo>
                <a:lnTo>
                  <a:pt x="605434" y="548157"/>
                </a:lnTo>
                <a:lnTo>
                  <a:pt x="605320" y="548411"/>
                </a:lnTo>
                <a:lnTo>
                  <a:pt x="605243" y="548792"/>
                </a:lnTo>
                <a:lnTo>
                  <a:pt x="605205" y="548970"/>
                </a:lnTo>
                <a:lnTo>
                  <a:pt x="605142" y="549300"/>
                </a:lnTo>
                <a:lnTo>
                  <a:pt x="605015" y="549300"/>
                </a:lnTo>
                <a:lnTo>
                  <a:pt x="604710" y="549427"/>
                </a:lnTo>
                <a:lnTo>
                  <a:pt x="604710" y="549173"/>
                </a:lnTo>
                <a:lnTo>
                  <a:pt x="605205" y="548970"/>
                </a:lnTo>
                <a:lnTo>
                  <a:pt x="605205" y="548754"/>
                </a:lnTo>
                <a:lnTo>
                  <a:pt x="604710" y="548157"/>
                </a:lnTo>
                <a:lnTo>
                  <a:pt x="604507" y="547903"/>
                </a:lnTo>
                <a:lnTo>
                  <a:pt x="604507" y="548157"/>
                </a:lnTo>
                <a:lnTo>
                  <a:pt x="604469" y="548792"/>
                </a:lnTo>
                <a:lnTo>
                  <a:pt x="604380" y="548538"/>
                </a:lnTo>
                <a:lnTo>
                  <a:pt x="604342" y="548284"/>
                </a:lnTo>
                <a:lnTo>
                  <a:pt x="604291" y="548030"/>
                </a:lnTo>
                <a:lnTo>
                  <a:pt x="604494" y="548144"/>
                </a:lnTo>
                <a:lnTo>
                  <a:pt x="604507" y="547776"/>
                </a:lnTo>
                <a:lnTo>
                  <a:pt x="604088" y="548030"/>
                </a:lnTo>
                <a:lnTo>
                  <a:pt x="604253" y="547522"/>
                </a:lnTo>
                <a:lnTo>
                  <a:pt x="603961" y="548284"/>
                </a:lnTo>
                <a:lnTo>
                  <a:pt x="603961" y="547522"/>
                </a:lnTo>
                <a:lnTo>
                  <a:pt x="603961" y="547141"/>
                </a:lnTo>
                <a:lnTo>
                  <a:pt x="603745" y="547522"/>
                </a:lnTo>
                <a:lnTo>
                  <a:pt x="603758" y="547395"/>
                </a:lnTo>
                <a:lnTo>
                  <a:pt x="603796" y="547141"/>
                </a:lnTo>
                <a:lnTo>
                  <a:pt x="602234" y="547268"/>
                </a:lnTo>
                <a:lnTo>
                  <a:pt x="602068" y="547395"/>
                </a:lnTo>
                <a:lnTo>
                  <a:pt x="602145" y="546887"/>
                </a:lnTo>
                <a:lnTo>
                  <a:pt x="602170" y="546760"/>
                </a:lnTo>
                <a:lnTo>
                  <a:pt x="602195" y="546633"/>
                </a:lnTo>
                <a:lnTo>
                  <a:pt x="599541" y="546760"/>
                </a:lnTo>
                <a:lnTo>
                  <a:pt x="600125" y="546125"/>
                </a:lnTo>
                <a:lnTo>
                  <a:pt x="599452" y="545744"/>
                </a:lnTo>
                <a:lnTo>
                  <a:pt x="599833" y="546125"/>
                </a:lnTo>
                <a:lnTo>
                  <a:pt x="599554" y="545871"/>
                </a:lnTo>
                <a:lnTo>
                  <a:pt x="599122" y="545490"/>
                </a:lnTo>
                <a:lnTo>
                  <a:pt x="599071" y="545998"/>
                </a:lnTo>
                <a:lnTo>
                  <a:pt x="599249" y="545871"/>
                </a:lnTo>
                <a:lnTo>
                  <a:pt x="599414" y="545998"/>
                </a:lnTo>
                <a:lnTo>
                  <a:pt x="598576" y="546887"/>
                </a:lnTo>
                <a:lnTo>
                  <a:pt x="597649" y="546633"/>
                </a:lnTo>
                <a:lnTo>
                  <a:pt x="597674" y="545757"/>
                </a:lnTo>
                <a:lnTo>
                  <a:pt x="597687" y="545617"/>
                </a:lnTo>
                <a:lnTo>
                  <a:pt x="597649" y="545490"/>
                </a:lnTo>
                <a:lnTo>
                  <a:pt x="597776" y="545236"/>
                </a:lnTo>
                <a:lnTo>
                  <a:pt x="597839" y="544982"/>
                </a:lnTo>
                <a:lnTo>
                  <a:pt x="597941" y="544855"/>
                </a:lnTo>
                <a:lnTo>
                  <a:pt x="597395" y="544855"/>
                </a:lnTo>
                <a:lnTo>
                  <a:pt x="597268" y="544982"/>
                </a:lnTo>
                <a:lnTo>
                  <a:pt x="597357" y="544842"/>
                </a:lnTo>
                <a:lnTo>
                  <a:pt x="596912" y="544728"/>
                </a:lnTo>
                <a:lnTo>
                  <a:pt x="596430" y="544601"/>
                </a:lnTo>
                <a:lnTo>
                  <a:pt x="596176" y="544601"/>
                </a:lnTo>
                <a:lnTo>
                  <a:pt x="596252" y="544220"/>
                </a:lnTo>
                <a:lnTo>
                  <a:pt x="596214" y="544347"/>
                </a:lnTo>
                <a:lnTo>
                  <a:pt x="596023" y="544436"/>
                </a:lnTo>
                <a:lnTo>
                  <a:pt x="595922" y="544601"/>
                </a:lnTo>
                <a:lnTo>
                  <a:pt x="595579" y="544728"/>
                </a:lnTo>
                <a:lnTo>
                  <a:pt x="593775" y="544347"/>
                </a:lnTo>
                <a:lnTo>
                  <a:pt x="595249" y="547903"/>
                </a:lnTo>
                <a:lnTo>
                  <a:pt x="598030" y="550570"/>
                </a:lnTo>
                <a:lnTo>
                  <a:pt x="600049" y="552602"/>
                </a:lnTo>
                <a:lnTo>
                  <a:pt x="602526" y="554126"/>
                </a:lnTo>
                <a:lnTo>
                  <a:pt x="602195" y="553872"/>
                </a:lnTo>
                <a:lnTo>
                  <a:pt x="602234" y="553491"/>
                </a:lnTo>
                <a:lnTo>
                  <a:pt x="602526" y="553364"/>
                </a:lnTo>
                <a:lnTo>
                  <a:pt x="602399" y="553618"/>
                </a:lnTo>
                <a:lnTo>
                  <a:pt x="602399" y="553872"/>
                </a:lnTo>
                <a:lnTo>
                  <a:pt x="602742" y="553872"/>
                </a:lnTo>
                <a:lnTo>
                  <a:pt x="603910" y="554253"/>
                </a:lnTo>
                <a:lnTo>
                  <a:pt x="605015" y="554253"/>
                </a:lnTo>
                <a:lnTo>
                  <a:pt x="605472" y="554634"/>
                </a:lnTo>
                <a:lnTo>
                  <a:pt x="605218" y="553491"/>
                </a:lnTo>
                <a:lnTo>
                  <a:pt x="605764" y="554634"/>
                </a:lnTo>
                <a:lnTo>
                  <a:pt x="605828" y="554507"/>
                </a:lnTo>
                <a:lnTo>
                  <a:pt x="608253" y="555650"/>
                </a:lnTo>
                <a:lnTo>
                  <a:pt x="609180" y="555142"/>
                </a:lnTo>
                <a:lnTo>
                  <a:pt x="608799" y="554888"/>
                </a:lnTo>
                <a:lnTo>
                  <a:pt x="609346" y="554761"/>
                </a:lnTo>
                <a:lnTo>
                  <a:pt x="609307" y="554380"/>
                </a:lnTo>
                <a:lnTo>
                  <a:pt x="609307" y="554253"/>
                </a:lnTo>
                <a:lnTo>
                  <a:pt x="609727" y="555015"/>
                </a:lnTo>
                <a:lnTo>
                  <a:pt x="609676" y="554253"/>
                </a:lnTo>
                <a:lnTo>
                  <a:pt x="609765" y="553999"/>
                </a:lnTo>
                <a:lnTo>
                  <a:pt x="609981" y="553745"/>
                </a:lnTo>
                <a:lnTo>
                  <a:pt x="609803" y="554126"/>
                </a:lnTo>
                <a:lnTo>
                  <a:pt x="610108" y="553745"/>
                </a:lnTo>
                <a:lnTo>
                  <a:pt x="610476" y="553491"/>
                </a:lnTo>
                <a:lnTo>
                  <a:pt x="613041" y="552983"/>
                </a:lnTo>
                <a:lnTo>
                  <a:pt x="613295" y="553618"/>
                </a:lnTo>
                <a:lnTo>
                  <a:pt x="615607" y="553491"/>
                </a:lnTo>
                <a:lnTo>
                  <a:pt x="615861" y="553237"/>
                </a:lnTo>
                <a:lnTo>
                  <a:pt x="616839" y="553110"/>
                </a:lnTo>
                <a:lnTo>
                  <a:pt x="616712" y="552729"/>
                </a:lnTo>
                <a:lnTo>
                  <a:pt x="618185" y="552030"/>
                </a:lnTo>
                <a:lnTo>
                  <a:pt x="618985" y="552602"/>
                </a:lnTo>
                <a:lnTo>
                  <a:pt x="618731" y="552094"/>
                </a:lnTo>
                <a:lnTo>
                  <a:pt x="619188" y="552348"/>
                </a:lnTo>
                <a:lnTo>
                  <a:pt x="619404" y="552602"/>
                </a:lnTo>
                <a:lnTo>
                  <a:pt x="619315" y="552221"/>
                </a:lnTo>
                <a:lnTo>
                  <a:pt x="619544" y="552094"/>
                </a:lnTo>
                <a:lnTo>
                  <a:pt x="620014" y="551840"/>
                </a:lnTo>
                <a:lnTo>
                  <a:pt x="620242" y="551713"/>
                </a:lnTo>
                <a:lnTo>
                  <a:pt x="621042" y="550951"/>
                </a:lnTo>
                <a:lnTo>
                  <a:pt x="622249" y="550062"/>
                </a:lnTo>
                <a:lnTo>
                  <a:pt x="622769" y="549681"/>
                </a:lnTo>
                <a:lnTo>
                  <a:pt x="622909" y="549935"/>
                </a:lnTo>
                <a:lnTo>
                  <a:pt x="623062" y="550189"/>
                </a:lnTo>
                <a:lnTo>
                  <a:pt x="623023" y="549935"/>
                </a:lnTo>
                <a:lnTo>
                  <a:pt x="623316" y="549935"/>
                </a:lnTo>
                <a:lnTo>
                  <a:pt x="623125" y="549681"/>
                </a:lnTo>
                <a:lnTo>
                  <a:pt x="622896" y="549427"/>
                </a:lnTo>
                <a:lnTo>
                  <a:pt x="622795" y="549300"/>
                </a:lnTo>
                <a:lnTo>
                  <a:pt x="622719" y="549046"/>
                </a:lnTo>
                <a:lnTo>
                  <a:pt x="623227" y="549300"/>
                </a:lnTo>
                <a:lnTo>
                  <a:pt x="623189" y="549173"/>
                </a:lnTo>
                <a:lnTo>
                  <a:pt x="623392" y="549300"/>
                </a:lnTo>
                <a:lnTo>
                  <a:pt x="623900" y="549554"/>
                </a:lnTo>
                <a:lnTo>
                  <a:pt x="623735" y="549808"/>
                </a:lnTo>
                <a:lnTo>
                  <a:pt x="623951" y="549808"/>
                </a:lnTo>
                <a:lnTo>
                  <a:pt x="624243" y="549173"/>
                </a:lnTo>
                <a:lnTo>
                  <a:pt x="624306" y="549046"/>
                </a:lnTo>
                <a:lnTo>
                  <a:pt x="624370" y="548919"/>
                </a:lnTo>
                <a:lnTo>
                  <a:pt x="624865" y="549300"/>
                </a:lnTo>
                <a:lnTo>
                  <a:pt x="624827" y="549173"/>
                </a:lnTo>
                <a:lnTo>
                  <a:pt x="624687" y="548792"/>
                </a:lnTo>
                <a:lnTo>
                  <a:pt x="625487" y="547903"/>
                </a:lnTo>
                <a:lnTo>
                  <a:pt x="625716" y="547649"/>
                </a:lnTo>
                <a:lnTo>
                  <a:pt x="625830" y="547522"/>
                </a:lnTo>
                <a:lnTo>
                  <a:pt x="626732" y="546506"/>
                </a:lnTo>
                <a:lnTo>
                  <a:pt x="626846" y="546379"/>
                </a:lnTo>
                <a:lnTo>
                  <a:pt x="626808" y="546506"/>
                </a:lnTo>
                <a:lnTo>
                  <a:pt x="626770" y="546633"/>
                </a:lnTo>
                <a:lnTo>
                  <a:pt x="626846" y="546506"/>
                </a:lnTo>
                <a:lnTo>
                  <a:pt x="627392" y="547141"/>
                </a:lnTo>
                <a:lnTo>
                  <a:pt x="627011" y="546506"/>
                </a:lnTo>
                <a:lnTo>
                  <a:pt x="627862" y="547522"/>
                </a:lnTo>
                <a:lnTo>
                  <a:pt x="628256" y="546379"/>
                </a:lnTo>
                <a:lnTo>
                  <a:pt x="628357" y="546125"/>
                </a:lnTo>
                <a:lnTo>
                  <a:pt x="628446" y="545490"/>
                </a:lnTo>
                <a:lnTo>
                  <a:pt x="628738" y="545998"/>
                </a:lnTo>
                <a:lnTo>
                  <a:pt x="628700" y="545490"/>
                </a:lnTo>
                <a:lnTo>
                  <a:pt x="628865" y="545363"/>
                </a:lnTo>
                <a:lnTo>
                  <a:pt x="628929" y="544855"/>
                </a:lnTo>
                <a:lnTo>
                  <a:pt x="629031" y="544347"/>
                </a:lnTo>
                <a:lnTo>
                  <a:pt x="629208" y="545122"/>
                </a:lnTo>
                <a:lnTo>
                  <a:pt x="629627" y="544601"/>
                </a:lnTo>
                <a:lnTo>
                  <a:pt x="629793" y="545236"/>
                </a:lnTo>
                <a:lnTo>
                  <a:pt x="630008" y="545236"/>
                </a:lnTo>
                <a:lnTo>
                  <a:pt x="630123" y="544601"/>
                </a:lnTo>
                <a:lnTo>
                  <a:pt x="630161" y="544347"/>
                </a:lnTo>
                <a:lnTo>
                  <a:pt x="630262" y="543839"/>
                </a:lnTo>
                <a:lnTo>
                  <a:pt x="630377" y="543712"/>
                </a:lnTo>
                <a:lnTo>
                  <a:pt x="630326" y="543585"/>
                </a:lnTo>
                <a:lnTo>
                  <a:pt x="630555" y="543077"/>
                </a:lnTo>
                <a:lnTo>
                  <a:pt x="630339" y="542823"/>
                </a:lnTo>
                <a:lnTo>
                  <a:pt x="631266" y="542950"/>
                </a:lnTo>
                <a:lnTo>
                  <a:pt x="631151" y="542798"/>
                </a:lnTo>
                <a:lnTo>
                  <a:pt x="630809" y="542315"/>
                </a:lnTo>
                <a:lnTo>
                  <a:pt x="631228" y="542569"/>
                </a:lnTo>
                <a:lnTo>
                  <a:pt x="631177" y="542442"/>
                </a:lnTo>
                <a:lnTo>
                  <a:pt x="631723" y="542823"/>
                </a:lnTo>
                <a:lnTo>
                  <a:pt x="632104" y="542442"/>
                </a:lnTo>
                <a:lnTo>
                  <a:pt x="632231" y="542315"/>
                </a:lnTo>
                <a:lnTo>
                  <a:pt x="632269" y="542061"/>
                </a:lnTo>
                <a:lnTo>
                  <a:pt x="631786" y="541426"/>
                </a:lnTo>
                <a:lnTo>
                  <a:pt x="631685" y="541299"/>
                </a:lnTo>
                <a:lnTo>
                  <a:pt x="632028" y="541426"/>
                </a:lnTo>
                <a:lnTo>
                  <a:pt x="631939" y="541299"/>
                </a:lnTo>
                <a:lnTo>
                  <a:pt x="631812" y="541172"/>
                </a:lnTo>
                <a:lnTo>
                  <a:pt x="631977" y="541299"/>
                </a:lnTo>
                <a:lnTo>
                  <a:pt x="632104" y="541172"/>
                </a:lnTo>
                <a:lnTo>
                  <a:pt x="632447" y="541553"/>
                </a:lnTo>
                <a:lnTo>
                  <a:pt x="632574" y="541299"/>
                </a:lnTo>
                <a:lnTo>
                  <a:pt x="632701" y="541045"/>
                </a:lnTo>
                <a:lnTo>
                  <a:pt x="632282" y="541299"/>
                </a:lnTo>
                <a:lnTo>
                  <a:pt x="632345" y="541172"/>
                </a:lnTo>
                <a:lnTo>
                  <a:pt x="632650" y="540537"/>
                </a:lnTo>
                <a:lnTo>
                  <a:pt x="632358" y="540537"/>
                </a:lnTo>
                <a:lnTo>
                  <a:pt x="632739" y="540410"/>
                </a:lnTo>
                <a:lnTo>
                  <a:pt x="633120" y="540156"/>
                </a:lnTo>
                <a:lnTo>
                  <a:pt x="633412" y="539902"/>
                </a:lnTo>
                <a:lnTo>
                  <a:pt x="633082" y="540410"/>
                </a:lnTo>
                <a:lnTo>
                  <a:pt x="633920" y="539521"/>
                </a:lnTo>
                <a:lnTo>
                  <a:pt x="633793" y="539267"/>
                </a:lnTo>
                <a:lnTo>
                  <a:pt x="633704" y="538759"/>
                </a:lnTo>
                <a:lnTo>
                  <a:pt x="633996" y="538886"/>
                </a:lnTo>
                <a:lnTo>
                  <a:pt x="633996" y="538759"/>
                </a:lnTo>
                <a:lnTo>
                  <a:pt x="633996" y="538632"/>
                </a:lnTo>
                <a:lnTo>
                  <a:pt x="633869" y="538505"/>
                </a:lnTo>
                <a:lnTo>
                  <a:pt x="633704" y="538378"/>
                </a:lnTo>
                <a:lnTo>
                  <a:pt x="634174" y="538632"/>
                </a:lnTo>
                <a:lnTo>
                  <a:pt x="635139" y="539140"/>
                </a:lnTo>
                <a:lnTo>
                  <a:pt x="634517" y="538378"/>
                </a:lnTo>
                <a:lnTo>
                  <a:pt x="633831" y="537540"/>
                </a:lnTo>
                <a:lnTo>
                  <a:pt x="633501" y="537108"/>
                </a:lnTo>
                <a:lnTo>
                  <a:pt x="633615" y="537248"/>
                </a:lnTo>
                <a:lnTo>
                  <a:pt x="636104" y="538378"/>
                </a:lnTo>
                <a:lnTo>
                  <a:pt x="635558" y="537108"/>
                </a:lnTo>
                <a:lnTo>
                  <a:pt x="635444" y="536854"/>
                </a:lnTo>
                <a:lnTo>
                  <a:pt x="635012" y="535838"/>
                </a:lnTo>
                <a:lnTo>
                  <a:pt x="635558" y="534822"/>
                </a:lnTo>
                <a:lnTo>
                  <a:pt x="635520" y="534949"/>
                </a:lnTo>
                <a:lnTo>
                  <a:pt x="636270" y="534822"/>
                </a:lnTo>
                <a:lnTo>
                  <a:pt x="636193" y="535076"/>
                </a:lnTo>
                <a:lnTo>
                  <a:pt x="636485" y="535076"/>
                </a:lnTo>
                <a:lnTo>
                  <a:pt x="636333" y="534822"/>
                </a:lnTo>
                <a:lnTo>
                  <a:pt x="636104" y="534441"/>
                </a:lnTo>
                <a:lnTo>
                  <a:pt x="638924" y="529742"/>
                </a:lnTo>
                <a:lnTo>
                  <a:pt x="638708" y="529615"/>
                </a:lnTo>
                <a:lnTo>
                  <a:pt x="639584" y="528472"/>
                </a:lnTo>
                <a:lnTo>
                  <a:pt x="639787" y="528218"/>
                </a:lnTo>
                <a:lnTo>
                  <a:pt x="639432" y="528472"/>
                </a:lnTo>
                <a:lnTo>
                  <a:pt x="639216" y="528218"/>
                </a:lnTo>
                <a:lnTo>
                  <a:pt x="639267" y="527837"/>
                </a:lnTo>
                <a:lnTo>
                  <a:pt x="639559" y="527964"/>
                </a:lnTo>
                <a:lnTo>
                  <a:pt x="639635" y="528091"/>
                </a:lnTo>
                <a:lnTo>
                  <a:pt x="639813" y="528091"/>
                </a:lnTo>
                <a:lnTo>
                  <a:pt x="640067" y="527837"/>
                </a:lnTo>
                <a:lnTo>
                  <a:pt x="640181" y="527710"/>
                </a:lnTo>
                <a:lnTo>
                  <a:pt x="639889" y="528091"/>
                </a:lnTo>
                <a:lnTo>
                  <a:pt x="639851" y="528218"/>
                </a:lnTo>
                <a:lnTo>
                  <a:pt x="640816" y="527837"/>
                </a:lnTo>
                <a:lnTo>
                  <a:pt x="640842" y="527710"/>
                </a:lnTo>
                <a:lnTo>
                  <a:pt x="640943" y="527202"/>
                </a:lnTo>
                <a:lnTo>
                  <a:pt x="640181" y="526313"/>
                </a:lnTo>
                <a:lnTo>
                  <a:pt x="640105" y="525678"/>
                </a:lnTo>
                <a:lnTo>
                  <a:pt x="641286" y="523900"/>
                </a:lnTo>
                <a:lnTo>
                  <a:pt x="641489" y="523392"/>
                </a:lnTo>
                <a:lnTo>
                  <a:pt x="641070" y="523011"/>
                </a:lnTo>
                <a:lnTo>
                  <a:pt x="641578" y="523138"/>
                </a:lnTo>
                <a:lnTo>
                  <a:pt x="641667" y="523011"/>
                </a:lnTo>
                <a:lnTo>
                  <a:pt x="642035" y="522503"/>
                </a:lnTo>
                <a:lnTo>
                  <a:pt x="642416" y="523011"/>
                </a:lnTo>
                <a:lnTo>
                  <a:pt x="642797" y="522630"/>
                </a:lnTo>
                <a:lnTo>
                  <a:pt x="642607" y="522503"/>
                </a:lnTo>
                <a:lnTo>
                  <a:pt x="642035" y="522122"/>
                </a:lnTo>
                <a:lnTo>
                  <a:pt x="642454" y="521868"/>
                </a:lnTo>
                <a:lnTo>
                  <a:pt x="642543" y="522122"/>
                </a:lnTo>
                <a:lnTo>
                  <a:pt x="642708" y="521868"/>
                </a:lnTo>
                <a:lnTo>
                  <a:pt x="642835" y="521614"/>
                </a:lnTo>
                <a:lnTo>
                  <a:pt x="642962" y="521233"/>
                </a:lnTo>
                <a:lnTo>
                  <a:pt x="642708" y="520979"/>
                </a:lnTo>
                <a:lnTo>
                  <a:pt x="642162" y="520598"/>
                </a:lnTo>
                <a:lnTo>
                  <a:pt x="642670" y="520852"/>
                </a:lnTo>
                <a:lnTo>
                  <a:pt x="643089" y="520852"/>
                </a:lnTo>
                <a:lnTo>
                  <a:pt x="643432" y="520598"/>
                </a:lnTo>
                <a:lnTo>
                  <a:pt x="643597" y="520471"/>
                </a:lnTo>
                <a:lnTo>
                  <a:pt x="643788" y="519709"/>
                </a:lnTo>
                <a:lnTo>
                  <a:pt x="643890" y="519328"/>
                </a:lnTo>
                <a:lnTo>
                  <a:pt x="644017" y="518566"/>
                </a:lnTo>
                <a:lnTo>
                  <a:pt x="644271" y="518312"/>
                </a:lnTo>
                <a:lnTo>
                  <a:pt x="644525" y="518058"/>
                </a:lnTo>
                <a:lnTo>
                  <a:pt x="644017" y="518312"/>
                </a:lnTo>
                <a:lnTo>
                  <a:pt x="643928" y="517550"/>
                </a:lnTo>
                <a:lnTo>
                  <a:pt x="643699" y="517042"/>
                </a:lnTo>
                <a:lnTo>
                  <a:pt x="643801" y="516661"/>
                </a:lnTo>
                <a:lnTo>
                  <a:pt x="644525" y="517042"/>
                </a:lnTo>
                <a:lnTo>
                  <a:pt x="644309" y="516661"/>
                </a:lnTo>
                <a:lnTo>
                  <a:pt x="644017" y="516153"/>
                </a:lnTo>
                <a:lnTo>
                  <a:pt x="647166" y="516153"/>
                </a:lnTo>
                <a:close/>
              </a:path>
            </a:pathLst>
          </a:custGeom>
          <a:solidFill>
            <a:srgbClr val="42408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7" name="bg object 47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7005449" y="5064080"/>
            <a:ext cx="137430" cy="186020"/>
          </a:xfrm>
          <a:prstGeom prst="rect">
            <a:avLst/>
          </a:prstGeom>
        </p:spPr>
      </p:pic>
      <p:sp>
        <p:nvSpPr>
          <p:cNvPr id="48" name="bg object 48"/>
          <p:cNvSpPr/>
          <p:nvPr/>
        </p:nvSpPr>
        <p:spPr>
          <a:xfrm>
            <a:off x="6140970" y="5112689"/>
            <a:ext cx="763270" cy="426720"/>
          </a:xfrm>
          <a:custGeom>
            <a:avLst/>
            <a:gdLst/>
            <a:ahLst/>
            <a:cxnLst/>
            <a:rect l="l" t="t" r="r" b="b"/>
            <a:pathLst>
              <a:path w="763270" h="426720">
                <a:moveTo>
                  <a:pt x="16179" y="18034"/>
                </a:moveTo>
                <a:close/>
              </a:path>
              <a:path w="763270" h="426720">
                <a:moveTo>
                  <a:pt x="16281" y="17399"/>
                </a:moveTo>
                <a:close/>
              </a:path>
              <a:path w="763270" h="426720">
                <a:moveTo>
                  <a:pt x="16624" y="17272"/>
                </a:moveTo>
                <a:lnTo>
                  <a:pt x="16357" y="17399"/>
                </a:lnTo>
                <a:lnTo>
                  <a:pt x="16497" y="17526"/>
                </a:lnTo>
                <a:lnTo>
                  <a:pt x="16624" y="17272"/>
                </a:lnTo>
                <a:close/>
              </a:path>
              <a:path w="763270" h="426720">
                <a:moveTo>
                  <a:pt x="18326" y="19812"/>
                </a:moveTo>
                <a:lnTo>
                  <a:pt x="18135" y="20243"/>
                </a:lnTo>
                <a:lnTo>
                  <a:pt x="18300" y="19862"/>
                </a:lnTo>
                <a:close/>
              </a:path>
              <a:path w="763270" h="426720">
                <a:moveTo>
                  <a:pt x="18516" y="19519"/>
                </a:moveTo>
                <a:lnTo>
                  <a:pt x="18300" y="19812"/>
                </a:lnTo>
                <a:lnTo>
                  <a:pt x="18516" y="19519"/>
                </a:lnTo>
                <a:close/>
              </a:path>
              <a:path w="763270" h="426720">
                <a:moveTo>
                  <a:pt x="19164" y="20193"/>
                </a:moveTo>
                <a:close/>
              </a:path>
              <a:path w="763270" h="426720">
                <a:moveTo>
                  <a:pt x="19900" y="19685"/>
                </a:moveTo>
                <a:lnTo>
                  <a:pt x="19519" y="20066"/>
                </a:lnTo>
                <a:lnTo>
                  <a:pt x="19646" y="20193"/>
                </a:lnTo>
                <a:lnTo>
                  <a:pt x="19900" y="19685"/>
                </a:lnTo>
                <a:close/>
              </a:path>
              <a:path w="763270" h="426720">
                <a:moveTo>
                  <a:pt x="19964" y="27432"/>
                </a:moveTo>
                <a:lnTo>
                  <a:pt x="19735" y="27432"/>
                </a:lnTo>
                <a:lnTo>
                  <a:pt x="19405" y="27686"/>
                </a:lnTo>
                <a:lnTo>
                  <a:pt x="19646" y="27940"/>
                </a:lnTo>
                <a:lnTo>
                  <a:pt x="19964" y="27432"/>
                </a:lnTo>
                <a:close/>
              </a:path>
              <a:path w="763270" h="426720">
                <a:moveTo>
                  <a:pt x="20624" y="21336"/>
                </a:moveTo>
                <a:lnTo>
                  <a:pt x="20256" y="20955"/>
                </a:lnTo>
                <a:lnTo>
                  <a:pt x="20624" y="21336"/>
                </a:lnTo>
                <a:close/>
              </a:path>
              <a:path w="763270" h="426720">
                <a:moveTo>
                  <a:pt x="23063" y="22352"/>
                </a:moveTo>
                <a:lnTo>
                  <a:pt x="22593" y="22860"/>
                </a:lnTo>
                <a:lnTo>
                  <a:pt x="22885" y="22974"/>
                </a:lnTo>
                <a:lnTo>
                  <a:pt x="22961" y="22479"/>
                </a:lnTo>
                <a:lnTo>
                  <a:pt x="23063" y="22352"/>
                </a:lnTo>
                <a:close/>
              </a:path>
              <a:path w="763270" h="426720">
                <a:moveTo>
                  <a:pt x="25171" y="24536"/>
                </a:moveTo>
                <a:lnTo>
                  <a:pt x="24980" y="24638"/>
                </a:lnTo>
                <a:lnTo>
                  <a:pt x="25120" y="24765"/>
                </a:lnTo>
                <a:lnTo>
                  <a:pt x="25171" y="24536"/>
                </a:lnTo>
                <a:close/>
              </a:path>
              <a:path w="763270" h="426720">
                <a:moveTo>
                  <a:pt x="25882" y="24130"/>
                </a:moveTo>
                <a:lnTo>
                  <a:pt x="25285" y="23876"/>
                </a:lnTo>
                <a:lnTo>
                  <a:pt x="25171" y="24536"/>
                </a:lnTo>
                <a:lnTo>
                  <a:pt x="25882" y="24130"/>
                </a:lnTo>
                <a:close/>
              </a:path>
              <a:path w="763270" h="426720">
                <a:moveTo>
                  <a:pt x="34937" y="34518"/>
                </a:moveTo>
                <a:lnTo>
                  <a:pt x="34378" y="34290"/>
                </a:lnTo>
                <a:lnTo>
                  <a:pt x="34594" y="34798"/>
                </a:lnTo>
                <a:lnTo>
                  <a:pt x="34937" y="34518"/>
                </a:lnTo>
                <a:close/>
              </a:path>
              <a:path w="763270" h="426720">
                <a:moveTo>
                  <a:pt x="35306" y="34671"/>
                </a:moveTo>
                <a:lnTo>
                  <a:pt x="35064" y="34417"/>
                </a:lnTo>
                <a:lnTo>
                  <a:pt x="35001" y="34544"/>
                </a:lnTo>
                <a:lnTo>
                  <a:pt x="35306" y="34671"/>
                </a:lnTo>
                <a:close/>
              </a:path>
              <a:path w="763270" h="426720">
                <a:moveTo>
                  <a:pt x="38798" y="34671"/>
                </a:moveTo>
                <a:lnTo>
                  <a:pt x="38760" y="34163"/>
                </a:lnTo>
                <a:lnTo>
                  <a:pt x="38646" y="34290"/>
                </a:lnTo>
                <a:lnTo>
                  <a:pt x="38671" y="34544"/>
                </a:lnTo>
                <a:lnTo>
                  <a:pt x="38798" y="34671"/>
                </a:lnTo>
                <a:close/>
              </a:path>
              <a:path w="763270" h="426720">
                <a:moveTo>
                  <a:pt x="42506" y="34036"/>
                </a:moveTo>
                <a:lnTo>
                  <a:pt x="42379" y="33909"/>
                </a:lnTo>
                <a:lnTo>
                  <a:pt x="42252" y="33909"/>
                </a:lnTo>
                <a:lnTo>
                  <a:pt x="42506" y="34036"/>
                </a:lnTo>
                <a:close/>
              </a:path>
              <a:path w="763270" h="426720">
                <a:moveTo>
                  <a:pt x="46672" y="32664"/>
                </a:moveTo>
                <a:lnTo>
                  <a:pt x="46456" y="32766"/>
                </a:lnTo>
                <a:lnTo>
                  <a:pt x="46672" y="33020"/>
                </a:lnTo>
                <a:lnTo>
                  <a:pt x="46672" y="32664"/>
                </a:lnTo>
                <a:close/>
              </a:path>
              <a:path w="763270" h="426720">
                <a:moveTo>
                  <a:pt x="46748" y="25831"/>
                </a:moveTo>
                <a:close/>
              </a:path>
              <a:path w="763270" h="426720">
                <a:moveTo>
                  <a:pt x="49441" y="31750"/>
                </a:moveTo>
                <a:lnTo>
                  <a:pt x="49250" y="31242"/>
                </a:lnTo>
                <a:lnTo>
                  <a:pt x="49441" y="31750"/>
                </a:lnTo>
                <a:close/>
              </a:path>
              <a:path w="763270" h="426720">
                <a:moveTo>
                  <a:pt x="55968" y="26720"/>
                </a:moveTo>
                <a:lnTo>
                  <a:pt x="55841" y="26758"/>
                </a:lnTo>
                <a:lnTo>
                  <a:pt x="55968" y="26797"/>
                </a:lnTo>
                <a:close/>
              </a:path>
              <a:path w="763270" h="426720">
                <a:moveTo>
                  <a:pt x="56603" y="26797"/>
                </a:moveTo>
                <a:lnTo>
                  <a:pt x="56337" y="26797"/>
                </a:lnTo>
                <a:lnTo>
                  <a:pt x="56515" y="27051"/>
                </a:lnTo>
                <a:lnTo>
                  <a:pt x="56603" y="26797"/>
                </a:lnTo>
                <a:close/>
              </a:path>
              <a:path w="763270" h="426720">
                <a:moveTo>
                  <a:pt x="58026" y="25273"/>
                </a:moveTo>
                <a:lnTo>
                  <a:pt x="57823" y="24892"/>
                </a:lnTo>
                <a:lnTo>
                  <a:pt x="57899" y="25146"/>
                </a:lnTo>
                <a:lnTo>
                  <a:pt x="58026" y="25273"/>
                </a:lnTo>
                <a:close/>
              </a:path>
              <a:path w="763270" h="426720">
                <a:moveTo>
                  <a:pt x="58318" y="22606"/>
                </a:moveTo>
                <a:lnTo>
                  <a:pt x="54457" y="24384"/>
                </a:lnTo>
                <a:lnTo>
                  <a:pt x="51206" y="25019"/>
                </a:lnTo>
                <a:lnTo>
                  <a:pt x="48641" y="25527"/>
                </a:lnTo>
                <a:lnTo>
                  <a:pt x="46456" y="25654"/>
                </a:lnTo>
                <a:lnTo>
                  <a:pt x="46799" y="25654"/>
                </a:lnTo>
                <a:lnTo>
                  <a:pt x="46939" y="25908"/>
                </a:lnTo>
                <a:lnTo>
                  <a:pt x="46875" y="26289"/>
                </a:lnTo>
                <a:lnTo>
                  <a:pt x="46710" y="26162"/>
                </a:lnTo>
                <a:lnTo>
                  <a:pt x="46710" y="25920"/>
                </a:lnTo>
                <a:lnTo>
                  <a:pt x="46545" y="26035"/>
                </a:lnTo>
                <a:lnTo>
                  <a:pt x="45656" y="26416"/>
                </a:lnTo>
                <a:lnTo>
                  <a:pt x="45567" y="26289"/>
                </a:lnTo>
                <a:lnTo>
                  <a:pt x="45275" y="26543"/>
                </a:lnTo>
                <a:lnTo>
                  <a:pt x="44856" y="26670"/>
                </a:lnTo>
                <a:lnTo>
                  <a:pt x="44437" y="26543"/>
                </a:lnTo>
                <a:lnTo>
                  <a:pt x="45110" y="27559"/>
                </a:lnTo>
                <a:lnTo>
                  <a:pt x="44653" y="27051"/>
                </a:lnTo>
                <a:lnTo>
                  <a:pt x="44310" y="26670"/>
                </a:lnTo>
                <a:lnTo>
                  <a:pt x="44310" y="26924"/>
                </a:lnTo>
                <a:lnTo>
                  <a:pt x="42710" y="26924"/>
                </a:lnTo>
                <a:lnTo>
                  <a:pt x="42075" y="26797"/>
                </a:lnTo>
                <a:lnTo>
                  <a:pt x="41833" y="27178"/>
                </a:lnTo>
                <a:lnTo>
                  <a:pt x="42164" y="27305"/>
                </a:lnTo>
                <a:lnTo>
                  <a:pt x="41783" y="27559"/>
                </a:lnTo>
                <a:lnTo>
                  <a:pt x="41910" y="27940"/>
                </a:lnTo>
                <a:lnTo>
                  <a:pt x="41783" y="27813"/>
                </a:lnTo>
                <a:lnTo>
                  <a:pt x="41529" y="27432"/>
                </a:lnTo>
                <a:lnTo>
                  <a:pt x="41503" y="28194"/>
                </a:lnTo>
                <a:lnTo>
                  <a:pt x="41160" y="29083"/>
                </a:lnTo>
                <a:lnTo>
                  <a:pt x="38963" y="29337"/>
                </a:lnTo>
                <a:lnTo>
                  <a:pt x="38862" y="28829"/>
                </a:lnTo>
                <a:lnTo>
                  <a:pt x="38836" y="28702"/>
                </a:lnTo>
                <a:lnTo>
                  <a:pt x="38379" y="28575"/>
                </a:lnTo>
                <a:lnTo>
                  <a:pt x="37452" y="28321"/>
                </a:lnTo>
                <a:lnTo>
                  <a:pt x="37198" y="28575"/>
                </a:lnTo>
                <a:lnTo>
                  <a:pt x="36563" y="28473"/>
                </a:lnTo>
                <a:lnTo>
                  <a:pt x="36563" y="33147"/>
                </a:lnTo>
                <a:lnTo>
                  <a:pt x="36525" y="33401"/>
                </a:lnTo>
                <a:lnTo>
                  <a:pt x="36398" y="33274"/>
                </a:lnTo>
                <a:lnTo>
                  <a:pt x="36144" y="33274"/>
                </a:lnTo>
                <a:lnTo>
                  <a:pt x="36271" y="33147"/>
                </a:lnTo>
                <a:lnTo>
                  <a:pt x="36563" y="33147"/>
                </a:lnTo>
                <a:lnTo>
                  <a:pt x="36563" y="28473"/>
                </a:lnTo>
                <a:lnTo>
                  <a:pt x="36436" y="28448"/>
                </a:lnTo>
                <a:lnTo>
                  <a:pt x="36436" y="28702"/>
                </a:lnTo>
                <a:lnTo>
                  <a:pt x="35102" y="28600"/>
                </a:lnTo>
                <a:lnTo>
                  <a:pt x="35052" y="28448"/>
                </a:lnTo>
                <a:lnTo>
                  <a:pt x="35013" y="28321"/>
                </a:lnTo>
                <a:lnTo>
                  <a:pt x="34848" y="27813"/>
                </a:lnTo>
                <a:lnTo>
                  <a:pt x="34798" y="28321"/>
                </a:lnTo>
                <a:lnTo>
                  <a:pt x="34658" y="28067"/>
                </a:lnTo>
                <a:lnTo>
                  <a:pt x="34544" y="27686"/>
                </a:lnTo>
                <a:lnTo>
                  <a:pt x="34467" y="28321"/>
                </a:lnTo>
                <a:lnTo>
                  <a:pt x="30886" y="28194"/>
                </a:lnTo>
                <a:lnTo>
                  <a:pt x="30924" y="28067"/>
                </a:lnTo>
                <a:lnTo>
                  <a:pt x="31140" y="27432"/>
                </a:lnTo>
                <a:lnTo>
                  <a:pt x="31229" y="27178"/>
                </a:lnTo>
                <a:lnTo>
                  <a:pt x="31051" y="27432"/>
                </a:lnTo>
                <a:lnTo>
                  <a:pt x="30886" y="27178"/>
                </a:lnTo>
                <a:lnTo>
                  <a:pt x="30632" y="28067"/>
                </a:lnTo>
                <a:lnTo>
                  <a:pt x="30467" y="27686"/>
                </a:lnTo>
                <a:lnTo>
                  <a:pt x="30391" y="27305"/>
                </a:lnTo>
                <a:lnTo>
                  <a:pt x="30365" y="27178"/>
                </a:lnTo>
                <a:lnTo>
                  <a:pt x="30340" y="27051"/>
                </a:lnTo>
                <a:lnTo>
                  <a:pt x="30594" y="27051"/>
                </a:lnTo>
                <a:lnTo>
                  <a:pt x="30505" y="26924"/>
                </a:lnTo>
                <a:lnTo>
                  <a:pt x="29667" y="27178"/>
                </a:lnTo>
                <a:lnTo>
                  <a:pt x="29679" y="27051"/>
                </a:lnTo>
                <a:lnTo>
                  <a:pt x="29705" y="26543"/>
                </a:lnTo>
                <a:lnTo>
                  <a:pt x="29591" y="26797"/>
                </a:lnTo>
                <a:lnTo>
                  <a:pt x="29540" y="27051"/>
                </a:lnTo>
                <a:lnTo>
                  <a:pt x="29375" y="27305"/>
                </a:lnTo>
                <a:lnTo>
                  <a:pt x="28854" y="27051"/>
                </a:lnTo>
                <a:lnTo>
                  <a:pt x="27813" y="26543"/>
                </a:lnTo>
                <a:lnTo>
                  <a:pt x="27025" y="26162"/>
                </a:lnTo>
                <a:lnTo>
                  <a:pt x="26822" y="26060"/>
                </a:lnTo>
                <a:lnTo>
                  <a:pt x="26974" y="26162"/>
                </a:lnTo>
                <a:lnTo>
                  <a:pt x="26758" y="26162"/>
                </a:lnTo>
                <a:lnTo>
                  <a:pt x="26758" y="26035"/>
                </a:lnTo>
                <a:lnTo>
                  <a:pt x="26924" y="25908"/>
                </a:lnTo>
                <a:lnTo>
                  <a:pt x="27228" y="25400"/>
                </a:lnTo>
                <a:lnTo>
                  <a:pt x="26758" y="25908"/>
                </a:lnTo>
                <a:lnTo>
                  <a:pt x="27432" y="24765"/>
                </a:lnTo>
                <a:lnTo>
                  <a:pt x="25666" y="24892"/>
                </a:lnTo>
                <a:lnTo>
                  <a:pt x="25920" y="24638"/>
                </a:lnTo>
                <a:lnTo>
                  <a:pt x="25501" y="24892"/>
                </a:lnTo>
                <a:lnTo>
                  <a:pt x="25336" y="24765"/>
                </a:lnTo>
                <a:lnTo>
                  <a:pt x="25336" y="24892"/>
                </a:lnTo>
                <a:lnTo>
                  <a:pt x="24320" y="25019"/>
                </a:lnTo>
                <a:lnTo>
                  <a:pt x="24980" y="24638"/>
                </a:lnTo>
                <a:lnTo>
                  <a:pt x="24536" y="24257"/>
                </a:lnTo>
                <a:lnTo>
                  <a:pt x="25044" y="24003"/>
                </a:lnTo>
                <a:lnTo>
                  <a:pt x="25082" y="23749"/>
                </a:lnTo>
                <a:lnTo>
                  <a:pt x="23774" y="23749"/>
                </a:lnTo>
                <a:lnTo>
                  <a:pt x="23139" y="23495"/>
                </a:lnTo>
                <a:lnTo>
                  <a:pt x="22847" y="23749"/>
                </a:lnTo>
                <a:lnTo>
                  <a:pt x="22898" y="23368"/>
                </a:lnTo>
                <a:lnTo>
                  <a:pt x="22987" y="22987"/>
                </a:lnTo>
                <a:lnTo>
                  <a:pt x="23012" y="22860"/>
                </a:lnTo>
                <a:lnTo>
                  <a:pt x="22885" y="22974"/>
                </a:lnTo>
                <a:lnTo>
                  <a:pt x="22428" y="23368"/>
                </a:lnTo>
                <a:lnTo>
                  <a:pt x="22555" y="22987"/>
                </a:lnTo>
                <a:lnTo>
                  <a:pt x="22593" y="22860"/>
                </a:lnTo>
                <a:lnTo>
                  <a:pt x="22694" y="22606"/>
                </a:lnTo>
                <a:lnTo>
                  <a:pt x="22720" y="22225"/>
                </a:lnTo>
                <a:lnTo>
                  <a:pt x="22339" y="21844"/>
                </a:lnTo>
                <a:lnTo>
                  <a:pt x="21463" y="22606"/>
                </a:lnTo>
                <a:lnTo>
                  <a:pt x="21501" y="22479"/>
                </a:lnTo>
                <a:lnTo>
                  <a:pt x="21590" y="22098"/>
                </a:lnTo>
                <a:lnTo>
                  <a:pt x="21793" y="22098"/>
                </a:lnTo>
                <a:lnTo>
                  <a:pt x="21755" y="21844"/>
                </a:lnTo>
                <a:lnTo>
                  <a:pt x="21551" y="22098"/>
                </a:lnTo>
                <a:lnTo>
                  <a:pt x="21437" y="22352"/>
                </a:lnTo>
                <a:lnTo>
                  <a:pt x="21336" y="22479"/>
                </a:lnTo>
                <a:lnTo>
                  <a:pt x="21424" y="22225"/>
                </a:lnTo>
                <a:lnTo>
                  <a:pt x="21297" y="22225"/>
                </a:lnTo>
                <a:lnTo>
                  <a:pt x="21577" y="21971"/>
                </a:lnTo>
                <a:lnTo>
                  <a:pt x="21717" y="21844"/>
                </a:lnTo>
                <a:lnTo>
                  <a:pt x="21247" y="21590"/>
                </a:lnTo>
                <a:lnTo>
                  <a:pt x="21463" y="21971"/>
                </a:lnTo>
                <a:lnTo>
                  <a:pt x="20751" y="21717"/>
                </a:lnTo>
                <a:lnTo>
                  <a:pt x="20701" y="21971"/>
                </a:lnTo>
                <a:lnTo>
                  <a:pt x="20370" y="21209"/>
                </a:lnTo>
                <a:lnTo>
                  <a:pt x="20154" y="20955"/>
                </a:lnTo>
                <a:lnTo>
                  <a:pt x="20142" y="20828"/>
                </a:lnTo>
                <a:lnTo>
                  <a:pt x="19900" y="20574"/>
                </a:lnTo>
                <a:lnTo>
                  <a:pt x="19608" y="20574"/>
                </a:lnTo>
                <a:lnTo>
                  <a:pt x="19278" y="20828"/>
                </a:lnTo>
                <a:lnTo>
                  <a:pt x="19227" y="20574"/>
                </a:lnTo>
                <a:lnTo>
                  <a:pt x="19380" y="20320"/>
                </a:lnTo>
                <a:lnTo>
                  <a:pt x="19456" y="20193"/>
                </a:lnTo>
                <a:lnTo>
                  <a:pt x="19519" y="20066"/>
                </a:lnTo>
                <a:lnTo>
                  <a:pt x="19405" y="20193"/>
                </a:lnTo>
                <a:lnTo>
                  <a:pt x="19253" y="20078"/>
                </a:lnTo>
                <a:lnTo>
                  <a:pt x="19354" y="20320"/>
                </a:lnTo>
                <a:lnTo>
                  <a:pt x="19151" y="20320"/>
                </a:lnTo>
                <a:lnTo>
                  <a:pt x="18897" y="20574"/>
                </a:lnTo>
                <a:lnTo>
                  <a:pt x="19151" y="20193"/>
                </a:lnTo>
                <a:lnTo>
                  <a:pt x="19227" y="20066"/>
                </a:lnTo>
                <a:lnTo>
                  <a:pt x="19900" y="19177"/>
                </a:lnTo>
                <a:lnTo>
                  <a:pt x="17754" y="20574"/>
                </a:lnTo>
                <a:lnTo>
                  <a:pt x="18973" y="18796"/>
                </a:lnTo>
                <a:lnTo>
                  <a:pt x="19405" y="18161"/>
                </a:lnTo>
                <a:lnTo>
                  <a:pt x="16954" y="18796"/>
                </a:lnTo>
                <a:lnTo>
                  <a:pt x="16217" y="18161"/>
                </a:lnTo>
                <a:lnTo>
                  <a:pt x="16078" y="18034"/>
                </a:lnTo>
                <a:lnTo>
                  <a:pt x="16205" y="17780"/>
                </a:lnTo>
                <a:lnTo>
                  <a:pt x="16243" y="17449"/>
                </a:lnTo>
                <a:lnTo>
                  <a:pt x="15570" y="17780"/>
                </a:lnTo>
                <a:lnTo>
                  <a:pt x="14871" y="16764"/>
                </a:lnTo>
                <a:lnTo>
                  <a:pt x="12674" y="13589"/>
                </a:lnTo>
                <a:lnTo>
                  <a:pt x="12585" y="13462"/>
                </a:lnTo>
                <a:lnTo>
                  <a:pt x="12534" y="13589"/>
                </a:lnTo>
                <a:lnTo>
                  <a:pt x="11976" y="12573"/>
                </a:lnTo>
                <a:lnTo>
                  <a:pt x="11722" y="11963"/>
                </a:lnTo>
                <a:lnTo>
                  <a:pt x="11861" y="12446"/>
                </a:lnTo>
                <a:lnTo>
                  <a:pt x="11493" y="12573"/>
                </a:lnTo>
                <a:lnTo>
                  <a:pt x="11239" y="12446"/>
                </a:lnTo>
                <a:lnTo>
                  <a:pt x="11112" y="12319"/>
                </a:lnTo>
                <a:lnTo>
                  <a:pt x="11404" y="12192"/>
                </a:lnTo>
                <a:lnTo>
                  <a:pt x="11531" y="12065"/>
                </a:lnTo>
                <a:lnTo>
                  <a:pt x="11696" y="11976"/>
                </a:lnTo>
                <a:lnTo>
                  <a:pt x="11823" y="11430"/>
                </a:lnTo>
                <a:lnTo>
                  <a:pt x="11861" y="10922"/>
                </a:lnTo>
                <a:lnTo>
                  <a:pt x="11404" y="10668"/>
                </a:lnTo>
                <a:lnTo>
                  <a:pt x="10274" y="10922"/>
                </a:lnTo>
                <a:lnTo>
                  <a:pt x="9550" y="10795"/>
                </a:lnTo>
                <a:lnTo>
                  <a:pt x="8623" y="8890"/>
                </a:lnTo>
                <a:lnTo>
                  <a:pt x="8496" y="8509"/>
                </a:lnTo>
                <a:lnTo>
                  <a:pt x="8458" y="8382"/>
                </a:lnTo>
                <a:lnTo>
                  <a:pt x="7912" y="8509"/>
                </a:lnTo>
                <a:lnTo>
                  <a:pt x="8255" y="8128"/>
                </a:lnTo>
                <a:lnTo>
                  <a:pt x="8128" y="7493"/>
                </a:lnTo>
                <a:lnTo>
                  <a:pt x="8674" y="7366"/>
                </a:lnTo>
                <a:lnTo>
                  <a:pt x="8623" y="7239"/>
                </a:lnTo>
                <a:lnTo>
                  <a:pt x="8547" y="6985"/>
                </a:lnTo>
                <a:lnTo>
                  <a:pt x="7747" y="7239"/>
                </a:lnTo>
                <a:lnTo>
                  <a:pt x="7823" y="6858"/>
                </a:lnTo>
                <a:lnTo>
                  <a:pt x="8039" y="6858"/>
                </a:lnTo>
                <a:lnTo>
                  <a:pt x="8039" y="6604"/>
                </a:lnTo>
                <a:lnTo>
                  <a:pt x="7912" y="6604"/>
                </a:lnTo>
                <a:lnTo>
                  <a:pt x="7874" y="6350"/>
                </a:lnTo>
                <a:lnTo>
                  <a:pt x="7658" y="6096"/>
                </a:lnTo>
                <a:lnTo>
                  <a:pt x="7239" y="6096"/>
                </a:lnTo>
                <a:lnTo>
                  <a:pt x="6654" y="6350"/>
                </a:lnTo>
                <a:lnTo>
                  <a:pt x="7112" y="5969"/>
                </a:lnTo>
                <a:lnTo>
                  <a:pt x="7366" y="5715"/>
                </a:lnTo>
                <a:lnTo>
                  <a:pt x="7366" y="5080"/>
                </a:lnTo>
                <a:lnTo>
                  <a:pt x="7188" y="4826"/>
                </a:lnTo>
                <a:lnTo>
                  <a:pt x="6731" y="4191"/>
                </a:lnTo>
                <a:lnTo>
                  <a:pt x="6146" y="3683"/>
                </a:lnTo>
                <a:lnTo>
                  <a:pt x="6134" y="3556"/>
                </a:lnTo>
                <a:lnTo>
                  <a:pt x="6108" y="2921"/>
                </a:lnTo>
                <a:lnTo>
                  <a:pt x="6019" y="3556"/>
                </a:lnTo>
                <a:lnTo>
                  <a:pt x="5575" y="3175"/>
                </a:lnTo>
                <a:lnTo>
                  <a:pt x="5435" y="3048"/>
                </a:lnTo>
                <a:lnTo>
                  <a:pt x="5308" y="3175"/>
                </a:lnTo>
                <a:lnTo>
                  <a:pt x="4584" y="3048"/>
                </a:lnTo>
                <a:lnTo>
                  <a:pt x="4546" y="2794"/>
                </a:lnTo>
                <a:lnTo>
                  <a:pt x="5219" y="2413"/>
                </a:lnTo>
                <a:lnTo>
                  <a:pt x="4203" y="2286"/>
                </a:lnTo>
                <a:lnTo>
                  <a:pt x="4775" y="1651"/>
                </a:lnTo>
                <a:lnTo>
                  <a:pt x="6223" y="0"/>
                </a:lnTo>
                <a:lnTo>
                  <a:pt x="3962" y="1651"/>
                </a:lnTo>
                <a:lnTo>
                  <a:pt x="3911" y="1524"/>
                </a:lnTo>
                <a:lnTo>
                  <a:pt x="4165" y="1016"/>
                </a:lnTo>
                <a:lnTo>
                  <a:pt x="2730" y="1905"/>
                </a:lnTo>
                <a:lnTo>
                  <a:pt x="393" y="3429"/>
                </a:lnTo>
                <a:lnTo>
                  <a:pt x="0" y="3683"/>
                </a:lnTo>
                <a:lnTo>
                  <a:pt x="469" y="3429"/>
                </a:lnTo>
                <a:lnTo>
                  <a:pt x="1181" y="5207"/>
                </a:lnTo>
                <a:lnTo>
                  <a:pt x="1270" y="4826"/>
                </a:lnTo>
                <a:lnTo>
                  <a:pt x="1346" y="5080"/>
                </a:lnTo>
                <a:lnTo>
                  <a:pt x="1270" y="5334"/>
                </a:lnTo>
                <a:lnTo>
                  <a:pt x="3530" y="8890"/>
                </a:lnTo>
                <a:lnTo>
                  <a:pt x="3162" y="9017"/>
                </a:lnTo>
                <a:lnTo>
                  <a:pt x="4762" y="10287"/>
                </a:lnTo>
                <a:lnTo>
                  <a:pt x="3492" y="11938"/>
                </a:lnTo>
                <a:lnTo>
                  <a:pt x="10096" y="16256"/>
                </a:lnTo>
                <a:lnTo>
                  <a:pt x="9131" y="16637"/>
                </a:lnTo>
                <a:lnTo>
                  <a:pt x="9042" y="17145"/>
                </a:lnTo>
                <a:lnTo>
                  <a:pt x="9220" y="17018"/>
                </a:lnTo>
                <a:lnTo>
                  <a:pt x="9347" y="16764"/>
                </a:lnTo>
                <a:lnTo>
                  <a:pt x="9512" y="16764"/>
                </a:lnTo>
                <a:lnTo>
                  <a:pt x="8966" y="17272"/>
                </a:lnTo>
                <a:lnTo>
                  <a:pt x="10947" y="20066"/>
                </a:lnTo>
                <a:lnTo>
                  <a:pt x="11493" y="20447"/>
                </a:lnTo>
                <a:lnTo>
                  <a:pt x="13042" y="21971"/>
                </a:lnTo>
                <a:lnTo>
                  <a:pt x="14478" y="24257"/>
                </a:lnTo>
                <a:lnTo>
                  <a:pt x="16535" y="25273"/>
                </a:lnTo>
                <a:lnTo>
                  <a:pt x="16916" y="25400"/>
                </a:lnTo>
                <a:lnTo>
                  <a:pt x="16700" y="25019"/>
                </a:lnTo>
                <a:lnTo>
                  <a:pt x="18389" y="27432"/>
                </a:lnTo>
                <a:lnTo>
                  <a:pt x="19850" y="27317"/>
                </a:lnTo>
                <a:lnTo>
                  <a:pt x="20027" y="27305"/>
                </a:lnTo>
                <a:lnTo>
                  <a:pt x="20193" y="27051"/>
                </a:lnTo>
                <a:lnTo>
                  <a:pt x="20066" y="27419"/>
                </a:lnTo>
                <a:lnTo>
                  <a:pt x="19862" y="28067"/>
                </a:lnTo>
                <a:lnTo>
                  <a:pt x="20154" y="27686"/>
                </a:lnTo>
                <a:lnTo>
                  <a:pt x="19989" y="28956"/>
                </a:lnTo>
                <a:lnTo>
                  <a:pt x="20828" y="28448"/>
                </a:lnTo>
                <a:lnTo>
                  <a:pt x="20878" y="28575"/>
                </a:lnTo>
                <a:lnTo>
                  <a:pt x="20916" y="28956"/>
                </a:lnTo>
                <a:lnTo>
                  <a:pt x="20916" y="28829"/>
                </a:lnTo>
                <a:lnTo>
                  <a:pt x="21793" y="28702"/>
                </a:lnTo>
                <a:lnTo>
                  <a:pt x="22466" y="31115"/>
                </a:lnTo>
                <a:lnTo>
                  <a:pt x="23609" y="29972"/>
                </a:lnTo>
                <a:lnTo>
                  <a:pt x="23609" y="30226"/>
                </a:lnTo>
                <a:lnTo>
                  <a:pt x="23736" y="30353"/>
                </a:lnTo>
                <a:lnTo>
                  <a:pt x="23774" y="30226"/>
                </a:lnTo>
                <a:lnTo>
                  <a:pt x="23901" y="29972"/>
                </a:lnTo>
                <a:lnTo>
                  <a:pt x="24574" y="30734"/>
                </a:lnTo>
                <a:lnTo>
                  <a:pt x="25831" y="32512"/>
                </a:lnTo>
                <a:lnTo>
                  <a:pt x="29502" y="34290"/>
                </a:lnTo>
                <a:lnTo>
                  <a:pt x="31356" y="34925"/>
                </a:lnTo>
                <a:lnTo>
                  <a:pt x="32270" y="33909"/>
                </a:lnTo>
                <a:lnTo>
                  <a:pt x="32575" y="34417"/>
                </a:lnTo>
                <a:lnTo>
                  <a:pt x="32816" y="34163"/>
                </a:lnTo>
                <a:lnTo>
                  <a:pt x="32880" y="33909"/>
                </a:lnTo>
                <a:lnTo>
                  <a:pt x="33032" y="33147"/>
                </a:lnTo>
                <a:lnTo>
                  <a:pt x="33324" y="33274"/>
                </a:lnTo>
                <a:lnTo>
                  <a:pt x="33159" y="33401"/>
                </a:lnTo>
                <a:lnTo>
                  <a:pt x="33197" y="33655"/>
                </a:lnTo>
                <a:lnTo>
                  <a:pt x="32943" y="33782"/>
                </a:lnTo>
                <a:lnTo>
                  <a:pt x="33413" y="33782"/>
                </a:lnTo>
                <a:lnTo>
                  <a:pt x="33413" y="34036"/>
                </a:lnTo>
                <a:lnTo>
                  <a:pt x="33197" y="33909"/>
                </a:lnTo>
                <a:lnTo>
                  <a:pt x="33070" y="34671"/>
                </a:lnTo>
                <a:lnTo>
                  <a:pt x="33667" y="34163"/>
                </a:lnTo>
                <a:lnTo>
                  <a:pt x="33870" y="34163"/>
                </a:lnTo>
                <a:lnTo>
                  <a:pt x="33947" y="34036"/>
                </a:lnTo>
                <a:lnTo>
                  <a:pt x="34213" y="33528"/>
                </a:lnTo>
                <a:lnTo>
                  <a:pt x="35064" y="34417"/>
                </a:lnTo>
                <a:lnTo>
                  <a:pt x="35725" y="33909"/>
                </a:lnTo>
                <a:lnTo>
                  <a:pt x="35852" y="34290"/>
                </a:lnTo>
                <a:lnTo>
                  <a:pt x="35814" y="35179"/>
                </a:lnTo>
                <a:lnTo>
                  <a:pt x="36410" y="34163"/>
                </a:lnTo>
                <a:lnTo>
                  <a:pt x="36461" y="33909"/>
                </a:lnTo>
                <a:lnTo>
                  <a:pt x="36398" y="33528"/>
                </a:lnTo>
                <a:lnTo>
                  <a:pt x="37033" y="33401"/>
                </a:lnTo>
                <a:lnTo>
                  <a:pt x="37541" y="34163"/>
                </a:lnTo>
                <a:lnTo>
                  <a:pt x="37617" y="34417"/>
                </a:lnTo>
                <a:lnTo>
                  <a:pt x="38455" y="34417"/>
                </a:lnTo>
                <a:lnTo>
                  <a:pt x="38836" y="34036"/>
                </a:lnTo>
                <a:lnTo>
                  <a:pt x="38836" y="34671"/>
                </a:lnTo>
                <a:lnTo>
                  <a:pt x="41236" y="34544"/>
                </a:lnTo>
                <a:lnTo>
                  <a:pt x="41211" y="34036"/>
                </a:lnTo>
                <a:lnTo>
                  <a:pt x="41198" y="33655"/>
                </a:lnTo>
                <a:lnTo>
                  <a:pt x="41529" y="33909"/>
                </a:lnTo>
                <a:lnTo>
                  <a:pt x="41910" y="34036"/>
                </a:lnTo>
                <a:lnTo>
                  <a:pt x="42252" y="34290"/>
                </a:lnTo>
                <a:lnTo>
                  <a:pt x="42252" y="33909"/>
                </a:lnTo>
                <a:lnTo>
                  <a:pt x="42252" y="33782"/>
                </a:lnTo>
                <a:lnTo>
                  <a:pt x="42202" y="33528"/>
                </a:lnTo>
                <a:lnTo>
                  <a:pt x="42202" y="33655"/>
                </a:lnTo>
                <a:lnTo>
                  <a:pt x="41948" y="33147"/>
                </a:lnTo>
                <a:lnTo>
                  <a:pt x="42837" y="32766"/>
                </a:lnTo>
                <a:lnTo>
                  <a:pt x="43256" y="32893"/>
                </a:lnTo>
                <a:lnTo>
                  <a:pt x="42926" y="33147"/>
                </a:lnTo>
                <a:lnTo>
                  <a:pt x="43548" y="33147"/>
                </a:lnTo>
                <a:lnTo>
                  <a:pt x="43548" y="33489"/>
                </a:lnTo>
                <a:lnTo>
                  <a:pt x="43307" y="33413"/>
                </a:lnTo>
                <a:lnTo>
                  <a:pt x="43256" y="33705"/>
                </a:lnTo>
                <a:lnTo>
                  <a:pt x="43446" y="33591"/>
                </a:lnTo>
                <a:lnTo>
                  <a:pt x="44056" y="33147"/>
                </a:lnTo>
                <a:lnTo>
                  <a:pt x="44653" y="32766"/>
                </a:lnTo>
                <a:lnTo>
                  <a:pt x="44856" y="32639"/>
                </a:lnTo>
                <a:lnTo>
                  <a:pt x="44856" y="33528"/>
                </a:lnTo>
                <a:lnTo>
                  <a:pt x="45148" y="33401"/>
                </a:lnTo>
                <a:lnTo>
                  <a:pt x="45618" y="33528"/>
                </a:lnTo>
                <a:lnTo>
                  <a:pt x="45580" y="33401"/>
                </a:lnTo>
                <a:lnTo>
                  <a:pt x="45402" y="32766"/>
                </a:lnTo>
                <a:lnTo>
                  <a:pt x="45910" y="33401"/>
                </a:lnTo>
                <a:lnTo>
                  <a:pt x="46291" y="33274"/>
                </a:lnTo>
                <a:lnTo>
                  <a:pt x="46329" y="32766"/>
                </a:lnTo>
                <a:lnTo>
                  <a:pt x="46342" y="32639"/>
                </a:lnTo>
                <a:lnTo>
                  <a:pt x="46367" y="32258"/>
                </a:lnTo>
                <a:lnTo>
                  <a:pt x="46418" y="32512"/>
                </a:lnTo>
                <a:lnTo>
                  <a:pt x="46672" y="32626"/>
                </a:lnTo>
                <a:lnTo>
                  <a:pt x="46672" y="32258"/>
                </a:lnTo>
                <a:lnTo>
                  <a:pt x="46583" y="32131"/>
                </a:lnTo>
                <a:lnTo>
                  <a:pt x="46418" y="32004"/>
                </a:lnTo>
                <a:lnTo>
                  <a:pt x="46545" y="31877"/>
                </a:lnTo>
                <a:lnTo>
                  <a:pt x="47167" y="31877"/>
                </a:lnTo>
                <a:lnTo>
                  <a:pt x="46748" y="31496"/>
                </a:lnTo>
                <a:lnTo>
                  <a:pt x="47091" y="31623"/>
                </a:lnTo>
                <a:lnTo>
                  <a:pt x="47218" y="31623"/>
                </a:lnTo>
                <a:lnTo>
                  <a:pt x="47218" y="32258"/>
                </a:lnTo>
                <a:lnTo>
                  <a:pt x="47840" y="32385"/>
                </a:lnTo>
                <a:lnTo>
                  <a:pt x="47917" y="31877"/>
                </a:lnTo>
                <a:lnTo>
                  <a:pt x="47713" y="31394"/>
                </a:lnTo>
                <a:lnTo>
                  <a:pt x="47650" y="31242"/>
                </a:lnTo>
                <a:lnTo>
                  <a:pt x="47548" y="30988"/>
                </a:lnTo>
                <a:lnTo>
                  <a:pt x="47891" y="30734"/>
                </a:lnTo>
                <a:lnTo>
                  <a:pt x="47802" y="31242"/>
                </a:lnTo>
                <a:lnTo>
                  <a:pt x="47815" y="31623"/>
                </a:lnTo>
                <a:lnTo>
                  <a:pt x="48882" y="31623"/>
                </a:lnTo>
                <a:lnTo>
                  <a:pt x="48768" y="31394"/>
                </a:lnTo>
                <a:lnTo>
                  <a:pt x="48475" y="30988"/>
                </a:lnTo>
                <a:lnTo>
                  <a:pt x="48641" y="31115"/>
                </a:lnTo>
                <a:lnTo>
                  <a:pt x="49060" y="31369"/>
                </a:lnTo>
                <a:lnTo>
                  <a:pt x="48831" y="31470"/>
                </a:lnTo>
                <a:lnTo>
                  <a:pt x="48882" y="31623"/>
                </a:lnTo>
                <a:lnTo>
                  <a:pt x="48983" y="31750"/>
                </a:lnTo>
                <a:lnTo>
                  <a:pt x="49047" y="31623"/>
                </a:lnTo>
                <a:lnTo>
                  <a:pt x="49237" y="31242"/>
                </a:lnTo>
                <a:lnTo>
                  <a:pt x="49149" y="30988"/>
                </a:lnTo>
                <a:lnTo>
                  <a:pt x="49987" y="31877"/>
                </a:lnTo>
                <a:lnTo>
                  <a:pt x="49860" y="31369"/>
                </a:lnTo>
                <a:lnTo>
                  <a:pt x="50165" y="31750"/>
                </a:lnTo>
                <a:lnTo>
                  <a:pt x="50584" y="31369"/>
                </a:lnTo>
                <a:lnTo>
                  <a:pt x="51015" y="30988"/>
                </a:lnTo>
                <a:lnTo>
                  <a:pt x="51308" y="30734"/>
                </a:lnTo>
                <a:lnTo>
                  <a:pt x="51587" y="30480"/>
                </a:lnTo>
                <a:lnTo>
                  <a:pt x="51460" y="30099"/>
                </a:lnTo>
                <a:lnTo>
                  <a:pt x="51600" y="30226"/>
                </a:lnTo>
                <a:lnTo>
                  <a:pt x="52006" y="30607"/>
                </a:lnTo>
                <a:lnTo>
                  <a:pt x="52412" y="30099"/>
                </a:lnTo>
                <a:lnTo>
                  <a:pt x="52514" y="29972"/>
                </a:lnTo>
                <a:lnTo>
                  <a:pt x="53035" y="29337"/>
                </a:lnTo>
                <a:lnTo>
                  <a:pt x="53644" y="28575"/>
                </a:lnTo>
                <a:lnTo>
                  <a:pt x="53949" y="28194"/>
                </a:lnTo>
                <a:lnTo>
                  <a:pt x="54076" y="28956"/>
                </a:lnTo>
                <a:lnTo>
                  <a:pt x="54406" y="28702"/>
                </a:lnTo>
                <a:lnTo>
                  <a:pt x="54749" y="28448"/>
                </a:lnTo>
                <a:lnTo>
                  <a:pt x="54203" y="28702"/>
                </a:lnTo>
                <a:lnTo>
                  <a:pt x="54927" y="28321"/>
                </a:lnTo>
                <a:lnTo>
                  <a:pt x="55168" y="28194"/>
                </a:lnTo>
                <a:lnTo>
                  <a:pt x="54749" y="27940"/>
                </a:lnTo>
                <a:lnTo>
                  <a:pt x="54825" y="28194"/>
                </a:lnTo>
                <a:lnTo>
                  <a:pt x="54571" y="28321"/>
                </a:lnTo>
                <a:lnTo>
                  <a:pt x="54533" y="28194"/>
                </a:lnTo>
                <a:lnTo>
                  <a:pt x="54470" y="27940"/>
                </a:lnTo>
                <a:lnTo>
                  <a:pt x="54356" y="27559"/>
                </a:lnTo>
                <a:lnTo>
                  <a:pt x="54317" y="27432"/>
                </a:lnTo>
                <a:lnTo>
                  <a:pt x="54279" y="27305"/>
                </a:lnTo>
                <a:lnTo>
                  <a:pt x="54330" y="26924"/>
                </a:lnTo>
                <a:lnTo>
                  <a:pt x="54571" y="26670"/>
                </a:lnTo>
                <a:lnTo>
                  <a:pt x="54825" y="26416"/>
                </a:lnTo>
                <a:lnTo>
                  <a:pt x="55803" y="26670"/>
                </a:lnTo>
                <a:lnTo>
                  <a:pt x="55918" y="26543"/>
                </a:lnTo>
                <a:lnTo>
                  <a:pt x="56045" y="26670"/>
                </a:lnTo>
                <a:lnTo>
                  <a:pt x="56261" y="26670"/>
                </a:lnTo>
                <a:lnTo>
                  <a:pt x="56642" y="26670"/>
                </a:lnTo>
                <a:lnTo>
                  <a:pt x="56680" y="26543"/>
                </a:lnTo>
                <a:lnTo>
                  <a:pt x="56718" y="26289"/>
                </a:lnTo>
                <a:lnTo>
                  <a:pt x="56743" y="26416"/>
                </a:lnTo>
                <a:lnTo>
                  <a:pt x="57315" y="25654"/>
                </a:lnTo>
                <a:lnTo>
                  <a:pt x="57429" y="25400"/>
                </a:lnTo>
                <a:lnTo>
                  <a:pt x="57480" y="25146"/>
                </a:lnTo>
                <a:lnTo>
                  <a:pt x="57607" y="25273"/>
                </a:lnTo>
                <a:lnTo>
                  <a:pt x="57861" y="25273"/>
                </a:lnTo>
                <a:lnTo>
                  <a:pt x="57848" y="25146"/>
                </a:lnTo>
                <a:lnTo>
                  <a:pt x="57772" y="25019"/>
                </a:lnTo>
                <a:lnTo>
                  <a:pt x="57645" y="24892"/>
                </a:lnTo>
                <a:lnTo>
                  <a:pt x="57619" y="24384"/>
                </a:lnTo>
                <a:lnTo>
                  <a:pt x="58318" y="22606"/>
                </a:lnTo>
                <a:close/>
              </a:path>
              <a:path w="763270" h="426720">
                <a:moveTo>
                  <a:pt x="422859" y="410019"/>
                </a:moveTo>
                <a:lnTo>
                  <a:pt x="419989" y="411289"/>
                </a:lnTo>
                <a:lnTo>
                  <a:pt x="420674" y="411086"/>
                </a:lnTo>
                <a:lnTo>
                  <a:pt x="422859" y="410019"/>
                </a:lnTo>
                <a:close/>
              </a:path>
              <a:path w="763270" h="426720">
                <a:moveTo>
                  <a:pt x="426681" y="414693"/>
                </a:moveTo>
                <a:lnTo>
                  <a:pt x="426554" y="414642"/>
                </a:lnTo>
                <a:lnTo>
                  <a:pt x="426681" y="414693"/>
                </a:lnTo>
                <a:close/>
              </a:path>
              <a:path w="763270" h="426720">
                <a:moveTo>
                  <a:pt x="426808" y="414731"/>
                </a:moveTo>
                <a:lnTo>
                  <a:pt x="426681" y="414693"/>
                </a:lnTo>
                <a:lnTo>
                  <a:pt x="426808" y="414731"/>
                </a:lnTo>
                <a:close/>
              </a:path>
              <a:path w="763270" h="426720">
                <a:moveTo>
                  <a:pt x="452310" y="403491"/>
                </a:moveTo>
                <a:lnTo>
                  <a:pt x="451840" y="403618"/>
                </a:lnTo>
                <a:lnTo>
                  <a:pt x="452094" y="403580"/>
                </a:lnTo>
                <a:lnTo>
                  <a:pt x="452310" y="403491"/>
                </a:lnTo>
                <a:close/>
              </a:path>
              <a:path w="763270" h="426720">
                <a:moveTo>
                  <a:pt x="470458" y="393877"/>
                </a:moveTo>
                <a:lnTo>
                  <a:pt x="457835" y="393877"/>
                </a:lnTo>
                <a:lnTo>
                  <a:pt x="457695" y="393877"/>
                </a:lnTo>
                <a:lnTo>
                  <a:pt x="457695" y="394779"/>
                </a:lnTo>
                <a:lnTo>
                  <a:pt x="457238" y="394779"/>
                </a:lnTo>
                <a:lnTo>
                  <a:pt x="455676" y="396049"/>
                </a:lnTo>
                <a:lnTo>
                  <a:pt x="455295" y="396049"/>
                </a:lnTo>
                <a:lnTo>
                  <a:pt x="457479" y="394182"/>
                </a:lnTo>
                <a:lnTo>
                  <a:pt x="457695" y="394779"/>
                </a:lnTo>
                <a:lnTo>
                  <a:pt x="457695" y="393877"/>
                </a:lnTo>
                <a:lnTo>
                  <a:pt x="457365" y="393877"/>
                </a:lnTo>
                <a:lnTo>
                  <a:pt x="452094" y="396049"/>
                </a:lnTo>
                <a:lnTo>
                  <a:pt x="450202" y="397319"/>
                </a:lnTo>
                <a:lnTo>
                  <a:pt x="447890" y="397319"/>
                </a:lnTo>
                <a:lnTo>
                  <a:pt x="447548" y="398589"/>
                </a:lnTo>
                <a:lnTo>
                  <a:pt x="446925" y="397319"/>
                </a:lnTo>
                <a:lnTo>
                  <a:pt x="438340" y="402399"/>
                </a:lnTo>
                <a:lnTo>
                  <a:pt x="437959" y="403669"/>
                </a:lnTo>
                <a:lnTo>
                  <a:pt x="436651" y="402399"/>
                </a:lnTo>
                <a:lnTo>
                  <a:pt x="422935" y="411289"/>
                </a:lnTo>
                <a:lnTo>
                  <a:pt x="424332" y="410019"/>
                </a:lnTo>
                <a:lnTo>
                  <a:pt x="420674" y="411086"/>
                </a:lnTo>
                <a:lnTo>
                  <a:pt x="417677" y="412559"/>
                </a:lnTo>
                <a:lnTo>
                  <a:pt x="419112" y="412559"/>
                </a:lnTo>
                <a:lnTo>
                  <a:pt x="420408" y="411289"/>
                </a:lnTo>
                <a:lnTo>
                  <a:pt x="418769" y="413829"/>
                </a:lnTo>
                <a:lnTo>
                  <a:pt x="414058" y="416369"/>
                </a:lnTo>
                <a:lnTo>
                  <a:pt x="410984" y="416369"/>
                </a:lnTo>
                <a:lnTo>
                  <a:pt x="410362" y="417639"/>
                </a:lnTo>
                <a:lnTo>
                  <a:pt x="409308" y="417639"/>
                </a:lnTo>
                <a:lnTo>
                  <a:pt x="409600" y="416369"/>
                </a:lnTo>
                <a:lnTo>
                  <a:pt x="409092" y="417639"/>
                </a:lnTo>
                <a:lnTo>
                  <a:pt x="409384" y="416369"/>
                </a:lnTo>
                <a:lnTo>
                  <a:pt x="406946" y="418909"/>
                </a:lnTo>
                <a:lnTo>
                  <a:pt x="406819" y="418909"/>
                </a:lnTo>
                <a:lnTo>
                  <a:pt x="401472" y="421449"/>
                </a:lnTo>
                <a:lnTo>
                  <a:pt x="400304" y="422719"/>
                </a:lnTo>
                <a:lnTo>
                  <a:pt x="398830" y="422719"/>
                </a:lnTo>
                <a:lnTo>
                  <a:pt x="398106" y="423989"/>
                </a:lnTo>
                <a:lnTo>
                  <a:pt x="396684" y="425259"/>
                </a:lnTo>
                <a:lnTo>
                  <a:pt x="395503" y="426529"/>
                </a:lnTo>
                <a:lnTo>
                  <a:pt x="401866" y="423989"/>
                </a:lnTo>
                <a:lnTo>
                  <a:pt x="413067" y="418909"/>
                </a:lnTo>
                <a:lnTo>
                  <a:pt x="416382" y="417639"/>
                </a:lnTo>
                <a:lnTo>
                  <a:pt x="426351" y="413829"/>
                </a:lnTo>
                <a:lnTo>
                  <a:pt x="436422" y="410019"/>
                </a:lnTo>
                <a:lnTo>
                  <a:pt x="444766" y="406209"/>
                </a:lnTo>
                <a:lnTo>
                  <a:pt x="450151" y="403669"/>
                </a:lnTo>
                <a:lnTo>
                  <a:pt x="450837" y="403669"/>
                </a:lnTo>
                <a:lnTo>
                  <a:pt x="451967" y="402399"/>
                </a:lnTo>
                <a:lnTo>
                  <a:pt x="453656" y="402399"/>
                </a:lnTo>
                <a:lnTo>
                  <a:pt x="459549" y="398589"/>
                </a:lnTo>
                <a:lnTo>
                  <a:pt x="459803" y="398589"/>
                </a:lnTo>
                <a:lnTo>
                  <a:pt x="462076" y="397319"/>
                </a:lnTo>
                <a:lnTo>
                  <a:pt x="464464" y="396049"/>
                </a:lnTo>
                <a:lnTo>
                  <a:pt x="464642" y="396049"/>
                </a:lnTo>
                <a:lnTo>
                  <a:pt x="468172" y="394779"/>
                </a:lnTo>
                <a:lnTo>
                  <a:pt x="468388" y="394779"/>
                </a:lnTo>
                <a:lnTo>
                  <a:pt x="470458" y="393877"/>
                </a:lnTo>
                <a:close/>
              </a:path>
              <a:path w="763270" h="426720">
                <a:moveTo>
                  <a:pt x="479285" y="382079"/>
                </a:moveTo>
                <a:close/>
              </a:path>
              <a:path w="763270" h="426720">
                <a:moveTo>
                  <a:pt x="479869" y="382663"/>
                </a:moveTo>
                <a:lnTo>
                  <a:pt x="479615" y="382701"/>
                </a:lnTo>
                <a:lnTo>
                  <a:pt x="479412" y="382790"/>
                </a:lnTo>
                <a:lnTo>
                  <a:pt x="479285" y="383006"/>
                </a:lnTo>
                <a:lnTo>
                  <a:pt x="479488" y="382879"/>
                </a:lnTo>
                <a:lnTo>
                  <a:pt x="479666" y="382752"/>
                </a:lnTo>
                <a:lnTo>
                  <a:pt x="479869" y="382663"/>
                </a:lnTo>
                <a:close/>
              </a:path>
              <a:path w="763270" h="426720">
                <a:moveTo>
                  <a:pt x="480885" y="382028"/>
                </a:moveTo>
                <a:lnTo>
                  <a:pt x="480631" y="382206"/>
                </a:lnTo>
                <a:lnTo>
                  <a:pt x="480250" y="382409"/>
                </a:lnTo>
                <a:lnTo>
                  <a:pt x="479869" y="382663"/>
                </a:lnTo>
                <a:lnTo>
                  <a:pt x="480212" y="382574"/>
                </a:lnTo>
                <a:lnTo>
                  <a:pt x="480580" y="382498"/>
                </a:lnTo>
                <a:lnTo>
                  <a:pt x="480885" y="382028"/>
                </a:lnTo>
                <a:close/>
              </a:path>
              <a:path w="763270" h="426720">
                <a:moveTo>
                  <a:pt x="520369" y="361035"/>
                </a:moveTo>
                <a:lnTo>
                  <a:pt x="517652" y="361759"/>
                </a:lnTo>
                <a:lnTo>
                  <a:pt x="520090" y="361276"/>
                </a:lnTo>
                <a:lnTo>
                  <a:pt x="520369" y="361035"/>
                </a:lnTo>
                <a:close/>
              </a:path>
              <a:path w="763270" h="426720">
                <a:moveTo>
                  <a:pt x="522414" y="360489"/>
                </a:moveTo>
                <a:lnTo>
                  <a:pt x="520979" y="360489"/>
                </a:lnTo>
                <a:lnTo>
                  <a:pt x="520369" y="361035"/>
                </a:lnTo>
                <a:lnTo>
                  <a:pt x="522414" y="360489"/>
                </a:lnTo>
                <a:close/>
              </a:path>
              <a:path w="763270" h="426720">
                <a:moveTo>
                  <a:pt x="590384" y="331978"/>
                </a:moveTo>
                <a:lnTo>
                  <a:pt x="589559" y="332244"/>
                </a:lnTo>
                <a:lnTo>
                  <a:pt x="589089" y="332549"/>
                </a:lnTo>
                <a:lnTo>
                  <a:pt x="589813" y="332549"/>
                </a:lnTo>
                <a:lnTo>
                  <a:pt x="590384" y="331978"/>
                </a:lnTo>
                <a:close/>
              </a:path>
              <a:path w="763270" h="426720">
                <a:moveTo>
                  <a:pt x="590956" y="332549"/>
                </a:moveTo>
                <a:lnTo>
                  <a:pt x="589813" y="332549"/>
                </a:lnTo>
                <a:lnTo>
                  <a:pt x="587171" y="335089"/>
                </a:lnTo>
                <a:lnTo>
                  <a:pt x="590956" y="332549"/>
                </a:lnTo>
                <a:close/>
              </a:path>
              <a:path w="763270" h="426720">
                <a:moveTo>
                  <a:pt x="616419" y="319849"/>
                </a:moveTo>
                <a:lnTo>
                  <a:pt x="614184" y="319849"/>
                </a:lnTo>
                <a:lnTo>
                  <a:pt x="613676" y="321119"/>
                </a:lnTo>
                <a:lnTo>
                  <a:pt x="616419" y="319849"/>
                </a:lnTo>
                <a:close/>
              </a:path>
              <a:path w="763270" h="426720">
                <a:moveTo>
                  <a:pt x="623062" y="316039"/>
                </a:moveTo>
                <a:lnTo>
                  <a:pt x="619988" y="317309"/>
                </a:lnTo>
                <a:lnTo>
                  <a:pt x="621131" y="317309"/>
                </a:lnTo>
                <a:lnTo>
                  <a:pt x="623062" y="316039"/>
                </a:lnTo>
                <a:close/>
              </a:path>
              <a:path w="763270" h="426720">
                <a:moveTo>
                  <a:pt x="632002" y="311289"/>
                </a:moveTo>
                <a:lnTo>
                  <a:pt x="619899" y="311289"/>
                </a:lnTo>
                <a:lnTo>
                  <a:pt x="619620" y="311289"/>
                </a:lnTo>
                <a:lnTo>
                  <a:pt x="606361" y="317309"/>
                </a:lnTo>
                <a:lnTo>
                  <a:pt x="601675" y="320395"/>
                </a:lnTo>
                <a:lnTo>
                  <a:pt x="601853" y="319849"/>
                </a:lnTo>
                <a:lnTo>
                  <a:pt x="599630" y="321119"/>
                </a:lnTo>
                <a:lnTo>
                  <a:pt x="600316" y="322059"/>
                </a:lnTo>
                <a:lnTo>
                  <a:pt x="600214" y="322389"/>
                </a:lnTo>
                <a:lnTo>
                  <a:pt x="600392" y="322160"/>
                </a:lnTo>
                <a:lnTo>
                  <a:pt x="600557" y="322389"/>
                </a:lnTo>
                <a:lnTo>
                  <a:pt x="600214" y="322389"/>
                </a:lnTo>
                <a:lnTo>
                  <a:pt x="595172" y="322389"/>
                </a:lnTo>
                <a:lnTo>
                  <a:pt x="593356" y="324929"/>
                </a:lnTo>
                <a:lnTo>
                  <a:pt x="591921" y="324929"/>
                </a:lnTo>
                <a:lnTo>
                  <a:pt x="589064" y="327469"/>
                </a:lnTo>
                <a:lnTo>
                  <a:pt x="579602" y="330009"/>
                </a:lnTo>
                <a:lnTo>
                  <a:pt x="578332" y="332549"/>
                </a:lnTo>
                <a:lnTo>
                  <a:pt x="576821" y="332549"/>
                </a:lnTo>
                <a:lnTo>
                  <a:pt x="576948" y="333819"/>
                </a:lnTo>
                <a:lnTo>
                  <a:pt x="566775" y="337629"/>
                </a:lnTo>
                <a:lnTo>
                  <a:pt x="553085" y="343979"/>
                </a:lnTo>
                <a:lnTo>
                  <a:pt x="540169" y="350329"/>
                </a:lnTo>
                <a:lnTo>
                  <a:pt x="532345" y="355409"/>
                </a:lnTo>
                <a:lnTo>
                  <a:pt x="530453" y="355409"/>
                </a:lnTo>
                <a:lnTo>
                  <a:pt x="529653" y="356679"/>
                </a:lnTo>
                <a:lnTo>
                  <a:pt x="529983" y="357949"/>
                </a:lnTo>
                <a:lnTo>
                  <a:pt x="528637" y="357949"/>
                </a:lnTo>
                <a:lnTo>
                  <a:pt x="529564" y="356679"/>
                </a:lnTo>
                <a:lnTo>
                  <a:pt x="529234" y="356679"/>
                </a:lnTo>
                <a:lnTo>
                  <a:pt x="528078" y="357555"/>
                </a:lnTo>
                <a:lnTo>
                  <a:pt x="527672" y="356679"/>
                </a:lnTo>
                <a:lnTo>
                  <a:pt x="525614" y="359219"/>
                </a:lnTo>
                <a:lnTo>
                  <a:pt x="524764" y="359219"/>
                </a:lnTo>
                <a:lnTo>
                  <a:pt x="524141" y="360489"/>
                </a:lnTo>
                <a:lnTo>
                  <a:pt x="520090" y="361276"/>
                </a:lnTo>
                <a:lnTo>
                  <a:pt x="516686" y="364299"/>
                </a:lnTo>
                <a:lnTo>
                  <a:pt x="515886" y="364299"/>
                </a:lnTo>
                <a:lnTo>
                  <a:pt x="516102" y="363029"/>
                </a:lnTo>
                <a:lnTo>
                  <a:pt x="515632" y="364299"/>
                </a:lnTo>
                <a:lnTo>
                  <a:pt x="515010" y="364299"/>
                </a:lnTo>
                <a:lnTo>
                  <a:pt x="515048" y="363029"/>
                </a:lnTo>
                <a:lnTo>
                  <a:pt x="512991" y="365569"/>
                </a:lnTo>
                <a:lnTo>
                  <a:pt x="513194" y="365569"/>
                </a:lnTo>
                <a:lnTo>
                  <a:pt x="513194" y="365798"/>
                </a:lnTo>
                <a:lnTo>
                  <a:pt x="513702" y="365569"/>
                </a:lnTo>
                <a:lnTo>
                  <a:pt x="513918" y="365569"/>
                </a:lnTo>
                <a:lnTo>
                  <a:pt x="513194" y="366839"/>
                </a:lnTo>
                <a:lnTo>
                  <a:pt x="513194" y="365798"/>
                </a:lnTo>
                <a:lnTo>
                  <a:pt x="510921" y="366839"/>
                </a:lnTo>
                <a:lnTo>
                  <a:pt x="507352" y="368109"/>
                </a:lnTo>
                <a:lnTo>
                  <a:pt x="505536" y="369379"/>
                </a:lnTo>
                <a:lnTo>
                  <a:pt x="503478" y="369379"/>
                </a:lnTo>
                <a:lnTo>
                  <a:pt x="502577" y="370078"/>
                </a:lnTo>
                <a:lnTo>
                  <a:pt x="503008" y="369379"/>
                </a:lnTo>
                <a:lnTo>
                  <a:pt x="501713" y="370649"/>
                </a:lnTo>
                <a:lnTo>
                  <a:pt x="490689" y="375729"/>
                </a:lnTo>
                <a:lnTo>
                  <a:pt x="490601" y="376999"/>
                </a:lnTo>
                <a:lnTo>
                  <a:pt x="489038" y="376999"/>
                </a:lnTo>
                <a:lnTo>
                  <a:pt x="487362" y="378269"/>
                </a:lnTo>
                <a:lnTo>
                  <a:pt x="485635" y="378269"/>
                </a:lnTo>
                <a:lnTo>
                  <a:pt x="485597" y="379539"/>
                </a:lnTo>
                <a:lnTo>
                  <a:pt x="486600" y="379539"/>
                </a:lnTo>
                <a:lnTo>
                  <a:pt x="482142" y="382079"/>
                </a:lnTo>
                <a:lnTo>
                  <a:pt x="481634" y="382079"/>
                </a:lnTo>
                <a:lnTo>
                  <a:pt x="479107" y="383349"/>
                </a:lnTo>
                <a:lnTo>
                  <a:pt x="479196" y="382117"/>
                </a:lnTo>
                <a:lnTo>
                  <a:pt x="476669" y="383349"/>
                </a:lnTo>
                <a:lnTo>
                  <a:pt x="472630" y="385889"/>
                </a:lnTo>
                <a:lnTo>
                  <a:pt x="473265" y="384619"/>
                </a:lnTo>
                <a:lnTo>
                  <a:pt x="471627" y="385889"/>
                </a:lnTo>
                <a:lnTo>
                  <a:pt x="469773" y="387159"/>
                </a:lnTo>
                <a:lnTo>
                  <a:pt x="468134" y="387159"/>
                </a:lnTo>
                <a:lnTo>
                  <a:pt x="466445" y="388429"/>
                </a:lnTo>
                <a:lnTo>
                  <a:pt x="464807" y="389699"/>
                </a:lnTo>
                <a:lnTo>
                  <a:pt x="463461" y="389699"/>
                </a:lnTo>
                <a:lnTo>
                  <a:pt x="463461" y="390969"/>
                </a:lnTo>
                <a:lnTo>
                  <a:pt x="463715" y="390969"/>
                </a:lnTo>
                <a:lnTo>
                  <a:pt x="460895" y="392239"/>
                </a:lnTo>
                <a:lnTo>
                  <a:pt x="458279" y="392239"/>
                </a:lnTo>
                <a:lnTo>
                  <a:pt x="457238" y="393509"/>
                </a:lnTo>
                <a:lnTo>
                  <a:pt x="458279" y="393509"/>
                </a:lnTo>
                <a:lnTo>
                  <a:pt x="471335" y="393509"/>
                </a:lnTo>
                <a:lnTo>
                  <a:pt x="480212" y="389699"/>
                </a:lnTo>
                <a:lnTo>
                  <a:pt x="483997" y="387159"/>
                </a:lnTo>
                <a:lnTo>
                  <a:pt x="482180" y="388429"/>
                </a:lnTo>
                <a:lnTo>
                  <a:pt x="484670" y="387159"/>
                </a:lnTo>
                <a:lnTo>
                  <a:pt x="484200" y="385889"/>
                </a:lnTo>
                <a:lnTo>
                  <a:pt x="485927" y="385889"/>
                </a:lnTo>
                <a:lnTo>
                  <a:pt x="486181" y="384619"/>
                </a:lnTo>
                <a:lnTo>
                  <a:pt x="486689" y="384619"/>
                </a:lnTo>
                <a:lnTo>
                  <a:pt x="487781" y="383349"/>
                </a:lnTo>
                <a:lnTo>
                  <a:pt x="489445" y="382117"/>
                </a:lnTo>
                <a:lnTo>
                  <a:pt x="502094" y="375729"/>
                </a:lnTo>
                <a:lnTo>
                  <a:pt x="502970" y="376999"/>
                </a:lnTo>
                <a:lnTo>
                  <a:pt x="505294" y="375729"/>
                </a:lnTo>
                <a:lnTo>
                  <a:pt x="509943" y="373189"/>
                </a:lnTo>
                <a:lnTo>
                  <a:pt x="510247" y="373189"/>
                </a:lnTo>
                <a:lnTo>
                  <a:pt x="510387" y="372948"/>
                </a:lnTo>
                <a:lnTo>
                  <a:pt x="512267" y="371919"/>
                </a:lnTo>
                <a:lnTo>
                  <a:pt x="513194" y="371919"/>
                </a:lnTo>
                <a:lnTo>
                  <a:pt x="513664" y="370649"/>
                </a:lnTo>
                <a:lnTo>
                  <a:pt x="513448" y="370649"/>
                </a:lnTo>
                <a:lnTo>
                  <a:pt x="518248" y="369379"/>
                </a:lnTo>
                <a:lnTo>
                  <a:pt x="517956" y="368109"/>
                </a:lnTo>
                <a:lnTo>
                  <a:pt x="520407" y="366839"/>
                </a:lnTo>
                <a:lnTo>
                  <a:pt x="525335" y="364299"/>
                </a:lnTo>
                <a:lnTo>
                  <a:pt x="527799" y="363029"/>
                </a:lnTo>
                <a:lnTo>
                  <a:pt x="525399" y="364299"/>
                </a:lnTo>
                <a:lnTo>
                  <a:pt x="528129" y="364299"/>
                </a:lnTo>
                <a:lnTo>
                  <a:pt x="529907" y="363029"/>
                </a:lnTo>
                <a:lnTo>
                  <a:pt x="530580" y="363029"/>
                </a:lnTo>
                <a:lnTo>
                  <a:pt x="539140" y="357949"/>
                </a:lnTo>
                <a:lnTo>
                  <a:pt x="549846" y="351599"/>
                </a:lnTo>
                <a:lnTo>
                  <a:pt x="550557" y="352869"/>
                </a:lnTo>
                <a:lnTo>
                  <a:pt x="550811" y="352869"/>
                </a:lnTo>
                <a:lnTo>
                  <a:pt x="552246" y="351599"/>
                </a:lnTo>
                <a:lnTo>
                  <a:pt x="551230" y="351599"/>
                </a:lnTo>
                <a:lnTo>
                  <a:pt x="551992" y="350329"/>
                </a:lnTo>
                <a:lnTo>
                  <a:pt x="555282" y="350329"/>
                </a:lnTo>
                <a:lnTo>
                  <a:pt x="559015" y="347789"/>
                </a:lnTo>
                <a:lnTo>
                  <a:pt x="560158" y="347789"/>
                </a:lnTo>
                <a:lnTo>
                  <a:pt x="576033" y="338975"/>
                </a:lnTo>
                <a:lnTo>
                  <a:pt x="576237" y="340169"/>
                </a:lnTo>
                <a:lnTo>
                  <a:pt x="576605" y="338899"/>
                </a:lnTo>
                <a:lnTo>
                  <a:pt x="576859" y="340169"/>
                </a:lnTo>
                <a:lnTo>
                  <a:pt x="578929" y="338899"/>
                </a:lnTo>
                <a:lnTo>
                  <a:pt x="585152" y="335089"/>
                </a:lnTo>
                <a:lnTo>
                  <a:pt x="584860" y="335089"/>
                </a:lnTo>
                <a:lnTo>
                  <a:pt x="586117" y="333819"/>
                </a:lnTo>
                <a:lnTo>
                  <a:pt x="587044" y="333819"/>
                </a:lnTo>
                <a:lnTo>
                  <a:pt x="589089" y="332549"/>
                </a:lnTo>
                <a:lnTo>
                  <a:pt x="588645" y="332549"/>
                </a:lnTo>
                <a:lnTo>
                  <a:pt x="589559" y="332244"/>
                </a:lnTo>
                <a:lnTo>
                  <a:pt x="591121" y="331279"/>
                </a:lnTo>
                <a:lnTo>
                  <a:pt x="590384" y="331978"/>
                </a:lnTo>
                <a:lnTo>
                  <a:pt x="592594" y="331279"/>
                </a:lnTo>
                <a:lnTo>
                  <a:pt x="591299" y="332549"/>
                </a:lnTo>
                <a:lnTo>
                  <a:pt x="592048" y="332549"/>
                </a:lnTo>
                <a:lnTo>
                  <a:pt x="593991" y="331279"/>
                </a:lnTo>
                <a:lnTo>
                  <a:pt x="597865" y="328739"/>
                </a:lnTo>
                <a:lnTo>
                  <a:pt x="597738" y="328739"/>
                </a:lnTo>
                <a:lnTo>
                  <a:pt x="601433" y="326199"/>
                </a:lnTo>
                <a:lnTo>
                  <a:pt x="601687" y="326199"/>
                </a:lnTo>
                <a:lnTo>
                  <a:pt x="604507" y="324929"/>
                </a:lnTo>
                <a:lnTo>
                  <a:pt x="606323" y="324929"/>
                </a:lnTo>
                <a:lnTo>
                  <a:pt x="606361" y="323659"/>
                </a:lnTo>
                <a:lnTo>
                  <a:pt x="606907" y="324929"/>
                </a:lnTo>
                <a:lnTo>
                  <a:pt x="608990" y="323659"/>
                </a:lnTo>
                <a:lnTo>
                  <a:pt x="611073" y="322389"/>
                </a:lnTo>
                <a:lnTo>
                  <a:pt x="612000" y="321119"/>
                </a:lnTo>
                <a:lnTo>
                  <a:pt x="613219" y="321119"/>
                </a:lnTo>
                <a:lnTo>
                  <a:pt x="613638" y="319849"/>
                </a:lnTo>
                <a:lnTo>
                  <a:pt x="614108" y="319849"/>
                </a:lnTo>
                <a:lnTo>
                  <a:pt x="617842" y="318579"/>
                </a:lnTo>
                <a:lnTo>
                  <a:pt x="617258" y="318579"/>
                </a:lnTo>
                <a:lnTo>
                  <a:pt x="619188" y="317309"/>
                </a:lnTo>
                <a:lnTo>
                  <a:pt x="619988" y="317309"/>
                </a:lnTo>
                <a:lnTo>
                  <a:pt x="625754" y="314769"/>
                </a:lnTo>
                <a:lnTo>
                  <a:pt x="626808" y="313499"/>
                </a:lnTo>
                <a:lnTo>
                  <a:pt x="629373" y="313499"/>
                </a:lnTo>
                <a:lnTo>
                  <a:pt x="629500" y="312229"/>
                </a:lnTo>
                <a:lnTo>
                  <a:pt x="631355" y="312229"/>
                </a:lnTo>
                <a:lnTo>
                  <a:pt x="632002" y="311289"/>
                </a:lnTo>
                <a:close/>
              </a:path>
              <a:path w="763270" h="426720">
                <a:moveTo>
                  <a:pt x="634936" y="310210"/>
                </a:moveTo>
                <a:lnTo>
                  <a:pt x="634809" y="310159"/>
                </a:lnTo>
                <a:lnTo>
                  <a:pt x="633882" y="310210"/>
                </a:lnTo>
                <a:lnTo>
                  <a:pt x="634936" y="310210"/>
                </a:lnTo>
                <a:close/>
              </a:path>
              <a:path w="763270" h="426720">
                <a:moveTo>
                  <a:pt x="635355" y="310337"/>
                </a:moveTo>
                <a:lnTo>
                  <a:pt x="634936" y="310159"/>
                </a:lnTo>
                <a:lnTo>
                  <a:pt x="635355" y="310337"/>
                </a:lnTo>
                <a:close/>
              </a:path>
              <a:path w="763270" h="426720">
                <a:moveTo>
                  <a:pt x="691794" y="281393"/>
                </a:moveTo>
                <a:lnTo>
                  <a:pt x="691007" y="281647"/>
                </a:lnTo>
                <a:lnTo>
                  <a:pt x="690638" y="281749"/>
                </a:lnTo>
                <a:lnTo>
                  <a:pt x="688352" y="282752"/>
                </a:lnTo>
                <a:lnTo>
                  <a:pt x="688200" y="283019"/>
                </a:lnTo>
                <a:lnTo>
                  <a:pt x="691019" y="281749"/>
                </a:lnTo>
                <a:lnTo>
                  <a:pt x="691794" y="281393"/>
                </a:lnTo>
                <a:close/>
              </a:path>
              <a:path w="763270" h="426720">
                <a:moveTo>
                  <a:pt x="762889" y="247459"/>
                </a:moveTo>
                <a:lnTo>
                  <a:pt x="759777" y="246189"/>
                </a:lnTo>
                <a:lnTo>
                  <a:pt x="762088" y="246189"/>
                </a:lnTo>
                <a:lnTo>
                  <a:pt x="761377" y="244919"/>
                </a:lnTo>
                <a:lnTo>
                  <a:pt x="760247" y="242379"/>
                </a:lnTo>
                <a:lnTo>
                  <a:pt x="759574" y="242379"/>
                </a:lnTo>
                <a:lnTo>
                  <a:pt x="749554" y="246189"/>
                </a:lnTo>
                <a:lnTo>
                  <a:pt x="750189" y="246189"/>
                </a:lnTo>
                <a:lnTo>
                  <a:pt x="749935" y="247459"/>
                </a:lnTo>
                <a:lnTo>
                  <a:pt x="748842" y="247459"/>
                </a:lnTo>
                <a:lnTo>
                  <a:pt x="726706" y="258889"/>
                </a:lnTo>
                <a:lnTo>
                  <a:pt x="727252" y="257619"/>
                </a:lnTo>
                <a:lnTo>
                  <a:pt x="717448" y="262699"/>
                </a:lnTo>
                <a:lnTo>
                  <a:pt x="716559" y="262699"/>
                </a:lnTo>
                <a:lnTo>
                  <a:pt x="709142" y="266509"/>
                </a:lnTo>
                <a:lnTo>
                  <a:pt x="695756" y="274129"/>
                </a:lnTo>
                <a:lnTo>
                  <a:pt x="683018" y="280479"/>
                </a:lnTo>
                <a:lnTo>
                  <a:pt x="677557" y="283019"/>
                </a:lnTo>
                <a:lnTo>
                  <a:pt x="676884" y="283019"/>
                </a:lnTo>
                <a:lnTo>
                  <a:pt x="676173" y="284289"/>
                </a:lnTo>
                <a:lnTo>
                  <a:pt x="675373" y="283019"/>
                </a:lnTo>
                <a:lnTo>
                  <a:pt x="637413" y="302069"/>
                </a:lnTo>
                <a:lnTo>
                  <a:pt x="628421" y="307149"/>
                </a:lnTo>
                <a:lnTo>
                  <a:pt x="619988" y="310959"/>
                </a:lnTo>
                <a:lnTo>
                  <a:pt x="620369" y="310959"/>
                </a:lnTo>
                <a:lnTo>
                  <a:pt x="632244" y="310959"/>
                </a:lnTo>
                <a:lnTo>
                  <a:pt x="633996" y="308419"/>
                </a:lnTo>
                <a:lnTo>
                  <a:pt x="637921" y="309689"/>
                </a:lnTo>
                <a:lnTo>
                  <a:pt x="639406" y="308419"/>
                </a:lnTo>
                <a:lnTo>
                  <a:pt x="643890" y="304609"/>
                </a:lnTo>
                <a:lnTo>
                  <a:pt x="650036" y="300799"/>
                </a:lnTo>
                <a:lnTo>
                  <a:pt x="649706" y="302069"/>
                </a:lnTo>
                <a:lnTo>
                  <a:pt x="651891" y="301053"/>
                </a:lnTo>
                <a:lnTo>
                  <a:pt x="651052" y="302069"/>
                </a:lnTo>
                <a:lnTo>
                  <a:pt x="651598" y="302069"/>
                </a:lnTo>
                <a:lnTo>
                  <a:pt x="653402" y="300799"/>
                </a:lnTo>
                <a:lnTo>
                  <a:pt x="657021" y="298259"/>
                </a:lnTo>
                <a:lnTo>
                  <a:pt x="667232" y="293179"/>
                </a:lnTo>
                <a:lnTo>
                  <a:pt x="677049" y="288099"/>
                </a:lnTo>
                <a:lnTo>
                  <a:pt x="681266" y="285559"/>
                </a:lnTo>
                <a:lnTo>
                  <a:pt x="681596" y="285559"/>
                </a:lnTo>
                <a:lnTo>
                  <a:pt x="684657" y="284289"/>
                </a:lnTo>
                <a:lnTo>
                  <a:pt x="688352" y="282752"/>
                </a:lnTo>
                <a:lnTo>
                  <a:pt x="688924" y="281749"/>
                </a:lnTo>
                <a:lnTo>
                  <a:pt x="689927" y="281749"/>
                </a:lnTo>
                <a:lnTo>
                  <a:pt x="691057" y="280568"/>
                </a:lnTo>
                <a:lnTo>
                  <a:pt x="690943" y="281647"/>
                </a:lnTo>
                <a:lnTo>
                  <a:pt x="691146" y="281597"/>
                </a:lnTo>
                <a:lnTo>
                  <a:pt x="693839" y="280479"/>
                </a:lnTo>
                <a:lnTo>
                  <a:pt x="691794" y="281393"/>
                </a:lnTo>
                <a:lnTo>
                  <a:pt x="694855" y="280479"/>
                </a:lnTo>
                <a:lnTo>
                  <a:pt x="697966" y="277939"/>
                </a:lnTo>
                <a:lnTo>
                  <a:pt x="699985" y="276669"/>
                </a:lnTo>
                <a:lnTo>
                  <a:pt x="702551" y="274129"/>
                </a:lnTo>
                <a:lnTo>
                  <a:pt x="716686" y="267779"/>
                </a:lnTo>
                <a:lnTo>
                  <a:pt x="717156" y="267779"/>
                </a:lnTo>
                <a:lnTo>
                  <a:pt x="717359" y="266509"/>
                </a:lnTo>
                <a:lnTo>
                  <a:pt x="718083" y="267779"/>
                </a:lnTo>
                <a:lnTo>
                  <a:pt x="719874" y="266509"/>
                </a:lnTo>
                <a:lnTo>
                  <a:pt x="721652" y="265239"/>
                </a:lnTo>
                <a:lnTo>
                  <a:pt x="720483" y="266509"/>
                </a:lnTo>
                <a:lnTo>
                  <a:pt x="723252" y="265239"/>
                </a:lnTo>
                <a:lnTo>
                  <a:pt x="723544" y="265239"/>
                </a:lnTo>
                <a:lnTo>
                  <a:pt x="725690" y="263969"/>
                </a:lnTo>
                <a:lnTo>
                  <a:pt x="726744" y="263969"/>
                </a:lnTo>
                <a:lnTo>
                  <a:pt x="727837" y="262699"/>
                </a:lnTo>
                <a:lnTo>
                  <a:pt x="729615" y="262699"/>
                </a:lnTo>
                <a:lnTo>
                  <a:pt x="730656" y="261429"/>
                </a:lnTo>
                <a:lnTo>
                  <a:pt x="731037" y="260159"/>
                </a:lnTo>
                <a:lnTo>
                  <a:pt x="731329" y="261429"/>
                </a:lnTo>
                <a:lnTo>
                  <a:pt x="732256" y="261429"/>
                </a:lnTo>
                <a:lnTo>
                  <a:pt x="733856" y="260159"/>
                </a:lnTo>
                <a:lnTo>
                  <a:pt x="735126" y="260159"/>
                </a:lnTo>
                <a:lnTo>
                  <a:pt x="737031" y="258889"/>
                </a:lnTo>
                <a:lnTo>
                  <a:pt x="740841" y="256349"/>
                </a:lnTo>
                <a:lnTo>
                  <a:pt x="745007" y="255079"/>
                </a:lnTo>
                <a:lnTo>
                  <a:pt x="748245" y="253809"/>
                </a:lnTo>
                <a:lnTo>
                  <a:pt x="748499" y="252539"/>
                </a:lnTo>
                <a:lnTo>
                  <a:pt x="745858" y="253809"/>
                </a:lnTo>
                <a:lnTo>
                  <a:pt x="747788" y="252539"/>
                </a:lnTo>
                <a:lnTo>
                  <a:pt x="748499" y="252539"/>
                </a:lnTo>
                <a:lnTo>
                  <a:pt x="749388" y="252539"/>
                </a:lnTo>
                <a:lnTo>
                  <a:pt x="751827" y="249999"/>
                </a:lnTo>
                <a:lnTo>
                  <a:pt x="753300" y="249999"/>
                </a:lnTo>
                <a:lnTo>
                  <a:pt x="756119" y="248729"/>
                </a:lnTo>
                <a:lnTo>
                  <a:pt x="762889" y="247459"/>
                </a:lnTo>
                <a:close/>
              </a:path>
            </a:pathLst>
          </a:custGeom>
          <a:solidFill>
            <a:srgbClr val="42408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9" name="bg object 49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5913982" y="5131322"/>
            <a:ext cx="138503" cy="199157"/>
          </a:xfrm>
          <a:prstGeom prst="rect">
            <a:avLst/>
          </a:prstGeom>
        </p:spPr>
      </p:pic>
      <p:sp>
        <p:nvSpPr>
          <p:cNvPr id="50" name="bg object 50"/>
          <p:cNvSpPr/>
          <p:nvPr/>
        </p:nvSpPr>
        <p:spPr>
          <a:xfrm>
            <a:off x="6035332" y="5201093"/>
            <a:ext cx="758190" cy="234950"/>
          </a:xfrm>
          <a:custGeom>
            <a:avLst/>
            <a:gdLst/>
            <a:ahLst/>
            <a:cxnLst/>
            <a:rect l="l" t="t" r="r" b="b"/>
            <a:pathLst>
              <a:path w="758190" h="234950">
                <a:moveTo>
                  <a:pt x="7937" y="231140"/>
                </a:moveTo>
                <a:lnTo>
                  <a:pt x="7010" y="232410"/>
                </a:lnTo>
                <a:lnTo>
                  <a:pt x="7759" y="231863"/>
                </a:lnTo>
                <a:lnTo>
                  <a:pt x="7937" y="231140"/>
                </a:lnTo>
                <a:close/>
              </a:path>
              <a:path w="758190" h="234950">
                <a:moveTo>
                  <a:pt x="30403" y="223520"/>
                </a:moveTo>
                <a:lnTo>
                  <a:pt x="29349" y="224790"/>
                </a:lnTo>
                <a:lnTo>
                  <a:pt x="29476" y="224790"/>
                </a:lnTo>
                <a:lnTo>
                  <a:pt x="30403" y="223520"/>
                </a:lnTo>
                <a:close/>
              </a:path>
              <a:path w="758190" h="234950">
                <a:moveTo>
                  <a:pt x="52578" y="217170"/>
                </a:moveTo>
                <a:lnTo>
                  <a:pt x="52438" y="217170"/>
                </a:lnTo>
                <a:lnTo>
                  <a:pt x="47066" y="218440"/>
                </a:lnTo>
                <a:lnTo>
                  <a:pt x="49885" y="218440"/>
                </a:lnTo>
                <a:lnTo>
                  <a:pt x="52578" y="217170"/>
                </a:lnTo>
                <a:close/>
              </a:path>
              <a:path w="758190" h="234950">
                <a:moveTo>
                  <a:pt x="62839" y="220281"/>
                </a:moveTo>
                <a:lnTo>
                  <a:pt x="62166" y="220154"/>
                </a:lnTo>
                <a:lnTo>
                  <a:pt x="62839" y="220281"/>
                </a:lnTo>
                <a:close/>
              </a:path>
              <a:path w="758190" h="234950">
                <a:moveTo>
                  <a:pt x="114858" y="205562"/>
                </a:moveTo>
                <a:lnTo>
                  <a:pt x="114731" y="205562"/>
                </a:lnTo>
                <a:lnTo>
                  <a:pt x="113931" y="205803"/>
                </a:lnTo>
                <a:lnTo>
                  <a:pt x="113715" y="205892"/>
                </a:lnTo>
                <a:lnTo>
                  <a:pt x="114439" y="205727"/>
                </a:lnTo>
                <a:lnTo>
                  <a:pt x="114858" y="205600"/>
                </a:lnTo>
                <a:close/>
              </a:path>
              <a:path w="758190" h="234950">
                <a:moveTo>
                  <a:pt x="186563" y="175260"/>
                </a:moveTo>
                <a:lnTo>
                  <a:pt x="186309" y="175260"/>
                </a:lnTo>
                <a:lnTo>
                  <a:pt x="185508" y="176530"/>
                </a:lnTo>
                <a:lnTo>
                  <a:pt x="186563" y="175260"/>
                </a:lnTo>
                <a:close/>
              </a:path>
              <a:path w="758190" h="234950">
                <a:moveTo>
                  <a:pt x="264274" y="151130"/>
                </a:moveTo>
                <a:lnTo>
                  <a:pt x="254596" y="153670"/>
                </a:lnTo>
                <a:lnTo>
                  <a:pt x="262089" y="152184"/>
                </a:lnTo>
                <a:lnTo>
                  <a:pt x="264274" y="151130"/>
                </a:lnTo>
                <a:close/>
              </a:path>
              <a:path w="758190" h="234950">
                <a:moveTo>
                  <a:pt x="329412" y="137160"/>
                </a:moveTo>
                <a:lnTo>
                  <a:pt x="328282" y="137160"/>
                </a:lnTo>
                <a:lnTo>
                  <a:pt x="326644" y="138430"/>
                </a:lnTo>
                <a:lnTo>
                  <a:pt x="329412" y="137160"/>
                </a:lnTo>
                <a:close/>
              </a:path>
              <a:path w="758190" h="234950">
                <a:moveTo>
                  <a:pt x="400151" y="114846"/>
                </a:moveTo>
                <a:lnTo>
                  <a:pt x="397789" y="115570"/>
                </a:lnTo>
                <a:lnTo>
                  <a:pt x="398830" y="115570"/>
                </a:lnTo>
                <a:lnTo>
                  <a:pt x="400151" y="114846"/>
                </a:lnTo>
                <a:close/>
              </a:path>
              <a:path w="758190" h="234950">
                <a:moveTo>
                  <a:pt x="402132" y="115570"/>
                </a:moveTo>
                <a:lnTo>
                  <a:pt x="398830" y="115570"/>
                </a:lnTo>
                <a:lnTo>
                  <a:pt x="394220" y="118110"/>
                </a:lnTo>
                <a:lnTo>
                  <a:pt x="402132" y="115570"/>
                </a:lnTo>
                <a:close/>
              </a:path>
              <a:path w="758190" h="234950">
                <a:moveTo>
                  <a:pt x="455231" y="97790"/>
                </a:moveTo>
                <a:lnTo>
                  <a:pt x="450481" y="99060"/>
                </a:lnTo>
                <a:lnTo>
                  <a:pt x="450850" y="99060"/>
                </a:lnTo>
                <a:lnTo>
                  <a:pt x="449465" y="100330"/>
                </a:lnTo>
                <a:lnTo>
                  <a:pt x="455231" y="97790"/>
                </a:lnTo>
                <a:close/>
              </a:path>
              <a:path w="758190" h="234950">
                <a:moveTo>
                  <a:pt x="469163" y="93980"/>
                </a:moveTo>
                <a:lnTo>
                  <a:pt x="466737" y="93980"/>
                </a:lnTo>
                <a:lnTo>
                  <a:pt x="462762" y="95250"/>
                </a:lnTo>
                <a:lnTo>
                  <a:pt x="469163" y="93980"/>
                </a:lnTo>
                <a:close/>
              </a:path>
              <a:path w="758190" h="234950">
                <a:moveTo>
                  <a:pt x="494576" y="86182"/>
                </a:moveTo>
                <a:lnTo>
                  <a:pt x="494411" y="86131"/>
                </a:lnTo>
                <a:lnTo>
                  <a:pt x="492594" y="86309"/>
                </a:lnTo>
                <a:lnTo>
                  <a:pt x="494157" y="86220"/>
                </a:lnTo>
                <a:lnTo>
                  <a:pt x="494576" y="86182"/>
                </a:lnTo>
                <a:close/>
              </a:path>
              <a:path w="758190" h="234950">
                <a:moveTo>
                  <a:pt x="495160" y="86309"/>
                </a:moveTo>
                <a:lnTo>
                  <a:pt x="494665" y="86182"/>
                </a:lnTo>
                <a:lnTo>
                  <a:pt x="495160" y="86309"/>
                </a:lnTo>
                <a:close/>
              </a:path>
              <a:path w="758190" h="234950">
                <a:moveTo>
                  <a:pt x="529869" y="74409"/>
                </a:moveTo>
                <a:lnTo>
                  <a:pt x="528281" y="74930"/>
                </a:lnTo>
                <a:lnTo>
                  <a:pt x="529590" y="74930"/>
                </a:lnTo>
                <a:lnTo>
                  <a:pt x="529869" y="74409"/>
                </a:lnTo>
                <a:close/>
              </a:path>
              <a:path w="758190" h="234950">
                <a:moveTo>
                  <a:pt x="610603" y="49352"/>
                </a:moveTo>
                <a:lnTo>
                  <a:pt x="609409" y="49530"/>
                </a:lnTo>
                <a:lnTo>
                  <a:pt x="610539" y="49530"/>
                </a:lnTo>
                <a:lnTo>
                  <a:pt x="610603" y="49352"/>
                </a:lnTo>
                <a:close/>
              </a:path>
              <a:path w="758190" h="234950">
                <a:moveTo>
                  <a:pt x="729246" y="12700"/>
                </a:moveTo>
                <a:lnTo>
                  <a:pt x="728624" y="12700"/>
                </a:lnTo>
                <a:lnTo>
                  <a:pt x="727646" y="13081"/>
                </a:lnTo>
                <a:lnTo>
                  <a:pt x="729246" y="12700"/>
                </a:lnTo>
                <a:close/>
              </a:path>
              <a:path w="758190" h="234950">
                <a:moveTo>
                  <a:pt x="757910" y="6350"/>
                </a:moveTo>
                <a:lnTo>
                  <a:pt x="753275" y="5080"/>
                </a:lnTo>
                <a:lnTo>
                  <a:pt x="755129" y="3810"/>
                </a:lnTo>
                <a:lnTo>
                  <a:pt x="757732" y="3810"/>
                </a:lnTo>
                <a:lnTo>
                  <a:pt x="757275" y="2540"/>
                </a:lnTo>
                <a:lnTo>
                  <a:pt x="756056" y="0"/>
                </a:lnTo>
                <a:lnTo>
                  <a:pt x="751941" y="0"/>
                </a:lnTo>
                <a:lnTo>
                  <a:pt x="745375" y="2540"/>
                </a:lnTo>
                <a:lnTo>
                  <a:pt x="739368" y="5080"/>
                </a:lnTo>
                <a:lnTo>
                  <a:pt x="735901" y="5080"/>
                </a:lnTo>
                <a:lnTo>
                  <a:pt x="735393" y="6350"/>
                </a:lnTo>
                <a:lnTo>
                  <a:pt x="733209" y="6350"/>
                </a:lnTo>
                <a:lnTo>
                  <a:pt x="726059" y="8890"/>
                </a:lnTo>
                <a:lnTo>
                  <a:pt x="687209" y="20320"/>
                </a:lnTo>
                <a:lnTo>
                  <a:pt x="688771" y="19050"/>
                </a:lnTo>
                <a:lnTo>
                  <a:pt x="668070" y="26670"/>
                </a:lnTo>
                <a:lnTo>
                  <a:pt x="666470" y="26670"/>
                </a:lnTo>
                <a:lnTo>
                  <a:pt x="651281" y="31750"/>
                </a:lnTo>
                <a:lnTo>
                  <a:pt x="623290" y="40640"/>
                </a:lnTo>
                <a:lnTo>
                  <a:pt x="596633" y="49530"/>
                </a:lnTo>
                <a:lnTo>
                  <a:pt x="585470" y="52070"/>
                </a:lnTo>
                <a:lnTo>
                  <a:pt x="582777" y="52070"/>
                </a:lnTo>
                <a:lnTo>
                  <a:pt x="582523" y="53340"/>
                </a:lnTo>
                <a:lnTo>
                  <a:pt x="576186" y="54610"/>
                </a:lnTo>
                <a:lnTo>
                  <a:pt x="563067" y="58420"/>
                </a:lnTo>
                <a:lnTo>
                  <a:pt x="548944" y="63500"/>
                </a:lnTo>
                <a:lnTo>
                  <a:pt x="521487" y="71120"/>
                </a:lnTo>
                <a:lnTo>
                  <a:pt x="502678" y="77470"/>
                </a:lnTo>
                <a:lnTo>
                  <a:pt x="484047" y="82550"/>
                </a:lnTo>
                <a:lnTo>
                  <a:pt x="483209" y="82854"/>
                </a:lnTo>
                <a:lnTo>
                  <a:pt x="483209" y="88900"/>
                </a:lnTo>
                <a:lnTo>
                  <a:pt x="482053" y="89725"/>
                </a:lnTo>
                <a:lnTo>
                  <a:pt x="482498" y="88900"/>
                </a:lnTo>
                <a:lnTo>
                  <a:pt x="483209" y="88900"/>
                </a:lnTo>
                <a:lnTo>
                  <a:pt x="483209" y="82854"/>
                </a:lnTo>
                <a:lnTo>
                  <a:pt x="466344" y="88900"/>
                </a:lnTo>
                <a:lnTo>
                  <a:pt x="463308" y="90170"/>
                </a:lnTo>
                <a:lnTo>
                  <a:pt x="464781" y="88900"/>
                </a:lnTo>
                <a:lnTo>
                  <a:pt x="452755" y="92710"/>
                </a:lnTo>
                <a:lnTo>
                  <a:pt x="444119" y="95250"/>
                </a:lnTo>
                <a:lnTo>
                  <a:pt x="441515" y="96520"/>
                </a:lnTo>
                <a:lnTo>
                  <a:pt x="438353" y="96520"/>
                </a:lnTo>
                <a:lnTo>
                  <a:pt x="428713" y="100431"/>
                </a:lnTo>
                <a:lnTo>
                  <a:pt x="424345" y="101600"/>
                </a:lnTo>
                <a:lnTo>
                  <a:pt x="425564" y="102870"/>
                </a:lnTo>
                <a:lnTo>
                  <a:pt x="421868" y="102870"/>
                </a:lnTo>
                <a:lnTo>
                  <a:pt x="415429" y="104140"/>
                </a:lnTo>
                <a:lnTo>
                  <a:pt x="411175" y="105410"/>
                </a:lnTo>
                <a:lnTo>
                  <a:pt x="409282" y="106680"/>
                </a:lnTo>
                <a:lnTo>
                  <a:pt x="408355" y="106680"/>
                </a:lnTo>
                <a:lnTo>
                  <a:pt x="401726" y="109220"/>
                </a:lnTo>
                <a:lnTo>
                  <a:pt x="393090" y="111760"/>
                </a:lnTo>
                <a:lnTo>
                  <a:pt x="384987" y="114300"/>
                </a:lnTo>
                <a:lnTo>
                  <a:pt x="379907" y="115570"/>
                </a:lnTo>
                <a:lnTo>
                  <a:pt x="378231" y="115570"/>
                </a:lnTo>
                <a:lnTo>
                  <a:pt x="376466" y="116840"/>
                </a:lnTo>
                <a:lnTo>
                  <a:pt x="377012" y="116840"/>
                </a:lnTo>
                <a:lnTo>
                  <a:pt x="356374" y="123190"/>
                </a:lnTo>
                <a:lnTo>
                  <a:pt x="328383" y="130810"/>
                </a:lnTo>
                <a:lnTo>
                  <a:pt x="301650" y="138430"/>
                </a:lnTo>
                <a:lnTo>
                  <a:pt x="284810" y="144780"/>
                </a:lnTo>
                <a:lnTo>
                  <a:pt x="281152" y="146050"/>
                </a:lnTo>
                <a:lnTo>
                  <a:pt x="279336" y="147320"/>
                </a:lnTo>
                <a:lnTo>
                  <a:pt x="278371" y="148590"/>
                </a:lnTo>
                <a:lnTo>
                  <a:pt x="277698" y="148590"/>
                </a:lnTo>
                <a:lnTo>
                  <a:pt x="277774" y="148005"/>
                </a:lnTo>
                <a:lnTo>
                  <a:pt x="278917" y="147320"/>
                </a:lnTo>
                <a:lnTo>
                  <a:pt x="278244" y="147320"/>
                </a:lnTo>
                <a:lnTo>
                  <a:pt x="277850" y="147459"/>
                </a:lnTo>
                <a:lnTo>
                  <a:pt x="277863" y="147320"/>
                </a:lnTo>
                <a:lnTo>
                  <a:pt x="277710" y="147510"/>
                </a:lnTo>
                <a:lnTo>
                  <a:pt x="275983" y="148132"/>
                </a:lnTo>
                <a:lnTo>
                  <a:pt x="275551" y="147320"/>
                </a:lnTo>
                <a:lnTo>
                  <a:pt x="270929" y="149860"/>
                </a:lnTo>
                <a:lnTo>
                  <a:pt x="269113" y="149860"/>
                </a:lnTo>
                <a:lnTo>
                  <a:pt x="267347" y="151130"/>
                </a:lnTo>
                <a:lnTo>
                  <a:pt x="262089" y="152184"/>
                </a:lnTo>
                <a:lnTo>
                  <a:pt x="261632" y="152400"/>
                </a:lnTo>
                <a:lnTo>
                  <a:pt x="252069" y="156210"/>
                </a:lnTo>
                <a:lnTo>
                  <a:pt x="248958" y="156210"/>
                </a:lnTo>
                <a:lnTo>
                  <a:pt x="249504" y="154940"/>
                </a:lnTo>
                <a:lnTo>
                  <a:pt x="248754" y="155511"/>
                </a:lnTo>
                <a:lnTo>
                  <a:pt x="248754" y="157480"/>
                </a:lnTo>
                <a:lnTo>
                  <a:pt x="247484" y="158750"/>
                </a:lnTo>
                <a:lnTo>
                  <a:pt x="247027" y="158750"/>
                </a:lnTo>
                <a:lnTo>
                  <a:pt x="248754" y="157480"/>
                </a:lnTo>
                <a:lnTo>
                  <a:pt x="248754" y="155511"/>
                </a:lnTo>
                <a:lnTo>
                  <a:pt x="244462" y="158750"/>
                </a:lnTo>
                <a:lnTo>
                  <a:pt x="245592" y="158750"/>
                </a:lnTo>
                <a:lnTo>
                  <a:pt x="239699" y="160020"/>
                </a:lnTo>
                <a:lnTo>
                  <a:pt x="232968" y="161290"/>
                </a:lnTo>
                <a:lnTo>
                  <a:pt x="233184" y="161290"/>
                </a:lnTo>
                <a:lnTo>
                  <a:pt x="229273" y="162560"/>
                </a:lnTo>
                <a:lnTo>
                  <a:pt x="224980" y="163830"/>
                </a:lnTo>
                <a:lnTo>
                  <a:pt x="223100" y="164503"/>
                </a:lnTo>
                <a:lnTo>
                  <a:pt x="224091" y="163830"/>
                </a:lnTo>
                <a:lnTo>
                  <a:pt x="219011" y="165100"/>
                </a:lnTo>
                <a:lnTo>
                  <a:pt x="210286" y="168910"/>
                </a:lnTo>
                <a:lnTo>
                  <a:pt x="201930" y="171450"/>
                </a:lnTo>
                <a:lnTo>
                  <a:pt x="197954" y="172720"/>
                </a:lnTo>
                <a:lnTo>
                  <a:pt x="194894" y="173990"/>
                </a:lnTo>
                <a:lnTo>
                  <a:pt x="191528" y="173990"/>
                </a:lnTo>
                <a:lnTo>
                  <a:pt x="188620" y="175260"/>
                </a:lnTo>
                <a:lnTo>
                  <a:pt x="189458" y="175260"/>
                </a:lnTo>
                <a:lnTo>
                  <a:pt x="187579" y="176022"/>
                </a:lnTo>
                <a:lnTo>
                  <a:pt x="187782" y="175260"/>
                </a:lnTo>
                <a:lnTo>
                  <a:pt x="187604" y="175260"/>
                </a:lnTo>
                <a:lnTo>
                  <a:pt x="187477" y="176072"/>
                </a:lnTo>
                <a:lnTo>
                  <a:pt x="180073" y="179070"/>
                </a:lnTo>
                <a:lnTo>
                  <a:pt x="176288" y="180340"/>
                </a:lnTo>
                <a:lnTo>
                  <a:pt x="180035" y="179070"/>
                </a:lnTo>
                <a:lnTo>
                  <a:pt x="179324" y="179070"/>
                </a:lnTo>
                <a:lnTo>
                  <a:pt x="177990" y="179400"/>
                </a:lnTo>
                <a:lnTo>
                  <a:pt x="178142" y="179298"/>
                </a:lnTo>
                <a:lnTo>
                  <a:pt x="177749" y="179463"/>
                </a:lnTo>
                <a:lnTo>
                  <a:pt x="174104" y="180340"/>
                </a:lnTo>
                <a:lnTo>
                  <a:pt x="174650" y="180340"/>
                </a:lnTo>
                <a:lnTo>
                  <a:pt x="169049" y="181610"/>
                </a:lnTo>
                <a:lnTo>
                  <a:pt x="160515" y="184150"/>
                </a:lnTo>
                <a:lnTo>
                  <a:pt x="162318" y="182880"/>
                </a:lnTo>
                <a:lnTo>
                  <a:pt x="158864" y="184150"/>
                </a:lnTo>
                <a:lnTo>
                  <a:pt x="155244" y="185420"/>
                </a:lnTo>
                <a:lnTo>
                  <a:pt x="155003" y="186690"/>
                </a:lnTo>
                <a:lnTo>
                  <a:pt x="151879" y="186690"/>
                </a:lnTo>
                <a:lnTo>
                  <a:pt x="148348" y="187960"/>
                </a:lnTo>
                <a:lnTo>
                  <a:pt x="144399" y="189230"/>
                </a:lnTo>
                <a:lnTo>
                  <a:pt x="142709" y="189230"/>
                </a:lnTo>
                <a:lnTo>
                  <a:pt x="141871" y="190500"/>
                </a:lnTo>
                <a:lnTo>
                  <a:pt x="136309" y="191770"/>
                </a:lnTo>
                <a:lnTo>
                  <a:pt x="136436" y="191770"/>
                </a:lnTo>
                <a:lnTo>
                  <a:pt x="138506" y="191770"/>
                </a:lnTo>
                <a:lnTo>
                  <a:pt x="135724" y="193040"/>
                </a:lnTo>
                <a:lnTo>
                  <a:pt x="134467" y="193040"/>
                </a:lnTo>
                <a:lnTo>
                  <a:pt x="136436" y="191770"/>
                </a:lnTo>
                <a:lnTo>
                  <a:pt x="131305" y="193040"/>
                </a:lnTo>
                <a:lnTo>
                  <a:pt x="129159" y="194170"/>
                </a:lnTo>
                <a:lnTo>
                  <a:pt x="129159" y="195580"/>
                </a:lnTo>
                <a:lnTo>
                  <a:pt x="128104" y="195897"/>
                </a:lnTo>
                <a:lnTo>
                  <a:pt x="128104" y="199390"/>
                </a:lnTo>
                <a:lnTo>
                  <a:pt x="127647" y="200660"/>
                </a:lnTo>
                <a:lnTo>
                  <a:pt x="127977" y="199390"/>
                </a:lnTo>
                <a:lnTo>
                  <a:pt x="128104" y="199390"/>
                </a:lnTo>
                <a:lnTo>
                  <a:pt x="128104" y="195897"/>
                </a:lnTo>
                <a:lnTo>
                  <a:pt x="124866" y="196850"/>
                </a:lnTo>
                <a:lnTo>
                  <a:pt x="124193" y="196850"/>
                </a:lnTo>
                <a:lnTo>
                  <a:pt x="129019" y="194945"/>
                </a:lnTo>
                <a:lnTo>
                  <a:pt x="129159" y="195580"/>
                </a:lnTo>
                <a:lnTo>
                  <a:pt x="129159" y="194170"/>
                </a:lnTo>
                <a:lnTo>
                  <a:pt x="128866" y="194310"/>
                </a:lnTo>
                <a:lnTo>
                  <a:pt x="128943" y="194652"/>
                </a:lnTo>
                <a:lnTo>
                  <a:pt x="120205" y="196456"/>
                </a:lnTo>
                <a:lnTo>
                  <a:pt x="120205" y="196850"/>
                </a:lnTo>
                <a:lnTo>
                  <a:pt x="119100" y="198120"/>
                </a:lnTo>
                <a:lnTo>
                  <a:pt x="116370" y="198120"/>
                </a:lnTo>
                <a:lnTo>
                  <a:pt x="119278" y="196850"/>
                </a:lnTo>
                <a:lnTo>
                  <a:pt x="120205" y="196850"/>
                </a:lnTo>
                <a:lnTo>
                  <a:pt x="120205" y="196456"/>
                </a:lnTo>
                <a:lnTo>
                  <a:pt x="118262" y="196850"/>
                </a:lnTo>
                <a:lnTo>
                  <a:pt x="114096" y="199390"/>
                </a:lnTo>
                <a:lnTo>
                  <a:pt x="114388" y="198120"/>
                </a:lnTo>
                <a:lnTo>
                  <a:pt x="113931" y="199390"/>
                </a:lnTo>
                <a:lnTo>
                  <a:pt x="107823" y="199390"/>
                </a:lnTo>
                <a:lnTo>
                  <a:pt x="89649" y="205740"/>
                </a:lnTo>
                <a:lnTo>
                  <a:pt x="88722" y="207010"/>
                </a:lnTo>
                <a:lnTo>
                  <a:pt x="82943" y="208280"/>
                </a:lnTo>
                <a:lnTo>
                  <a:pt x="63411" y="214630"/>
                </a:lnTo>
                <a:lnTo>
                  <a:pt x="60782" y="214630"/>
                </a:lnTo>
                <a:lnTo>
                  <a:pt x="54559" y="217170"/>
                </a:lnTo>
                <a:lnTo>
                  <a:pt x="52578" y="217170"/>
                </a:lnTo>
                <a:lnTo>
                  <a:pt x="48412" y="219710"/>
                </a:lnTo>
                <a:lnTo>
                  <a:pt x="38519" y="223520"/>
                </a:lnTo>
                <a:lnTo>
                  <a:pt x="33934" y="224523"/>
                </a:lnTo>
                <a:lnTo>
                  <a:pt x="34226" y="224409"/>
                </a:lnTo>
                <a:lnTo>
                  <a:pt x="33553" y="224536"/>
                </a:lnTo>
                <a:lnTo>
                  <a:pt x="32880" y="224739"/>
                </a:lnTo>
                <a:lnTo>
                  <a:pt x="32715" y="224790"/>
                </a:lnTo>
                <a:lnTo>
                  <a:pt x="29984" y="224790"/>
                </a:lnTo>
                <a:lnTo>
                  <a:pt x="24676" y="226060"/>
                </a:lnTo>
                <a:lnTo>
                  <a:pt x="24511" y="226060"/>
                </a:lnTo>
                <a:lnTo>
                  <a:pt x="13195" y="229870"/>
                </a:lnTo>
                <a:lnTo>
                  <a:pt x="10668" y="231140"/>
                </a:lnTo>
                <a:lnTo>
                  <a:pt x="8775" y="231140"/>
                </a:lnTo>
                <a:lnTo>
                  <a:pt x="7759" y="231863"/>
                </a:lnTo>
                <a:lnTo>
                  <a:pt x="7632" y="232410"/>
                </a:lnTo>
                <a:lnTo>
                  <a:pt x="7010" y="232410"/>
                </a:lnTo>
                <a:lnTo>
                  <a:pt x="5956" y="232410"/>
                </a:lnTo>
                <a:lnTo>
                  <a:pt x="2882" y="233680"/>
                </a:lnTo>
                <a:lnTo>
                  <a:pt x="0" y="234950"/>
                </a:lnTo>
                <a:lnTo>
                  <a:pt x="12623" y="232410"/>
                </a:lnTo>
                <a:lnTo>
                  <a:pt x="35179" y="227330"/>
                </a:lnTo>
                <a:lnTo>
                  <a:pt x="62090" y="219710"/>
                </a:lnTo>
                <a:lnTo>
                  <a:pt x="74307" y="215900"/>
                </a:lnTo>
                <a:lnTo>
                  <a:pt x="82448" y="213360"/>
                </a:lnTo>
                <a:lnTo>
                  <a:pt x="99402" y="209550"/>
                </a:lnTo>
                <a:lnTo>
                  <a:pt x="110337" y="205740"/>
                </a:lnTo>
                <a:lnTo>
                  <a:pt x="111988" y="205740"/>
                </a:lnTo>
                <a:lnTo>
                  <a:pt x="114439" y="204470"/>
                </a:lnTo>
                <a:lnTo>
                  <a:pt x="114642" y="204470"/>
                </a:lnTo>
                <a:lnTo>
                  <a:pt x="117716" y="203200"/>
                </a:lnTo>
                <a:lnTo>
                  <a:pt x="129921" y="200660"/>
                </a:lnTo>
                <a:lnTo>
                  <a:pt x="130378" y="200660"/>
                </a:lnTo>
                <a:lnTo>
                  <a:pt x="135216" y="198120"/>
                </a:lnTo>
                <a:lnTo>
                  <a:pt x="145072" y="195580"/>
                </a:lnTo>
                <a:lnTo>
                  <a:pt x="141071" y="195580"/>
                </a:lnTo>
                <a:lnTo>
                  <a:pt x="147675" y="194310"/>
                </a:lnTo>
                <a:lnTo>
                  <a:pt x="148602" y="194310"/>
                </a:lnTo>
                <a:lnTo>
                  <a:pt x="152323" y="193040"/>
                </a:lnTo>
                <a:lnTo>
                  <a:pt x="161353" y="190500"/>
                </a:lnTo>
                <a:lnTo>
                  <a:pt x="171958" y="187960"/>
                </a:lnTo>
                <a:lnTo>
                  <a:pt x="180416" y="185420"/>
                </a:lnTo>
                <a:lnTo>
                  <a:pt x="176796" y="185420"/>
                </a:lnTo>
                <a:lnTo>
                  <a:pt x="182054" y="184150"/>
                </a:lnTo>
                <a:lnTo>
                  <a:pt x="181343" y="184150"/>
                </a:lnTo>
                <a:lnTo>
                  <a:pt x="182562" y="182880"/>
                </a:lnTo>
                <a:lnTo>
                  <a:pt x="184912" y="182880"/>
                </a:lnTo>
                <a:lnTo>
                  <a:pt x="185674" y="181610"/>
                </a:lnTo>
                <a:lnTo>
                  <a:pt x="186601" y="181610"/>
                </a:lnTo>
                <a:lnTo>
                  <a:pt x="189077" y="180340"/>
                </a:lnTo>
                <a:lnTo>
                  <a:pt x="195389" y="179070"/>
                </a:lnTo>
                <a:lnTo>
                  <a:pt x="202247" y="176530"/>
                </a:lnTo>
                <a:lnTo>
                  <a:pt x="205676" y="175260"/>
                </a:lnTo>
                <a:lnTo>
                  <a:pt x="220472" y="171450"/>
                </a:lnTo>
                <a:lnTo>
                  <a:pt x="235458" y="166370"/>
                </a:lnTo>
                <a:lnTo>
                  <a:pt x="237134" y="166370"/>
                </a:lnTo>
                <a:lnTo>
                  <a:pt x="237134" y="165798"/>
                </a:lnTo>
                <a:lnTo>
                  <a:pt x="237134" y="165112"/>
                </a:lnTo>
                <a:lnTo>
                  <a:pt x="237134" y="165798"/>
                </a:lnTo>
                <a:lnTo>
                  <a:pt x="239153" y="165112"/>
                </a:lnTo>
                <a:lnTo>
                  <a:pt x="242227" y="163830"/>
                </a:lnTo>
                <a:lnTo>
                  <a:pt x="241808" y="163830"/>
                </a:lnTo>
                <a:lnTo>
                  <a:pt x="251650" y="161290"/>
                </a:lnTo>
                <a:lnTo>
                  <a:pt x="251231" y="161290"/>
                </a:lnTo>
                <a:lnTo>
                  <a:pt x="262445" y="157480"/>
                </a:lnTo>
                <a:lnTo>
                  <a:pt x="267500" y="156210"/>
                </a:lnTo>
                <a:lnTo>
                  <a:pt x="269798" y="154940"/>
                </a:lnTo>
                <a:lnTo>
                  <a:pt x="272275" y="154940"/>
                </a:lnTo>
                <a:lnTo>
                  <a:pt x="275678" y="153670"/>
                </a:lnTo>
                <a:lnTo>
                  <a:pt x="276948" y="153670"/>
                </a:lnTo>
                <a:lnTo>
                  <a:pt x="283489" y="151130"/>
                </a:lnTo>
                <a:lnTo>
                  <a:pt x="292912" y="148590"/>
                </a:lnTo>
                <a:lnTo>
                  <a:pt x="297624" y="147320"/>
                </a:lnTo>
                <a:lnTo>
                  <a:pt x="311835" y="142240"/>
                </a:lnTo>
                <a:lnTo>
                  <a:pt x="318643" y="140970"/>
                </a:lnTo>
                <a:lnTo>
                  <a:pt x="319316" y="139700"/>
                </a:lnTo>
                <a:lnTo>
                  <a:pt x="322135" y="139700"/>
                </a:lnTo>
                <a:lnTo>
                  <a:pt x="320662" y="138430"/>
                </a:lnTo>
                <a:lnTo>
                  <a:pt x="324751" y="138430"/>
                </a:lnTo>
                <a:lnTo>
                  <a:pt x="325920" y="137160"/>
                </a:lnTo>
                <a:lnTo>
                  <a:pt x="328282" y="137160"/>
                </a:lnTo>
                <a:lnTo>
                  <a:pt x="336359" y="134620"/>
                </a:lnTo>
                <a:lnTo>
                  <a:pt x="337959" y="134620"/>
                </a:lnTo>
                <a:lnTo>
                  <a:pt x="343700" y="132080"/>
                </a:lnTo>
                <a:lnTo>
                  <a:pt x="355219" y="128270"/>
                </a:lnTo>
                <a:lnTo>
                  <a:pt x="366128" y="124460"/>
                </a:lnTo>
                <a:lnTo>
                  <a:pt x="370027" y="124460"/>
                </a:lnTo>
                <a:lnTo>
                  <a:pt x="371919" y="123190"/>
                </a:lnTo>
                <a:lnTo>
                  <a:pt x="371868" y="124460"/>
                </a:lnTo>
                <a:lnTo>
                  <a:pt x="373087" y="123190"/>
                </a:lnTo>
                <a:lnTo>
                  <a:pt x="372757" y="124460"/>
                </a:lnTo>
                <a:lnTo>
                  <a:pt x="376326" y="123190"/>
                </a:lnTo>
                <a:lnTo>
                  <a:pt x="390601" y="118110"/>
                </a:lnTo>
                <a:lnTo>
                  <a:pt x="389763" y="118110"/>
                </a:lnTo>
                <a:lnTo>
                  <a:pt x="392620" y="116840"/>
                </a:lnTo>
                <a:lnTo>
                  <a:pt x="394512" y="116840"/>
                </a:lnTo>
                <a:lnTo>
                  <a:pt x="403428" y="113030"/>
                </a:lnTo>
                <a:lnTo>
                  <a:pt x="400151" y="114846"/>
                </a:lnTo>
                <a:lnTo>
                  <a:pt x="404418" y="113525"/>
                </a:lnTo>
                <a:lnTo>
                  <a:pt x="402971" y="114300"/>
                </a:lnTo>
                <a:lnTo>
                  <a:pt x="404482" y="114300"/>
                </a:lnTo>
                <a:lnTo>
                  <a:pt x="407593" y="113030"/>
                </a:lnTo>
                <a:lnTo>
                  <a:pt x="416902" y="109220"/>
                </a:lnTo>
                <a:lnTo>
                  <a:pt x="416648" y="109220"/>
                </a:lnTo>
                <a:lnTo>
                  <a:pt x="424510" y="106680"/>
                </a:lnTo>
                <a:lnTo>
                  <a:pt x="425234" y="106680"/>
                </a:lnTo>
                <a:lnTo>
                  <a:pt x="430491" y="105410"/>
                </a:lnTo>
                <a:lnTo>
                  <a:pt x="431965" y="104140"/>
                </a:lnTo>
                <a:lnTo>
                  <a:pt x="433819" y="104140"/>
                </a:lnTo>
                <a:lnTo>
                  <a:pt x="430657" y="105410"/>
                </a:lnTo>
                <a:lnTo>
                  <a:pt x="433895" y="105410"/>
                </a:lnTo>
                <a:lnTo>
                  <a:pt x="434568" y="104140"/>
                </a:lnTo>
                <a:lnTo>
                  <a:pt x="435292" y="104140"/>
                </a:lnTo>
                <a:lnTo>
                  <a:pt x="443826" y="101600"/>
                </a:lnTo>
                <a:lnTo>
                  <a:pt x="446443" y="100330"/>
                </a:lnTo>
                <a:lnTo>
                  <a:pt x="449046" y="100330"/>
                </a:lnTo>
                <a:lnTo>
                  <a:pt x="449211" y="99060"/>
                </a:lnTo>
                <a:lnTo>
                  <a:pt x="450481" y="99060"/>
                </a:lnTo>
                <a:lnTo>
                  <a:pt x="459105" y="96520"/>
                </a:lnTo>
                <a:lnTo>
                  <a:pt x="457339" y="96520"/>
                </a:lnTo>
                <a:lnTo>
                  <a:pt x="465201" y="93980"/>
                </a:lnTo>
                <a:lnTo>
                  <a:pt x="466737" y="93980"/>
                </a:lnTo>
                <a:lnTo>
                  <a:pt x="474675" y="91440"/>
                </a:lnTo>
                <a:lnTo>
                  <a:pt x="476986" y="91440"/>
                </a:lnTo>
                <a:lnTo>
                  <a:pt x="478294" y="90170"/>
                </a:lnTo>
                <a:lnTo>
                  <a:pt x="481444" y="90170"/>
                </a:lnTo>
                <a:lnTo>
                  <a:pt x="481825" y="90170"/>
                </a:lnTo>
                <a:lnTo>
                  <a:pt x="482028" y="89789"/>
                </a:lnTo>
                <a:lnTo>
                  <a:pt x="483387" y="88900"/>
                </a:lnTo>
                <a:lnTo>
                  <a:pt x="485698" y="88900"/>
                </a:lnTo>
                <a:lnTo>
                  <a:pt x="492721" y="85090"/>
                </a:lnTo>
                <a:lnTo>
                  <a:pt x="492556" y="85090"/>
                </a:lnTo>
                <a:lnTo>
                  <a:pt x="498652" y="83820"/>
                </a:lnTo>
                <a:lnTo>
                  <a:pt x="506704" y="81280"/>
                </a:lnTo>
                <a:lnTo>
                  <a:pt x="515962" y="78740"/>
                </a:lnTo>
                <a:lnTo>
                  <a:pt x="525627" y="74930"/>
                </a:lnTo>
                <a:lnTo>
                  <a:pt x="524954" y="74930"/>
                </a:lnTo>
                <a:lnTo>
                  <a:pt x="530263" y="73660"/>
                </a:lnTo>
                <a:lnTo>
                  <a:pt x="529869" y="74409"/>
                </a:lnTo>
                <a:lnTo>
                  <a:pt x="532117" y="73660"/>
                </a:lnTo>
                <a:lnTo>
                  <a:pt x="539800" y="71120"/>
                </a:lnTo>
                <a:lnTo>
                  <a:pt x="561086" y="64770"/>
                </a:lnTo>
                <a:lnTo>
                  <a:pt x="581444" y="58420"/>
                </a:lnTo>
                <a:lnTo>
                  <a:pt x="607225" y="50800"/>
                </a:lnTo>
                <a:lnTo>
                  <a:pt x="604481" y="50800"/>
                </a:lnTo>
                <a:lnTo>
                  <a:pt x="606259" y="49530"/>
                </a:lnTo>
                <a:lnTo>
                  <a:pt x="608444" y="49530"/>
                </a:lnTo>
                <a:lnTo>
                  <a:pt x="610971" y="48260"/>
                </a:lnTo>
                <a:lnTo>
                  <a:pt x="610603" y="49352"/>
                </a:lnTo>
                <a:lnTo>
                  <a:pt x="617778" y="48260"/>
                </a:lnTo>
                <a:lnTo>
                  <a:pt x="624344" y="45720"/>
                </a:lnTo>
                <a:lnTo>
                  <a:pt x="629145" y="43180"/>
                </a:lnTo>
                <a:lnTo>
                  <a:pt x="636143" y="40640"/>
                </a:lnTo>
                <a:lnTo>
                  <a:pt x="646518" y="38100"/>
                </a:lnTo>
                <a:lnTo>
                  <a:pt x="663816" y="31750"/>
                </a:lnTo>
                <a:lnTo>
                  <a:pt x="666724" y="31750"/>
                </a:lnTo>
                <a:lnTo>
                  <a:pt x="674001" y="29210"/>
                </a:lnTo>
                <a:lnTo>
                  <a:pt x="671220" y="30480"/>
                </a:lnTo>
                <a:lnTo>
                  <a:pt x="676821" y="29210"/>
                </a:lnTo>
                <a:lnTo>
                  <a:pt x="678002" y="27940"/>
                </a:lnTo>
                <a:lnTo>
                  <a:pt x="681647" y="26847"/>
                </a:lnTo>
                <a:lnTo>
                  <a:pt x="680821" y="27940"/>
                </a:lnTo>
                <a:lnTo>
                  <a:pt x="683006" y="26670"/>
                </a:lnTo>
                <a:lnTo>
                  <a:pt x="684314" y="26670"/>
                </a:lnTo>
                <a:lnTo>
                  <a:pt x="686536" y="25400"/>
                </a:lnTo>
                <a:lnTo>
                  <a:pt x="690206" y="24130"/>
                </a:lnTo>
                <a:lnTo>
                  <a:pt x="692645" y="24130"/>
                </a:lnTo>
                <a:lnTo>
                  <a:pt x="693775" y="22860"/>
                </a:lnTo>
                <a:lnTo>
                  <a:pt x="698906" y="22860"/>
                </a:lnTo>
                <a:lnTo>
                  <a:pt x="701433" y="21590"/>
                </a:lnTo>
                <a:lnTo>
                  <a:pt x="705434" y="20320"/>
                </a:lnTo>
                <a:lnTo>
                  <a:pt x="713435" y="17780"/>
                </a:lnTo>
                <a:lnTo>
                  <a:pt x="722134" y="15240"/>
                </a:lnTo>
                <a:lnTo>
                  <a:pt x="725385" y="13970"/>
                </a:lnTo>
                <a:lnTo>
                  <a:pt x="727646" y="13081"/>
                </a:lnTo>
                <a:lnTo>
                  <a:pt x="723912" y="13970"/>
                </a:lnTo>
                <a:lnTo>
                  <a:pt x="728078" y="12700"/>
                </a:lnTo>
                <a:lnTo>
                  <a:pt x="731139" y="11430"/>
                </a:lnTo>
                <a:lnTo>
                  <a:pt x="731520" y="11430"/>
                </a:lnTo>
                <a:lnTo>
                  <a:pt x="736904" y="8890"/>
                </a:lnTo>
                <a:lnTo>
                  <a:pt x="739394" y="8890"/>
                </a:lnTo>
                <a:lnTo>
                  <a:pt x="745744" y="6350"/>
                </a:lnTo>
                <a:lnTo>
                  <a:pt x="757910" y="6350"/>
                </a:lnTo>
                <a:close/>
              </a:path>
            </a:pathLst>
          </a:custGeom>
          <a:solidFill>
            <a:srgbClr val="42408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1" name="bg object 51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6375905" y="4603010"/>
            <a:ext cx="215949" cy="170357"/>
          </a:xfrm>
          <a:prstGeom prst="rect">
            <a:avLst/>
          </a:prstGeom>
        </p:spPr>
      </p:pic>
      <p:sp>
        <p:nvSpPr>
          <p:cNvPr id="52" name="bg object 52"/>
          <p:cNvSpPr/>
          <p:nvPr/>
        </p:nvSpPr>
        <p:spPr>
          <a:xfrm>
            <a:off x="6499365" y="5538310"/>
            <a:ext cx="584200" cy="196850"/>
          </a:xfrm>
          <a:custGeom>
            <a:avLst/>
            <a:gdLst/>
            <a:ahLst/>
            <a:cxnLst/>
            <a:rect l="l" t="t" r="r" b="b"/>
            <a:pathLst>
              <a:path w="584200" h="196850">
                <a:moveTo>
                  <a:pt x="62277" y="16510"/>
                </a:moveTo>
                <a:lnTo>
                  <a:pt x="4460" y="16510"/>
                </a:lnTo>
                <a:lnTo>
                  <a:pt x="31390" y="3810"/>
                </a:lnTo>
                <a:lnTo>
                  <a:pt x="32190" y="3810"/>
                </a:lnTo>
                <a:lnTo>
                  <a:pt x="32232" y="2540"/>
                </a:lnTo>
                <a:lnTo>
                  <a:pt x="40101" y="0"/>
                </a:lnTo>
                <a:lnTo>
                  <a:pt x="61337" y="7620"/>
                </a:lnTo>
                <a:lnTo>
                  <a:pt x="23943" y="7620"/>
                </a:lnTo>
                <a:lnTo>
                  <a:pt x="23690" y="8890"/>
                </a:lnTo>
                <a:lnTo>
                  <a:pt x="23143" y="10160"/>
                </a:lnTo>
                <a:lnTo>
                  <a:pt x="68415" y="10160"/>
                </a:lnTo>
                <a:lnTo>
                  <a:pt x="79033" y="13970"/>
                </a:lnTo>
                <a:lnTo>
                  <a:pt x="33452" y="13970"/>
                </a:lnTo>
                <a:lnTo>
                  <a:pt x="33284" y="15240"/>
                </a:lnTo>
                <a:lnTo>
                  <a:pt x="62992" y="15240"/>
                </a:lnTo>
                <a:lnTo>
                  <a:pt x="62277" y="16510"/>
                </a:lnTo>
                <a:close/>
              </a:path>
              <a:path w="584200" h="196850">
                <a:moveTo>
                  <a:pt x="68415" y="10160"/>
                </a:moveTo>
                <a:lnTo>
                  <a:pt x="49863" y="10160"/>
                </a:lnTo>
                <a:lnTo>
                  <a:pt x="49905" y="8890"/>
                </a:lnTo>
                <a:lnTo>
                  <a:pt x="25920" y="8890"/>
                </a:lnTo>
                <a:lnTo>
                  <a:pt x="25836" y="7620"/>
                </a:lnTo>
                <a:lnTo>
                  <a:pt x="61337" y="7620"/>
                </a:lnTo>
                <a:lnTo>
                  <a:pt x="68415" y="10160"/>
                </a:lnTo>
                <a:close/>
              </a:path>
              <a:path w="584200" h="196850">
                <a:moveTo>
                  <a:pt x="49863" y="10160"/>
                </a:moveTo>
                <a:lnTo>
                  <a:pt x="26004" y="10160"/>
                </a:lnTo>
                <a:lnTo>
                  <a:pt x="26131" y="8890"/>
                </a:lnTo>
                <a:lnTo>
                  <a:pt x="49400" y="8890"/>
                </a:lnTo>
                <a:lnTo>
                  <a:pt x="49863" y="10160"/>
                </a:lnTo>
                <a:close/>
              </a:path>
              <a:path w="584200" h="196850">
                <a:moveTo>
                  <a:pt x="103808" y="22860"/>
                </a:moveTo>
                <a:lnTo>
                  <a:pt x="96276" y="22860"/>
                </a:lnTo>
                <a:lnTo>
                  <a:pt x="96192" y="21590"/>
                </a:lnTo>
                <a:lnTo>
                  <a:pt x="88618" y="21590"/>
                </a:lnTo>
                <a:lnTo>
                  <a:pt x="88576" y="20320"/>
                </a:lnTo>
                <a:lnTo>
                  <a:pt x="63413" y="20320"/>
                </a:lnTo>
                <a:lnTo>
                  <a:pt x="64002" y="19050"/>
                </a:lnTo>
                <a:lnTo>
                  <a:pt x="64675" y="19050"/>
                </a:lnTo>
                <a:lnTo>
                  <a:pt x="65222" y="17780"/>
                </a:lnTo>
                <a:lnTo>
                  <a:pt x="64885" y="16510"/>
                </a:lnTo>
                <a:lnTo>
                  <a:pt x="64549" y="16510"/>
                </a:lnTo>
                <a:lnTo>
                  <a:pt x="62992" y="15240"/>
                </a:lnTo>
                <a:lnTo>
                  <a:pt x="33621" y="15240"/>
                </a:lnTo>
                <a:lnTo>
                  <a:pt x="33452" y="13970"/>
                </a:lnTo>
                <a:lnTo>
                  <a:pt x="79033" y="13970"/>
                </a:lnTo>
                <a:lnTo>
                  <a:pt x="103808" y="22860"/>
                </a:lnTo>
                <a:close/>
              </a:path>
              <a:path w="584200" h="196850">
                <a:moveTo>
                  <a:pt x="4165" y="16632"/>
                </a:moveTo>
                <a:lnTo>
                  <a:pt x="4376" y="16510"/>
                </a:lnTo>
                <a:lnTo>
                  <a:pt x="4165" y="16632"/>
                </a:lnTo>
                <a:close/>
              </a:path>
              <a:path w="584200" h="196850">
                <a:moveTo>
                  <a:pt x="8500" y="17780"/>
                </a:moveTo>
                <a:lnTo>
                  <a:pt x="5680" y="17780"/>
                </a:lnTo>
                <a:lnTo>
                  <a:pt x="5764" y="16510"/>
                </a:lnTo>
                <a:lnTo>
                  <a:pt x="8794" y="16510"/>
                </a:lnTo>
                <a:lnTo>
                  <a:pt x="8500" y="17780"/>
                </a:lnTo>
                <a:close/>
              </a:path>
              <a:path w="584200" h="196850">
                <a:moveTo>
                  <a:pt x="45992" y="20320"/>
                </a:moveTo>
                <a:lnTo>
                  <a:pt x="11193" y="20320"/>
                </a:lnTo>
                <a:lnTo>
                  <a:pt x="11908" y="19050"/>
                </a:lnTo>
                <a:lnTo>
                  <a:pt x="11193" y="17780"/>
                </a:lnTo>
                <a:lnTo>
                  <a:pt x="10099" y="17780"/>
                </a:lnTo>
                <a:lnTo>
                  <a:pt x="8794" y="16510"/>
                </a:lnTo>
                <a:lnTo>
                  <a:pt x="46539" y="16510"/>
                </a:lnTo>
                <a:lnTo>
                  <a:pt x="46202" y="17780"/>
                </a:lnTo>
                <a:lnTo>
                  <a:pt x="45613" y="19050"/>
                </a:lnTo>
                <a:lnTo>
                  <a:pt x="45992" y="20320"/>
                </a:lnTo>
                <a:close/>
              </a:path>
              <a:path w="584200" h="196850">
                <a:moveTo>
                  <a:pt x="87314" y="21590"/>
                </a:moveTo>
                <a:lnTo>
                  <a:pt x="48559" y="21590"/>
                </a:lnTo>
                <a:lnTo>
                  <a:pt x="49316" y="20320"/>
                </a:lnTo>
                <a:lnTo>
                  <a:pt x="49821" y="19050"/>
                </a:lnTo>
                <a:lnTo>
                  <a:pt x="49737" y="17780"/>
                </a:lnTo>
                <a:lnTo>
                  <a:pt x="48096" y="17780"/>
                </a:lnTo>
                <a:lnTo>
                  <a:pt x="46539" y="16510"/>
                </a:lnTo>
                <a:lnTo>
                  <a:pt x="61603" y="16510"/>
                </a:lnTo>
                <a:lnTo>
                  <a:pt x="61351" y="17780"/>
                </a:lnTo>
                <a:lnTo>
                  <a:pt x="60551" y="19050"/>
                </a:lnTo>
                <a:lnTo>
                  <a:pt x="62192" y="19050"/>
                </a:lnTo>
                <a:lnTo>
                  <a:pt x="63413" y="20320"/>
                </a:lnTo>
                <a:lnTo>
                  <a:pt x="87313" y="20320"/>
                </a:lnTo>
                <a:lnTo>
                  <a:pt x="87314" y="21590"/>
                </a:lnTo>
                <a:close/>
              </a:path>
              <a:path w="584200" h="196850">
                <a:moveTo>
                  <a:pt x="89796" y="35560"/>
                </a:moveTo>
                <a:lnTo>
                  <a:pt x="57185" y="35560"/>
                </a:lnTo>
                <a:lnTo>
                  <a:pt x="0" y="19050"/>
                </a:lnTo>
                <a:lnTo>
                  <a:pt x="4165" y="16632"/>
                </a:lnTo>
                <a:lnTo>
                  <a:pt x="4165" y="17780"/>
                </a:lnTo>
                <a:lnTo>
                  <a:pt x="8500" y="17780"/>
                </a:lnTo>
                <a:lnTo>
                  <a:pt x="7910" y="19050"/>
                </a:lnTo>
                <a:lnTo>
                  <a:pt x="8836" y="20320"/>
                </a:lnTo>
                <a:lnTo>
                  <a:pt x="45992" y="20320"/>
                </a:lnTo>
                <a:lnTo>
                  <a:pt x="48096" y="21590"/>
                </a:lnTo>
                <a:lnTo>
                  <a:pt x="96192" y="21590"/>
                </a:lnTo>
                <a:lnTo>
                  <a:pt x="95982" y="22860"/>
                </a:lnTo>
                <a:lnTo>
                  <a:pt x="44393" y="22860"/>
                </a:lnTo>
                <a:lnTo>
                  <a:pt x="43257" y="24130"/>
                </a:lnTo>
                <a:lnTo>
                  <a:pt x="43257" y="26670"/>
                </a:lnTo>
                <a:lnTo>
                  <a:pt x="116095" y="26670"/>
                </a:lnTo>
                <a:lnTo>
                  <a:pt x="126152" y="30480"/>
                </a:lnTo>
                <a:lnTo>
                  <a:pt x="88955" y="30480"/>
                </a:lnTo>
                <a:lnTo>
                  <a:pt x="88071" y="33020"/>
                </a:lnTo>
                <a:lnTo>
                  <a:pt x="88912" y="34290"/>
                </a:lnTo>
                <a:lnTo>
                  <a:pt x="89796" y="35560"/>
                </a:lnTo>
                <a:close/>
              </a:path>
              <a:path w="584200" h="196850">
                <a:moveTo>
                  <a:pt x="54282" y="26670"/>
                </a:moveTo>
                <a:lnTo>
                  <a:pt x="46833" y="26670"/>
                </a:lnTo>
                <a:lnTo>
                  <a:pt x="47675" y="25400"/>
                </a:lnTo>
                <a:lnTo>
                  <a:pt x="47675" y="24130"/>
                </a:lnTo>
                <a:lnTo>
                  <a:pt x="46707" y="22860"/>
                </a:lnTo>
                <a:lnTo>
                  <a:pt x="104145" y="22860"/>
                </a:lnTo>
                <a:lnTo>
                  <a:pt x="104776" y="24130"/>
                </a:lnTo>
                <a:lnTo>
                  <a:pt x="53440" y="24130"/>
                </a:lnTo>
                <a:lnTo>
                  <a:pt x="53272" y="25400"/>
                </a:lnTo>
                <a:lnTo>
                  <a:pt x="53692" y="25400"/>
                </a:lnTo>
                <a:lnTo>
                  <a:pt x="54282" y="26670"/>
                </a:lnTo>
                <a:close/>
              </a:path>
              <a:path w="584200" h="196850">
                <a:moveTo>
                  <a:pt x="116095" y="26670"/>
                </a:moveTo>
                <a:lnTo>
                  <a:pt x="54282" y="26670"/>
                </a:lnTo>
                <a:lnTo>
                  <a:pt x="54744" y="25400"/>
                </a:lnTo>
                <a:lnTo>
                  <a:pt x="55207" y="25400"/>
                </a:lnTo>
                <a:lnTo>
                  <a:pt x="54660" y="24130"/>
                </a:lnTo>
                <a:lnTo>
                  <a:pt x="105407" y="24130"/>
                </a:lnTo>
                <a:lnTo>
                  <a:pt x="105660" y="22860"/>
                </a:lnTo>
                <a:lnTo>
                  <a:pt x="106039" y="22860"/>
                </a:lnTo>
                <a:lnTo>
                  <a:pt x="116095" y="26670"/>
                </a:lnTo>
                <a:close/>
              </a:path>
              <a:path w="584200" h="196850">
                <a:moveTo>
                  <a:pt x="95309" y="34290"/>
                </a:moveTo>
                <a:lnTo>
                  <a:pt x="93120" y="34290"/>
                </a:lnTo>
                <a:lnTo>
                  <a:pt x="93120" y="31750"/>
                </a:lnTo>
                <a:lnTo>
                  <a:pt x="92405" y="30480"/>
                </a:lnTo>
                <a:lnTo>
                  <a:pt x="94046" y="30480"/>
                </a:lnTo>
                <a:lnTo>
                  <a:pt x="94383" y="31750"/>
                </a:lnTo>
                <a:lnTo>
                  <a:pt x="101284" y="31750"/>
                </a:lnTo>
                <a:lnTo>
                  <a:pt x="101662" y="33020"/>
                </a:lnTo>
                <a:lnTo>
                  <a:pt x="95687" y="33020"/>
                </a:lnTo>
                <a:lnTo>
                  <a:pt x="95309" y="34290"/>
                </a:lnTo>
                <a:close/>
              </a:path>
              <a:path w="584200" h="196850">
                <a:moveTo>
                  <a:pt x="100905" y="31750"/>
                </a:moveTo>
                <a:lnTo>
                  <a:pt x="94677" y="31750"/>
                </a:lnTo>
                <a:lnTo>
                  <a:pt x="94888" y="30480"/>
                </a:lnTo>
                <a:lnTo>
                  <a:pt x="100905" y="30480"/>
                </a:lnTo>
                <a:lnTo>
                  <a:pt x="100905" y="31750"/>
                </a:lnTo>
                <a:close/>
              </a:path>
              <a:path w="584200" h="196850">
                <a:moveTo>
                  <a:pt x="138671" y="41910"/>
                </a:moveTo>
                <a:lnTo>
                  <a:pt x="123291" y="41910"/>
                </a:lnTo>
                <a:lnTo>
                  <a:pt x="123880" y="40640"/>
                </a:lnTo>
                <a:lnTo>
                  <a:pt x="125143" y="40640"/>
                </a:lnTo>
                <a:lnTo>
                  <a:pt x="123796" y="39370"/>
                </a:lnTo>
                <a:lnTo>
                  <a:pt x="123039" y="38100"/>
                </a:lnTo>
                <a:lnTo>
                  <a:pt x="97370" y="38100"/>
                </a:lnTo>
                <a:lnTo>
                  <a:pt x="97539" y="36830"/>
                </a:lnTo>
                <a:lnTo>
                  <a:pt x="112140" y="36830"/>
                </a:lnTo>
                <a:lnTo>
                  <a:pt x="112098" y="34290"/>
                </a:lnTo>
                <a:lnTo>
                  <a:pt x="96529" y="34290"/>
                </a:lnTo>
                <a:lnTo>
                  <a:pt x="96361" y="33020"/>
                </a:lnTo>
                <a:lnTo>
                  <a:pt x="101662" y="33020"/>
                </a:lnTo>
                <a:lnTo>
                  <a:pt x="101999" y="31750"/>
                </a:lnTo>
                <a:lnTo>
                  <a:pt x="102294" y="31750"/>
                </a:lnTo>
                <a:lnTo>
                  <a:pt x="102209" y="30480"/>
                </a:lnTo>
                <a:lnTo>
                  <a:pt x="126152" y="30480"/>
                </a:lnTo>
                <a:lnTo>
                  <a:pt x="149618" y="39370"/>
                </a:lnTo>
                <a:lnTo>
                  <a:pt x="139029" y="39370"/>
                </a:lnTo>
                <a:lnTo>
                  <a:pt x="138313" y="40640"/>
                </a:lnTo>
                <a:lnTo>
                  <a:pt x="138671" y="41910"/>
                </a:lnTo>
                <a:close/>
              </a:path>
              <a:path w="584200" h="196850">
                <a:moveTo>
                  <a:pt x="109026" y="36830"/>
                </a:moveTo>
                <a:lnTo>
                  <a:pt x="97959" y="36830"/>
                </a:lnTo>
                <a:lnTo>
                  <a:pt x="98212" y="35560"/>
                </a:lnTo>
                <a:lnTo>
                  <a:pt x="89796" y="35560"/>
                </a:lnTo>
                <a:lnTo>
                  <a:pt x="92363" y="34290"/>
                </a:lnTo>
                <a:lnTo>
                  <a:pt x="108942" y="34290"/>
                </a:lnTo>
                <a:lnTo>
                  <a:pt x="109026" y="36830"/>
                </a:lnTo>
                <a:close/>
              </a:path>
              <a:path w="584200" h="196850">
                <a:moveTo>
                  <a:pt x="244394" y="93980"/>
                </a:moveTo>
                <a:lnTo>
                  <a:pt x="58658" y="36830"/>
                </a:lnTo>
                <a:lnTo>
                  <a:pt x="58489" y="36830"/>
                </a:lnTo>
                <a:lnTo>
                  <a:pt x="58069" y="35560"/>
                </a:lnTo>
                <a:lnTo>
                  <a:pt x="95687" y="35560"/>
                </a:lnTo>
                <a:lnTo>
                  <a:pt x="95687" y="36830"/>
                </a:lnTo>
                <a:lnTo>
                  <a:pt x="96361" y="38100"/>
                </a:lnTo>
                <a:lnTo>
                  <a:pt x="121061" y="38100"/>
                </a:lnTo>
                <a:lnTo>
                  <a:pt x="120430" y="39370"/>
                </a:lnTo>
                <a:lnTo>
                  <a:pt x="91606" y="39370"/>
                </a:lnTo>
                <a:lnTo>
                  <a:pt x="91227" y="40640"/>
                </a:lnTo>
                <a:lnTo>
                  <a:pt x="120345" y="40640"/>
                </a:lnTo>
                <a:lnTo>
                  <a:pt x="120261" y="41910"/>
                </a:lnTo>
                <a:lnTo>
                  <a:pt x="138671" y="41910"/>
                </a:lnTo>
                <a:lnTo>
                  <a:pt x="139029" y="43180"/>
                </a:lnTo>
                <a:lnTo>
                  <a:pt x="87145" y="43180"/>
                </a:lnTo>
                <a:lnTo>
                  <a:pt x="87398" y="44450"/>
                </a:lnTo>
                <a:lnTo>
                  <a:pt x="91690" y="44450"/>
                </a:lnTo>
                <a:lnTo>
                  <a:pt x="91690" y="45720"/>
                </a:lnTo>
                <a:lnTo>
                  <a:pt x="92237" y="46990"/>
                </a:lnTo>
                <a:lnTo>
                  <a:pt x="172084" y="46990"/>
                </a:lnTo>
                <a:lnTo>
                  <a:pt x="199483" y="57150"/>
                </a:lnTo>
                <a:lnTo>
                  <a:pt x="138103" y="57150"/>
                </a:lnTo>
                <a:lnTo>
                  <a:pt x="138103" y="59690"/>
                </a:lnTo>
                <a:lnTo>
                  <a:pt x="138818" y="60960"/>
                </a:lnTo>
                <a:lnTo>
                  <a:pt x="176521" y="60960"/>
                </a:lnTo>
                <a:lnTo>
                  <a:pt x="176479" y="62230"/>
                </a:lnTo>
                <a:lnTo>
                  <a:pt x="169662" y="62230"/>
                </a:lnTo>
                <a:lnTo>
                  <a:pt x="169326" y="63500"/>
                </a:lnTo>
                <a:lnTo>
                  <a:pt x="169620" y="63500"/>
                </a:lnTo>
                <a:lnTo>
                  <a:pt x="170083" y="64770"/>
                </a:lnTo>
                <a:lnTo>
                  <a:pt x="172145" y="64770"/>
                </a:lnTo>
                <a:lnTo>
                  <a:pt x="172145" y="66040"/>
                </a:lnTo>
                <a:lnTo>
                  <a:pt x="172692" y="67310"/>
                </a:lnTo>
                <a:lnTo>
                  <a:pt x="169283" y="67310"/>
                </a:lnTo>
                <a:lnTo>
                  <a:pt x="169746" y="68580"/>
                </a:lnTo>
                <a:lnTo>
                  <a:pt x="197855" y="68580"/>
                </a:lnTo>
                <a:lnTo>
                  <a:pt x="198065" y="69850"/>
                </a:lnTo>
                <a:lnTo>
                  <a:pt x="184348" y="69850"/>
                </a:lnTo>
                <a:lnTo>
                  <a:pt x="183759" y="71120"/>
                </a:lnTo>
                <a:lnTo>
                  <a:pt x="184011" y="72390"/>
                </a:lnTo>
                <a:lnTo>
                  <a:pt x="184811" y="73660"/>
                </a:lnTo>
                <a:lnTo>
                  <a:pt x="210184" y="73660"/>
                </a:lnTo>
                <a:lnTo>
                  <a:pt x="210563" y="74930"/>
                </a:lnTo>
                <a:lnTo>
                  <a:pt x="249217" y="74930"/>
                </a:lnTo>
                <a:lnTo>
                  <a:pt x="252578" y="76200"/>
                </a:lnTo>
                <a:lnTo>
                  <a:pt x="193773" y="76200"/>
                </a:lnTo>
                <a:lnTo>
                  <a:pt x="193563" y="77470"/>
                </a:lnTo>
                <a:lnTo>
                  <a:pt x="255939" y="77470"/>
                </a:lnTo>
                <a:lnTo>
                  <a:pt x="276104" y="85090"/>
                </a:lnTo>
                <a:lnTo>
                  <a:pt x="241028" y="85090"/>
                </a:lnTo>
                <a:lnTo>
                  <a:pt x="240313" y="86360"/>
                </a:lnTo>
                <a:lnTo>
                  <a:pt x="240397" y="87630"/>
                </a:lnTo>
                <a:lnTo>
                  <a:pt x="241112" y="87630"/>
                </a:lnTo>
                <a:lnTo>
                  <a:pt x="241912" y="88900"/>
                </a:lnTo>
                <a:lnTo>
                  <a:pt x="271704" y="88900"/>
                </a:lnTo>
                <a:lnTo>
                  <a:pt x="271914" y="90170"/>
                </a:lnTo>
                <a:lnTo>
                  <a:pt x="289547" y="90170"/>
                </a:lnTo>
                <a:lnTo>
                  <a:pt x="296269" y="92710"/>
                </a:lnTo>
                <a:lnTo>
                  <a:pt x="244857" y="92710"/>
                </a:lnTo>
                <a:lnTo>
                  <a:pt x="244394" y="93980"/>
                </a:lnTo>
                <a:close/>
              </a:path>
              <a:path w="584200" h="196850">
                <a:moveTo>
                  <a:pt x="120345" y="40640"/>
                </a:moveTo>
                <a:lnTo>
                  <a:pt x="91816" y="40640"/>
                </a:lnTo>
                <a:lnTo>
                  <a:pt x="91606" y="39370"/>
                </a:lnTo>
                <a:lnTo>
                  <a:pt x="120430" y="39370"/>
                </a:lnTo>
                <a:lnTo>
                  <a:pt x="120345" y="40640"/>
                </a:lnTo>
                <a:close/>
              </a:path>
              <a:path w="584200" h="196850">
                <a:moveTo>
                  <a:pt x="151779" y="43180"/>
                </a:moveTo>
                <a:lnTo>
                  <a:pt x="143110" y="43180"/>
                </a:lnTo>
                <a:lnTo>
                  <a:pt x="143573" y="41910"/>
                </a:lnTo>
                <a:lnTo>
                  <a:pt x="143026" y="40640"/>
                </a:lnTo>
                <a:lnTo>
                  <a:pt x="142774" y="40640"/>
                </a:lnTo>
                <a:lnTo>
                  <a:pt x="142479" y="39370"/>
                </a:lnTo>
                <a:lnTo>
                  <a:pt x="149618" y="39370"/>
                </a:lnTo>
                <a:lnTo>
                  <a:pt x="156323" y="41910"/>
                </a:lnTo>
                <a:lnTo>
                  <a:pt x="152368" y="41910"/>
                </a:lnTo>
                <a:lnTo>
                  <a:pt x="151779" y="43180"/>
                </a:lnTo>
                <a:close/>
              </a:path>
              <a:path w="584200" h="196850">
                <a:moveTo>
                  <a:pt x="154724" y="44450"/>
                </a:moveTo>
                <a:lnTo>
                  <a:pt x="153378" y="44450"/>
                </a:lnTo>
                <a:lnTo>
                  <a:pt x="153209" y="43180"/>
                </a:lnTo>
                <a:lnTo>
                  <a:pt x="152788" y="43180"/>
                </a:lnTo>
                <a:lnTo>
                  <a:pt x="152368" y="41910"/>
                </a:lnTo>
                <a:lnTo>
                  <a:pt x="154219" y="41910"/>
                </a:lnTo>
                <a:lnTo>
                  <a:pt x="154724" y="44450"/>
                </a:lnTo>
                <a:close/>
              </a:path>
              <a:path w="584200" h="196850">
                <a:moveTo>
                  <a:pt x="159479" y="46990"/>
                </a:moveTo>
                <a:lnTo>
                  <a:pt x="156744" y="46990"/>
                </a:lnTo>
                <a:lnTo>
                  <a:pt x="157670" y="45720"/>
                </a:lnTo>
                <a:lnTo>
                  <a:pt x="158511" y="44450"/>
                </a:lnTo>
                <a:lnTo>
                  <a:pt x="158722" y="43180"/>
                </a:lnTo>
                <a:lnTo>
                  <a:pt x="158385" y="41910"/>
                </a:lnTo>
                <a:lnTo>
                  <a:pt x="168660" y="45720"/>
                </a:lnTo>
                <a:lnTo>
                  <a:pt x="159858" y="45720"/>
                </a:lnTo>
                <a:lnTo>
                  <a:pt x="159479" y="46990"/>
                </a:lnTo>
                <a:close/>
              </a:path>
              <a:path w="584200" h="196850">
                <a:moveTo>
                  <a:pt x="91690" y="44450"/>
                </a:moveTo>
                <a:lnTo>
                  <a:pt x="88450" y="44450"/>
                </a:lnTo>
                <a:lnTo>
                  <a:pt x="88197" y="43180"/>
                </a:lnTo>
                <a:lnTo>
                  <a:pt x="92195" y="43180"/>
                </a:lnTo>
                <a:lnTo>
                  <a:pt x="91690" y="44450"/>
                </a:lnTo>
                <a:close/>
              </a:path>
              <a:path w="584200" h="196850">
                <a:moveTo>
                  <a:pt x="156744" y="46990"/>
                </a:moveTo>
                <a:lnTo>
                  <a:pt x="93625" y="46990"/>
                </a:lnTo>
                <a:lnTo>
                  <a:pt x="94257" y="45720"/>
                </a:lnTo>
                <a:lnTo>
                  <a:pt x="94256" y="44450"/>
                </a:lnTo>
                <a:lnTo>
                  <a:pt x="93541" y="43180"/>
                </a:lnTo>
                <a:lnTo>
                  <a:pt x="139029" y="43180"/>
                </a:lnTo>
                <a:lnTo>
                  <a:pt x="140712" y="44450"/>
                </a:lnTo>
                <a:lnTo>
                  <a:pt x="154724" y="44450"/>
                </a:lnTo>
                <a:lnTo>
                  <a:pt x="155692" y="45720"/>
                </a:lnTo>
                <a:lnTo>
                  <a:pt x="156744" y="46990"/>
                </a:lnTo>
                <a:close/>
              </a:path>
              <a:path w="584200" h="196850">
                <a:moveTo>
                  <a:pt x="151947" y="44450"/>
                </a:moveTo>
                <a:lnTo>
                  <a:pt x="140712" y="44450"/>
                </a:lnTo>
                <a:lnTo>
                  <a:pt x="141974" y="43180"/>
                </a:lnTo>
                <a:lnTo>
                  <a:pt x="151484" y="43180"/>
                </a:lnTo>
                <a:lnTo>
                  <a:pt x="151947" y="44450"/>
                </a:lnTo>
                <a:close/>
              </a:path>
              <a:path w="584200" h="196850">
                <a:moveTo>
                  <a:pt x="172084" y="46990"/>
                </a:moveTo>
                <a:lnTo>
                  <a:pt x="160825" y="46990"/>
                </a:lnTo>
                <a:lnTo>
                  <a:pt x="160447" y="45720"/>
                </a:lnTo>
                <a:lnTo>
                  <a:pt x="168660" y="45720"/>
                </a:lnTo>
                <a:lnTo>
                  <a:pt x="172084" y="46990"/>
                </a:lnTo>
                <a:close/>
              </a:path>
              <a:path w="584200" h="196850">
                <a:moveTo>
                  <a:pt x="200464" y="60960"/>
                </a:moveTo>
                <a:lnTo>
                  <a:pt x="140712" y="60960"/>
                </a:lnTo>
                <a:lnTo>
                  <a:pt x="141469" y="59690"/>
                </a:lnTo>
                <a:lnTo>
                  <a:pt x="141469" y="57150"/>
                </a:lnTo>
                <a:lnTo>
                  <a:pt x="199483" y="57150"/>
                </a:lnTo>
                <a:lnTo>
                  <a:pt x="202908" y="58420"/>
                </a:lnTo>
                <a:lnTo>
                  <a:pt x="201179" y="58420"/>
                </a:lnTo>
                <a:lnTo>
                  <a:pt x="200464" y="59690"/>
                </a:lnTo>
                <a:lnTo>
                  <a:pt x="200464" y="60960"/>
                </a:lnTo>
                <a:close/>
              </a:path>
              <a:path w="584200" h="196850">
                <a:moveTo>
                  <a:pt x="206145" y="64770"/>
                </a:moveTo>
                <a:lnTo>
                  <a:pt x="174670" y="64770"/>
                </a:lnTo>
                <a:lnTo>
                  <a:pt x="173113" y="63500"/>
                </a:lnTo>
                <a:lnTo>
                  <a:pt x="179635" y="63500"/>
                </a:lnTo>
                <a:lnTo>
                  <a:pt x="179677" y="60960"/>
                </a:lnTo>
                <a:lnTo>
                  <a:pt x="202989" y="60960"/>
                </a:lnTo>
                <a:lnTo>
                  <a:pt x="202989" y="59690"/>
                </a:lnTo>
                <a:lnTo>
                  <a:pt x="202484" y="58420"/>
                </a:lnTo>
                <a:lnTo>
                  <a:pt x="202908" y="58420"/>
                </a:lnTo>
                <a:lnTo>
                  <a:pt x="213183" y="62230"/>
                </a:lnTo>
                <a:lnTo>
                  <a:pt x="207112" y="62230"/>
                </a:lnTo>
                <a:lnTo>
                  <a:pt x="206229" y="63500"/>
                </a:lnTo>
                <a:lnTo>
                  <a:pt x="206145" y="64770"/>
                </a:lnTo>
                <a:close/>
              </a:path>
              <a:path w="584200" h="196850">
                <a:moveTo>
                  <a:pt x="176437" y="63500"/>
                </a:moveTo>
                <a:lnTo>
                  <a:pt x="171135" y="63500"/>
                </a:lnTo>
                <a:lnTo>
                  <a:pt x="171009" y="62230"/>
                </a:lnTo>
                <a:lnTo>
                  <a:pt x="176479" y="62230"/>
                </a:lnTo>
                <a:lnTo>
                  <a:pt x="176437" y="63500"/>
                </a:lnTo>
                <a:close/>
              </a:path>
              <a:path w="584200" h="196850">
                <a:moveTo>
                  <a:pt x="249217" y="74930"/>
                </a:moveTo>
                <a:lnTo>
                  <a:pt x="211447" y="74930"/>
                </a:lnTo>
                <a:lnTo>
                  <a:pt x="211657" y="73660"/>
                </a:lnTo>
                <a:lnTo>
                  <a:pt x="223481" y="73660"/>
                </a:lnTo>
                <a:lnTo>
                  <a:pt x="224702" y="72390"/>
                </a:lnTo>
                <a:lnTo>
                  <a:pt x="224828" y="69850"/>
                </a:lnTo>
                <a:lnTo>
                  <a:pt x="223860" y="68580"/>
                </a:lnTo>
                <a:lnTo>
                  <a:pt x="170546" y="68580"/>
                </a:lnTo>
                <a:lnTo>
                  <a:pt x="170630" y="67310"/>
                </a:lnTo>
                <a:lnTo>
                  <a:pt x="203283" y="67310"/>
                </a:lnTo>
                <a:lnTo>
                  <a:pt x="203283" y="66040"/>
                </a:lnTo>
                <a:lnTo>
                  <a:pt x="207828" y="66040"/>
                </a:lnTo>
                <a:lnTo>
                  <a:pt x="208585" y="64770"/>
                </a:lnTo>
                <a:lnTo>
                  <a:pt x="209385" y="64770"/>
                </a:lnTo>
                <a:lnTo>
                  <a:pt x="209258" y="63500"/>
                </a:lnTo>
                <a:lnTo>
                  <a:pt x="208207" y="62230"/>
                </a:lnTo>
                <a:lnTo>
                  <a:pt x="213183" y="62230"/>
                </a:lnTo>
                <a:lnTo>
                  <a:pt x="237157" y="71120"/>
                </a:lnTo>
                <a:lnTo>
                  <a:pt x="237536" y="71120"/>
                </a:lnTo>
                <a:lnTo>
                  <a:pt x="237914" y="72390"/>
                </a:lnTo>
                <a:lnTo>
                  <a:pt x="242496" y="72390"/>
                </a:lnTo>
                <a:lnTo>
                  <a:pt x="249217" y="74930"/>
                </a:lnTo>
                <a:close/>
              </a:path>
              <a:path w="584200" h="196850">
                <a:moveTo>
                  <a:pt x="172145" y="64770"/>
                </a:moveTo>
                <a:lnTo>
                  <a:pt x="170083" y="64770"/>
                </a:lnTo>
                <a:lnTo>
                  <a:pt x="170588" y="63500"/>
                </a:lnTo>
                <a:lnTo>
                  <a:pt x="173113" y="63500"/>
                </a:lnTo>
                <a:lnTo>
                  <a:pt x="172145" y="64770"/>
                </a:lnTo>
                <a:close/>
              </a:path>
              <a:path w="584200" h="196850">
                <a:moveTo>
                  <a:pt x="207828" y="66040"/>
                </a:moveTo>
                <a:lnTo>
                  <a:pt x="175090" y="66040"/>
                </a:lnTo>
                <a:lnTo>
                  <a:pt x="175132" y="64770"/>
                </a:lnTo>
                <a:lnTo>
                  <a:pt x="207028" y="64770"/>
                </a:lnTo>
                <a:lnTo>
                  <a:pt x="207828" y="66040"/>
                </a:lnTo>
                <a:close/>
              </a:path>
              <a:path w="584200" h="196850">
                <a:moveTo>
                  <a:pt x="202189" y="67310"/>
                </a:moveTo>
                <a:lnTo>
                  <a:pt x="174122" y="67310"/>
                </a:lnTo>
                <a:lnTo>
                  <a:pt x="175006" y="66040"/>
                </a:lnTo>
                <a:lnTo>
                  <a:pt x="202315" y="66040"/>
                </a:lnTo>
                <a:lnTo>
                  <a:pt x="202189" y="67310"/>
                </a:lnTo>
                <a:close/>
              </a:path>
              <a:path w="584200" h="196850">
                <a:moveTo>
                  <a:pt x="221041" y="73660"/>
                </a:moveTo>
                <a:lnTo>
                  <a:pt x="186872" y="73660"/>
                </a:lnTo>
                <a:lnTo>
                  <a:pt x="187462" y="72390"/>
                </a:lnTo>
                <a:lnTo>
                  <a:pt x="188640" y="71120"/>
                </a:lnTo>
                <a:lnTo>
                  <a:pt x="187209" y="71120"/>
                </a:lnTo>
                <a:lnTo>
                  <a:pt x="186368" y="69850"/>
                </a:lnTo>
                <a:lnTo>
                  <a:pt x="198612" y="69850"/>
                </a:lnTo>
                <a:lnTo>
                  <a:pt x="198907" y="68580"/>
                </a:lnTo>
                <a:lnTo>
                  <a:pt x="220956" y="68580"/>
                </a:lnTo>
                <a:lnTo>
                  <a:pt x="220325" y="69850"/>
                </a:lnTo>
                <a:lnTo>
                  <a:pt x="220241" y="72390"/>
                </a:lnTo>
                <a:lnTo>
                  <a:pt x="221041" y="73660"/>
                </a:lnTo>
                <a:close/>
              </a:path>
              <a:path w="584200" h="196850">
                <a:moveTo>
                  <a:pt x="242496" y="72390"/>
                </a:moveTo>
                <a:lnTo>
                  <a:pt x="238588" y="72390"/>
                </a:lnTo>
                <a:lnTo>
                  <a:pt x="239135" y="71120"/>
                </a:lnTo>
                <a:lnTo>
                  <a:pt x="242496" y="72390"/>
                </a:lnTo>
                <a:close/>
              </a:path>
              <a:path w="584200" h="196850">
                <a:moveTo>
                  <a:pt x="255939" y="77470"/>
                </a:moveTo>
                <a:lnTo>
                  <a:pt x="194236" y="77470"/>
                </a:lnTo>
                <a:lnTo>
                  <a:pt x="194068" y="76200"/>
                </a:lnTo>
                <a:lnTo>
                  <a:pt x="252578" y="76200"/>
                </a:lnTo>
                <a:lnTo>
                  <a:pt x="255939" y="77470"/>
                </a:lnTo>
                <a:close/>
              </a:path>
              <a:path w="584200" h="196850">
                <a:moveTo>
                  <a:pt x="289547" y="90170"/>
                </a:moveTo>
                <a:lnTo>
                  <a:pt x="271914" y="90170"/>
                </a:lnTo>
                <a:lnTo>
                  <a:pt x="272251" y="88900"/>
                </a:lnTo>
                <a:lnTo>
                  <a:pt x="242795" y="88900"/>
                </a:lnTo>
                <a:lnTo>
                  <a:pt x="243553" y="87630"/>
                </a:lnTo>
                <a:lnTo>
                  <a:pt x="243511" y="86360"/>
                </a:lnTo>
                <a:lnTo>
                  <a:pt x="242795" y="85090"/>
                </a:lnTo>
                <a:lnTo>
                  <a:pt x="276104" y="85090"/>
                </a:lnTo>
                <a:lnTo>
                  <a:pt x="289547" y="90170"/>
                </a:lnTo>
                <a:close/>
              </a:path>
              <a:path w="584200" h="196850">
                <a:moveTo>
                  <a:pt x="488095" y="167582"/>
                </a:moveTo>
                <a:lnTo>
                  <a:pt x="248350" y="95250"/>
                </a:lnTo>
                <a:lnTo>
                  <a:pt x="248013" y="93980"/>
                </a:lnTo>
                <a:lnTo>
                  <a:pt x="247088" y="92710"/>
                </a:lnTo>
                <a:lnTo>
                  <a:pt x="296269" y="92710"/>
                </a:lnTo>
                <a:lnTo>
                  <a:pt x="306351" y="96520"/>
                </a:lnTo>
                <a:lnTo>
                  <a:pt x="261268" y="96520"/>
                </a:lnTo>
                <a:lnTo>
                  <a:pt x="261268" y="97790"/>
                </a:lnTo>
                <a:lnTo>
                  <a:pt x="261478" y="99060"/>
                </a:lnTo>
                <a:lnTo>
                  <a:pt x="313073" y="99060"/>
                </a:lnTo>
                <a:lnTo>
                  <a:pt x="316434" y="100330"/>
                </a:lnTo>
                <a:lnTo>
                  <a:pt x="318917" y="100330"/>
                </a:lnTo>
                <a:lnTo>
                  <a:pt x="322577" y="101600"/>
                </a:lnTo>
                <a:lnTo>
                  <a:pt x="322451" y="102870"/>
                </a:lnTo>
                <a:lnTo>
                  <a:pt x="322325" y="104140"/>
                </a:lnTo>
                <a:lnTo>
                  <a:pt x="323335" y="105410"/>
                </a:lnTo>
                <a:lnTo>
                  <a:pt x="331135" y="105410"/>
                </a:lnTo>
                <a:lnTo>
                  <a:pt x="338404" y="107950"/>
                </a:lnTo>
                <a:lnTo>
                  <a:pt x="328721" y="107950"/>
                </a:lnTo>
                <a:lnTo>
                  <a:pt x="327416" y="109220"/>
                </a:lnTo>
                <a:lnTo>
                  <a:pt x="326701" y="109220"/>
                </a:lnTo>
                <a:lnTo>
                  <a:pt x="325817" y="110490"/>
                </a:lnTo>
                <a:lnTo>
                  <a:pt x="325481" y="111760"/>
                </a:lnTo>
                <a:lnTo>
                  <a:pt x="327248" y="113030"/>
                </a:lnTo>
                <a:lnTo>
                  <a:pt x="339872" y="113030"/>
                </a:lnTo>
                <a:lnTo>
                  <a:pt x="339703" y="114300"/>
                </a:lnTo>
                <a:lnTo>
                  <a:pt x="339325" y="115570"/>
                </a:lnTo>
                <a:lnTo>
                  <a:pt x="339619" y="116840"/>
                </a:lnTo>
                <a:lnTo>
                  <a:pt x="340461" y="118110"/>
                </a:lnTo>
                <a:lnTo>
                  <a:pt x="367481" y="118110"/>
                </a:lnTo>
                <a:lnTo>
                  <a:pt x="371115" y="119380"/>
                </a:lnTo>
                <a:lnTo>
                  <a:pt x="361963" y="119380"/>
                </a:lnTo>
                <a:lnTo>
                  <a:pt x="361837" y="120650"/>
                </a:lnTo>
                <a:lnTo>
                  <a:pt x="374750" y="120650"/>
                </a:lnTo>
                <a:lnTo>
                  <a:pt x="382019" y="123190"/>
                </a:lnTo>
                <a:lnTo>
                  <a:pt x="371768" y="123190"/>
                </a:lnTo>
                <a:lnTo>
                  <a:pt x="371978" y="124460"/>
                </a:lnTo>
                <a:lnTo>
                  <a:pt x="372525" y="124460"/>
                </a:lnTo>
                <a:lnTo>
                  <a:pt x="373240" y="125730"/>
                </a:lnTo>
                <a:lnTo>
                  <a:pt x="385401" y="125730"/>
                </a:lnTo>
                <a:lnTo>
                  <a:pt x="385149" y="127000"/>
                </a:lnTo>
                <a:lnTo>
                  <a:pt x="384476" y="129540"/>
                </a:lnTo>
                <a:lnTo>
                  <a:pt x="384728" y="130810"/>
                </a:lnTo>
                <a:lnTo>
                  <a:pt x="386579" y="132080"/>
                </a:lnTo>
                <a:lnTo>
                  <a:pt x="406366" y="132080"/>
                </a:lnTo>
                <a:lnTo>
                  <a:pt x="427035" y="139700"/>
                </a:lnTo>
                <a:lnTo>
                  <a:pt x="413594" y="139700"/>
                </a:lnTo>
                <a:lnTo>
                  <a:pt x="412500" y="140970"/>
                </a:lnTo>
                <a:lnTo>
                  <a:pt x="410859" y="140970"/>
                </a:lnTo>
                <a:lnTo>
                  <a:pt x="412206" y="142240"/>
                </a:lnTo>
                <a:lnTo>
                  <a:pt x="414772" y="143510"/>
                </a:lnTo>
                <a:lnTo>
                  <a:pt x="437370" y="143510"/>
                </a:lnTo>
                <a:lnTo>
                  <a:pt x="478709" y="158750"/>
                </a:lnTo>
                <a:lnTo>
                  <a:pt x="473767" y="158750"/>
                </a:lnTo>
                <a:lnTo>
                  <a:pt x="473010" y="160020"/>
                </a:lnTo>
                <a:lnTo>
                  <a:pt x="473725" y="160020"/>
                </a:lnTo>
                <a:lnTo>
                  <a:pt x="474146" y="161290"/>
                </a:lnTo>
                <a:lnTo>
                  <a:pt x="485599" y="161290"/>
                </a:lnTo>
                <a:lnTo>
                  <a:pt x="489044" y="162560"/>
                </a:lnTo>
                <a:lnTo>
                  <a:pt x="487485" y="162560"/>
                </a:lnTo>
                <a:lnTo>
                  <a:pt x="487359" y="163830"/>
                </a:lnTo>
                <a:lnTo>
                  <a:pt x="492489" y="163830"/>
                </a:lnTo>
                <a:lnTo>
                  <a:pt x="499379" y="166370"/>
                </a:lnTo>
                <a:lnTo>
                  <a:pt x="488537" y="166370"/>
                </a:lnTo>
                <a:lnTo>
                  <a:pt x="488095" y="167582"/>
                </a:lnTo>
                <a:close/>
              </a:path>
              <a:path w="584200" h="196850">
                <a:moveTo>
                  <a:pt x="313073" y="99060"/>
                </a:moveTo>
                <a:lnTo>
                  <a:pt x="262657" y="99060"/>
                </a:lnTo>
                <a:lnTo>
                  <a:pt x="263162" y="97790"/>
                </a:lnTo>
                <a:lnTo>
                  <a:pt x="263120" y="96520"/>
                </a:lnTo>
                <a:lnTo>
                  <a:pt x="306351" y="96520"/>
                </a:lnTo>
                <a:lnTo>
                  <a:pt x="313073" y="99060"/>
                </a:lnTo>
                <a:close/>
              </a:path>
              <a:path w="584200" h="196850">
                <a:moveTo>
                  <a:pt x="331135" y="105410"/>
                </a:moveTo>
                <a:lnTo>
                  <a:pt x="327122" y="105410"/>
                </a:lnTo>
                <a:lnTo>
                  <a:pt x="327501" y="104140"/>
                </a:lnTo>
                <a:lnTo>
                  <a:pt x="331135" y="105410"/>
                </a:lnTo>
                <a:close/>
              </a:path>
              <a:path w="584200" h="196850">
                <a:moveTo>
                  <a:pt x="367481" y="118110"/>
                </a:moveTo>
                <a:lnTo>
                  <a:pt x="352664" y="118110"/>
                </a:lnTo>
                <a:lnTo>
                  <a:pt x="353085" y="116840"/>
                </a:lnTo>
                <a:lnTo>
                  <a:pt x="353463" y="115570"/>
                </a:lnTo>
                <a:lnTo>
                  <a:pt x="352706" y="114300"/>
                </a:lnTo>
                <a:lnTo>
                  <a:pt x="340545" y="114300"/>
                </a:lnTo>
                <a:lnTo>
                  <a:pt x="339872" y="113030"/>
                </a:lnTo>
                <a:lnTo>
                  <a:pt x="329520" y="113030"/>
                </a:lnTo>
                <a:lnTo>
                  <a:pt x="330152" y="111760"/>
                </a:lnTo>
                <a:lnTo>
                  <a:pt x="330614" y="111760"/>
                </a:lnTo>
                <a:lnTo>
                  <a:pt x="330404" y="109220"/>
                </a:lnTo>
                <a:lnTo>
                  <a:pt x="328721" y="107950"/>
                </a:lnTo>
                <a:lnTo>
                  <a:pt x="338404" y="107950"/>
                </a:lnTo>
                <a:lnTo>
                  <a:pt x="367481" y="118110"/>
                </a:lnTo>
                <a:close/>
              </a:path>
              <a:path w="584200" h="196850">
                <a:moveTo>
                  <a:pt x="350854" y="118110"/>
                </a:moveTo>
                <a:lnTo>
                  <a:pt x="340966" y="118110"/>
                </a:lnTo>
                <a:lnTo>
                  <a:pt x="341807" y="116840"/>
                </a:lnTo>
                <a:lnTo>
                  <a:pt x="341850" y="115570"/>
                </a:lnTo>
                <a:lnTo>
                  <a:pt x="342102" y="115570"/>
                </a:lnTo>
                <a:lnTo>
                  <a:pt x="341555" y="114300"/>
                </a:lnTo>
                <a:lnTo>
                  <a:pt x="350686" y="114300"/>
                </a:lnTo>
                <a:lnTo>
                  <a:pt x="349929" y="115570"/>
                </a:lnTo>
                <a:lnTo>
                  <a:pt x="349297" y="116840"/>
                </a:lnTo>
                <a:lnTo>
                  <a:pt x="350854" y="118110"/>
                </a:lnTo>
                <a:close/>
              </a:path>
              <a:path w="584200" h="196850">
                <a:moveTo>
                  <a:pt x="374750" y="120650"/>
                </a:moveTo>
                <a:lnTo>
                  <a:pt x="363268" y="120650"/>
                </a:lnTo>
                <a:lnTo>
                  <a:pt x="363562" y="119380"/>
                </a:lnTo>
                <a:lnTo>
                  <a:pt x="371115" y="119380"/>
                </a:lnTo>
                <a:lnTo>
                  <a:pt x="374750" y="120650"/>
                </a:lnTo>
                <a:close/>
              </a:path>
              <a:path w="584200" h="196850">
                <a:moveTo>
                  <a:pt x="385401" y="125730"/>
                </a:moveTo>
                <a:lnTo>
                  <a:pt x="373240" y="125730"/>
                </a:lnTo>
                <a:lnTo>
                  <a:pt x="373577" y="124460"/>
                </a:lnTo>
                <a:lnTo>
                  <a:pt x="373998" y="124460"/>
                </a:lnTo>
                <a:lnTo>
                  <a:pt x="373661" y="123190"/>
                </a:lnTo>
                <a:lnTo>
                  <a:pt x="382019" y="123190"/>
                </a:lnTo>
                <a:lnTo>
                  <a:pt x="385654" y="124460"/>
                </a:lnTo>
                <a:lnTo>
                  <a:pt x="385401" y="125730"/>
                </a:lnTo>
                <a:close/>
              </a:path>
              <a:path w="584200" h="196850">
                <a:moveTo>
                  <a:pt x="406366" y="132080"/>
                </a:moveTo>
                <a:lnTo>
                  <a:pt x="389231" y="132080"/>
                </a:lnTo>
                <a:lnTo>
                  <a:pt x="389651" y="129540"/>
                </a:lnTo>
                <a:lnTo>
                  <a:pt x="388599" y="127000"/>
                </a:lnTo>
                <a:lnTo>
                  <a:pt x="387421" y="127000"/>
                </a:lnTo>
                <a:lnTo>
                  <a:pt x="385696" y="124460"/>
                </a:lnTo>
                <a:lnTo>
                  <a:pt x="406366" y="132080"/>
                </a:lnTo>
                <a:close/>
              </a:path>
              <a:path w="584200" h="196850">
                <a:moveTo>
                  <a:pt x="437370" y="143510"/>
                </a:moveTo>
                <a:lnTo>
                  <a:pt x="414772" y="143510"/>
                </a:lnTo>
                <a:lnTo>
                  <a:pt x="414730" y="142240"/>
                </a:lnTo>
                <a:lnTo>
                  <a:pt x="414983" y="140970"/>
                </a:lnTo>
                <a:lnTo>
                  <a:pt x="414646" y="140970"/>
                </a:lnTo>
                <a:lnTo>
                  <a:pt x="413594" y="139700"/>
                </a:lnTo>
                <a:lnTo>
                  <a:pt x="427035" y="139700"/>
                </a:lnTo>
                <a:lnTo>
                  <a:pt x="437370" y="143510"/>
                </a:lnTo>
                <a:close/>
              </a:path>
              <a:path w="584200" h="196850">
                <a:moveTo>
                  <a:pt x="485599" y="161290"/>
                </a:moveTo>
                <a:lnTo>
                  <a:pt x="474945" y="161290"/>
                </a:lnTo>
                <a:lnTo>
                  <a:pt x="475324" y="160020"/>
                </a:lnTo>
                <a:lnTo>
                  <a:pt x="475030" y="158750"/>
                </a:lnTo>
                <a:lnTo>
                  <a:pt x="478709" y="158750"/>
                </a:lnTo>
                <a:lnTo>
                  <a:pt x="485599" y="161290"/>
                </a:lnTo>
                <a:close/>
              </a:path>
              <a:path w="584200" h="196850">
                <a:moveTo>
                  <a:pt x="492489" y="163830"/>
                </a:moveTo>
                <a:lnTo>
                  <a:pt x="487695" y="163830"/>
                </a:lnTo>
                <a:lnTo>
                  <a:pt x="487485" y="162560"/>
                </a:lnTo>
                <a:lnTo>
                  <a:pt x="489044" y="162560"/>
                </a:lnTo>
                <a:lnTo>
                  <a:pt x="492489" y="163830"/>
                </a:lnTo>
                <a:close/>
              </a:path>
              <a:path w="584200" h="196850">
                <a:moveTo>
                  <a:pt x="573314" y="194130"/>
                </a:moveTo>
                <a:lnTo>
                  <a:pt x="489294" y="168910"/>
                </a:lnTo>
                <a:lnTo>
                  <a:pt x="489757" y="167640"/>
                </a:lnTo>
                <a:lnTo>
                  <a:pt x="489126" y="166370"/>
                </a:lnTo>
                <a:lnTo>
                  <a:pt x="499379" y="166370"/>
                </a:lnTo>
                <a:lnTo>
                  <a:pt x="516604" y="172720"/>
                </a:lnTo>
                <a:lnTo>
                  <a:pt x="516688" y="173990"/>
                </a:lnTo>
                <a:lnTo>
                  <a:pt x="515215" y="173990"/>
                </a:lnTo>
                <a:lnTo>
                  <a:pt x="514710" y="175260"/>
                </a:lnTo>
                <a:lnTo>
                  <a:pt x="515215" y="175260"/>
                </a:lnTo>
                <a:lnTo>
                  <a:pt x="515636" y="176530"/>
                </a:lnTo>
                <a:lnTo>
                  <a:pt x="526936" y="176530"/>
                </a:lnTo>
                <a:lnTo>
                  <a:pt x="541119" y="181610"/>
                </a:lnTo>
                <a:lnTo>
                  <a:pt x="539789" y="181610"/>
                </a:lnTo>
                <a:lnTo>
                  <a:pt x="539621" y="182880"/>
                </a:lnTo>
                <a:lnTo>
                  <a:pt x="544665" y="182880"/>
                </a:lnTo>
                <a:lnTo>
                  <a:pt x="573032" y="193040"/>
                </a:lnTo>
                <a:lnTo>
                  <a:pt x="573242" y="193040"/>
                </a:lnTo>
                <a:lnTo>
                  <a:pt x="573314" y="194130"/>
                </a:lnTo>
                <a:close/>
              </a:path>
              <a:path w="584200" h="196850">
                <a:moveTo>
                  <a:pt x="488284" y="167640"/>
                </a:moveTo>
                <a:lnTo>
                  <a:pt x="488074" y="167640"/>
                </a:lnTo>
                <a:lnTo>
                  <a:pt x="488284" y="167640"/>
                </a:lnTo>
                <a:close/>
              </a:path>
              <a:path w="584200" h="196850">
                <a:moveTo>
                  <a:pt x="526936" y="176530"/>
                </a:moveTo>
                <a:lnTo>
                  <a:pt x="515636" y="176530"/>
                </a:lnTo>
                <a:lnTo>
                  <a:pt x="516057" y="175260"/>
                </a:lnTo>
                <a:lnTo>
                  <a:pt x="516351" y="175260"/>
                </a:lnTo>
                <a:lnTo>
                  <a:pt x="515846" y="173990"/>
                </a:lnTo>
                <a:lnTo>
                  <a:pt x="519844" y="173990"/>
                </a:lnTo>
                <a:lnTo>
                  <a:pt x="526936" y="176530"/>
                </a:lnTo>
                <a:close/>
              </a:path>
              <a:path w="584200" h="196850">
                <a:moveTo>
                  <a:pt x="542106" y="181963"/>
                </a:moveTo>
                <a:lnTo>
                  <a:pt x="541119" y="181610"/>
                </a:lnTo>
                <a:lnTo>
                  <a:pt x="542188" y="181610"/>
                </a:lnTo>
                <a:lnTo>
                  <a:pt x="542106" y="181963"/>
                </a:lnTo>
                <a:close/>
              </a:path>
              <a:path w="584200" h="196850">
                <a:moveTo>
                  <a:pt x="544665" y="182880"/>
                </a:moveTo>
                <a:lnTo>
                  <a:pt x="541893" y="182880"/>
                </a:lnTo>
                <a:lnTo>
                  <a:pt x="542106" y="181963"/>
                </a:lnTo>
                <a:lnTo>
                  <a:pt x="544665" y="182880"/>
                </a:lnTo>
                <a:close/>
              </a:path>
              <a:path w="584200" h="196850">
                <a:moveTo>
                  <a:pt x="573911" y="194310"/>
                </a:moveTo>
                <a:lnTo>
                  <a:pt x="573326" y="194310"/>
                </a:lnTo>
                <a:lnTo>
                  <a:pt x="573314" y="194130"/>
                </a:lnTo>
                <a:lnTo>
                  <a:pt x="573911" y="194310"/>
                </a:lnTo>
                <a:close/>
              </a:path>
              <a:path w="584200" h="196850">
                <a:moveTo>
                  <a:pt x="583774" y="196850"/>
                </a:moveTo>
                <a:lnTo>
                  <a:pt x="582373" y="196850"/>
                </a:lnTo>
                <a:lnTo>
                  <a:pt x="573911" y="194310"/>
                </a:lnTo>
                <a:lnTo>
                  <a:pt x="575178" y="194310"/>
                </a:lnTo>
                <a:lnTo>
                  <a:pt x="583774" y="196850"/>
                </a:lnTo>
                <a:close/>
              </a:path>
            </a:pathLst>
          </a:custGeom>
          <a:solidFill>
            <a:srgbClr val="4240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bg object 53"/>
          <p:cNvSpPr/>
          <p:nvPr/>
        </p:nvSpPr>
        <p:spPr>
          <a:xfrm>
            <a:off x="6173241" y="4365027"/>
            <a:ext cx="260985" cy="115570"/>
          </a:xfrm>
          <a:custGeom>
            <a:avLst/>
            <a:gdLst/>
            <a:ahLst/>
            <a:cxnLst/>
            <a:rect l="l" t="t" r="r" b="b"/>
            <a:pathLst>
              <a:path w="260985" h="115570">
                <a:moveTo>
                  <a:pt x="18262" y="5207"/>
                </a:moveTo>
                <a:lnTo>
                  <a:pt x="17513" y="4953"/>
                </a:lnTo>
                <a:lnTo>
                  <a:pt x="17983" y="5207"/>
                </a:lnTo>
                <a:lnTo>
                  <a:pt x="18262" y="5207"/>
                </a:lnTo>
                <a:close/>
              </a:path>
              <a:path w="260985" h="115570">
                <a:moveTo>
                  <a:pt x="50482" y="25793"/>
                </a:moveTo>
                <a:lnTo>
                  <a:pt x="50419" y="25666"/>
                </a:lnTo>
                <a:lnTo>
                  <a:pt x="50292" y="25539"/>
                </a:lnTo>
                <a:lnTo>
                  <a:pt x="50482" y="25793"/>
                </a:lnTo>
                <a:close/>
              </a:path>
              <a:path w="260985" h="115570">
                <a:moveTo>
                  <a:pt x="85763" y="38836"/>
                </a:moveTo>
                <a:lnTo>
                  <a:pt x="85001" y="38582"/>
                </a:lnTo>
                <a:lnTo>
                  <a:pt x="85471" y="38760"/>
                </a:lnTo>
                <a:lnTo>
                  <a:pt x="85763" y="38836"/>
                </a:lnTo>
                <a:close/>
              </a:path>
              <a:path w="260985" h="115570">
                <a:moveTo>
                  <a:pt x="96278" y="112522"/>
                </a:moveTo>
                <a:lnTo>
                  <a:pt x="92684" y="112293"/>
                </a:lnTo>
                <a:lnTo>
                  <a:pt x="94602" y="112522"/>
                </a:lnTo>
                <a:lnTo>
                  <a:pt x="96278" y="112522"/>
                </a:lnTo>
                <a:close/>
              </a:path>
              <a:path w="260985" h="115570">
                <a:moveTo>
                  <a:pt x="109321" y="40132"/>
                </a:moveTo>
                <a:lnTo>
                  <a:pt x="108699" y="39878"/>
                </a:lnTo>
                <a:lnTo>
                  <a:pt x="107810" y="39751"/>
                </a:lnTo>
                <a:lnTo>
                  <a:pt x="107302" y="39751"/>
                </a:lnTo>
                <a:lnTo>
                  <a:pt x="109321" y="40132"/>
                </a:lnTo>
                <a:close/>
              </a:path>
              <a:path w="260985" h="115570">
                <a:moveTo>
                  <a:pt x="131127" y="43764"/>
                </a:moveTo>
                <a:lnTo>
                  <a:pt x="130822" y="43675"/>
                </a:lnTo>
                <a:lnTo>
                  <a:pt x="130530" y="43637"/>
                </a:lnTo>
                <a:lnTo>
                  <a:pt x="130238" y="43675"/>
                </a:lnTo>
                <a:lnTo>
                  <a:pt x="130581" y="43726"/>
                </a:lnTo>
                <a:lnTo>
                  <a:pt x="130873" y="43726"/>
                </a:lnTo>
                <a:lnTo>
                  <a:pt x="131127" y="43764"/>
                </a:lnTo>
                <a:close/>
              </a:path>
              <a:path w="260985" h="115570">
                <a:moveTo>
                  <a:pt x="132727" y="43891"/>
                </a:moveTo>
                <a:lnTo>
                  <a:pt x="132295" y="43840"/>
                </a:lnTo>
                <a:lnTo>
                  <a:pt x="131800" y="43802"/>
                </a:lnTo>
                <a:lnTo>
                  <a:pt x="131127" y="43764"/>
                </a:lnTo>
                <a:lnTo>
                  <a:pt x="131584" y="43891"/>
                </a:lnTo>
                <a:lnTo>
                  <a:pt x="132054" y="43967"/>
                </a:lnTo>
                <a:lnTo>
                  <a:pt x="132727" y="43891"/>
                </a:lnTo>
                <a:close/>
              </a:path>
              <a:path w="260985" h="115570">
                <a:moveTo>
                  <a:pt x="149288" y="103543"/>
                </a:moveTo>
                <a:lnTo>
                  <a:pt x="148590" y="103759"/>
                </a:lnTo>
                <a:lnTo>
                  <a:pt x="148844" y="103759"/>
                </a:lnTo>
                <a:lnTo>
                  <a:pt x="148996" y="103720"/>
                </a:lnTo>
                <a:lnTo>
                  <a:pt x="149288" y="103543"/>
                </a:lnTo>
                <a:close/>
              </a:path>
              <a:path w="260985" h="115570">
                <a:moveTo>
                  <a:pt x="150609" y="103124"/>
                </a:moveTo>
                <a:lnTo>
                  <a:pt x="149936" y="103124"/>
                </a:lnTo>
                <a:lnTo>
                  <a:pt x="149288" y="103543"/>
                </a:lnTo>
                <a:lnTo>
                  <a:pt x="150609" y="103124"/>
                </a:lnTo>
                <a:close/>
              </a:path>
              <a:path w="260985" h="115570">
                <a:moveTo>
                  <a:pt x="174091" y="94678"/>
                </a:moveTo>
                <a:lnTo>
                  <a:pt x="173037" y="94843"/>
                </a:lnTo>
                <a:lnTo>
                  <a:pt x="172783" y="94881"/>
                </a:lnTo>
                <a:lnTo>
                  <a:pt x="172948" y="94881"/>
                </a:lnTo>
                <a:lnTo>
                  <a:pt x="174091" y="94678"/>
                </a:lnTo>
                <a:close/>
              </a:path>
              <a:path w="260985" h="115570">
                <a:moveTo>
                  <a:pt x="190893" y="46659"/>
                </a:moveTo>
                <a:lnTo>
                  <a:pt x="187845" y="46609"/>
                </a:lnTo>
                <a:lnTo>
                  <a:pt x="189890" y="46748"/>
                </a:lnTo>
                <a:lnTo>
                  <a:pt x="190893" y="46659"/>
                </a:lnTo>
                <a:close/>
              </a:path>
              <a:path w="260985" h="115570">
                <a:moveTo>
                  <a:pt x="194741" y="46736"/>
                </a:moveTo>
                <a:lnTo>
                  <a:pt x="192938" y="46482"/>
                </a:lnTo>
                <a:lnTo>
                  <a:pt x="190893" y="46659"/>
                </a:lnTo>
                <a:lnTo>
                  <a:pt x="194741" y="46736"/>
                </a:lnTo>
                <a:close/>
              </a:path>
              <a:path w="260985" h="115570">
                <a:moveTo>
                  <a:pt x="205270" y="46609"/>
                </a:moveTo>
                <a:lnTo>
                  <a:pt x="204762" y="46609"/>
                </a:lnTo>
                <a:lnTo>
                  <a:pt x="202285" y="46850"/>
                </a:lnTo>
                <a:lnTo>
                  <a:pt x="204304" y="46863"/>
                </a:lnTo>
                <a:lnTo>
                  <a:pt x="203708" y="46736"/>
                </a:lnTo>
                <a:lnTo>
                  <a:pt x="205270" y="46609"/>
                </a:lnTo>
                <a:close/>
              </a:path>
              <a:path w="260985" h="115570">
                <a:moveTo>
                  <a:pt x="233375" y="61087"/>
                </a:moveTo>
                <a:lnTo>
                  <a:pt x="232714" y="61391"/>
                </a:lnTo>
                <a:lnTo>
                  <a:pt x="232117" y="61925"/>
                </a:lnTo>
                <a:lnTo>
                  <a:pt x="233375" y="61087"/>
                </a:lnTo>
                <a:close/>
              </a:path>
              <a:path w="260985" h="115570">
                <a:moveTo>
                  <a:pt x="235305" y="59055"/>
                </a:moveTo>
                <a:lnTo>
                  <a:pt x="230644" y="62357"/>
                </a:lnTo>
                <a:lnTo>
                  <a:pt x="232714" y="61391"/>
                </a:lnTo>
                <a:lnTo>
                  <a:pt x="235305" y="59055"/>
                </a:lnTo>
                <a:close/>
              </a:path>
              <a:path w="260985" h="115570">
                <a:moveTo>
                  <a:pt x="237553" y="47256"/>
                </a:moveTo>
                <a:lnTo>
                  <a:pt x="235775" y="47244"/>
                </a:lnTo>
                <a:lnTo>
                  <a:pt x="235013" y="47371"/>
                </a:lnTo>
                <a:lnTo>
                  <a:pt x="237553" y="47256"/>
                </a:lnTo>
                <a:close/>
              </a:path>
              <a:path w="260985" h="115570">
                <a:moveTo>
                  <a:pt x="249618" y="49657"/>
                </a:moveTo>
                <a:lnTo>
                  <a:pt x="249402" y="49784"/>
                </a:lnTo>
                <a:lnTo>
                  <a:pt x="249618" y="49657"/>
                </a:lnTo>
                <a:close/>
              </a:path>
              <a:path w="260985" h="115570">
                <a:moveTo>
                  <a:pt x="260858" y="42926"/>
                </a:moveTo>
                <a:lnTo>
                  <a:pt x="260731" y="42672"/>
                </a:lnTo>
                <a:lnTo>
                  <a:pt x="260553" y="42418"/>
                </a:lnTo>
                <a:lnTo>
                  <a:pt x="260388" y="42291"/>
                </a:lnTo>
                <a:lnTo>
                  <a:pt x="259880" y="42037"/>
                </a:lnTo>
                <a:lnTo>
                  <a:pt x="259549" y="41402"/>
                </a:lnTo>
                <a:lnTo>
                  <a:pt x="257657" y="41402"/>
                </a:lnTo>
                <a:lnTo>
                  <a:pt x="240906" y="43053"/>
                </a:lnTo>
                <a:lnTo>
                  <a:pt x="227736" y="44450"/>
                </a:lnTo>
                <a:lnTo>
                  <a:pt x="219443" y="44958"/>
                </a:lnTo>
                <a:lnTo>
                  <a:pt x="212585" y="45466"/>
                </a:lnTo>
                <a:lnTo>
                  <a:pt x="209562" y="46101"/>
                </a:lnTo>
                <a:lnTo>
                  <a:pt x="206997" y="46101"/>
                </a:lnTo>
                <a:lnTo>
                  <a:pt x="205651" y="46355"/>
                </a:lnTo>
                <a:lnTo>
                  <a:pt x="205473" y="46990"/>
                </a:lnTo>
                <a:lnTo>
                  <a:pt x="203288" y="46990"/>
                </a:lnTo>
                <a:lnTo>
                  <a:pt x="204304" y="46863"/>
                </a:lnTo>
                <a:lnTo>
                  <a:pt x="202196" y="46863"/>
                </a:lnTo>
                <a:lnTo>
                  <a:pt x="200850" y="46736"/>
                </a:lnTo>
                <a:lnTo>
                  <a:pt x="201777" y="46609"/>
                </a:lnTo>
                <a:lnTo>
                  <a:pt x="203327" y="46609"/>
                </a:lnTo>
                <a:lnTo>
                  <a:pt x="202996" y="46101"/>
                </a:lnTo>
                <a:lnTo>
                  <a:pt x="199580" y="46736"/>
                </a:lnTo>
                <a:lnTo>
                  <a:pt x="198234" y="46736"/>
                </a:lnTo>
                <a:lnTo>
                  <a:pt x="196811" y="47244"/>
                </a:lnTo>
                <a:lnTo>
                  <a:pt x="195021" y="47117"/>
                </a:lnTo>
                <a:lnTo>
                  <a:pt x="189890" y="46748"/>
                </a:lnTo>
                <a:lnTo>
                  <a:pt x="185826" y="47117"/>
                </a:lnTo>
                <a:lnTo>
                  <a:pt x="184696" y="47117"/>
                </a:lnTo>
                <a:lnTo>
                  <a:pt x="185191" y="46863"/>
                </a:lnTo>
                <a:lnTo>
                  <a:pt x="184518" y="46863"/>
                </a:lnTo>
                <a:lnTo>
                  <a:pt x="183870" y="46748"/>
                </a:lnTo>
                <a:lnTo>
                  <a:pt x="184315" y="46228"/>
                </a:lnTo>
                <a:lnTo>
                  <a:pt x="183172" y="46494"/>
                </a:lnTo>
                <a:lnTo>
                  <a:pt x="183172" y="47625"/>
                </a:lnTo>
                <a:lnTo>
                  <a:pt x="182245" y="47752"/>
                </a:lnTo>
                <a:lnTo>
                  <a:pt x="181152" y="47625"/>
                </a:lnTo>
                <a:lnTo>
                  <a:pt x="180149" y="47625"/>
                </a:lnTo>
                <a:lnTo>
                  <a:pt x="181076" y="47498"/>
                </a:lnTo>
                <a:lnTo>
                  <a:pt x="181317" y="47625"/>
                </a:lnTo>
                <a:lnTo>
                  <a:pt x="183172" y="47625"/>
                </a:lnTo>
                <a:lnTo>
                  <a:pt x="183172" y="46494"/>
                </a:lnTo>
                <a:lnTo>
                  <a:pt x="180403" y="47117"/>
                </a:lnTo>
                <a:lnTo>
                  <a:pt x="181114" y="47371"/>
                </a:lnTo>
                <a:lnTo>
                  <a:pt x="176822" y="47498"/>
                </a:lnTo>
                <a:lnTo>
                  <a:pt x="172186" y="46863"/>
                </a:lnTo>
                <a:lnTo>
                  <a:pt x="169545" y="46736"/>
                </a:lnTo>
                <a:lnTo>
                  <a:pt x="168008" y="46609"/>
                </a:lnTo>
                <a:lnTo>
                  <a:pt x="166471" y="46482"/>
                </a:lnTo>
                <a:lnTo>
                  <a:pt x="165100" y="46545"/>
                </a:lnTo>
                <a:lnTo>
                  <a:pt x="165836" y="46482"/>
                </a:lnTo>
                <a:lnTo>
                  <a:pt x="164096" y="46240"/>
                </a:lnTo>
                <a:lnTo>
                  <a:pt x="164388" y="46583"/>
                </a:lnTo>
                <a:lnTo>
                  <a:pt x="163817" y="46609"/>
                </a:lnTo>
                <a:lnTo>
                  <a:pt x="163944" y="46228"/>
                </a:lnTo>
                <a:lnTo>
                  <a:pt x="153035" y="45720"/>
                </a:lnTo>
                <a:lnTo>
                  <a:pt x="147535" y="45466"/>
                </a:lnTo>
                <a:lnTo>
                  <a:pt x="146900" y="45720"/>
                </a:lnTo>
                <a:lnTo>
                  <a:pt x="144399" y="45212"/>
                </a:lnTo>
                <a:lnTo>
                  <a:pt x="142532" y="44831"/>
                </a:lnTo>
                <a:lnTo>
                  <a:pt x="141147" y="44577"/>
                </a:lnTo>
                <a:lnTo>
                  <a:pt x="140462" y="44450"/>
                </a:lnTo>
                <a:lnTo>
                  <a:pt x="140208" y="44450"/>
                </a:lnTo>
                <a:lnTo>
                  <a:pt x="139839" y="44577"/>
                </a:lnTo>
                <a:lnTo>
                  <a:pt x="138188" y="44323"/>
                </a:lnTo>
                <a:lnTo>
                  <a:pt x="139369" y="44577"/>
                </a:lnTo>
                <a:lnTo>
                  <a:pt x="139623" y="44704"/>
                </a:lnTo>
                <a:lnTo>
                  <a:pt x="139750" y="44704"/>
                </a:lnTo>
                <a:lnTo>
                  <a:pt x="140754" y="45212"/>
                </a:lnTo>
                <a:lnTo>
                  <a:pt x="133985" y="44577"/>
                </a:lnTo>
                <a:lnTo>
                  <a:pt x="131381" y="44069"/>
                </a:lnTo>
                <a:lnTo>
                  <a:pt x="134112" y="44323"/>
                </a:lnTo>
                <a:lnTo>
                  <a:pt x="133604" y="44196"/>
                </a:lnTo>
                <a:lnTo>
                  <a:pt x="132676" y="44069"/>
                </a:lnTo>
                <a:lnTo>
                  <a:pt x="129908" y="43688"/>
                </a:lnTo>
                <a:lnTo>
                  <a:pt x="130073" y="43688"/>
                </a:lnTo>
                <a:lnTo>
                  <a:pt x="130365" y="43561"/>
                </a:lnTo>
                <a:lnTo>
                  <a:pt x="126288" y="43307"/>
                </a:lnTo>
                <a:lnTo>
                  <a:pt x="123228" y="42799"/>
                </a:lnTo>
                <a:lnTo>
                  <a:pt x="120180" y="42291"/>
                </a:lnTo>
                <a:lnTo>
                  <a:pt x="121691" y="42164"/>
                </a:lnTo>
                <a:lnTo>
                  <a:pt x="119253" y="41783"/>
                </a:lnTo>
                <a:lnTo>
                  <a:pt x="118262" y="41529"/>
                </a:lnTo>
                <a:lnTo>
                  <a:pt x="116776" y="41148"/>
                </a:lnTo>
                <a:lnTo>
                  <a:pt x="116357" y="41529"/>
                </a:lnTo>
                <a:lnTo>
                  <a:pt x="114414" y="40640"/>
                </a:lnTo>
                <a:lnTo>
                  <a:pt x="113588" y="40513"/>
                </a:lnTo>
                <a:lnTo>
                  <a:pt x="112763" y="40386"/>
                </a:lnTo>
                <a:lnTo>
                  <a:pt x="111937" y="40259"/>
                </a:lnTo>
                <a:lnTo>
                  <a:pt x="109156" y="40259"/>
                </a:lnTo>
                <a:lnTo>
                  <a:pt x="107302" y="39751"/>
                </a:lnTo>
                <a:lnTo>
                  <a:pt x="107137" y="39751"/>
                </a:lnTo>
                <a:lnTo>
                  <a:pt x="106934" y="39878"/>
                </a:lnTo>
                <a:lnTo>
                  <a:pt x="107226" y="40132"/>
                </a:lnTo>
                <a:lnTo>
                  <a:pt x="108026" y="40386"/>
                </a:lnTo>
                <a:lnTo>
                  <a:pt x="106972" y="40259"/>
                </a:lnTo>
                <a:lnTo>
                  <a:pt x="105511" y="39878"/>
                </a:lnTo>
                <a:lnTo>
                  <a:pt x="102590" y="39116"/>
                </a:lnTo>
                <a:lnTo>
                  <a:pt x="104482" y="39878"/>
                </a:lnTo>
                <a:lnTo>
                  <a:pt x="102590" y="39243"/>
                </a:lnTo>
                <a:lnTo>
                  <a:pt x="101752" y="38989"/>
                </a:lnTo>
                <a:lnTo>
                  <a:pt x="103314" y="39116"/>
                </a:lnTo>
                <a:lnTo>
                  <a:pt x="101003" y="38354"/>
                </a:lnTo>
                <a:lnTo>
                  <a:pt x="99860" y="37973"/>
                </a:lnTo>
                <a:lnTo>
                  <a:pt x="98044" y="37719"/>
                </a:lnTo>
                <a:lnTo>
                  <a:pt x="97967" y="38036"/>
                </a:lnTo>
                <a:lnTo>
                  <a:pt x="97929" y="38163"/>
                </a:lnTo>
                <a:lnTo>
                  <a:pt x="97878" y="38354"/>
                </a:lnTo>
                <a:lnTo>
                  <a:pt x="96570" y="38100"/>
                </a:lnTo>
                <a:lnTo>
                  <a:pt x="94805" y="37719"/>
                </a:lnTo>
                <a:lnTo>
                  <a:pt x="94424" y="37592"/>
                </a:lnTo>
                <a:lnTo>
                  <a:pt x="97929" y="38163"/>
                </a:lnTo>
                <a:lnTo>
                  <a:pt x="97929" y="38036"/>
                </a:lnTo>
                <a:lnTo>
                  <a:pt x="96418" y="37592"/>
                </a:lnTo>
                <a:lnTo>
                  <a:pt x="93332" y="36703"/>
                </a:lnTo>
                <a:lnTo>
                  <a:pt x="92011" y="36322"/>
                </a:lnTo>
                <a:lnTo>
                  <a:pt x="91732" y="36245"/>
                </a:lnTo>
                <a:lnTo>
                  <a:pt x="91732" y="36703"/>
                </a:lnTo>
                <a:lnTo>
                  <a:pt x="89293" y="35814"/>
                </a:lnTo>
                <a:lnTo>
                  <a:pt x="91173" y="36296"/>
                </a:lnTo>
                <a:lnTo>
                  <a:pt x="91732" y="36703"/>
                </a:lnTo>
                <a:lnTo>
                  <a:pt x="91732" y="36245"/>
                </a:lnTo>
                <a:lnTo>
                  <a:pt x="90817" y="35979"/>
                </a:lnTo>
                <a:lnTo>
                  <a:pt x="90690" y="35941"/>
                </a:lnTo>
                <a:lnTo>
                  <a:pt x="89992" y="35814"/>
                </a:lnTo>
                <a:lnTo>
                  <a:pt x="87655" y="35433"/>
                </a:lnTo>
                <a:lnTo>
                  <a:pt x="88074" y="35179"/>
                </a:lnTo>
                <a:lnTo>
                  <a:pt x="87439" y="35433"/>
                </a:lnTo>
                <a:lnTo>
                  <a:pt x="85305" y="34163"/>
                </a:lnTo>
                <a:lnTo>
                  <a:pt x="85090" y="34036"/>
                </a:lnTo>
                <a:lnTo>
                  <a:pt x="84201" y="34163"/>
                </a:lnTo>
                <a:lnTo>
                  <a:pt x="83705" y="33655"/>
                </a:lnTo>
                <a:lnTo>
                  <a:pt x="70993" y="30226"/>
                </a:lnTo>
                <a:lnTo>
                  <a:pt x="70231" y="30099"/>
                </a:lnTo>
                <a:lnTo>
                  <a:pt x="69608" y="29591"/>
                </a:lnTo>
                <a:lnTo>
                  <a:pt x="64300" y="27813"/>
                </a:lnTo>
                <a:lnTo>
                  <a:pt x="61544" y="26797"/>
                </a:lnTo>
                <a:lnTo>
                  <a:pt x="58445" y="25654"/>
                </a:lnTo>
                <a:lnTo>
                  <a:pt x="56730" y="25019"/>
                </a:lnTo>
                <a:lnTo>
                  <a:pt x="56261" y="24853"/>
                </a:lnTo>
                <a:lnTo>
                  <a:pt x="56261" y="26263"/>
                </a:lnTo>
                <a:lnTo>
                  <a:pt x="54876" y="25654"/>
                </a:lnTo>
                <a:lnTo>
                  <a:pt x="55803" y="26035"/>
                </a:lnTo>
                <a:lnTo>
                  <a:pt x="56261" y="26263"/>
                </a:lnTo>
                <a:lnTo>
                  <a:pt x="56261" y="24853"/>
                </a:lnTo>
                <a:lnTo>
                  <a:pt x="54660" y="24257"/>
                </a:lnTo>
                <a:lnTo>
                  <a:pt x="50419" y="22352"/>
                </a:lnTo>
                <a:lnTo>
                  <a:pt x="51714" y="22733"/>
                </a:lnTo>
                <a:lnTo>
                  <a:pt x="50825" y="22352"/>
                </a:lnTo>
                <a:lnTo>
                  <a:pt x="50241" y="22098"/>
                </a:lnTo>
                <a:lnTo>
                  <a:pt x="45783" y="20193"/>
                </a:lnTo>
                <a:lnTo>
                  <a:pt x="46520" y="20574"/>
                </a:lnTo>
                <a:lnTo>
                  <a:pt x="42760" y="18669"/>
                </a:lnTo>
                <a:lnTo>
                  <a:pt x="43980" y="19558"/>
                </a:lnTo>
                <a:lnTo>
                  <a:pt x="44488" y="19685"/>
                </a:lnTo>
                <a:lnTo>
                  <a:pt x="46202" y="20574"/>
                </a:lnTo>
                <a:lnTo>
                  <a:pt x="42964" y="19812"/>
                </a:lnTo>
                <a:lnTo>
                  <a:pt x="36398" y="16891"/>
                </a:lnTo>
                <a:lnTo>
                  <a:pt x="33667" y="14833"/>
                </a:lnTo>
                <a:lnTo>
                  <a:pt x="34010" y="14986"/>
                </a:lnTo>
                <a:lnTo>
                  <a:pt x="33629" y="14732"/>
                </a:lnTo>
                <a:lnTo>
                  <a:pt x="33210" y="14478"/>
                </a:lnTo>
                <a:lnTo>
                  <a:pt x="32359" y="13970"/>
                </a:lnTo>
                <a:lnTo>
                  <a:pt x="32029" y="13716"/>
                </a:lnTo>
                <a:lnTo>
                  <a:pt x="32194" y="13716"/>
                </a:lnTo>
                <a:lnTo>
                  <a:pt x="31318" y="13208"/>
                </a:lnTo>
                <a:lnTo>
                  <a:pt x="32105" y="13335"/>
                </a:lnTo>
                <a:lnTo>
                  <a:pt x="31483" y="12954"/>
                </a:lnTo>
                <a:lnTo>
                  <a:pt x="31864" y="13208"/>
                </a:lnTo>
                <a:lnTo>
                  <a:pt x="28371" y="11557"/>
                </a:lnTo>
                <a:lnTo>
                  <a:pt x="28143" y="11303"/>
                </a:lnTo>
                <a:lnTo>
                  <a:pt x="28028" y="11176"/>
                </a:lnTo>
                <a:lnTo>
                  <a:pt x="28028" y="11303"/>
                </a:lnTo>
                <a:lnTo>
                  <a:pt x="21259" y="7366"/>
                </a:lnTo>
                <a:lnTo>
                  <a:pt x="19659" y="6477"/>
                </a:lnTo>
                <a:lnTo>
                  <a:pt x="19405" y="6096"/>
                </a:lnTo>
                <a:lnTo>
                  <a:pt x="18923" y="5715"/>
                </a:lnTo>
                <a:lnTo>
                  <a:pt x="18605" y="5461"/>
                </a:lnTo>
                <a:lnTo>
                  <a:pt x="18859" y="5715"/>
                </a:lnTo>
                <a:lnTo>
                  <a:pt x="18694" y="5588"/>
                </a:lnTo>
                <a:lnTo>
                  <a:pt x="17983" y="5207"/>
                </a:lnTo>
                <a:lnTo>
                  <a:pt x="17805" y="5207"/>
                </a:lnTo>
                <a:lnTo>
                  <a:pt x="16586" y="4699"/>
                </a:lnTo>
                <a:lnTo>
                  <a:pt x="10058" y="0"/>
                </a:lnTo>
                <a:lnTo>
                  <a:pt x="12585" y="2921"/>
                </a:lnTo>
                <a:lnTo>
                  <a:pt x="19697" y="8128"/>
                </a:lnTo>
                <a:lnTo>
                  <a:pt x="25806" y="12319"/>
                </a:lnTo>
                <a:lnTo>
                  <a:pt x="33235" y="16764"/>
                </a:lnTo>
                <a:lnTo>
                  <a:pt x="41567" y="21336"/>
                </a:lnTo>
                <a:lnTo>
                  <a:pt x="50368" y="25527"/>
                </a:lnTo>
                <a:lnTo>
                  <a:pt x="49872" y="25019"/>
                </a:lnTo>
                <a:lnTo>
                  <a:pt x="50419" y="25527"/>
                </a:lnTo>
                <a:lnTo>
                  <a:pt x="63868" y="31242"/>
                </a:lnTo>
                <a:lnTo>
                  <a:pt x="75311" y="35433"/>
                </a:lnTo>
                <a:lnTo>
                  <a:pt x="82804" y="37973"/>
                </a:lnTo>
                <a:lnTo>
                  <a:pt x="84378" y="38481"/>
                </a:lnTo>
                <a:lnTo>
                  <a:pt x="84124" y="38100"/>
                </a:lnTo>
                <a:lnTo>
                  <a:pt x="85852" y="38481"/>
                </a:lnTo>
                <a:lnTo>
                  <a:pt x="86766" y="38862"/>
                </a:lnTo>
                <a:lnTo>
                  <a:pt x="85471" y="38608"/>
                </a:lnTo>
                <a:lnTo>
                  <a:pt x="85763" y="38735"/>
                </a:lnTo>
                <a:lnTo>
                  <a:pt x="85852" y="38862"/>
                </a:lnTo>
                <a:lnTo>
                  <a:pt x="96659" y="41402"/>
                </a:lnTo>
                <a:lnTo>
                  <a:pt x="96951" y="41529"/>
                </a:lnTo>
                <a:lnTo>
                  <a:pt x="100444" y="42164"/>
                </a:lnTo>
                <a:lnTo>
                  <a:pt x="103898" y="43180"/>
                </a:lnTo>
                <a:lnTo>
                  <a:pt x="107353" y="43942"/>
                </a:lnTo>
                <a:lnTo>
                  <a:pt x="104825" y="42799"/>
                </a:lnTo>
                <a:lnTo>
                  <a:pt x="109245" y="44196"/>
                </a:lnTo>
                <a:lnTo>
                  <a:pt x="110083" y="44196"/>
                </a:lnTo>
                <a:lnTo>
                  <a:pt x="112610" y="44831"/>
                </a:lnTo>
                <a:lnTo>
                  <a:pt x="118999" y="46101"/>
                </a:lnTo>
                <a:lnTo>
                  <a:pt x="123926" y="47244"/>
                </a:lnTo>
                <a:lnTo>
                  <a:pt x="129654" y="48006"/>
                </a:lnTo>
                <a:lnTo>
                  <a:pt x="132676" y="48133"/>
                </a:lnTo>
                <a:lnTo>
                  <a:pt x="130111" y="47752"/>
                </a:lnTo>
                <a:lnTo>
                  <a:pt x="133946" y="48006"/>
                </a:lnTo>
                <a:lnTo>
                  <a:pt x="133604" y="47752"/>
                </a:lnTo>
                <a:lnTo>
                  <a:pt x="134404" y="47879"/>
                </a:lnTo>
                <a:lnTo>
                  <a:pt x="136461" y="48514"/>
                </a:lnTo>
                <a:lnTo>
                  <a:pt x="136220" y="48387"/>
                </a:lnTo>
                <a:lnTo>
                  <a:pt x="136258" y="48260"/>
                </a:lnTo>
                <a:lnTo>
                  <a:pt x="136550" y="48260"/>
                </a:lnTo>
                <a:lnTo>
                  <a:pt x="136169" y="48006"/>
                </a:lnTo>
                <a:lnTo>
                  <a:pt x="136804" y="47879"/>
                </a:lnTo>
                <a:lnTo>
                  <a:pt x="138442" y="47879"/>
                </a:lnTo>
                <a:lnTo>
                  <a:pt x="137185" y="48006"/>
                </a:lnTo>
                <a:lnTo>
                  <a:pt x="140754" y="48006"/>
                </a:lnTo>
                <a:lnTo>
                  <a:pt x="146151" y="48895"/>
                </a:lnTo>
                <a:lnTo>
                  <a:pt x="151358" y="49022"/>
                </a:lnTo>
                <a:lnTo>
                  <a:pt x="156578" y="49276"/>
                </a:lnTo>
                <a:lnTo>
                  <a:pt x="161544" y="49657"/>
                </a:lnTo>
                <a:lnTo>
                  <a:pt x="161963" y="49911"/>
                </a:lnTo>
                <a:lnTo>
                  <a:pt x="175437" y="50546"/>
                </a:lnTo>
                <a:lnTo>
                  <a:pt x="177596" y="50419"/>
                </a:lnTo>
                <a:lnTo>
                  <a:pt x="184480" y="50546"/>
                </a:lnTo>
                <a:lnTo>
                  <a:pt x="184226" y="50292"/>
                </a:lnTo>
                <a:lnTo>
                  <a:pt x="195821" y="50190"/>
                </a:lnTo>
                <a:lnTo>
                  <a:pt x="199707" y="50673"/>
                </a:lnTo>
                <a:lnTo>
                  <a:pt x="199415" y="50419"/>
                </a:lnTo>
                <a:lnTo>
                  <a:pt x="201853" y="50546"/>
                </a:lnTo>
                <a:lnTo>
                  <a:pt x="202780" y="50546"/>
                </a:lnTo>
                <a:lnTo>
                  <a:pt x="203733" y="50419"/>
                </a:lnTo>
                <a:lnTo>
                  <a:pt x="204673" y="50292"/>
                </a:lnTo>
                <a:lnTo>
                  <a:pt x="206095" y="50165"/>
                </a:lnTo>
                <a:lnTo>
                  <a:pt x="210362" y="49784"/>
                </a:lnTo>
                <a:lnTo>
                  <a:pt x="214109" y="49530"/>
                </a:lnTo>
                <a:lnTo>
                  <a:pt x="217843" y="49149"/>
                </a:lnTo>
                <a:lnTo>
                  <a:pt x="221589" y="49022"/>
                </a:lnTo>
                <a:lnTo>
                  <a:pt x="225336" y="48768"/>
                </a:lnTo>
                <a:lnTo>
                  <a:pt x="230974" y="48260"/>
                </a:lnTo>
                <a:lnTo>
                  <a:pt x="232867" y="48133"/>
                </a:lnTo>
                <a:lnTo>
                  <a:pt x="232994" y="48260"/>
                </a:lnTo>
                <a:lnTo>
                  <a:pt x="233540" y="48133"/>
                </a:lnTo>
                <a:lnTo>
                  <a:pt x="234721" y="48006"/>
                </a:lnTo>
                <a:lnTo>
                  <a:pt x="235559" y="47879"/>
                </a:lnTo>
                <a:lnTo>
                  <a:pt x="234594" y="47371"/>
                </a:lnTo>
                <a:lnTo>
                  <a:pt x="235775" y="47244"/>
                </a:lnTo>
                <a:lnTo>
                  <a:pt x="237502" y="47244"/>
                </a:lnTo>
                <a:lnTo>
                  <a:pt x="238340" y="47371"/>
                </a:lnTo>
                <a:lnTo>
                  <a:pt x="240779" y="47244"/>
                </a:lnTo>
                <a:lnTo>
                  <a:pt x="238760" y="47625"/>
                </a:lnTo>
                <a:lnTo>
                  <a:pt x="239903" y="47625"/>
                </a:lnTo>
                <a:lnTo>
                  <a:pt x="243611" y="46990"/>
                </a:lnTo>
                <a:lnTo>
                  <a:pt x="245833" y="46609"/>
                </a:lnTo>
                <a:lnTo>
                  <a:pt x="247383" y="46736"/>
                </a:lnTo>
                <a:lnTo>
                  <a:pt x="247599" y="46609"/>
                </a:lnTo>
                <a:lnTo>
                  <a:pt x="247180" y="46482"/>
                </a:lnTo>
                <a:lnTo>
                  <a:pt x="247053" y="46482"/>
                </a:lnTo>
                <a:lnTo>
                  <a:pt x="252691" y="45720"/>
                </a:lnTo>
                <a:lnTo>
                  <a:pt x="253111" y="45593"/>
                </a:lnTo>
                <a:lnTo>
                  <a:pt x="253492" y="45593"/>
                </a:lnTo>
                <a:lnTo>
                  <a:pt x="253911" y="45466"/>
                </a:lnTo>
                <a:lnTo>
                  <a:pt x="254114" y="45466"/>
                </a:lnTo>
                <a:lnTo>
                  <a:pt x="254368" y="45339"/>
                </a:lnTo>
                <a:lnTo>
                  <a:pt x="254546" y="45466"/>
                </a:lnTo>
                <a:lnTo>
                  <a:pt x="254711" y="45720"/>
                </a:lnTo>
                <a:lnTo>
                  <a:pt x="254419" y="45847"/>
                </a:lnTo>
                <a:lnTo>
                  <a:pt x="254292" y="45974"/>
                </a:lnTo>
                <a:lnTo>
                  <a:pt x="253657" y="46482"/>
                </a:lnTo>
                <a:lnTo>
                  <a:pt x="252526" y="47498"/>
                </a:lnTo>
                <a:lnTo>
                  <a:pt x="250380" y="49149"/>
                </a:lnTo>
                <a:lnTo>
                  <a:pt x="249618" y="49657"/>
                </a:lnTo>
                <a:lnTo>
                  <a:pt x="248526" y="50546"/>
                </a:lnTo>
                <a:lnTo>
                  <a:pt x="248399" y="49911"/>
                </a:lnTo>
                <a:lnTo>
                  <a:pt x="247853" y="50927"/>
                </a:lnTo>
                <a:lnTo>
                  <a:pt x="247802" y="50546"/>
                </a:lnTo>
                <a:lnTo>
                  <a:pt x="245287" y="52324"/>
                </a:lnTo>
                <a:lnTo>
                  <a:pt x="240144" y="56261"/>
                </a:lnTo>
                <a:lnTo>
                  <a:pt x="239179" y="56896"/>
                </a:lnTo>
                <a:lnTo>
                  <a:pt x="238213" y="57658"/>
                </a:lnTo>
                <a:lnTo>
                  <a:pt x="237540" y="58293"/>
                </a:lnTo>
                <a:lnTo>
                  <a:pt x="238048" y="57531"/>
                </a:lnTo>
                <a:lnTo>
                  <a:pt x="236410" y="59055"/>
                </a:lnTo>
                <a:lnTo>
                  <a:pt x="235902" y="59309"/>
                </a:lnTo>
                <a:lnTo>
                  <a:pt x="235178" y="59817"/>
                </a:lnTo>
                <a:lnTo>
                  <a:pt x="235064" y="59944"/>
                </a:lnTo>
                <a:lnTo>
                  <a:pt x="235267" y="59690"/>
                </a:lnTo>
                <a:lnTo>
                  <a:pt x="230098" y="63754"/>
                </a:lnTo>
                <a:lnTo>
                  <a:pt x="232117" y="61925"/>
                </a:lnTo>
                <a:lnTo>
                  <a:pt x="228447" y="64389"/>
                </a:lnTo>
                <a:lnTo>
                  <a:pt x="228828" y="64008"/>
                </a:lnTo>
                <a:lnTo>
                  <a:pt x="230174" y="62865"/>
                </a:lnTo>
                <a:lnTo>
                  <a:pt x="229298" y="63246"/>
                </a:lnTo>
                <a:lnTo>
                  <a:pt x="223570" y="67437"/>
                </a:lnTo>
                <a:lnTo>
                  <a:pt x="221970" y="68453"/>
                </a:lnTo>
                <a:lnTo>
                  <a:pt x="221170" y="68961"/>
                </a:lnTo>
                <a:lnTo>
                  <a:pt x="222059" y="68453"/>
                </a:lnTo>
                <a:lnTo>
                  <a:pt x="217297" y="71628"/>
                </a:lnTo>
                <a:lnTo>
                  <a:pt x="216877" y="72136"/>
                </a:lnTo>
                <a:lnTo>
                  <a:pt x="213512" y="73533"/>
                </a:lnTo>
                <a:lnTo>
                  <a:pt x="213309" y="73787"/>
                </a:lnTo>
                <a:lnTo>
                  <a:pt x="213207" y="73914"/>
                </a:lnTo>
                <a:lnTo>
                  <a:pt x="212712" y="74549"/>
                </a:lnTo>
                <a:lnTo>
                  <a:pt x="211531" y="74930"/>
                </a:lnTo>
                <a:lnTo>
                  <a:pt x="213207" y="73914"/>
                </a:lnTo>
                <a:lnTo>
                  <a:pt x="211709" y="74549"/>
                </a:lnTo>
                <a:lnTo>
                  <a:pt x="211328" y="74549"/>
                </a:lnTo>
                <a:lnTo>
                  <a:pt x="211035" y="75311"/>
                </a:lnTo>
                <a:lnTo>
                  <a:pt x="210527" y="75184"/>
                </a:lnTo>
                <a:lnTo>
                  <a:pt x="205143" y="78105"/>
                </a:lnTo>
                <a:lnTo>
                  <a:pt x="203669" y="79756"/>
                </a:lnTo>
                <a:lnTo>
                  <a:pt x="202946" y="79883"/>
                </a:lnTo>
                <a:lnTo>
                  <a:pt x="202526" y="80137"/>
                </a:lnTo>
                <a:lnTo>
                  <a:pt x="203415" y="79502"/>
                </a:lnTo>
                <a:lnTo>
                  <a:pt x="201942" y="80137"/>
                </a:lnTo>
                <a:lnTo>
                  <a:pt x="201904" y="80518"/>
                </a:lnTo>
                <a:lnTo>
                  <a:pt x="202323" y="80264"/>
                </a:lnTo>
                <a:lnTo>
                  <a:pt x="202526" y="80391"/>
                </a:lnTo>
                <a:lnTo>
                  <a:pt x="201599" y="80772"/>
                </a:lnTo>
                <a:lnTo>
                  <a:pt x="200888" y="81153"/>
                </a:lnTo>
                <a:lnTo>
                  <a:pt x="201155" y="80899"/>
                </a:lnTo>
                <a:lnTo>
                  <a:pt x="201688" y="80391"/>
                </a:lnTo>
                <a:lnTo>
                  <a:pt x="198069" y="82423"/>
                </a:lnTo>
                <a:lnTo>
                  <a:pt x="201104" y="80899"/>
                </a:lnTo>
                <a:lnTo>
                  <a:pt x="195732" y="83921"/>
                </a:lnTo>
                <a:lnTo>
                  <a:pt x="183299" y="90170"/>
                </a:lnTo>
                <a:lnTo>
                  <a:pt x="182206" y="90678"/>
                </a:lnTo>
                <a:lnTo>
                  <a:pt x="180860" y="90932"/>
                </a:lnTo>
                <a:lnTo>
                  <a:pt x="182245" y="90297"/>
                </a:lnTo>
                <a:lnTo>
                  <a:pt x="180949" y="90551"/>
                </a:lnTo>
                <a:lnTo>
                  <a:pt x="180568" y="91059"/>
                </a:lnTo>
                <a:lnTo>
                  <a:pt x="179514" y="91694"/>
                </a:lnTo>
                <a:lnTo>
                  <a:pt x="181241" y="90932"/>
                </a:lnTo>
                <a:lnTo>
                  <a:pt x="179730" y="91694"/>
                </a:lnTo>
                <a:lnTo>
                  <a:pt x="179844" y="91821"/>
                </a:lnTo>
                <a:lnTo>
                  <a:pt x="178384" y="91440"/>
                </a:lnTo>
                <a:lnTo>
                  <a:pt x="173913" y="95123"/>
                </a:lnTo>
                <a:lnTo>
                  <a:pt x="174002" y="94996"/>
                </a:lnTo>
                <a:lnTo>
                  <a:pt x="169583" y="94996"/>
                </a:lnTo>
                <a:lnTo>
                  <a:pt x="160578" y="100330"/>
                </a:lnTo>
                <a:lnTo>
                  <a:pt x="152146" y="102997"/>
                </a:lnTo>
                <a:lnTo>
                  <a:pt x="151993" y="103047"/>
                </a:lnTo>
                <a:lnTo>
                  <a:pt x="152209" y="102997"/>
                </a:lnTo>
                <a:lnTo>
                  <a:pt x="151739" y="103124"/>
                </a:lnTo>
                <a:lnTo>
                  <a:pt x="151993" y="103047"/>
                </a:lnTo>
                <a:lnTo>
                  <a:pt x="148996" y="103720"/>
                </a:lnTo>
                <a:lnTo>
                  <a:pt x="112737" y="111633"/>
                </a:lnTo>
                <a:lnTo>
                  <a:pt x="108864" y="112141"/>
                </a:lnTo>
                <a:lnTo>
                  <a:pt x="106464" y="112268"/>
                </a:lnTo>
                <a:lnTo>
                  <a:pt x="98094" y="112522"/>
                </a:lnTo>
                <a:lnTo>
                  <a:pt x="96278" y="112522"/>
                </a:lnTo>
                <a:lnTo>
                  <a:pt x="93383" y="112776"/>
                </a:lnTo>
                <a:lnTo>
                  <a:pt x="91528" y="112649"/>
                </a:lnTo>
                <a:lnTo>
                  <a:pt x="91859" y="112522"/>
                </a:lnTo>
                <a:lnTo>
                  <a:pt x="92621" y="112318"/>
                </a:lnTo>
                <a:lnTo>
                  <a:pt x="92202" y="112268"/>
                </a:lnTo>
                <a:lnTo>
                  <a:pt x="92684" y="112293"/>
                </a:lnTo>
                <a:lnTo>
                  <a:pt x="86982" y="111887"/>
                </a:lnTo>
                <a:lnTo>
                  <a:pt x="85115" y="111633"/>
                </a:lnTo>
                <a:lnTo>
                  <a:pt x="82308" y="111252"/>
                </a:lnTo>
                <a:lnTo>
                  <a:pt x="78613" y="111633"/>
                </a:lnTo>
                <a:lnTo>
                  <a:pt x="76542" y="111633"/>
                </a:lnTo>
                <a:lnTo>
                  <a:pt x="71412" y="110490"/>
                </a:lnTo>
                <a:lnTo>
                  <a:pt x="66319" y="109474"/>
                </a:lnTo>
                <a:lnTo>
                  <a:pt x="61353" y="107950"/>
                </a:lnTo>
                <a:lnTo>
                  <a:pt x="56349" y="106553"/>
                </a:lnTo>
                <a:lnTo>
                  <a:pt x="54584" y="105664"/>
                </a:lnTo>
                <a:lnTo>
                  <a:pt x="53187" y="105537"/>
                </a:lnTo>
                <a:lnTo>
                  <a:pt x="52641" y="105029"/>
                </a:lnTo>
                <a:lnTo>
                  <a:pt x="47891" y="102997"/>
                </a:lnTo>
                <a:lnTo>
                  <a:pt x="49999" y="103378"/>
                </a:lnTo>
                <a:lnTo>
                  <a:pt x="48996" y="102997"/>
                </a:lnTo>
                <a:lnTo>
                  <a:pt x="46329" y="101981"/>
                </a:lnTo>
                <a:lnTo>
                  <a:pt x="45288" y="101727"/>
                </a:lnTo>
                <a:lnTo>
                  <a:pt x="43789" y="100838"/>
                </a:lnTo>
                <a:lnTo>
                  <a:pt x="42710" y="100203"/>
                </a:lnTo>
                <a:lnTo>
                  <a:pt x="43688" y="100584"/>
                </a:lnTo>
                <a:lnTo>
                  <a:pt x="42875" y="100203"/>
                </a:lnTo>
                <a:lnTo>
                  <a:pt x="42341" y="99949"/>
                </a:lnTo>
                <a:lnTo>
                  <a:pt x="41490" y="99441"/>
                </a:lnTo>
                <a:lnTo>
                  <a:pt x="40106" y="98679"/>
                </a:lnTo>
                <a:lnTo>
                  <a:pt x="37744" y="97663"/>
                </a:lnTo>
                <a:lnTo>
                  <a:pt x="36156" y="96774"/>
                </a:lnTo>
                <a:lnTo>
                  <a:pt x="35140" y="96647"/>
                </a:lnTo>
                <a:lnTo>
                  <a:pt x="29667" y="92329"/>
                </a:lnTo>
                <a:lnTo>
                  <a:pt x="19278" y="84455"/>
                </a:lnTo>
                <a:lnTo>
                  <a:pt x="18402" y="83566"/>
                </a:lnTo>
                <a:lnTo>
                  <a:pt x="15786" y="80899"/>
                </a:lnTo>
                <a:lnTo>
                  <a:pt x="18313" y="83566"/>
                </a:lnTo>
                <a:lnTo>
                  <a:pt x="16116" y="81534"/>
                </a:lnTo>
                <a:lnTo>
                  <a:pt x="14439" y="80137"/>
                </a:lnTo>
                <a:lnTo>
                  <a:pt x="14147" y="80010"/>
                </a:lnTo>
                <a:lnTo>
                  <a:pt x="11531" y="77851"/>
                </a:lnTo>
                <a:lnTo>
                  <a:pt x="11074" y="77470"/>
                </a:lnTo>
                <a:lnTo>
                  <a:pt x="9766" y="76200"/>
                </a:lnTo>
                <a:lnTo>
                  <a:pt x="10312" y="75946"/>
                </a:lnTo>
                <a:lnTo>
                  <a:pt x="6819" y="72771"/>
                </a:lnTo>
                <a:lnTo>
                  <a:pt x="4648" y="68707"/>
                </a:lnTo>
                <a:lnTo>
                  <a:pt x="2946" y="65532"/>
                </a:lnTo>
                <a:lnTo>
                  <a:pt x="3365" y="68707"/>
                </a:lnTo>
                <a:lnTo>
                  <a:pt x="2527" y="67691"/>
                </a:lnTo>
                <a:lnTo>
                  <a:pt x="2146" y="67056"/>
                </a:lnTo>
                <a:lnTo>
                  <a:pt x="1562" y="66167"/>
                </a:lnTo>
                <a:lnTo>
                  <a:pt x="762" y="66802"/>
                </a:lnTo>
                <a:lnTo>
                  <a:pt x="215" y="67818"/>
                </a:lnTo>
                <a:lnTo>
                  <a:pt x="0" y="68453"/>
                </a:lnTo>
                <a:lnTo>
                  <a:pt x="9639" y="79883"/>
                </a:lnTo>
                <a:lnTo>
                  <a:pt x="8216" y="77851"/>
                </a:lnTo>
                <a:lnTo>
                  <a:pt x="9601" y="79248"/>
                </a:lnTo>
                <a:lnTo>
                  <a:pt x="10782" y="80391"/>
                </a:lnTo>
                <a:lnTo>
                  <a:pt x="14325" y="83921"/>
                </a:lnTo>
                <a:lnTo>
                  <a:pt x="16624" y="86360"/>
                </a:lnTo>
                <a:lnTo>
                  <a:pt x="19989" y="88900"/>
                </a:lnTo>
                <a:lnTo>
                  <a:pt x="23279" y="91440"/>
                </a:lnTo>
                <a:lnTo>
                  <a:pt x="26466" y="94234"/>
                </a:lnTo>
                <a:lnTo>
                  <a:pt x="30137" y="96266"/>
                </a:lnTo>
                <a:lnTo>
                  <a:pt x="34137" y="98933"/>
                </a:lnTo>
                <a:lnTo>
                  <a:pt x="36029" y="100076"/>
                </a:lnTo>
                <a:lnTo>
                  <a:pt x="37325" y="100838"/>
                </a:lnTo>
                <a:lnTo>
                  <a:pt x="36741" y="100584"/>
                </a:lnTo>
                <a:lnTo>
                  <a:pt x="42976" y="103720"/>
                </a:lnTo>
                <a:lnTo>
                  <a:pt x="46634" y="105664"/>
                </a:lnTo>
                <a:lnTo>
                  <a:pt x="50622" y="106807"/>
                </a:lnTo>
                <a:lnTo>
                  <a:pt x="92227" y="115316"/>
                </a:lnTo>
                <a:lnTo>
                  <a:pt x="101206" y="115189"/>
                </a:lnTo>
                <a:lnTo>
                  <a:pt x="107327" y="114808"/>
                </a:lnTo>
                <a:lnTo>
                  <a:pt x="111175" y="114808"/>
                </a:lnTo>
                <a:lnTo>
                  <a:pt x="111391" y="114681"/>
                </a:lnTo>
                <a:lnTo>
                  <a:pt x="110337" y="114681"/>
                </a:lnTo>
                <a:lnTo>
                  <a:pt x="111518" y="114427"/>
                </a:lnTo>
                <a:lnTo>
                  <a:pt x="111848" y="114681"/>
                </a:lnTo>
                <a:lnTo>
                  <a:pt x="115150" y="114427"/>
                </a:lnTo>
                <a:lnTo>
                  <a:pt x="118452" y="114173"/>
                </a:lnTo>
                <a:lnTo>
                  <a:pt x="125399" y="112903"/>
                </a:lnTo>
                <a:lnTo>
                  <a:pt x="126174" y="112776"/>
                </a:lnTo>
                <a:lnTo>
                  <a:pt x="132384" y="111760"/>
                </a:lnTo>
                <a:lnTo>
                  <a:pt x="139750" y="109855"/>
                </a:lnTo>
                <a:lnTo>
                  <a:pt x="142024" y="109220"/>
                </a:lnTo>
                <a:lnTo>
                  <a:pt x="154698" y="105410"/>
                </a:lnTo>
                <a:lnTo>
                  <a:pt x="160947" y="103124"/>
                </a:lnTo>
                <a:lnTo>
                  <a:pt x="167551" y="100711"/>
                </a:lnTo>
                <a:lnTo>
                  <a:pt x="192214" y="89446"/>
                </a:lnTo>
                <a:lnTo>
                  <a:pt x="193776" y="88646"/>
                </a:lnTo>
                <a:lnTo>
                  <a:pt x="197002" y="86995"/>
                </a:lnTo>
                <a:lnTo>
                  <a:pt x="203936" y="83439"/>
                </a:lnTo>
                <a:lnTo>
                  <a:pt x="208407" y="81153"/>
                </a:lnTo>
                <a:lnTo>
                  <a:pt x="208648" y="81026"/>
                </a:lnTo>
                <a:lnTo>
                  <a:pt x="209638" y="80518"/>
                </a:lnTo>
                <a:lnTo>
                  <a:pt x="210007" y="80264"/>
                </a:lnTo>
                <a:lnTo>
                  <a:pt x="210185" y="80137"/>
                </a:lnTo>
                <a:lnTo>
                  <a:pt x="216001" y="76085"/>
                </a:lnTo>
                <a:lnTo>
                  <a:pt x="215531" y="76708"/>
                </a:lnTo>
                <a:lnTo>
                  <a:pt x="216839" y="75946"/>
                </a:lnTo>
                <a:lnTo>
                  <a:pt x="218351" y="75057"/>
                </a:lnTo>
                <a:lnTo>
                  <a:pt x="217754" y="74968"/>
                </a:lnTo>
                <a:lnTo>
                  <a:pt x="216458" y="75946"/>
                </a:lnTo>
                <a:lnTo>
                  <a:pt x="216319" y="75869"/>
                </a:lnTo>
                <a:lnTo>
                  <a:pt x="217119" y="75311"/>
                </a:lnTo>
                <a:lnTo>
                  <a:pt x="217297" y="75184"/>
                </a:lnTo>
                <a:lnTo>
                  <a:pt x="217728" y="74968"/>
                </a:lnTo>
                <a:lnTo>
                  <a:pt x="217424" y="74930"/>
                </a:lnTo>
                <a:lnTo>
                  <a:pt x="219913" y="74168"/>
                </a:lnTo>
                <a:lnTo>
                  <a:pt x="219951" y="73914"/>
                </a:lnTo>
                <a:lnTo>
                  <a:pt x="219786" y="73787"/>
                </a:lnTo>
                <a:lnTo>
                  <a:pt x="223862" y="72009"/>
                </a:lnTo>
                <a:lnTo>
                  <a:pt x="226390" y="69850"/>
                </a:lnTo>
                <a:lnTo>
                  <a:pt x="227520" y="69088"/>
                </a:lnTo>
                <a:lnTo>
                  <a:pt x="226847" y="69596"/>
                </a:lnTo>
                <a:lnTo>
                  <a:pt x="227787" y="69088"/>
                </a:lnTo>
                <a:lnTo>
                  <a:pt x="228257" y="68834"/>
                </a:lnTo>
                <a:lnTo>
                  <a:pt x="228498" y="68707"/>
                </a:lnTo>
                <a:lnTo>
                  <a:pt x="228117" y="68834"/>
                </a:lnTo>
                <a:lnTo>
                  <a:pt x="231940" y="65913"/>
                </a:lnTo>
                <a:lnTo>
                  <a:pt x="234607" y="64389"/>
                </a:lnTo>
                <a:lnTo>
                  <a:pt x="235712" y="63754"/>
                </a:lnTo>
                <a:lnTo>
                  <a:pt x="242379" y="59944"/>
                </a:lnTo>
                <a:lnTo>
                  <a:pt x="243268" y="59436"/>
                </a:lnTo>
                <a:lnTo>
                  <a:pt x="244017" y="58293"/>
                </a:lnTo>
                <a:lnTo>
                  <a:pt x="245033" y="56769"/>
                </a:lnTo>
                <a:lnTo>
                  <a:pt x="245452" y="56769"/>
                </a:lnTo>
                <a:lnTo>
                  <a:pt x="246087" y="56261"/>
                </a:lnTo>
                <a:lnTo>
                  <a:pt x="246926" y="55753"/>
                </a:lnTo>
                <a:lnTo>
                  <a:pt x="247129" y="55626"/>
                </a:lnTo>
                <a:lnTo>
                  <a:pt x="246837" y="55753"/>
                </a:lnTo>
                <a:lnTo>
                  <a:pt x="246710" y="55499"/>
                </a:lnTo>
                <a:lnTo>
                  <a:pt x="251053" y="52578"/>
                </a:lnTo>
                <a:lnTo>
                  <a:pt x="253263" y="50927"/>
                </a:lnTo>
                <a:lnTo>
                  <a:pt x="253784" y="50546"/>
                </a:lnTo>
                <a:lnTo>
                  <a:pt x="256730" y="48387"/>
                </a:lnTo>
                <a:lnTo>
                  <a:pt x="259295" y="46101"/>
                </a:lnTo>
                <a:lnTo>
                  <a:pt x="259892" y="45339"/>
                </a:lnTo>
                <a:lnTo>
                  <a:pt x="260604" y="44450"/>
                </a:lnTo>
                <a:lnTo>
                  <a:pt x="260743" y="43942"/>
                </a:lnTo>
                <a:lnTo>
                  <a:pt x="260858" y="42926"/>
                </a:lnTo>
                <a:close/>
              </a:path>
            </a:pathLst>
          </a:custGeom>
          <a:solidFill>
            <a:srgbClr val="03989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4" name="bg object 54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6272138" y="4275729"/>
            <a:ext cx="160461" cy="133350"/>
          </a:xfrm>
          <a:prstGeom prst="rect">
            <a:avLst/>
          </a:prstGeom>
        </p:spPr>
      </p:pic>
      <p:sp>
        <p:nvSpPr>
          <p:cNvPr id="55" name="bg object 55"/>
          <p:cNvSpPr/>
          <p:nvPr/>
        </p:nvSpPr>
        <p:spPr>
          <a:xfrm>
            <a:off x="6277650" y="4448422"/>
            <a:ext cx="354965" cy="186690"/>
          </a:xfrm>
          <a:custGeom>
            <a:avLst/>
            <a:gdLst/>
            <a:ahLst/>
            <a:cxnLst/>
            <a:rect l="l" t="t" r="r" b="b"/>
            <a:pathLst>
              <a:path w="354965" h="186689">
                <a:moveTo>
                  <a:pt x="0" y="186620"/>
                </a:moveTo>
                <a:lnTo>
                  <a:pt x="265" y="162259"/>
                </a:lnTo>
                <a:lnTo>
                  <a:pt x="13391" y="106107"/>
                </a:lnTo>
                <a:lnTo>
                  <a:pt x="57871" y="43556"/>
                </a:lnTo>
                <a:lnTo>
                  <a:pt x="152199" y="0"/>
                </a:lnTo>
                <a:lnTo>
                  <a:pt x="254351" y="1527"/>
                </a:lnTo>
                <a:lnTo>
                  <a:pt x="316045" y="38160"/>
                </a:lnTo>
                <a:lnTo>
                  <a:pt x="346383" y="81192"/>
                </a:lnTo>
                <a:lnTo>
                  <a:pt x="354473" y="101915"/>
                </a:lnTo>
                <a:lnTo>
                  <a:pt x="0" y="186620"/>
                </a:lnTo>
                <a:close/>
              </a:path>
            </a:pathLst>
          </a:custGeom>
          <a:solidFill>
            <a:srgbClr val="4240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bg object 56"/>
          <p:cNvSpPr/>
          <p:nvPr/>
        </p:nvSpPr>
        <p:spPr>
          <a:xfrm>
            <a:off x="531128" y="16415172"/>
            <a:ext cx="417195" cy="464820"/>
          </a:xfrm>
          <a:custGeom>
            <a:avLst/>
            <a:gdLst/>
            <a:ahLst/>
            <a:cxnLst/>
            <a:rect l="l" t="t" r="r" b="b"/>
            <a:pathLst>
              <a:path w="417194" h="464819">
                <a:moveTo>
                  <a:pt x="159762" y="464489"/>
                </a:moveTo>
                <a:lnTo>
                  <a:pt x="192518" y="393424"/>
                </a:lnTo>
                <a:lnTo>
                  <a:pt x="223280" y="339161"/>
                </a:lnTo>
                <a:lnTo>
                  <a:pt x="254579" y="303137"/>
                </a:lnTo>
                <a:lnTo>
                  <a:pt x="296407" y="288065"/>
                </a:lnTo>
                <a:lnTo>
                  <a:pt x="350330" y="279894"/>
                </a:lnTo>
                <a:lnTo>
                  <a:pt x="396926" y="276529"/>
                </a:lnTo>
                <a:lnTo>
                  <a:pt x="416753" y="275874"/>
                </a:lnTo>
                <a:lnTo>
                  <a:pt x="398855" y="267311"/>
                </a:lnTo>
                <a:lnTo>
                  <a:pt x="357523" y="245537"/>
                </a:lnTo>
                <a:lnTo>
                  <a:pt x="311407" y="216421"/>
                </a:lnTo>
                <a:lnTo>
                  <a:pt x="279139" y="185835"/>
                </a:lnTo>
                <a:lnTo>
                  <a:pt x="264919" y="140281"/>
                </a:lnTo>
                <a:lnTo>
                  <a:pt x="258508" y="78235"/>
                </a:lnTo>
                <a:lnTo>
                  <a:pt x="256881" y="23531"/>
                </a:lnTo>
                <a:lnTo>
                  <a:pt x="257010" y="0"/>
                </a:lnTo>
                <a:lnTo>
                  <a:pt x="247690" y="21606"/>
                </a:lnTo>
                <a:lnTo>
                  <a:pt x="224255" y="71064"/>
                </a:lnTo>
                <a:lnTo>
                  <a:pt x="193493" y="125327"/>
                </a:lnTo>
                <a:lnTo>
                  <a:pt x="162193" y="161351"/>
                </a:lnTo>
                <a:lnTo>
                  <a:pt x="120366" y="176424"/>
                </a:lnTo>
                <a:lnTo>
                  <a:pt x="66443" y="184594"/>
                </a:lnTo>
                <a:lnTo>
                  <a:pt x="19847" y="187959"/>
                </a:lnTo>
                <a:lnTo>
                  <a:pt x="0" y="188615"/>
                </a:lnTo>
                <a:lnTo>
                  <a:pt x="17918" y="197178"/>
                </a:lnTo>
                <a:lnTo>
                  <a:pt x="59251" y="218952"/>
                </a:lnTo>
                <a:lnTo>
                  <a:pt x="105366" y="248067"/>
                </a:lnTo>
                <a:lnTo>
                  <a:pt x="137633" y="278653"/>
                </a:lnTo>
                <a:lnTo>
                  <a:pt x="151853" y="324207"/>
                </a:lnTo>
                <a:lnTo>
                  <a:pt x="158264" y="386253"/>
                </a:lnTo>
                <a:lnTo>
                  <a:pt x="159892" y="440958"/>
                </a:lnTo>
                <a:lnTo>
                  <a:pt x="159762" y="464489"/>
                </a:lnTo>
                <a:close/>
              </a:path>
            </a:pathLst>
          </a:custGeom>
          <a:solidFill>
            <a:srgbClr val="FFD5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7" name="bg object 57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512728" y="16379028"/>
            <a:ext cx="166824" cy="186214"/>
          </a:xfrm>
          <a:prstGeom prst="rect">
            <a:avLst/>
          </a:prstGeom>
        </p:spPr>
      </p:pic>
      <p:pic>
        <p:nvPicPr>
          <p:cNvPr id="58" name="bg object 58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505501" y="16683586"/>
            <a:ext cx="117201" cy="130618"/>
          </a:xfrm>
          <a:prstGeom prst="rect">
            <a:avLst/>
          </a:prstGeom>
        </p:spPr>
      </p:pic>
      <p:sp>
        <p:nvSpPr>
          <p:cNvPr id="59" name="bg object 59"/>
          <p:cNvSpPr/>
          <p:nvPr/>
        </p:nvSpPr>
        <p:spPr>
          <a:xfrm>
            <a:off x="599165" y="16584705"/>
            <a:ext cx="278130" cy="175260"/>
          </a:xfrm>
          <a:custGeom>
            <a:avLst/>
            <a:gdLst/>
            <a:ahLst/>
            <a:cxnLst/>
            <a:rect l="l" t="t" r="r" b="b"/>
            <a:pathLst>
              <a:path w="278130" h="175259">
                <a:moveTo>
                  <a:pt x="151986" y="174692"/>
                </a:moveTo>
                <a:lnTo>
                  <a:pt x="156533" y="167500"/>
                </a:lnTo>
                <a:lnTo>
                  <a:pt x="161117" y="160790"/>
                </a:lnTo>
                <a:lnTo>
                  <a:pt x="165652" y="154853"/>
                </a:lnTo>
                <a:lnTo>
                  <a:pt x="162409" y="148884"/>
                </a:lnTo>
                <a:lnTo>
                  <a:pt x="147753" y="110485"/>
                </a:lnTo>
                <a:lnTo>
                  <a:pt x="145411" y="101439"/>
                </a:lnTo>
                <a:lnTo>
                  <a:pt x="152495" y="113094"/>
                </a:lnTo>
                <a:lnTo>
                  <a:pt x="158917" y="125088"/>
                </a:lnTo>
                <a:lnTo>
                  <a:pt x="164602" y="137402"/>
                </a:lnTo>
                <a:lnTo>
                  <a:pt x="169475" y="150019"/>
                </a:lnTo>
                <a:lnTo>
                  <a:pt x="175356" y="142861"/>
                </a:lnTo>
                <a:lnTo>
                  <a:pt x="181110" y="137167"/>
                </a:lnTo>
                <a:lnTo>
                  <a:pt x="187009" y="133297"/>
                </a:lnTo>
                <a:lnTo>
                  <a:pt x="187990" y="132698"/>
                </a:lnTo>
                <a:lnTo>
                  <a:pt x="182503" y="119878"/>
                </a:lnTo>
                <a:lnTo>
                  <a:pt x="162055" y="83435"/>
                </a:lnTo>
                <a:lnTo>
                  <a:pt x="141704" y="56063"/>
                </a:lnTo>
                <a:lnTo>
                  <a:pt x="143224" y="48049"/>
                </a:lnTo>
                <a:lnTo>
                  <a:pt x="146036" y="40403"/>
                </a:lnTo>
                <a:lnTo>
                  <a:pt x="150349" y="33598"/>
                </a:lnTo>
                <a:lnTo>
                  <a:pt x="156374" y="28110"/>
                </a:lnTo>
                <a:lnTo>
                  <a:pt x="164608" y="24737"/>
                </a:lnTo>
                <a:lnTo>
                  <a:pt x="173048" y="24807"/>
                </a:lnTo>
                <a:lnTo>
                  <a:pt x="212971" y="51907"/>
                </a:lnTo>
                <a:lnTo>
                  <a:pt x="240783" y="83871"/>
                </a:lnTo>
                <a:lnTo>
                  <a:pt x="261229" y="112839"/>
                </a:lnTo>
                <a:lnTo>
                  <a:pt x="266857" y="112076"/>
                </a:lnTo>
                <a:lnTo>
                  <a:pt x="272486" y="111402"/>
                </a:lnTo>
                <a:lnTo>
                  <a:pt x="278026" y="110807"/>
                </a:lnTo>
                <a:lnTo>
                  <a:pt x="268917" y="96148"/>
                </a:lnTo>
                <a:lnTo>
                  <a:pt x="237929" y="54838"/>
                </a:lnTo>
                <a:lnTo>
                  <a:pt x="203083" y="20404"/>
                </a:lnTo>
                <a:lnTo>
                  <a:pt x="169302" y="6212"/>
                </a:lnTo>
                <a:lnTo>
                  <a:pt x="156806" y="7585"/>
                </a:lnTo>
                <a:lnTo>
                  <a:pt x="126317" y="36954"/>
                </a:lnTo>
                <a:lnTo>
                  <a:pt x="125986" y="37880"/>
                </a:lnTo>
                <a:lnTo>
                  <a:pt x="120342" y="31842"/>
                </a:lnTo>
                <a:lnTo>
                  <a:pt x="90063" y="6771"/>
                </a:lnTo>
                <a:lnTo>
                  <a:pt x="76926" y="0"/>
                </a:lnTo>
                <a:lnTo>
                  <a:pt x="63117" y="4268"/>
                </a:lnTo>
                <a:lnTo>
                  <a:pt x="47789" y="7851"/>
                </a:lnTo>
                <a:lnTo>
                  <a:pt x="31492" y="10808"/>
                </a:lnTo>
                <a:lnTo>
                  <a:pt x="14777" y="13198"/>
                </a:lnTo>
                <a:lnTo>
                  <a:pt x="8454" y="22424"/>
                </a:lnTo>
                <a:lnTo>
                  <a:pt x="3964" y="32571"/>
                </a:lnTo>
                <a:lnTo>
                  <a:pt x="1186" y="43348"/>
                </a:lnTo>
                <a:lnTo>
                  <a:pt x="0" y="54461"/>
                </a:lnTo>
                <a:lnTo>
                  <a:pt x="6906" y="58557"/>
                </a:lnTo>
                <a:lnTo>
                  <a:pt x="13781" y="62767"/>
                </a:lnTo>
                <a:lnTo>
                  <a:pt x="20570" y="67073"/>
                </a:lnTo>
                <a:lnTo>
                  <a:pt x="27214" y="71457"/>
                </a:lnTo>
                <a:lnTo>
                  <a:pt x="26192" y="66615"/>
                </a:lnTo>
                <a:lnTo>
                  <a:pt x="25577" y="61712"/>
                </a:lnTo>
                <a:lnTo>
                  <a:pt x="25366" y="51830"/>
                </a:lnTo>
                <a:lnTo>
                  <a:pt x="26277" y="45369"/>
                </a:lnTo>
                <a:lnTo>
                  <a:pt x="51264" y="19508"/>
                </a:lnTo>
                <a:lnTo>
                  <a:pt x="55473" y="19632"/>
                </a:lnTo>
                <a:lnTo>
                  <a:pt x="91652" y="38299"/>
                </a:lnTo>
                <a:lnTo>
                  <a:pt x="121294" y="69061"/>
                </a:lnTo>
                <a:lnTo>
                  <a:pt x="121388" y="75423"/>
                </a:lnTo>
                <a:lnTo>
                  <a:pt x="121949" y="81797"/>
                </a:lnTo>
                <a:lnTo>
                  <a:pt x="122724" y="88065"/>
                </a:lnTo>
                <a:lnTo>
                  <a:pt x="126710" y="110721"/>
                </a:lnTo>
                <a:lnTo>
                  <a:pt x="132963" y="132830"/>
                </a:lnTo>
                <a:lnTo>
                  <a:pt x="141412" y="154214"/>
                </a:lnTo>
                <a:lnTo>
                  <a:pt x="151986" y="174692"/>
                </a:lnTo>
                <a:close/>
              </a:path>
            </a:pathLst>
          </a:custGeom>
          <a:solidFill>
            <a:srgbClr val="FFEB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bg object 60"/>
          <p:cNvSpPr/>
          <p:nvPr/>
        </p:nvSpPr>
        <p:spPr>
          <a:xfrm>
            <a:off x="12992641" y="9828986"/>
            <a:ext cx="410209" cy="457200"/>
          </a:xfrm>
          <a:custGeom>
            <a:avLst/>
            <a:gdLst/>
            <a:ahLst/>
            <a:cxnLst/>
            <a:rect l="l" t="t" r="r" b="b"/>
            <a:pathLst>
              <a:path w="410209" h="457200">
                <a:moveTo>
                  <a:pt x="269500" y="456590"/>
                </a:moveTo>
                <a:lnTo>
                  <a:pt x="231876" y="387979"/>
                </a:lnTo>
                <a:lnTo>
                  <a:pt x="197410" y="335989"/>
                </a:lnTo>
                <a:lnTo>
                  <a:pt x="163679" y="302232"/>
                </a:lnTo>
                <a:lnTo>
                  <a:pt x="120902" y="290109"/>
                </a:lnTo>
                <a:lnTo>
                  <a:pt x="66542" y="285712"/>
                </a:lnTo>
                <a:lnTo>
                  <a:pt x="19825" y="285600"/>
                </a:lnTo>
                <a:lnTo>
                  <a:pt x="0" y="286327"/>
                </a:lnTo>
                <a:lnTo>
                  <a:pt x="17258" y="276538"/>
                </a:lnTo>
                <a:lnTo>
                  <a:pt x="56974" y="251939"/>
                </a:lnTo>
                <a:lnTo>
                  <a:pt x="100951" y="219684"/>
                </a:lnTo>
                <a:lnTo>
                  <a:pt x="131011" y="186925"/>
                </a:lnTo>
                <a:lnTo>
                  <a:pt x="142025" y="140491"/>
                </a:lnTo>
                <a:lnTo>
                  <a:pt x="144100" y="78150"/>
                </a:lnTo>
                <a:lnTo>
                  <a:pt x="141915" y="23464"/>
                </a:lnTo>
                <a:lnTo>
                  <a:pt x="140147" y="0"/>
                </a:lnTo>
                <a:lnTo>
                  <a:pt x="150949" y="20905"/>
                </a:lnTo>
                <a:lnTo>
                  <a:pt x="177771" y="68611"/>
                </a:lnTo>
                <a:lnTo>
                  <a:pt x="212236" y="120601"/>
                </a:lnTo>
                <a:lnTo>
                  <a:pt x="245968" y="154358"/>
                </a:lnTo>
                <a:lnTo>
                  <a:pt x="288744" y="166482"/>
                </a:lnTo>
                <a:lnTo>
                  <a:pt x="343104" y="170878"/>
                </a:lnTo>
                <a:lnTo>
                  <a:pt x="389821" y="170990"/>
                </a:lnTo>
                <a:lnTo>
                  <a:pt x="409667" y="170263"/>
                </a:lnTo>
                <a:lnTo>
                  <a:pt x="392388" y="180052"/>
                </a:lnTo>
                <a:lnTo>
                  <a:pt x="352672" y="204652"/>
                </a:lnTo>
                <a:lnTo>
                  <a:pt x="308695" y="236907"/>
                </a:lnTo>
                <a:lnTo>
                  <a:pt x="278636" y="269665"/>
                </a:lnTo>
                <a:lnTo>
                  <a:pt x="267622" y="316099"/>
                </a:lnTo>
                <a:lnTo>
                  <a:pt x="265547" y="378440"/>
                </a:lnTo>
                <a:lnTo>
                  <a:pt x="267732" y="433126"/>
                </a:lnTo>
                <a:lnTo>
                  <a:pt x="269500" y="456590"/>
                </a:lnTo>
                <a:close/>
              </a:path>
            </a:pathLst>
          </a:custGeom>
          <a:solidFill>
            <a:srgbClr val="FFD5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1" name="bg object 61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13246295" y="9780909"/>
            <a:ext cx="164243" cy="183048"/>
          </a:xfrm>
          <a:prstGeom prst="rect">
            <a:avLst/>
          </a:prstGeom>
        </p:spPr>
      </p:pic>
      <p:pic>
        <p:nvPicPr>
          <p:cNvPr id="62" name="bg object 62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13321913" y="10082102"/>
            <a:ext cx="115208" cy="128397"/>
          </a:xfrm>
          <a:prstGeom prst="rect">
            <a:avLst/>
          </a:prstGeom>
        </p:spPr>
      </p:pic>
      <p:sp>
        <p:nvSpPr>
          <p:cNvPr id="63" name="bg object 63"/>
          <p:cNvSpPr/>
          <p:nvPr/>
        </p:nvSpPr>
        <p:spPr>
          <a:xfrm>
            <a:off x="13063471" y="9990306"/>
            <a:ext cx="273685" cy="179705"/>
          </a:xfrm>
          <a:custGeom>
            <a:avLst/>
            <a:gdLst/>
            <a:ahLst/>
            <a:cxnLst/>
            <a:rect l="l" t="t" r="r" b="b"/>
            <a:pathLst>
              <a:path w="273684" h="179704">
                <a:moveTo>
                  <a:pt x="130182" y="179494"/>
                </a:moveTo>
                <a:lnTo>
                  <a:pt x="125145" y="172637"/>
                </a:lnTo>
                <a:lnTo>
                  <a:pt x="120105" y="166261"/>
                </a:lnTo>
                <a:lnTo>
                  <a:pt x="115168" y="160655"/>
                </a:lnTo>
                <a:lnTo>
                  <a:pt x="117987" y="154474"/>
                </a:lnTo>
                <a:lnTo>
                  <a:pt x="129934" y="115148"/>
                </a:lnTo>
                <a:lnTo>
                  <a:pt x="131641" y="105961"/>
                </a:lnTo>
                <a:lnTo>
                  <a:pt x="125386" y="118081"/>
                </a:lnTo>
                <a:lnTo>
                  <a:pt x="119814" y="130493"/>
                </a:lnTo>
                <a:lnTo>
                  <a:pt x="115000" y="143174"/>
                </a:lnTo>
                <a:lnTo>
                  <a:pt x="111017" y="156099"/>
                </a:lnTo>
                <a:lnTo>
                  <a:pt x="104652" y="149368"/>
                </a:lnTo>
                <a:lnTo>
                  <a:pt x="98515" y="144088"/>
                </a:lnTo>
                <a:lnTo>
                  <a:pt x="92362" y="140638"/>
                </a:lnTo>
                <a:lnTo>
                  <a:pt x="91341" y="140109"/>
                </a:lnTo>
                <a:lnTo>
                  <a:pt x="95923" y="126938"/>
                </a:lnTo>
                <a:lnTo>
                  <a:pt x="113783" y="89160"/>
                </a:lnTo>
                <a:lnTo>
                  <a:pt x="132179" y="60437"/>
                </a:lnTo>
                <a:lnTo>
                  <a:pt x="130105" y="52548"/>
                </a:lnTo>
                <a:lnTo>
                  <a:pt x="126767" y="45116"/>
                </a:lnTo>
                <a:lnTo>
                  <a:pt x="121991" y="38629"/>
                </a:lnTo>
                <a:lnTo>
                  <a:pt x="115599" y="33573"/>
                </a:lnTo>
                <a:lnTo>
                  <a:pt x="107150" y="30782"/>
                </a:lnTo>
                <a:lnTo>
                  <a:pt x="98735" y="31439"/>
                </a:lnTo>
                <a:lnTo>
                  <a:pt x="60796" y="61253"/>
                </a:lnTo>
                <a:lnTo>
                  <a:pt x="35277" y="95077"/>
                </a:lnTo>
                <a:lnTo>
                  <a:pt x="16898" y="125398"/>
                </a:lnTo>
                <a:lnTo>
                  <a:pt x="11230" y="125028"/>
                </a:lnTo>
                <a:lnTo>
                  <a:pt x="5568" y="124748"/>
                </a:lnTo>
                <a:lnTo>
                  <a:pt x="0" y="124540"/>
                </a:lnTo>
                <a:lnTo>
                  <a:pt x="8066" y="109282"/>
                </a:lnTo>
                <a:lnTo>
                  <a:pt x="36102" y="65915"/>
                </a:lnTo>
                <a:lnTo>
                  <a:pt x="68466" y="29139"/>
                </a:lnTo>
                <a:lnTo>
                  <a:pt x="101177" y="12628"/>
                </a:lnTo>
                <a:lnTo>
                  <a:pt x="113738" y="13129"/>
                </a:lnTo>
                <a:lnTo>
                  <a:pt x="146198" y="40303"/>
                </a:lnTo>
                <a:lnTo>
                  <a:pt x="146593" y="41204"/>
                </a:lnTo>
                <a:lnTo>
                  <a:pt x="151803" y="34788"/>
                </a:lnTo>
                <a:lnTo>
                  <a:pt x="180263" y="7670"/>
                </a:lnTo>
                <a:lnTo>
                  <a:pt x="192897" y="0"/>
                </a:lnTo>
                <a:lnTo>
                  <a:pt x="206969" y="3297"/>
                </a:lnTo>
                <a:lnTo>
                  <a:pt x="222510" y="5804"/>
                </a:lnTo>
                <a:lnTo>
                  <a:pt x="238973" y="7618"/>
                </a:lnTo>
                <a:lnTo>
                  <a:pt x="255814" y="8838"/>
                </a:lnTo>
                <a:lnTo>
                  <a:pt x="262764" y="17602"/>
                </a:lnTo>
                <a:lnTo>
                  <a:pt x="267949" y="27412"/>
                </a:lnTo>
                <a:lnTo>
                  <a:pt x="271471" y="37969"/>
                </a:lnTo>
                <a:lnTo>
                  <a:pt x="273428" y="48972"/>
                </a:lnTo>
                <a:lnTo>
                  <a:pt x="266824" y="53539"/>
                </a:lnTo>
                <a:lnTo>
                  <a:pt x="260258" y="58218"/>
                </a:lnTo>
                <a:lnTo>
                  <a:pt x="253786" y="62986"/>
                </a:lnTo>
                <a:lnTo>
                  <a:pt x="247463" y="67823"/>
                </a:lnTo>
                <a:lnTo>
                  <a:pt x="248146" y="62921"/>
                </a:lnTo>
                <a:lnTo>
                  <a:pt x="236916" y="25553"/>
                </a:lnTo>
                <a:lnTo>
                  <a:pt x="219855" y="17674"/>
                </a:lnTo>
                <a:lnTo>
                  <a:pt x="215665" y="18091"/>
                </a:lnTo>
                <a:lnTo>
                  <a:pt x="180873" y="39232"/>
                </a:lnTo>
                <a:lnTo>
                  <a:pt x="153445" y="71982"/>
                </a:lnTo>
                <a:lnTo>
                  <a:pt x="153794" y="78336"/>
                </a:lnTo>
                <a:lnTo>
                  <a:pt x="153679" y="84734"/>
                </a:lnTo>
                <a:lnTo>
                  <a:pt x="153341" y="91040"/>
                </a:lnTo>
                <a:lnTo>
                  <a:pt x="150943" y="113918"/>
                </a:lnTo>
                <a:lnTo>
                  <a:pt x="146244" y="136410"/>
                </a:lnTo>
                <a:lnTo>
                  <a:pt x="139304" y="158330"/>
                </a:lnTo>
                <a:lnTo>
                  <a:pt x="130182" y="179494"/>
                </a:lnTo>
                <a:close/>
              </a:path>
            </a:pathLst>
          </a:custGeom>
          <a:solidFill>
            <a:srgbClr val="FFEB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bg object 64"/>
          <p:cNvSpPr/>
          <p:nvPr/>
        </p:nvSpPr>
        <p:spPr>
          <a:xfrm>
            <a:off x="4386732" y="3663228"/>
            <a:ext cx="542925" cy="609600"/>
          </a:xfrm>
          <a:custGeom>
            <a:avLst/>
            <a:gdLst/>
            <a:ahLst/>
            <a:cxnLst/>
            <a:rect l="l" t="t" r="r" b="b"/>
            <a:pathLst>
              <a:path w="542925" h="609600">
                <a:moveTo>
                  <a:pt x="357687" y="609390"/>
                </a:moveTo>
                <a:lnTo>
                  <a:pt x="307636" y="517771"/>
                </a:lnTo>
                <a:lnTo>
                  <a:pt x="261816" y="448332"/>
                </a:lnTo>
                <a:lnTo>
                  <a:pt x="217014" y="403216"/>
                </a:lnTo>
                <a:lnTo>
                  <a:pt x="160278" y="386934"/>
                </a:lnTo>
                <a:lnTo>
                  <a:pt x="88206" y="380931"/>
                </a:lnTo>
                <a:lnTo>
                  <a:pt x="26278" y="380661"/>
                </a:lnTo>
                <a:lnTo>
                  <a:pt x="0" y="381580"/>
                </a:lnTo>
                <a:lnTo>
                  <a:pt x="22852" y="368567"/>
                </a:lnTo>
                <a:lnTo>
                  <a:pt x="75437" y="335855"/>
                </a:lnTo>
                <a:lnTo>
                  <a:pt x="133650" y="292941"/>
                </a:lnTo>
                <a:lnTo>
                  <a:pt x="173414" y="249321"/>
                </a:lnTo>
                <a:lnTo>
                  <a:pt x="187895" y="187410"/>
                </a:lnTo>
                <a:lnTo>
                  <a:pt x="190486" y="104256"/>
                </a:lnTo>
                <a:lnTo>
                  <a:pt x="187450" y="31304"/>
                </a:lnTo>
                <a:lnTo>
                  <a:pt x="185046" y="0"/>
                </a:lnTo>
                <a:lnTo>
                  <a:pt x="199419" y="27914"/>
                </a:lnTo>
                <a:lnTo>
                  <a:pt x="235097" y="91619"/>
                </a:lnTo>
                <a:lnTo>
                  <a:pt x="280917" y="161057"/>
                </a:lnTo>
                <a:lnTo>
                  <a:pt x="325719" y="206173"/>
                </a:lnTo>
                <a:lnTo>
                  <a:pt x="382454" y="222455"/>
                </a:lnTo>
                <a:lnTo>
                  <a:pt x="454526" y="228459"/>
                </a:lnTo>
                <a:lnTo>
                  <a:pt x="516454" y="228728"/>
                </a:lnTo>
                <a:lnTo>
                  <a:pt x="542760" y="227809"/>
                </a:lnTo>
                <a:lnTo>
                  <a:pt x="519880" y="240823"/>
                </a:lnTo>
                <a:lnTo>
                  <a:pt x="467295" y="273535"/>
                </a:lnTo>
                <a:lnTo>
                  <a:pt x="409082" y="316449"/>
                </a:lnTo>
                <a:lnTo>
                  <a:pt x="369319" y="360068"/>
                </a:lnTo>
                <a:lnTo>
                  <a:pt x="354838" y="421979"/>
                </a:lnTo>
                <a:lnTo>
                  <a:pt x="352247" y="505133"/>
                </a:lnTo>
                <a:lnTo>
                  <a:pt x="355283" y="578085"/>
                </a:lnTo>
                <a:lnTo>
                  <a:pt x="357687" y="6093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5" name="bg object 65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4722414" y="3599533"/>
            <a:ext cx="215850" cy="244305"/>
          </a:xfrm>
          <a:prstGeom prst="rect">
            <a:avLst/>
          </a:prstGeom>
        </p:spPr>
      </p:pic>
      <p:pic>
        <p:nvPicPr>
          <p:cNvPr id="66" name="bg object 66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4823338" y="4001452"/>
            <a:ext cx="152637" cy="171365"/>
          </a:xfrm>
          <a:prstGeom prst="rect">
            <a:avLst/>
          </a:prstGeom>
        </p:spPr>
      </p:pic>
      <p:sp>
        <p:nvSpPr>
          <p:cNvPr id="67" name="bg object 67"/>
          <p:cNvSpPr/>
          <p:nvPr/>
        </p:nvSpPr>
        <p:spPr>
          <a:xfrm>
            <a:off x="4480623" y="3878734"/>
            <a:ext cx="362585" cy="239395"/>
          </a:xfrm>
          <a:custGeom>
            <a:avLst/>
            <a:gdLst/>
            <a:ahLst/>
            <a:cxnLst/>
            <a:rect l="l" t="t" r="r" b="b"/>
            <a:pathLst>
              <a:path w="362585" h="239395">
                <a:moveTo>
                  <a:pt x="172711" y="239271"/>
                </a:moveTo>
                <a:lnTo>
                  <a:pt x="167692" y="232528"/>
                </a:lnTo>
                <a:lnTo>
                  <a:pt x="162685" y="226061"/>
                </a:lnTo>
                <a:lnTo>
                  <a:pt x="157703" y="219908"/>
                </a:lnTo>
                <a:lnTo>
                  <a:pt x="152760" y="214103"/>
                </a:lnTo>
                <a:lnTo>
                  <a:pt x="155474" y="207891"/>
                </a:lnTo>
                <a:lnTo>
                  <a:pt x="169451" y="165516"/>
                </a:lnTo>
                <a:lnTo>
                  <a:pt x="174457" y="141188"/>
                </a:lnTo>
                <a:lnTo>
                  <a:pt x="166196" y="157339"/>
                </a:lnTo>
                <a:lnTo>
                  <a:pt x="158842" y="173881"/>
                </a:lnTo>
                <a:lnTo>
                  <a:pt x="152493" y="190784"/>
                </a:lnTo>
                <a:lnTo>
                  <a:pt x="147246" y="208015"/>
                </a:lnTo>
                <a:lnTo>
                  <a:pt x="140968" y="201645"/>
                </a:lnTo>
                <a:lnTo>
                  <a:pt x="121123" y="186635"/>
                </a:lnTo>
                <a:lnTo>
                  <a:pt x="127162" y="169077"/>
                </a:lnTo>
                <a:lnTo>
                  <a:pt x="150742" y="118730"/>
                </a:lnTo>
                <a:lnTo>
                  <a:pt x="175054" y="80463"/>
                </a:lnTo>
                <a:lnTo>
                  <a:pt x="172284" y="69935"/>
                </a:lnTo>
                <a:lnTo>
                  <a:pt x="167840" y="60013"/>
                </a:lnTo>
                <a:lnTo>
                  <a:pt x="161492" y="51347"/>
                </a:lnTo>
                <a:lnTo>
                  <a:pt x="153006" y="44586"/>
                </a:lnTo>
                <a:lnTo>
                  <a:pt x="141799" y="40841"/>
                </a:lnTo>
                <a:lnTo>
                  <a:pt x="130646" y="41697"/>
                </a:lnTo>
                <a:lnTo>
                  <a:pt x="89646" y="70961"/>
                </a:lnTo>
                <a:lnTo>
                  <a:pt x="62955" y="103158"/>
                </a:lnTo>
                <a:lnTo>
                  <a:pt x="39081" y="138411"/>
                </a:lnTo>
                <a:lnTo>
                  <a:pt x="22402" y="166820"/>
                </a:lnTo>
                <a:lnTo>
                  <a:pt x="14888" y="166313"/>
                </a:lnTo>
                <a:lnTo>
                  <a:pt x="7381" y="165925"/>
                </a:lnTo>
                <a:lnTo>
                  <a:pt x="0" y="165633"/>
                </a:lnTo>
                <a:lnTo>
                  <a:pt x="10653" y="145300"/>
                </a:lnTo>
                <a:lnTo>
                  <a:pt x="34572" y="106162"/>
                </a:lnTo>
                <a:lnTo>
                  <a:pt x="57515" y="74578"/>
                </a:lnTo>
                <a:lnTo>
                  <a:pt x="90515" y="38550"/>
                </a:lnTo>
                <a:lnTo>
                  <a:pt x="133835" y="16610"/>
                </a:lnTo>
                <a:lnTo>
                  <a:pt x="150487" y="17310"/>
                </a:lnTo>
                <a:lnTo>
                  <a:pt x="186140" y="41238"/>
                </a:lnTo>
                <a:lnTo>
                  <a:pt x="194111" y="54845"/>
                </a:lnTo>
                <a:lnTo>
                  <a:pt x="201001" y="46299"/>
                </a:lnTo>
                <a:lnTo>
                  <a:pt x="230904" y="16163"/>
                </a:lnTo>
                <a:lnTo>
                  <a:pt x="255386" y="0"/>
                </a:lnTo>
                <a:lnTo>
                  <a:pt x="274049" y="4434"/>
                </a:lnTo>
                <a:lnTo>
                  <a:pt x="294657" y="7818"/>
                </a:lnTo>
                <a:lnTo>
                  <a:pt x="316485" y="10281"/>
                </a:lnTo>
                <a:lnTo>
                  <a:pt x="338812" y="11951"/>
                </a:lnTo>
                <a:lnTo>
                  <a:pt x="348048" y="23659"/>
                </a:lnTo>
                <a:lnTo>
                  <a:pt x="354947" y="36759"/>
                </a:lnTo>
                <a:lnTo>
                  <a:pt x="359642" y="50849"/>
                </a:lnTo>
                <a:lnTo>
                  <a:pt x="362265" y="65532"/>
                </a:lnTo>
                <a:lnTo>
                  <a:pt x="353522" y="71607"/>
                </a:lnTo>
                <a:lnTo>
                  <a:pt x="344831" y="77831"/>
                </a:lnTo>
                <a:lnTo>
                  <a:pt x="336264" y="84176"/>
                </a:lnTo>
                <a:lnTo>
                  <a:pt x="327894" y="90610"/>
                </a:lnTo>
                <a:lnTo>
                  <a:pt x="328786" y="84074"/>
                </a:lnTo>
                <a:lnTo>
                  <a:pt x="319793" y="41495"/>
                </a:lnTo>
                <a:lnTo>
                  <a:pt x="291167" y="23645"/>
                </a:lnTo>
                <a:lnTo>
                  <a:pt x="285614" y="24190"/>
                </a:lnTo>
                <a:lnTo>
                  <a:pt x="248628" y="43882"/>
                </a:lnTo>
                <a:lnTo>
                  <a:pt x="217849" y="76957"/>
                </a:lnTo>
                <a:lnTo>
                  <a:pt x="203273" y="95918"/>
                </a:lnTo>
                <a:lnTo>
                  <a:pt x="203522" y="102283"/>
                </a:lnTo>
                <a:lnTo>
                  <a:pt x="203570" y="108653"/>
                </a:lnTo>
                <a:lnTo>
                  <a:pt x="200064" y="151851"/>
                </a:lnTo>
                <a:lnTo>
                  <a:pt x="184749" y="211063"/>
                </a:lnTo>
                <a:lnTo>
                  <a:pt x="172711" y="239271"/>
                </a:lnTo>
                <a:close/>
              </a:path>
            </a:pathLst>
          </a:custGeom>
          <a:solidFill>
            <a:srgbClr val="FFEB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bg object 68"/>
          <p:cNvSpPr/>
          <p:nvPr/>
        </p:nvSpPr>
        <p:spPr>
          <a:xfrm>
            <a:off x="305143" y="8310603"/>
            <a:ext cx="542925" cy="609600"/>
          </a:xfrm>
          <a:custGeom>
            <a:avLst/>
            <a:gdLst/>
            <a:ahLst/>
            <a:cxnLst/>
            <a:rect l="l" t="t" r="r" b="b"/>
            <a:pathLst>
              <a:path w="542925" h="609600">
                <a:moveTo>
                  <a:pt x="357687" y="609390"/>
                </a:moveTo>
                <a:lnTo>
                  <a:pt x="307636" y="517771"/>
                </a:lnTo>
                <a:lnTo>
                  <a:pt x="261816" y="448332"/>
                </a:lnTo>
                <a:lnTo>
                  <a:pt x="217014" y="403216"/>
                </a:lnTo>
                <a:lnTo>
                  <a:pt x="160278" y="386934"/>
                </a:lnTo>
                <a:lnTo>
                  <a:pt x="88206" y="380931"/>
                </a:lnTo>
                <a:lnTo>
                  <a:pt x="26278" y="380661"/>
                </a:lnTo>
                <a:lnTo>
                  <a:pt x="0" y="381580"/>
                </a:lnTo>
                <a:lnTo>
                  <a:pt x="22852" y="368567"/>
                </a:lnTo>
                <a:lnTo>
                  <a:pt x="75437" y="335855"/>
                </a:lnTo>
                <a:lnTo>
                  <a:pt x="133650" y="292941"/>
                </a:lnTo>
                <a:lnTo>
                  <a:pt x="173414" y="249321"/>
                </a:lnTo>
                <a:lnTo>
                  <a:pt x="187895" y="187410"/>
                </a:lnTo>
                <a:lnTo>
                  <a:pt x="190486" y="104256"/>
                </a:lnTo>
                <a:lnTo>
                  <a:pt x="187450" y="31304"/>
                </a:lnTo>
                <a:lnTo>
                  <a:pt x="185046" y="0"/>
                </a:lnTo>
                <a:lnTo>
                  <a:pt x="199419" y="27914"/>
                </a:lnTo>
                <a:lnTo>
                  <a:pt x="235097" y="91619"/>
                </a:lnTo>
                <a:lnTo>
                  <a:pt x="280917" y="161057"/>
                </a:lnTo>
                <a:lnTo>
                  <a:pt x="325719" y="206173"/>
                </a:lnTo>
                <a:lnTo>
                  <a:pt x="382454" y="222455"/>
                </a:lnTo>
                <a:lnTo>
                  <a:pt x="454526" y="228459"/>
                </a:lnTo>
                <a:lnTo>
                  <a:pt x="516454" y="228728"/>
                </a:lnTo>
                <a:lnTo>
                  <a:pt x="542760" y="227809"/>
                </a:lnTo>
                <a:lnTo>
                  <a:pt x="519880" y="240823"/>
                </a:lnTo>
                <a:lnTo>
                  <a:pt x="467295" y="273535"/>
                </a:lnTo>
                <a:lnTo>
                  <a:pt x="409082" y="316449"/>
                </a:lnTo>
                <a:lnTo>
                  <a:pt x="369319" y="360068"/>
                </a:lnTo>
                <a:lnTo>
                  <a:pt x="354838" y="421979"/>
                </a:lnTo>
                <a:lnTo>
                  <a:pt x="352247" y="505133"/>
                </a:lnTo>
                <a:lnTo>
                  <a:pt x="355283" y="578085"/>
                </a:lnTo>
                <a:lnTo>
                  <a:pt x="357687" y="6093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9" name="bg object 69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640825" y="8246908"/>
            <a:ext cx="215850" cy="244305"/>
          </a:xfrm>
          <a:prstGeom prst="rect">
            <a:avLst/>
          </a:prstGeom>
        </p:spPr>
      </p:pic>
      <p:pic>
        <p:nvPicPr>
          <p:cNvPr id="70" name="bg object 70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741749" y="8648827"/>
            <a:ext cx="152637" cy="171365"/>
          </a:xfrm>
          <a:prstGeom prst="rect">
            <a:avLst/>
          </a:prstGeom>
        </p:spPr>
      </p:pic>
      <p:sp>
        <p:nvSpPr>
          <p:cNvPr id="71" name="bg object 71"/>
          <p:cNvSpPr/>
          <p:nvPr/>
        </p:nvSpPr>
        <p:spPr>
          <a:xfrm>
            <a:off x="399034" y="8526110"/>
            <a:ext cx="362585" cy="239395"/>
          </a:xfrm>
          <a:custGeom>
            <a:avLst/>
            <a:gdLst/>
            <a:ahLst/>
            <a:cxnLst/>
            <a:rect l="l" t="t" r="r" b="b"/>
            <a:pathLst>
              <a:path w="362584" h="239395">
                <a:moveTo>
                  <a:pt x="172711" y="239271"/>
                </a:moveTo>
                <a:lnTo>
                  <a:pt x="167692" y="232528"/>
                </a:lnTo>
                <a:lnTo>
                  <a:pt x="162685" y="226061"/>
                </a:lnTo>
                <a:lnTo>
                  <a:pt x="157703" y="219908"/>
                </a:lnTo>
                <a:lnTo>
                  <a:pt x="152760" y="214103"/>
                </a:lnTo>
                <a:lnTo>
                  <a:pt x="155474" y="207891"/>
                </a:lnTo>
                <a:lnTo>
                  <a:pt x="169451" y="165516"/>
                </a:lnTo>
                <a:lnTo>
                  <a:pt x="174457" y="141188"/>
                </a:lnTo>
                <a:lnTo>
                  <a:pt x="166196" y="157339"/>
                </a:lnTo>
                <a:lnTo>
                  <a:pt x="158842" y="173881"/>
                </a:lnTo>
                <a:lnTo>
                  <a:pt x="152493" y="190784"/>
                </a:lnTo>
                <a:lnTo>
                  <a:pt x="147246" y="208015"/>
                </a:lnTo>
                <a:lnTo>
                  <a:pt x="140968" y="201645"/>
                </a:lnTo>
                <a:lnTo>
                  <a:pt x="121123" y="186635"/>
                </a:lnTo>
                <a:lnTo>
                  <a:pt x="127162" y="169077"/>
                </a:lnTo>
                <a:lnTo>
                  <a:pt x="150742" y="118730"/>
                </a:lnTo>
                <a:lnTo>
                  <a:pt x="175054" y="80463"/>
                </a:lnTo>
                <a:lnTo>
                  <a:pt x="172284" y="69935"/>
                </a:lnTo>
                <a:lnTo>
                  <a:pt x="167840" y="60013"/>
                </a:lnTo>
                <a:lnTo>
                  <a:pt x="161492" y="51347"/>
                </a:lnTo>
                <a:lnTo>
                  <a:pt x="153006" y="44586"/>
                </a:lnTo>
                <a:lnTo>
                  <a:pt x="141799" y="40841"/>
                </a:lnTo>
                <a:lnTo>
                  <a:pt x="130646" y="41697"/>
                </a:lnTo>
                <a:lnTo>
                  <a:pt x="89646" y="70961"/>
                </a:lnTo>
                <a:lnTo>
                  <a:pt x="62955" y="103158"/>
                </a:lnTo>
                <a:lnTo>
                  <a:pt x="39081" y="138411"/>
                </a:lnTo>
                <a:lnTo>
                  <a:pt x="22402" y="166820"/>
                </a:lnTo>
                <a:lnTo>
                  <a:pt x="14888" y="166313"/>
                </a:lnTo>
                <a:lnTo>
                  <a:pt x="7381" y="165925"/>
                </a:lnTo>
                <a:lnTo>
                  <a:pt x="0" y="165633"/>
                </a:lnTo>
                <a:lnTo>
                  <a:pt x="10653" y="145300"/>
                </a:lnTo>
                <a:lnTo>
                  <a:pt x="34572" y="106162"/>
                </a:lnTo>
                <a:lnTo>
                  <a:pt x="57515" y="74578"/>
                </a:lnTo>
                <a:lnTo>
                  <a:pt x="90515" y="38550"/>
                </a:lnTo>
                <a:lnTo>
                  <a:pt x="133835" y="16610"/>
                </a:lnTo>
                <a:lnTo>
                  <a:pt x="150487" y="17310"/>
                </a:lnTo>
                <a:lnTo>
                  <a:pt x="186140" y="41238"/>
                </a:lnTo>
                <a:lnTo>
                  <a:pt x="194111" y="54845"/>
                </a:lnTo>
                <a:lnTo>
                  <a:pt x="201001" y="46299"/>
                </a:lnTo>
                <a:lnTo>
                  <a:pt x="230904" y="16163"/>
                </a:lnTo>
                <a:lnTo>
                  <a:pt x="255386" y="0"/>
                </a:lnTo>
                <a:lnTo>
                  <a:pt x="274049" y="4434"/>
                </a:lnTo>
                <a:lnTo>
                  <a:pt x="294657" y="7818"/>
                </a:lnTo>
                <a:lnTo>
                  <a:pt x="316485" y="10281"/>
                </a:lnTo>
                <a:lnTo>
                  <a:pt x="338812" y="11951"/>
                </a:lnTo>
                <a:lnTo>
                  <a:pt x="348048" y="23659"/>
                </a:lnTo>
                <a:lnTo>
                  <a:pt x="354947" y="36759"/>
                </a:lnTo>
                <a:lnTo>
                  <a:pt x="359642" y="50849"/>
                </a:lnTo>
                <a:lnTo>
                  <a:pt x="362265" y="65532"/>
                </a:lnTo>
                <a:lnTo>
                  <a:pt x="353522" y="71607"/>
                </a:lnTo>
                <a:lnTo>
                  <a:pt x="344831" y="77831"/>
                </a:lnTo>
                <a:lnTo>
                  <a:pt x="336264" y="84176"/>
                </a:lnTo>
                <a:lnTo>
                  <a:pt x="327894" y="90610"/>
                </a:lnTo>
                <a:lnTo>
                  <a:pt x="328786" y="84074"/>
                </a:lnTo>
                <a:lnTo>
                  <a:pt x="319793" y="41495"/>
                </a:lnTo>
                <a:lnTo>
                  <a:pt x="291167" y="23645"/>
                </a:lnTo>
                <a:lnTo>
                  <a:pt x="285614" y="24190"/>
                </a:lnTo>
                <a:lnTo>
                  <a:pt x="248628" y="43882"/>
                </a:lnTo>
                <a:lnTo>
                  <a:pt x="217849" y="76957"/>
                </a:lnTo>
                <a:lnTo>
                  <a:pt x="203273" y="95918"/>
                </a:lnTo>
                <a:lnTo>
                  <a:pt x="203522" y="102283"/>
                </a:lnTo>
                <a:lnTo>
                  <a:pt x="203570" y="108653"/>
                </a:lnTo>
                <a:lnTo>
                  <a:pt x="200064" y="151851"/>
                </a:lnTo>
                <a:lnTo>
                  <a:pt x="184749" y="211063"/>
                </a:lnTo>
                <a:lnTo>
                  <a:pt x="172711" y="239271"/>
                </a:lnTo>
                <a:close/>
              </a:path>
            </a:pathLst>
          </a:custGeom>
          <a:solidFill>
            <a:srgbClr val="FFEB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bg object 72"/>
          <p:cNvSpPr/>
          <p:nvPr/>
        </p:nvSpPr>
        <p:spPr>
          <a:xfrm>
            <a:off x="13515384" y="13905576"/>
            <a:ext cx="406400" cy="452755"/>
          </a:xfrm>
          <a:custGeom>
            <a:avLst/>
            <a:gdLst/>
            <a:ahLst/>
            <a:cxnLst/>
            <a:rect l="l" t="t" r="r" b="b"/>
            <a:pathLst>
              <a:path w="406400" h="452755">
                <a:moveTo>
                  <a:pt x="131316" y="452415"/>
                </a:moveTo>
                <a:lnTo>
                  <a:pt x="133802" y="429016"/>
                </a:lnTo>
                <a:lnTo>
                  <a:pt x="137661" y="374423"/>
                </a:lnTo>
                <a:lnTo>
                  <a:pt x="137496" y="312047"/>
                </a:lnTo>
                <a:lnTo>
                  <a:pt x="127909" y="265298"/>
                </a:lnTo>
                <a:lnTo>
                  <a:pt x="98866" y="231634"/>
                </a:lnTo>
                <a:lnTo>
                  <a:pt x="55897" y="198047"/>
                </a:lnTo>
                <a:lnTo>
                  <a:pt x="16953" y="172243"/>
                </a:lnTo>
                <a:lnTo>
                  <a:pt x="0" y="161940"/>
                </a:lnTo>
                <a:lnTo>
                  <a:pt x="19797" y="163265"/>
                </a:lnTo>
                <a:lnTo>
                  <a:pt x="66495" y="164583"/>
                </a:lnTo>
                <a:lnTo>
                  <a:pt x="120964" y="161853"/>
                </a:lnTo>
                <a:lnTo>
                  <a:pt x="164091" y="151045"/>
                </a:lnTo>
                <a:lnTo>
                  <a:pt x="198841" y="118336"/>
                </a:lnTo>
                <a:lnTo>
                  <a:pt x="234882" y="67426"/>
                </a:lnTo>
                <a:lnTo>
                  <a:pt x="263153" y="20564"/>
                </a:lnTo>
                <a:lnTo>
                  <a:pt x="274590" y="0"/>
                </a:lnTo>
                <a:lnTo>
                  <a:pt x="272104" y="23399"/>
                </a:lnTo>
                <a:lnTo>
                  <a:pt x="268245" y="77992"/>
                </a:lnTo>
                <a:lnTo>
                  <a:pt x="268410" y="140368"/>
                </a:lnTo>
                <a:lnTo>
                  <a:pt x="277997" y="187117"/>
                </a:lnTo>
                <a:lnTo>
                  <a:pt x="307040" y="220781"/>
                </a:lnTo>
                <a:lnTo>
                  <a:pt x="350009" y="254368"/>
                </a:lnTo>
                <a:lnTo>
                  <a:pt x="388953" y="280171"/>
                </a:lnTo>
                <a:lnTo>
                  <a:pt x="405923" y="290485"/>
                </a:lnTo>
                <a:lnTo>
                  <a:pt x="386109" y="289150"/>
                </a:lnTo>
                <a:lnTo>
                  <a:pt x="339410" y="287832"/>
                </a:lnTo>
                <a:lnTo>
                  <a:pt x="284941" y="290562"/>
                </a:lnTo>
                <a:lnTo>
                  <a:pt x="241816" y="301370"/>
                </a:lnTo>
                <a:lnTo>
                  <a:pt x="207066" y="334079"/>
                </a:lnTo>
                <a:lnTo>
                  <a:pt x="171024" y="384989"/>
                </a:lnTo>
                <a:lnTo>
                  <a:pt x="142754" y="431851"/>
                </a:lnTo>
                <a:lnTo>
                  <a:pt x="131316" y="452415"/>
                </a:lnTo>
                <a:close/>
              </a:path>
            </a:pathLst>
          </a:custGeom>
          <a:solidFill>
            <a:srgbClr val="FFD5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3" name="bg object 73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13848033" y="13958826"/>
            <a:ext cx="162741" cy="181374"/>
          </a:xfrm>
          <a:prstGeom prst="rect">
            <a:avLst/>
          </a:prstGeom>
        </p:spPr>
      </p:pic>
      <p:pic>
        <p:nvPicPr>
          <p:cNvPr id="74" name="bg object 74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13764274" y="14242688"/>
            <a:ext cx="114155" cy="127222"/>
          </a:xfrm>
          <a:prstGeom prst="rect">
            <a:avLst/>
          </a:prstGeom>
        </p:spPr>
      </p:pic>
      <p:sp>
        <p:nvSpPr>
          <p:cNvPr id="75" name="bg object 75"/>
          <p:cNvSpPr/>
          <p:nvPr/>
        </p:nvSpPr>
        <p:spPr>
          <a:xfrm>
            <a:off x="13574779" y="14063226"/>
            <a:ext cx="278765" cy="160655"/>
          </a:xfrm>
          <a:custGeom>
            <a:avLst/>
            <a:gdLst/>
            <a:ahLst/>
            <a:cxnLst/>
            <a:rect l="l" t="t" r="r" b="b"/>
            <a:pathLst>
              <a:path w="278765" h="160655">
                <a:moveTo>
                  <a:pt x="78452" y="160407"/>
                </a:moveTo>
                <a:lnTo>
                  <a:pt x="78020" y="151909"/>
                </a:lnTo>
                <a:lnTo>
                  <a:pt x="77321" y="143813"/>
                </a:lnTo>
                <a:lnTo>
                  <a:pt x="76284" y="136415"/>
                </a:lnTo>
                <a:lnTo>
                  <a:pt x="82039" y="132806"/>
                </a:lnTo>
                <a:lnTo>
                  <a:pt x="113656" y="106545"/>
                </a:lnTo>
                <a:lnTo>
                  <a:pt x="120137" y="99814"/>
                </a:lnTo>
                <a:lnTo>
                  <a:pt x="108245" y="106491"/>
                </a:lnTo>
                <a:lnTo>
                  <a:pt x="96762" y="113788"/>
                </a:lnTo>
                <a:lnTo>
                  <a:pt x="85764" y="121726"/>
                </a:lnTo>
                <a:lnTo>
                  <a:pt x="75325" y="130326"/>
                </a:lnTo>
                <a:lnTo>
                  <a:pt x="73715" y="121203"/>
                </a:lnTo>
                <a:lnTo>
                  <a:pt x="71497" y="113417"/>
                </a:lnTo>
                <a:lnTo>
                  <a:pt x="68258" y="107151"/>
                </a:lnTo>
                <a:lnTo>
                  <a:pt x="67697" y="106147"/>
                </a:lnTo>
                <a:lnTo>
                  <a:pt x="78771" y="97671"/>
                </a:lnTo>
                <a:lnTo>
                  <a:pt x="114474" y="75958"/>
                </a:lnTo>
                <a:lnTo>
                  <a:pt x="145640" y="62100"/>
                </a:lnTo>
                <a:lnTo>
                  <a:pt x="148250" y="54371"/>
                </a:lnTo>
                <a:lnTo>
                  <a:pt x="149553" y="46330"/>
                </a:lnTo>
                <a:lnTo>
                  <a:pt x="149135" y="38284"/>
                </a:lnTo>
                <a:lnTo>
                  <a:pt x="146581" y="30545"/>
                </a:lnTo>
                <a:lnTo>
                  <a:pt x="141062" y="23565"/>
                </a:lnTo>
                <a:lnTo>
                  <a:pt x="133675" y="19483"/>
                </a:lnTo>
                <a:lnTo>
                  <a:pt x="125154" y="17688"/>
                </a:lnTo>
                <a:lnTo>
                  <a:pt x="116239" y="17570"/>
                </a:lnTo>
                <a:lnTo>
                  <a:pt x="105957" y="18729"/>
                </a:lnTo>
                <a:lnTo>
                  <a:pt x="65554" y="29884"/>
                </a:lnTo>
                <a:lnTo>
                  <a:pt x="28455" y="45478"/>
                </a:lnTo>
                <a:lnTo>
                  <a:pt x="13637" y="52895"/>
                </a:lnTo>
                <a:lnTo>
                  <a:pt x="9108" y="49468"/>
                </a:lnTo>
                <a:lnTo>
                  <a:pt x="4534" y="46118"/>
                </a:lnTo>
                <a:lnTo>
                  <a:pt x="0" y="42880"/>
                </a:lnTo>
                <a:lnTo>
                  <a:pt x="15132" y="34579"/>
                </a:lnTo>
                <a:lnTo>
                  <a:pt x="62407" y="13799"/>
                </a:lnTo>
                <a:lnTo>
                  <a:pt x="109668" y="904"/>
                </a:lnTo>
                <a:lnTo>
                  <a:pt x="122176" y="0"/>
                </a:lnTo>
                <a:lnTo>
                  <a:pt x="134504" y="1188"/>
                </a:lnTo>
                <a:lnTo>
                  <a:pt x="167028" y="31302"/>
                </a:lnTo>
                <a:lnTo>
                  <a:pt x="168863" y="42168"/>
                </a:lnTo>
                <a:lnTo>
                  <a:pt x="168426" y="53004"/>
                </a:lnTo>
                <a:lnTo>
                  <a:pt x="168259" y="53974"/>
                </a:lnTo>
                <a:lnTo>
                  <a:pt x="176141" y="51484"/>
                </a:lnTo>
                <a:lnTo>
                  <a:pt x="214827" y="44504"/>
                </a:lnTo>
                <a:lnTo>
                  <a:pt x="222233" y="44477"/>
                </a:lnTo>
                <a:lnTo>
                  <a:pt x="229597" y="45052"/>
                </a:lnTo>
                <a:lnTo>
                  <a:pt x="239532" y="55550"/>
                </a:lnTo>
                <a:lnTo>
                  <a:pt x="251128" y="66196"/>
                </a:lnTo>
                <a:lnTo>
                  <a:pt x="263875" y="76771"/>
                </a:lnTo>
                <a:lnTo>
                  <a:pt x="277265" y="87058"/>
                </a:lnTo>
                <a:lnTo>
                  <a:pt x="278245" y="98200"/>
                </a:lnTo>
                <a:lnTo>
                  <a:pt x="277176" y="109245"/>
                </a:lnTo>
                <a:lnTo>
                  <a:pt x="274306" y="119997"/>
                </a:lnTo>
                <a:lnTo>
                  <a:pt x="269885" y="130261"/>
                </a:lnTo>
                <a:lnTo>
                  <a:pt x="261858" y="130440"/>
                </a:lnTo>
                <a:lnTo>
                  <a:pt x="253801" y="130733"/>
                </a:lnTo>
                <a:lnTo>
                  <a:pt x="245773" y="131153"/>
                </a:lnTo>
                <a:lnTo>
                  <a:pt x="237832" y="131711"/>
                </a:lnTo>
                <a:lnTo>
                  <a:pt x="241099" y="127994"/>
                </a:lnTo>
                <a:lnTo>
                  <a:pt x="253046" y="97654"/>
                </a:lnTo>
                <a:lnTo>
                  <a:pt x="252287" y="90613"/>
                </a:lnTo>
                <a:lnTo>
                  <a:pt x="222968" y="68992"/>
                </a:lnTo>
                <a:lnTo>
                  <a:pt x="216383" y="69065"/>
                </a:lnTo>
                <a:lnTo>
                  <a:pt x="172186" y="78136"/>
                </a:lnTo>
                <a:lnTo>
                  <a:pt x="153837" y="88940"/>
                </a:lnTo>
                <a:lnTo>
                  <a:pt x="150220" y="94218"/>
                </a:lnTo>
                <a:lnTo>
                  <a:pt x="146468" y="99298"/>
                </a:lnTo>
                <a:lnTo>
                  <a:pt x="131875" y="117080"/>
                </a:lnTo>
                <a:lnTo>
                  <a:pt x="115574" y="133273"/>
                </a:lnTo>
                <a:lnTo>
                  <a:pt x="97716" y="147756"/>
                </a:lnTo>
                <a:lnTo>
                  <a:pt x="78452" y="160407"/>
                </a:lnTo>
                <a:close/>
              </a:path>
            </a:pathLst>
          </a:custGeom>
          <a:solidFill>
            <a:srgbClr val="FFEB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bg object 76"/>
          <p:cNvSpPr/>
          <p:nvPr/>
        </p:nvSpPr>
        <p:spPr>
          <a:xfrm>
            <a:off x="3998888" y="18276520"/>
            <a:ext cx="410209" cy="457200"/>
          </a:xfrm>
          <a:custGeom>
            <a:avLst/>
            <a:gdLst/>
            <a:ahLst/>
            <a:cxnLst/>
            <a:rect l="l" t="t" r="r" b="b"/>
            <a:pathLst>
              <a:path w="410210" h="457200">
                <a:moveTo>
                  <a:pt x="269499" y="456590"/>
                </a:moveTo>
                <a:lnTo>
                  <a:pt x="231875" y="387979"/>
                </a:lnTo>
                <a:lnTo>
                  <a:pt x="197410" y="335989"/>
                </a:lnTo>
                <a:lnTo>
                  <a:pt x="163678" y="302232"/>
                </a:lnTo>
                <a:lnTo>
                  <a:pt x="120902" y="290109"/>
                </a:lnTo>
                <a:lnTo>
                  <a:pt x="66541" y="285712"/>
                </a:lnTo>
                <a:lnTo>
                  <a:pt x="19824" y="285600"/>
                </a:lnTo>
                <a:lnTo>
                  <a:pt x="0" y="286327"/>
                </a:lnTo>
                <a:lnTo>
                  <a:pt x="17258" y="276538"/>
                </a:lnTo>
                <a:lnTo>
                  <a:pt x="56974" y="251939"/>
                </a:lnTo>
                <a:lnTo>
                  <a:pt x="100950" y="219684"/>
                </a:lnTo>
                <a:lnTo>
                  <a:pt x="131010" y="186925"/>
                </a:lnTo>
                <a:lnTo>
                  <a:pt x="142024" y="140491"/>
                </a:lnTo>
                <a:lnTo>
                  <a:pt x="144099" y="78150"/>
                </a:lnTo>
                <a:lnTo>
                  <a:pt x="141914" y="23464"/>
                </a:lnTo>
                <a:lnTo>
                  <a:pt x="140146" y="0"/>
                </a:lnTo>
                <a:lnTo>
                  <a:pt x="150948" y="20905"/>
                </a:lnTo>
                <a:lnTo>
                  <a:pt x="177770" y="68611"/>
                </a:lnTo>
                <a:lnTo>
                  <a:pt x="212236" y="120601"/>
                </a:lnTo>
                <a:lnTo>
                  <a:pt x="245968" y="154358"/>
                </a:lnTo>
                <a:lnTo>
                  <a:pt x="288743" y="166482"/>
                </a:lnTo>
                <a:lnTo>
                  <a:pt x="343104" y="170878"/>
                </a:lnTo>
                <a:lnTo>
                  <a:pt x="389821" y="170990"/>
                </a:lnTo>
                <a:lnTo>
                  <a:pt x="409666" y="170263"/>
                </a:lnTo>
                <a:lnTo>
                  <a:pt x="392387" y="180052"/>
                </a:lnTo>
                <a:lnTo>
                  <a:pt x="352671" y="204652"/>
                </a:lnTo>
                <a:lnTo>
                  <a:pt x="308694" y="236907"/>
                </a:lnTo>
                <a:lnTo>
                  <a:pt x="278635" y="269665"/>
                </a:lnTo>
                <a:lnTo>
                  <a:pt x="267621" y="316099"/>
                </a:lnTo>
                <a:lnTo>
                  <a:pt x="265546" y="378440"/>
                </a:lnTo>
                <a:lnTo>
                  <a:pt x="267731" y="433126"/>
                </a:lnTo>
                <a:lnTo>
                  <a:pt x="269499" y="456590"/>
                </a:lnTo>
                <a:close/>
              </a:path>
            </a:pathLst>
          </a:custGeom>
          <a:solidFill>
            <a:srgbClr val="FFD5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7" name="bg object 77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4252541" y="18228443"/>
            <a:ext cx="164243" cy="183048"/>
          </a:xfrm>
          <a:prstGeom prst="rect">
            <a:avLst/>
          </a:prstGeom>
        </p:spPr>
      </p:pic>
      <p:pic>
        <p:nvPicPr>
          <p:cNvPr id="78" name="bg object 78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4328159" y="18529636"/>
            <a:ext cx="115208" cy="128397"/>
          </a:xfrm>
          <a:prstGeom prst="rect">
            <a:avLst/>
          </a:prstGeom>
        </p:spPr>
      </p:pic>
      <p:sp>
        <p:nvSpPr>
          <p:cNvPr id="79" name="bg object 79"/>
          <p:cNvSpPr/>
          <p:nvPr/>
        </p:nvSpPr>
        <p:spPr>
          <a:xfrm>
            <a:off x="4069717" y="18437840"/>
            <a:ext cx="273685" cy="179705"/>
          </a:xfrm>
          <a:custGeom>
            <a:avLst/>
            <a:gdLst/>
            <a:ahLst/>
            <a:cxnLst/>
            <a:rect l="l" t="t" r="r" b="b"/>
            <a:pathLst>
              <a:path w="273685" h="179705">
                <a:moveTo>
                  <a:pt x="130182" y="179494"/>
                </a:moveTo>
                <a:lnTo>
                  <a:pt x="125145" y="172637"/>
                </a:lnTo>
                <a:lnTo>
                  <a:pt x="120105" y="166261"/>
                </a:lnTo>
                <a:lnTo>
                  <a:pt x="115168" y="160655"/>
                </a:lnTo>
                <a:lnTo>
                  <a:pt x="117987" y="154474"/>
                </a:lnTo>
                <a:lnTo>
                  <a:pt x="129934" y="115148"/>
                </a:lnTo>
                <a:lnTo>
                  <a:pt x="131641" y="105961"/>
                </a:lnTo>
                <a:lnTo>
                  <a:pt x="125386" y="118081"/>
                </a:lnTo>
                <a:lnTo>
                  <a:pt x="119814" y="130493"/>
                </a:lnTo>
                <a:lnTo>
                  <a:pt x="115000" y="143174"/>
                </a:lnTo>
                <a:lnTo>
                  <a:pt x="111017" y="156099"/>
                </a:lnTo>
                <a:lnTo>
                  <a:pt x="104652" y="149368"/>
                </a:lnTo>
                <a:lnTo>
                  <a:pt x="98515" y="144088"/>
                </a:lnTo>
                <a:lnTo>
                  <a:pt x="92362" y="140638"/>
                </a:lnTo>
                <a:lnTo>
                  <a:pt x="91341" y="140109"/>
                </a:lnTo>
                <a:lnTo>
                  <a:pt x="95923" y="126938"/>
                </a:lnTo>
                <a:lnTo>
                  <a:pt x="113783" y="89160"/>
                </a:lnTo>
                <a:lnTo>
                  <a:pt x="132179" y="60437"/>
                </a:lnTo>
                <a:lnTo>
                  <a:pt x="130105" y="52548"/>
                </a:lnTo>
                <a:lnTo>
                  <a:pt x="126767" y="45116"/>
                </a:lnTo>
                <a:lnTo>
                  <a:pt x="121991" y="38629"/>
                </a:lnTo>
                <a:lnTo>
                  <a:pt x="115599" y="33573"/>
                </a:lnTo>
                <a:lnTo>
                  <a:pt x="107150" y="30782"/>
                </a:lnTo>
                <a:lnTo>
                  <a:pt x="98735" y="31439"/>
                </a:lnTo>
                <a:lnTo>
                  <a:pt x="60796" y="61253"/>
                </a:lnTo>
                <a:lnTo>
                  <a:pt x="35277" y="95077"/>
                </a:lnTo>
                <a:lnTo>
                  <a:pt x="16898" y="125398"/>
                </a:lnTo>
                <a:lnTo>
                  <a:pt x="11230" y="125028"/>
                </a:lnTo>
                <a:lnTo>
                  <a:pt x="5568" y="124748"/>
                </a:lnTo>
                <a:lnTo>
                  <a:pt x="0" y="124540"/>
                </a:lnTo>
                <a:lnTo>
                  <a:pt x="8066" y="109282"/>
                </a:lnTo>
                <a:lnTo>
                  <a:pt x="36102" y="65915"/>
                </a:lnTo>
                <a:lnTo>
                  <a:pt x="68466" y="29139"/>
                </a:lnTo>
                <a:lnTo>
                  <a:pt x="101177" y="12628"/>
                </a:lnTo>
                <a:lnTo>
                  <a:pt x="113738" y="13129"/>
                </a:lnTo>
                <a:lnTo>
                  <a:pt x="146198" y="40303"/>
                </a:lnTo>
                <a:lnTo>
                  <a:pt x="146593" y="41204"/>
                </a:lnTo>
                <a:lnTo>
                  <a:pt x="151803" y="34788"/>
                </a:lnTo>
                <a:lnTo>
                  <a:pt x="180263" y="7670"/>
                </a:lnTo>
                <a:lnTo>
                  <a:pt x="192897" y="0"/>
                </a:lnTo>
                <a:lnTo>
                  <a:pt x="206969" y="3297"/>
                </a:lnTo>
                <a:lnTo>
                  <a:pt x="222510" y="5804"/>
                </a:lnTo>
                <a:lnTo>
                  <a:pt x="238973" y="7618"/>
                </a:lnTo>
                <a:lnTo>
                  <a:pt x="255814" y="8838"/>
                </a:lnTo>
                <a:lnTo>
                  <a:pt x="262764" y="17602"/>
                </a:lnTo>
                <a:lnTo>
                  <a:pt x="267949" y="27412"/>
                </a:lnTo>
                <a:lnTo>
                  <a:pt x="271471" y="37969"/>
                </a:lnTo>
                <a:lnTo>
                  <a:pt x="273428" y="48972"/>
                </a:lnTo>
                <a:lnTo>
                  <a:pt x="266824" y="53539"/>
                </a:lnTo>
                <a:lnTo>
                  <a:pt x="260258" y="58218"/>
                </a:lnTo>
                <a:lnTo>
                  <a:pt x="253786" y="62986"/>
                </a:lnTo>
                <a:lnTo>
                  <a:pt x="247463" y="67823"/>
                </a:lnTo>
                <a:lnTo>
                  <a:pt x="248146" y="62921"/>
                </a:lnTo>
                <a:lnTo>
                  <a:pt x="236916" y="25553"/>
                </a:lnTo>
                <a:lnTo>
                  <a:pt x="219855" y="17674"/>
                </a:lnTo>
                <a:lnTo>
                  <a:pt x="215665" y="18091"/>
                </a:lnTo>
                <a:lnTo>
                  <a:pt x="180873" y="39232"/>
                </a:lnTo>
                <a:lnTo>
                  <a:pt x="153445" y="71982"/>
                </a:lnTo>
                <a:lnTo>
                  <a:pt x="153794" y="78336"/>
                </a:lnTo>
                <a:lnTo>
                  <a:pt x="153679" y="84734"/>
                </a:lnTo>
                <a:lnTo>
                  <a:pt x="153341" y="91040"/>
                </a:lnTo>
                <a:lnTo>
                  <a:pt x="150943" y="113918"/>
                </a:lnTo>
                <a:lnTo>
                  <a:pt x="146244" y="136410"/>
                </a:lnTo>
                <a:lnTo>
                  <a:pt x="139304" y="158330"/>
                </a:lnTo>
                <a:lnTo>
                  <a:pt x="130182" y="179494"/>
                </a:lnTo>
                <a:close/>
              </a:path>
            </a:pathLst>
          </a:custGeom>
          <a:solidFill>
            <a:srgbClr val="FFEB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bg object 80"/>
          <p:cNvSpPr/>
          <p:nvPr/>
        </p:nvSpPr>
        <p:spPr>
          <a:xfrm>
            <a:off x="5132892" y="15637228"/>
            <a:ext cx="422909" cy="471170"/>
          </a:xfrm>
          <a:custGeom>
            <a:avLst/>
            <a:gdLst/>
            <a:ahLst/>
            <a:cxnLst/>
            <a:rect l="l" t="t" r="r" b="b"/>
            <a:pathLst>
              <a:path w="422910" h="471169">
                <a:moveTo>
                  <a:pt x="240122" y="471048"/>
                </a:moveTo>
                <a:lnTo>
                  <a:pt x="213492" y="397468"/>
                </a:lnTo>
                <a:lnTo>
                  <a:pt x="187429" y="340799"/>
                </a:lnTo>
                <a:lnTo>
                  <a:pt x="159287" y="302257"/>
                </a:lnTo>
                <a:lnTo>
                  <a:pt x="118883" y="283702"/>
                </a:lnTo>
                <a:lnTo>
                  <a:pt x="65845" y="271001"/>
                </a:lnTo>
                <a:lnTo>
                  <a:pt x="19701" y="263708"/>
                </a:lnTo>
                <a:lnTo>
                  <a:pt x="0" y="261379"/>
                </a:lnTo>
                <a:lnTo>
                  <a:pt x="18557" y="254360"/>
                </a:lnTo>
                <a:lnTo>
                  <a:pt x="61583" y="236158"/>
                </a:lnTo>
                <a:lnTo>
                  <a:pt x="109995" y="211047"/>
                </a:lnTo>
                <a:lnTo>
                  <a:pt x="144734" y="183299"/>
                </a:lnTo>
                <a:lnTo>
                  <a:pt x="162755" y="139110"/>
                </a:lnTo>
                <a:lnTo>
                  <a:pt x="174389" y="77828"/>
                </a:lnTo>
                <a:lnTo>
                  <a:pt x="180636" y="23457"/>
                </a:lnTo>
                <a:lnTo>
                  <a:pt x="182497" y="0"/>
                </a:lnTo>
                <a:lnTo>
                  <a:pt x="189957" y="22317"/>
                </a:lnTo>
                <a:lnTo>
                  <a:pt x="209126" y="73579"/>
                </a:lnTo>
                <a:lnTo>
                  <a:pt x="235190" y="130249"/>
                </a:lnTo>
                <a:lnTo>
                  <a:pt x="263331" y="168790"/>
                </a:lnTo>
                <a:lnTo>
                  <a:pt x="303735" y="187346"/>
                </a:lnTo>
                <a:lnTo>
                  <a:pt x="356773" y="200047"/>
                </a:lnTo>
                <a:lnTo>
                  <a:pt x="402917" y="207340"/>
                </a:lnTo>
                <a:lnTo>
                  <a:pt x="422639" y="209671"/>
                </a:lnTo>
                <a:lnTo>
                  <a:pt x="404061" y="216688"/>
                </a:lnTo>
                <a:lnTo>
                  <a:pt x="361035" y="234890"/>
                </a:lnTo>
                <a:lnTo>
                  <a:pt x="312622" y="260001"/>
                </a:lnTo>
                <a:lnTo>
                  <a:pt x="277885" y="287749"/>
                </a:lnTo>
                <a:lnTo>
                  <a:pt x="259864" y="331938"/>
                </a:lnTo>
                <a:lnTo>
                  <a:pt x="248229" y="393219"/>
                </a:lnTo>
                <a:lnTo>
                  <a:pt x="241982" y="447590"/>
                </a:lnTo>
                <a:lnTo>
                  <a:pt x="240122" y="471048"/>
                </a:lnTo>
                <a:close/>
              </a:path>
            </a:pathLst>
          </a:custGeom>
          <a:solidFill>
            <a:srgbClr val="FFD5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1" name="bg object 81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5417291" y="15615811"/>
            <a:ext cx="169444" cy="188844"/>
          </a:xfrm>
          <a:prstGeom prst="rect">
            <a:avLst/>
          </a:prstGeom>
        </p:spPr>
      </p:pic>
      <p:pic>
        <p:nvPicPr>
          <p:cNvPr id="82" name="bg object 82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5450977" y="15922469"/>
            <a:ext cx="118856" cy="132462"/>
          </a:xfrm>
          <a:prstGeom prst="rect">
            <a:avLst/>
          </a:prstGeom>
        </p:spPr>
      </p:pic>
      <p:sp>
        <p:nvSpPr>
          <p:cNvPr id="83" name="bg object 83"/>
          <p:cNvSpPr/>
          <p:nvPr/>
        </p:nvSpPr>
        <p:spPr>
          <a:xfrm>
            <a:off x="5202951" y="15814008"/>
            <a:ext cx="281940" cy="169545"/>
          </a:xfrm>
          <a:custGeom>
            <a:avLst/>
            <a:gdLst/>
            <a:ahLst/>
            <a:cxnLst/>
            <a:rect l="l" t="t" r="r" b="b"/>
            <a:pathLst>
              <a:path w="281939" h="169544">
                <a:moveTo>
                  <a:pt x="120187" y="169341"/>
                </a:moveTo>
                <a:lnTo>
                  <a:pt x="116263" y="161790"/>
                </a:lnTo>
                <a:lnTo>
                  <a:pt x="112264" y="154716"/>
                </a:lnTo>
                <a:lnTo>
                  <a:pt x="108247" y="148418"/>
                </a:lnTo>
                <a:lnTo>
                  <a:pt x="111983" y="142744"/>
                </a:lnTo>
                <a:lnTo>
                  <a:pt x="129833" y="105722"/>
                </a:lnTo>
                <a:lnTo>
                  <a:pt x="132932" y="96906"/>
                </a:lnTo>
                <a:lnTo>
                  <a:pt x="124888" y="107921"/>
                </a:lnTo>
                <a:lnTo>
                  <a:pt x="117475" y="119328"/>
                </a:lnTo>
                <a:lnTo>
                  <a:pt x="110769" y="131118"/>
                </a:lnTo>
                <a:lnTo>
                  <a:pt x="104846" y="143277"/>
                </a:lnTo>
                <a:lnTo>
                  <a:pt x="99591" y="135648"/>
                </a:lnTo>
                <a:lnTo>
                  <a:pt x="94339" y="129487"/>
                </a:lnTo>
                <a:lnTo>
                  <a:pt x="88789" y="125133"/>
                </a:lnTo>
                <a:lnTo>
                  <a:pt x="87862" y="124452"/>
                </a:lnTo>
                <a:lnTo>
                  <a:pt x="94414" y="112142"/>
                </a:lnTo>
                <a:lnTo>
                  <a:pt x="117870" y="77559"/>
                </a:lnTo>
                <a:lnTo>
                  <a:pt x="140462" y="52006"/>
                </a:lnTo>
                <a:lnTo>
                  <a:pt x="139625" y="43892"/>
                </a:lnTo>
                <a:lnTo>
                  <a:pt x="111874" y="18212"/>
                </a:lnTo>
                <a:lnTo>
                  <a:pt x="103378" y="20119"/>
                </a:lnTo>
                <a:lnTo>
                  <a:pt x="69802" y="41838"/>
                </a:lnTo>
                <a:lnTo>
                  <a:pt x="39387" y="71337"/>
                </a:lnTo>
                <a:lnTo>
                  <a:pt x="16565" y="98472"/>
                </a:lnTo>
                <a:lnTo>
                  <a:pt x="11021" y="97236"/>
                </a:lnTo>
                <a:lnTo>
                  <a:pt x="5470" y="96089"/>
                </a:lnTo>
                <a:lnTo>
                  <a:pt x="0" y="95027"/>
                </a:lnTo>
                <a:lnTo>
                  <a:pt x="10316" y="81190"/>
                </a:lnTo>
                <a:lnTo>
                  <a:pt x="44685" y="42649"/>
                </a:lnTo>
                <a:lnTo>
                  <a:pt x="82318" y="11285"/>
                </a:lnTo>
                <a:lnTo>
                  <a:pt x="117179" y="0"/>
                </a:lnTo>
                <a:lnTo>
                  <a:pt x="129513" y="2425"/>
                </a:lnTo>
                <a:lnTo>
                  <a:pt x="157410" y="34266"/>
                </a:lnTo>
                <a:lnTo>
                  <a:pt x="157661" y="35217"/>
                </a:lnTo>
                <a:lnTo>
                  <a:pt x="163796" y="29678"/>
                </a:lnTo>
                <a:lnTo>
                  <a:pt x="196086" y="7257"/>
                </a:lnTo>
                <a:lnTo>
                  <a:pt x="209749" y="1620"/>
                </a:lnTo>
                <a:lnTo>
                  <a:pt x="223147" y="7042"/>
                </a:lnTo>
                <a:lnTo>
                  <a:pt x="238118" y="11908"/>
                </a:lnTo>
                <a:lnTo>
                  <a:pt x="254107" y="16232"/>
                </a:lnTo>
                <a:lnTo>
                  <a:pt x="270559" y="20026"/>
                </a:lnTo>
                <a:lnTo>
                  <a:pt x="276080" y="29754"/>
                </a:lnTo>
                <a:lnTo>
                  <a:pt x="279696" y="40245"/>
                </a:lnTo>
                <a:lnTo>
                  <a:pt x="281552" y="51218"/>
                </a:lnTo>
                <a:lnTo>
                  <a:pt x="281795" y="62391"/>
                </a:lnTo>
                <a:lnTo>
                  <a:pt x="274567" y="65889"/>
                </a:lnTo>
                <a:lnTo>
                  <a:pt x="267360" y="69502"/>
                </a:lnTo>
                <a:lnTo>
                  <a:pt x="260232" y="73219"/>
                </a:lnTo>
                <a:lnTo>
                  <a:pt x="253241" y="77026"/>
                </a:lnTo>
                <a:lnTo>
                  <a:pt x="254669" y="72287"/>
                </a:lnTo>
                <a:lnTo>
                  <a:pt x="255696" y="67453"/>
                </a:lnTo>
                <a:lnTo>
                  <a:pt x="256741" y="57625"/>
                </a:lnTo>
                <a:lnTo>
                  <a:pt x="256380" y="51110"/>
                </a:lnTo>
                <a:lnTo>
                  <a:pt x="229465" y="22997"/>
                </a:lnTo>
                <a:lnTo>
                  <a:pt x="218270" y="24476"/>
                </a:lnTo>
                <a:lnTo>
                  <a:pt x="184401" y="44294"/>
                </a:lnTo>
                <a:lnTo>
                  <a:pt x="159069" y="73015"/>
                </a:lnTo>
                <a:lnTo>
                  <a:pt x="157971" y="79318"/>
                </a:lnTo>
                <a:lnTo>
                  <a:pt x="156669" y="85498"/>
                </a:lnTo>
                <a:lnTo>
                  <a:pt x="150782" y="107736"/>
                </a:lnTo>
                <a:lnTo>
                  <a:pt x="142681" y="129238"/>
                </a:lnTo>
                <a:lnTo>
                  <a:pt x="132454" y="149830"/>
                </a:lnTo>
                <a:lnTo>
                  <a:pt x="120187" y="169341"/>
                </a:lnTo>
                <a:close/>
              </a:path>
            </a:pathLst>
          </a:custGeom>
          <a:solidFill>
            <a:srgbClr val="FFEBC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4" name="bg object 84"/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5499117" y="6639698"/>
            <a:ext cx="2091529" cy="1968184"/>
          </a:xfrm>
          <a:prstGeom prst="rect">
            <a:avLst/>
          </a:prstGeom>
        </p:spPr>
      </p:pic>
      <p:pic>
        <p:nvPicPr>
          <p:cNvPr id="85" name="bg object 85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6199418" y="12786528"/>
            <a:ext cx="1781591" cy="1789130"/>
          </a:xfrm>
          <a:prstGeom prst="rect">
            <a:avLst/>
          </a:prstGeom>
        </p:spPr>
      </p:pic>
      <p:pic>
        <p:nvPicPr>
          <p:cNvPr id="86" name="bg object 86"/>
          <p:cNvPicPr/>
          <p:nvPr/>
        </p:nvPicPr>
        <p:blipFill>
          <a:blip r:embed="rId34" cstate="print"/>
          <a:stretch>
            <a:fillRect/>
          </a:stretch>
        </p:blipFill>
        <p:spPr>
          <a:xfrm>
            <a:off x="12880726" y="15801058"/>
            <a:ext cx="1330946" cy="2990988"/>
          </a:xfrm>
          <a:prstGeom prst="rect">
            <a:avLst/>
          </a:prstGeom>
        </p:spPr>
      </p:pic>
      <p:sp>
        <p:nvSpPr>
          <p:cNvPr id="87" name="bg object 87"/>
          <p:cNvSpPr/>
          <p:nvPr/>
        </p:nvSpPr>
        <p:spPr>
          <a:xfrm>
            <a:off x="10062972" y="17221262"/>
            <a:ext cx="1503680" cy="1336040"/>
          </a:xfrm>
          <a:custGeom>
            <a:avLst/>
            <a:gdLst/>
            <a:ahLst/>
            <a:cxnLst/>
            <a:rect l="l" t="t" r="r" b="b"/>
            <a:pathLst>
              <a:path w="1503679" h="1336040">
                <a:moveTo>
                  <a:pt x="727468" y="1117257"/>
                </a:moveTo>
                <a:lnTo>
                  <a:pt x="678967" y="1117257"/>
                </a:lnTo>
                <a:lnTo>
                  <a:pt x="678967" y="1104544"/>
                </a:lnTo>
                <a:lnTo>
                  <a:pt x="678967" y="1068959"/>
                </a:lnTo>
                <a:lnTo>
                  <a:pt x="630466" y="1068959"/>
                </a:lnTo>
                <a:lnTo>
                  <a:pt x="630466" y="1104544"/>
                </a:lnTo>
                <a:lnTo>
                  <a:pt x="581977" y="1104544"/>
                </a:lnTo>
                <a:lnTo>
                  <a:pt x="581977" y="1068959"/>
                </a:lnTo>
                <a:lnTo>
                  <a:pt x="581977" y="1058786"/>
                </a:lnTo>
                <a:lnTo>
                  <a:pt x="581977" y="1056246"/>
                </a:lnTo>
                <a:lnTo>
                  <a:pt x="533476" y="1056246"/>
                </a:lnTo>
                <a:lnTo>
                  <a:pt x="533476" y="1225296"/>
                </a:lnTo>
                <a:lnTo>
                  <a:pt x="484974" y="1225296"/>
                </a:lnTo>
                <a:lnTo>
                  <a:pt x="484974" y="1231646"/>
                </a:lnTo>
                <a:lnTo>
                  <a:pt x="484974" y="1241818"/>
                </a:lnTo>
                <a:lnTo>
                  <a:pt x="484974" y="1263421"/>
                </a:lnTo>
                <a:lnTo>
                  <a:pt x="436486" y="1263421"/>
                </a:lnTo>
                <a:lnTo>
                  <a:pt x="436486" y="1241818"/>
                </a:lnTo>
                <a:lnTo>
                  <a:pt x="436486" y="1231646"/>
                </a:lnTo>
                <a:lnTo>
                  <a:pt x="387985" y="1231646"/>
                </a:lnTo>
                <a:lnTo>
                  <a:pt x="387985" y="1056246"/>
                </a:lnTo>
                <a:lnTo>
                  <a:pt x="339483" y="1056246"/>
                </a:lnTo>
                <a:lnTo>
                  <a:pt x="339483" y="1020660"/>
                </a:lnTo>
                <a:lnTo>
                  <a:pt x="290982" y="1020660"/>
                </a:lnTo>
                <a:lnTo>
                  <a:pt x="290982" y="997775"/>
                </a:lnTo>
                <a:lnTo>
                  <a:pt x="242493" y="997775"/>
                </a:lnTo>
                <a:lnTo>
                  <a:pt x="242493" y="957097"/>
                </a:lnTo>
                <a:lnTo>
                  <a:pt x="193992" y="957097"/>
                </a:lnTo>
                <a:lnTo>
                  <a:pt x="193992" y="997775"/>
                </a:lnTo>
                <a:lnTo>
                  <a:pt x="193992" y="1020660"/>
                </a:lnTo>
                <a:lnTo>
                  <a:pt x="193992" y="1056246"/>
                </a:lnTo>
                <a:lnTo>
                  <a:pt x="193992" y="1058786"/>
                </a:lnTo>
                <a:lnTo>
                  <a:pt x="145491" y="1058786"/>
                </a:lnTo>
                <a:lnTo>
                  <a:pt x="145491" y="1068959"/>
                </a:lnTo>
                <a:lnTo>
                  <a:pt x="145491" y="1104544"/>
                </a:lnTo>
                <a:lnTo>
                  <a:pt x="145491" y="1117257"/>
                </a:lnTo>
                <a:lnTo>
                  <a:pt x="145491" y="1154112"/>
                </a:lnTo>
                <a:lnTo>
                  <a:pt x="97002" y="1154112"/>
                </a:lnTo>
                <a:lnTo>
                  <a:pt x="97002" y="1225296"/>
                </a:lnTo>
                <a:lnTo>
                  <a:pt x="97002" y="1231646"/>
                </a:lnTo>
                <a:lnTo>
                  <a:pt x="97002" y="1241818"/>
                </a:lnTo>
                <a:lnTo>
                  <a:pt x="48501" y="1241818"/>
                </a:lnTo>
                <a:lnTo>
                  <a:pt x="48501" y="1263421"/>
                </a:lnTo>
                <a:lnTo>
                  <a:pt x="0" y="1263421"/>
                </a:lnTo>
                <a:lnTo>
                  <a:pt x="0" y="1335874"/>
                </a:lnTo>
                <a:lnTo>
                  <a:pt x="727468" y="1335874"/>
                </a:lnTo>
                <a:lnTo>
                  <a:pt x="727468" y="1263421"/>
                </a:lnTo>
                <a:lnTo>
                  <a:pt x="727468" y="1241818"/>
                </a:lnTo>
                <a:lnTo>
                  <a:pt x="727468" y="1231646"/>
                </a:lnTo>
                <a:lnTo>
                  <a:pt x="727468" y="1225296"/>
                </a:lnTo>
                <a:lnTo>
                  <a:pt x="727468" y="1154112"/>
                </a:lnTo>
                <a:lnTo>
                  <a:pt x="727468" y="1117257"/>
                </a:lnTo>
                <a:close/>
              </a:path>
              <a:path w="1503679" h="1336040">
                <a:moveTo>
                  <a:pt x="1503426" y="1102004"/>
                </a:moveTo>
                <a:lnTo>
                  <a:pt x="1454937" y="1102004"/>
                </a:lnTo>
                <a:lnTo>
                  <a:pt x="1454937" y="1119797"/>
                </a:lnTo>
                <a:lnTo>
                  <a:pt x="1454937" y="1127429"/>
                </a:lnTo>
                <a:lnTo>
                  <a:pt x="1454937" y="1155382"/>
                </a:lnTo>
                <a:lnTo>
                  <a:pt x="1454937" y="1185887"/>
                </a:lnTo>
                <a:lnTo>
                  <a:pt x="1454937" y="1203693"/>
                </a:lnTo>
                <a:lnTo>
                  <a:pt x="1454937" y="1218946"/>
                </a:lnTo>
                <a:lnTo>
                  <a:pt x="1406436" y="1218946"/>
                </a:lnTo>
                <a:lnTo>
                  <a:pt x="1406436" y="1240548"/>
                </a:lnTo>
                <a:lnTo>
                  <a:pt x="1357934" y="1240548"/>
                </a:lnTo>
                <a:lnTo>
                  <a:pt x="1357934" y="1218946"/>
                </a:lnTo>
                <a:lnTo>
                  <a:pt x="1357934" y="1203693"/>
                </a:lnTo>
                <a:lnTo>
                  <a:pt x="1357934" y="1185887"/>
                </a:lnTo>
                <a:lnTo>
                  <a:pt x="1357934" y="1155382"/>
                </a:lnTo>
                <a:lnTo>
                  <a:pt x="1309433" y="1155382"/>
                </a:lnTo>
                <a:lnTo>
                  <a:pt x="1309433" y="1127429"/>
                </a:lnTo>
                <a:lnTo>
                  <a:pt x="1260944" y="1127429"/>
                </a:lnTo>
                <a:lnTo>
                  <a:pt x="1260944" y="1119797"/>
                </a:lnTo>
                <a:lnTo>
                  <a:pt x="1260944" y="1102004"/>
                </a:lnTo>
                <a:lnTo>
                  <a:pt x="1260944" y="1071499"/>
                </a:lnTo>
                <a:lnTo>
                  <a:pt x="1212443" y="1071499"/>
                </a:lnTo>
                <a:lnTo>
                  <a:pt x="1212443" y="1037183"/>
                </a:lnTo>
                <a:lnTo>
                  <a:pt x="1163942" y="1037183"/>
                </a:lnTo>
                <a:lnTo>
                  <a:pt x="1163942" y="990155"/>
                </a:lnTo>
                <a:lnTo>
                  <a:pt x="1115453" y="990155"/>
                </a:lnTo>
                <a:lnTo>
                  <a:pt x="1115453" y="1037183"/>
                </a:lnTo>
                <a:lnTo>
                  <a:pt x="1066952" y="1037183"/>
                </a:lnTo>
                <a:lnTo>
                  <a:pt x="1066952" y="1203693"/>
                </a:lnTo>
                <a:lnTo>
                  <a:pt x="1018451" y="1203693"/>
                </a:lnTo>
                <a:lnTo>
                  <a:pt x="1018451" y="1185887"/>
                </a:lnTo>
                <a:lnTo>
                  <a:pt x="1018451" y="1155382"/>
                </a:lnTo>
                <a:lnTo>
                  <a:pt x="1018451" y="1127429"/>
                </a:lnTo>
                <a:lnTo>
                  <a:pt x="1018451" y="1119797"/>
                </a:lnTo>
                <a:lnTo>
                  <a:pt x="969949" y="1119797"/>
                </a:lnTo>
                <a:lnTo>
                  <a:pt x="969949" y="1127429"/>
                </a:lnTo>
                <a:lnTo>
                  <a:pt x="969949" y="1155382"/>
                </a:lnTo>
                <a:lnTo>
                  <a:pt x="969949" y="1185887"/>
                </a:lnTo>
                <a:lnTo>
                  <a:pt x="921461" y="1185887"/>
                </a:lnTo>
                <a:lnTo>
                  <a:pt x="921461" y="1203693"/>
                </a:lnTo>
                <a:lnTo>
                  <a:pt x="921461" y="1218946"/>
                </a:lnTo>
                <a:lnTo>
                  <a:pt x="921461" y="1240548"/>
                </a:lnTo>
                <a:lnTo>
                  <a:pt x="921461" y="1335874"/>
                </a:lnTo>
                <a:lnTo>
                  <a:pt x="1503426" y="1335874"/>
                </a:lnTo>
                <a:lnTo>
                  <a:pt x="1503426" y="1119797"/>
                </a:lnTo>
                <a:lnTo>
                  <a:pt x="1503426" y="1102004"/>
                </a:lnTo>
                <a:close/>
              </a:path>
              <a:path w="1503679" h="1336040">
                <a:moveTo>
                  <a:pt x="1503426" y="0"/>
                </a:moveTo>
                <a:lnTo>
                  <a:pt x="1309319" y="62903"/>
                </a:lnTo>
                <a:lnTo>
                  <a:pt x="1373085" y="88049"/>
                </a:lnTo>
                <a:lnTo>
                  <a:pt x="1205052" y="257098"/>
                </a:lnTo>
                <a:lnTo>
                  <a:pt x="1148181" y="257098"/>
                </a:lnTo>
                <a:lnTo>
                  <a:pt x="1072896" y="329476"/>
                </a:lnTo>
                <a:lnTo>
                  <a:pt x="1018209" y="329476"/>
                </a:lnTo>
                <a:lnTo>
                  <a:pt x="853554" y="486384"/>
                </a:lnTo>
                <a:lnTo>
                  <a:pt x="673760" y="338226"/>
                </a:lnTo>
                <a:lnTo>
                  <a:pt x="610704" y="386918"/>
                </a:lnTo>
                <a:lnTo>
                  <a:pt x="538810" y="338226"/>
                </a:lnTo>
                <a:lnTo>
                  <a:pt x="411378" y="443877"/>
                </a:lnTo>
                <a:lnTo>
                  <a:pt x="262013" y="367487"/>
                </a:lnTo>
                <a:lnTo>
                  <a:pt x="0" y="572376"/>
                </a:lnTo>
                <a:lnTo>
                  <a:pt x="0" y="654227"/>
                </a:lnTo>
                <a:lnTo>
                  <a:pt x="268922" y="443877"/>
                </a:lnTo>
                <a:lnTo>
                  <a:pt x="420230" y="519303"/>
                </a:lnTo>
                <a:lnTo>
                  <a:pt x="541845" y="418503"/>
                </a:lnTo>
                <a:lnTo>
                  <a:pt x="613740" y="466229"/>
                </a:lnTo>
                <a:lnTo>
                  <a:pt x="672426" y="420928"/>
                </a:lnTo>
                <a:lnTo>
                  <a:pt x="853681" y="571398"/>
                </a:lnTo>
                <a:lnTo>
                  <a:pt x="1037856" y="395909"/>
                </a:lnTo>
                <a:lnTo>
                  <a:pt x="1092657" y="395909"/>
                </a:lnTo>
                <a:lnTo>
                  <a:pt x="1167828" y="323532"/>
                </a:lnTo>
                <a:lnTo>
                  <a:pt x="1224686" y="323532"/>
                </a:lnTo>
                <a:lnTo>
                  <a:pt x="1417472" y="129578"/>
                </a:lnTo>
                <a:lnTo>
                  <a:pt x="1445348" y="195884"/>
                </a:lnTo>
                <a:lnTo>
                  <a:pt x="1503426" y="0"/>
                </a:lnTo>
                <a:close/>
              </a:path>
            </a:pathLst>
          </a:custGeom>
          <a:solidFill>
            <a:srgbClr val="E15C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bg object 88"/>
          <p:cNvSpPr/>
          <p:nvPr/>
        </p:nvSpPr>
        <p:spPr>
          <a:xfrm>
            <a:off x="10111474" y="18211659"/>
            <a:ext cx="1406525" cy="346075"/>
          </a:xfrm>
          <a:custGeom>
            <a:avLst/>
            <a:gdLst/>
            <a:ahLst/>
            <a:cxnLst/>
            <a:rect l="l" t="t" r="r" b="b"/>
            <a:pathLst>
              <a:path w="1406525" h="346075">
                <a:moveTo>
                  <a:pt x="48501" y="251879"/>
                </a:moveTo>
                <a:lnTo>
                  <a:pt x="0" y="251879"/>
                </a:lnTo>
                <a:lnTo>
                  <a:pt x="0" y="345503"/>
                </a:lnTo>
                <a:lnTo>
                  <a:pt x="48501" y="345503"/>
                </a:lnTo>
                <a:lnTo>
                  <a:pt x="48501" y="251879"/>
                </a:lnTo>
                <a:close/>
              </a:path>
              <a:path w="1406525" h="346075">
                <a:moveTo>
                  <a:pt x="145491" y="68491"/>
                </a:moveTo>
                <a:lnTo>
                  <a:pt x="96989" y="68491"/>
                </a:lnTo>
                <a:lnTo>
                  <a:pt x="96989" y="345503"/>
                </a:lnTo>
                <a:lnTo>
                  <a:pt x="145491" y="345503"/>
                </a:lnTo>
                <a:lnTo>
                  <a:pt x="145491" y="68491"/>
                </a:lnTo>
                <a:close/>
              </a:path>
              <a:path w="1406525" h="346075">
                <a:moveTo>
                  <a:pt x="242481" y="6794"/>
                </a:moveTo>
                <a:lnTo>
                  <a:pt x="193992" y="6794"/>
                </a:lnTo>
                <a:lnTo>
                  <a:pt x="193992" y="345503"/>
                </a:lnTo>
                <a:lnTo>
                  <a:pt x="242481" y="345503"/>
                </a:lnTo>
                <a:lnTo>
                  <a:pt x="242481" y="6794"/>
                </a:lnTo>
                <a:close/>
              </a:path>
              <a:path w="1406525" h="346075">
                <a:moveTo>
                  <a:pt x="339483" y="65455"/>
                </a:moveTo>
                <a:lnTo>
                  <a:pt x="290982" y="65455"/>
                </a:lnTo>
                <a:lnTo>
                  <a:pt x="290982" y="345503"/>
                </a:lnTo>
                <a:lnTo>
                  <a:pt x="339483" y="345503"/>
                </a:lnTo>
                <a:lnTo>
                  <a:pt x="339483" y="65455"/>
                </a:lnTo>
                <a:close/>
              </a:path>
              <a:path w="1406525" h="346075">
                <a:moveTo>
                  <a:pt x="436473" y="272643"/>
                </a:moveTo>
                <a:lnTo>
                  <a:pt x="387985" y="272643"/>
                </a:lnTo>
                <a:lnTo>
                  <a:pt x="387985" y="345503"/>
                </a:lnTo>
                <a:lnTo>
                  <a:pt x="436473" y="345503"/>
                </a:lnTo>
                <a:lnTo>
                  <a:pt x="436473" y="272643"/>
                </a:lnTo>
                <a:close/>
              </a:path>
              <a:path w="1406525" h="346075">
                <a:moveTo>
                  <a:pt x="533476" y="65455"/>
                </a:moveTo>
                <a:lnTo>
                  <a:pt x="484974" y="65455"/>
                </a:lnTo>
                <a:lnTo>
                  <a:pt x="484974" y="345503"/>
                </a:lnTo>
                <a:lnTo>
                  <a:pt x="533476" y="345503"/>
                </a:lnTo>
                <a:lnTo>
                  <a:pt x="533476" y="65455"/>
                </a:lnTo>
                <a:close/>
              </a:path>
              <a:path w="1406525" h="346075">
                <a:moveTo>
                  <a:pt x="630466" y="78816"/>
                </a:moveTo>
                <a:lnTo>
                  <a:pt x="581964" y="78816"/>
                </a:lnTo>
                <a:lnTo>
                  <a:pt x="581964" y="345503"/>
                </a:lnTo>
                <a:lnTo>
                  <a:pt x="630466" y="345503"/>
                </a:lnTo>
                <a:lnTo>
                  <a:pt x="630466" y="78816"/>
                </a:lnTo>
                <a:close/>
              </a:path>
              <a:path w="1406525" h="346075">
                <a:moveTo>
                  <a:pt x="921448" y="195516"/>
                </a:moveTo>
                <a:lnTo>
                  <a:pt x="872959" y="195516"/>
                </a:lnTo>
                <a:lnTo>
                  <a:pt x="872959" y="345503"/>
                </a:lnTo>
                <a:lnTo>
                  <a:pt x="921448" y="345503"/>
                </a:lnTo>
                <a:lnTo>
                  <a:pt x="921448" y="195516"/>
                </a:lnTo>
                <a:close/>
              </a:path>
              <a:path w="1406525" h="346075">
                <a:moveTo>
                  <a:pt x="1018451" y="213614"/>
                </a:moveTo>
                <a:lnTo>
                  <a:pt x="969949" y="213614"/>
                </a:lnTo>
                <a:lnTo>
                  <a:pt x="969949" y="345503"/>
                </a:lnTo>
                <a:lnTo>
                  <a:pt x="1018451" y="345503"/>
                </a:lnTo>
                <a:lnTo>
                  <a:pt x="1018451" y="213614"/>
                </a:lnTo>
                <a:close/>
              </a:path>
              <a:path w="1406525" h="346075">
                <a:moveTo>
                  <a:pt x="1115441" y="0"/>
                </a:moveTo>
                <a:lnTo>
                  <a:pt x="1066952" y="0"/>
                </a:lnTo>
                <a:lnTo>
                  <a:pt x="1066952" y="345503"/>
                </a:lnTo>
                <a:lnTo>
                  <a:pt x="1115441" y="345503"/>
                </a:lnTo>
                <a:lnTo>
                  <a:pt x="1115441" y="0"/>
                </a:lnTo>
                <a:close/>
              </a:path>
              <a:path w="1406525" h="346075">
                <a:moveTo>
                  <a:pt x="1212443" y="80759"/>
                </a:moveTo>
                <a:lnTo>
                  <a:pt x="1163942" y="80759"/>
                </a:lnTo>
                <a:lnTo>
                  <a:pt x="1163942" y="345503"/>
                </a:lnTo>
                <a:lnTo>
                  <a:pt x="1212443" y="345503"/>
                </a:lnTo>
                <a:lnTo>
                  <a:pt x="1212443" y="80759"/>
                </a:lnTo>
                <a:close/>
              </a:path>
              <a:path w="1406525" h="346075">
                <a:moveTo>
                  <a:pt x="1309433" y="165163"/>
                </a:moveTo>
                <a:lnTo>
                  <a:pt x="1260932" y="165163"/>
                </a:lnTo>
                <a:lnTo>
                  <a:pt x="1260932" y="345503"/>
                </a:lnTo>
                <a:lnTo>
                  <a:pt x="1309433" y="345503"/>
                </a:lnTo>
                <a:lnTo>
                  <a:pt x="1309433" y="165163"/>
                </a:lnTo>
                <a:close/>
              </a:path>
              <a:path w="1406525" h="346075">
                <a:moveTo>
                  <a:pt x="1406436" y="228917"/>
                </a:moveTo>
                <a:lnTo>
                  <a:pt x="1357934" y="228917"/>
                </a:lnTo>
                <a:lnTo>
                  <a:pt x="1357934" y="345503"/>
                </a:lnTo>
                <a:lnTo>
                  <a:pt x="1406436" y="345503"/>
                </a:lnTo>
                <a:lnTo>
                  <a:pt x="1406436" y="228917"/>
                </a:lnTo>
                <a:close/>
              </a:path>
            </a:pathLst>
          </a:custGeom>
          <a:solidFill>
            <a:srgbClr val="8BCB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bg object 89"/>
          <p:cNvSpPr/>
          <p:nvPr/>
        </p:nvSpPr>
        <p:spPr>
          <a:xfrm>
            <a:off x="10062979" y="17221252"/>
            <a:ext cx="1503680" cy="654685"/>
          </a:xfrm>
          <a:custGeom>
            <a:avLst/>
            <a:gdLst/>
            <a:ahLst/>
            <a:cxnLst/>
            <a:rect l="l" t="t" r="r" b="b"/>
            <a:pathLst>
              <a:path w="1503679" h="654684">
                <a:moveTo>
                  <a:pt x="0" y="654231"/>
                </a:moveTo>
                <a:lnTo>
                  <a:pt x="0" y="572376"/>
                </a:lnTo>
                <a:lnTo>
                  <a:pt x="262008" y="367496"/>
                </a:lnTo>
                <a:lnTo>
                  <a:pt x="411381" y="443886"/>
                </a:lnTo>
                <a:lnTo>
                  <a:pt x="538809" y="338227"/>
                </a:lnTo>
                <a:lnTo>
                  <a:pt x="610707" y="386927"/>
                </a:lnTo>
                <a:lnTo>
                  <a:pt x="673754" y="338227"/>
                </a:lnTo>
                <a:lnTo>
                  <a:pt x="853559" y="486392"/>
                </a:lnTo>
                <a:lnTo>
                  <a:pt x="1018208" y="329483"/>
                </a:lnTo>
                <a:lnTo>
                  <a:pt x="1072890" y="329483"/>
                </a:lnTo>
                <a:lnTo>
                  <a:pt x="1148182" y="257101"/>
                </a:lnTo>
                <a:lnTo>
                  <a:pt x="1205046" y="257101"/>
                </a:lnTo>
                <a:lnTo>
                  <a:pt x="1373090" y="88048"/>
                </a:lnTo>
                <a:lnTo>
                  <a:pt x="1309316" y="62909"/>
                </a:lnTo>
                <a:lnTo>
                  <a:pt x="1503428" y="0"/>
                </a:lnTo>
                <a:lnTo>
                  <a:pt x="1445352" y="195892"/>
                </a:lnTo>
                <a:lnTo>
                  <a:pt x="1417466" y="129583"/>
                </a:lnTo>
                <a:lnTo>
                  <a:pt x="1224687" y="323532"/>
                </a:lnTo>
                <a:lnTo>
                  <a:pt x="1167824" y="323532"/>
                </a:lnTo>
                <a:lnTo>
                  <a:pt x="1092652" y="395914"/>
                </a:lnTo>
                <a:lnTo>
                  <a:pt x="1037850" y="395914"/>
                </a:lnTo>
                <a:lnTo>
                  <a:pt x="853680" y="571404"/>
                </a:lnTo>
                <a:lnTo>
                  <a:pt x="672420" y="420932"/>
                </a:lnTo>
                <a:lnTo>
                  <a:pt x="613738" y="466232"/>
                </a:lnTo>
                <a:lnTo>
                  <a:pt x="541840" y="418503"/>
                </a:lnTo>
                <a:lnTo>
                  <a:pt x="420232" y="519304"/>
                </a:lnTo>
                <a:lnTo>
                  <a:pt x="268919" y="443886"/>
                </a:lnTo>
                <a:lnTo>
                  <a:pt x="0" y="654231"/>
                </a:lnTo>
                <a:close/>
              </a:path>
            </a:pathLst>
          </a:custGeom>
          <a:solidFill>
            <a:srgbClr val="FFBF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bg object 90"/>
          <p:cNvSpPr/>
          <p:nvPr/>
        </p:nvSpPr>
        <p:spPr>
          <a:xfrm>
            <a:off x="10049351" y="17633987"/>
            <a:ext cx="1530985" cy="1105535"/>
          </a:xfrm>
          <a:custGeom>
            <a:avLst/>
            <a:gdLst/>
            <a:ahLst/>
            <a:cxnLst/>
            <a:rect l="l" t="t" r="r" b="b"/>
            <a:pathLst>
              <a:path w="1530984" h="1105534">
                <a:moveTo>
                  <a:pt x="844090" y="1105343"/>
                </a:moveTo>
                <a:lnTo>
                  <a:pt x="838088" y="1105343"/>
                </a:lnTo>
                <a:lnTo>
                  <a:pt x="831965" y="1105307"/>
                </a:lnTo>
                <a:lnTo>
                  <a:pt x="826885" y="1100813"/>
                </a:lnTo>
                <a:lnTo>
                  <a:pt x="748282" y="517543"/>
                </a:lnTo>
                <a:lnTo>
                  <a:pt x="730047" y="557632"/>
                </a:lnTo>
                <a:lnTo>
                  <a:pt x="725004" y="560462"/>
                </a:lnTo>
                <a:lnTo>
                  <a:pt x="714504" y="559211"/>
                </a:lnTo>
                <a:lnTo>
                  <a:pt x="710272" y="555240"/>
                </a:lnTo>
                <a:lnTo>
                  <a:pt x="662041" y="299353"/>
                </a:lnTo>
                <a:lnTo>
                  <a:pt x="640108" y="333115"/>
                </a:lnTo>
                <a:lnTo>
                  <a:pt x="635574" y="335228"/>
                </a:lnTo>
                <a:lnTo>
                  <a:pt x="626408" y="334110"/>
                </a:lnTo>
                <a:lnTo>
                  <a:pt x="622528" y="330977"/>
                </a:lnTo>
                <a:lnTo>
                  <a:pt x="610816" y="297142"/>
                </a:lnTo>
                <a:lnTo>
                  <a:pt x="592484" y="333953"/>
                </a:lnTo>
                <a:lnTo>
                  <a:pt x="587743" y="336612"/>
                </a:lnTo>
                <a:lnTo>
                  <a:pt x="577898" y="335762"/>
                </a:lnTo>
                <a:lnTo>
                  <a:pt x="573703" y="332374"/>
                </a:lnTo>
                <a:lnTo>
                  <a:pt x="549102" y="251964"/>
                </a:lnTo>
                <a:lnTo>
                  <a:pt x="499344" y="481558"/>
                </a:lnTo>
                <a:lnTo>
                  <a:pt x="495500" y="485275"/>
                </a:lnTo>
                <a:lnTo>
                  <a:pt x="485789" y="487023"/>
                </a:lnTo>
                <a:lnTo>
                  <a:pt x="480939" y="484850"/>
                </a:lnTo>
                <a:lnTo>
                  <a:pt x="457078" y="447153"/>
                </a:lnTo>
                <a:lnTo>
                  <a:pt x="449648" y="457211"/>
                </a:lnTo>
                <a:lnTo>
                  <a:pt x="440075" y="466290"/>
                </a:lnTo>
                <a:lnTo>
                  <a:pt x="428286" y="472859"/>
                </a:lnTo>
                <a:lnTo>
                  <a:pt x="414206" y="475389"/>
                </a:lnTo>
                <a:lnTo>
                  <a:pt x="390524" y="465222"/>
                </a:lnTo>
                <a:lnTo>
                  <a:pt x="373203" y="437370"/>
                </a:lnTo>
                <a:lnTo>
                  <a:pt x="359685" y="395810"/>
                </a:lnTo>
                <a:lnTo>
                  <a:pt x="335914" y="295965"/>
                </a:lnTo>
                <a:lnTo>
                  <a:pt x="322040" y="248416"/>
                </a:lnTo>
                <a:lnTo>
                  <a:pt x="304469" y="207493"/>
                </a:lnTo>
                <a:lnTo>
                  <a:pt x="281880" y="178816"/>
                </a:lnTo>
                <a:lnTo>
                  <a:pt x="252951" y="168008"/>
                </a:lnTo>
                <a:lnTo>
                  <a:pt x="220978" y="175613"/>
                </a:lnTo>
                <a:lnTo>
                  <a:pt x="174976" y="230031"/>
                </a:lnTo>
                <a:lnTo>
                  <a:pt x="158780" y="272562"/>
                </a:lnTo>
                <a:lnTo>
                  <a:pt x="145676" y="322452"/>
                </a:lnTo>
                <a:lnTo>
                  <a:pt x="134580" y="377562"/>
                </a:lnTo>
                <a:lnTo>
                  <a:pt x="114189" y="494173"/>
                </a:lnTo>
                <a:lnTo>
                  <a:pt x="102713" y="551218"/>
                </a:lnTo>
                <a:lnTo>
                  <a:pt x="88832" y="604842"/>
                </a:lnTo>
                <a:lnTo>
                  <a:pt x="71401" y="653002"/>
                </a:lnTo>
                <a:lnTo>
                  <a:pt x="49273" y="693657"/>
                </a:lnTo>
                <a:lnTo>
                  <a:pt x="21302" y="724767"/>
                </a:lnTo>
                <a:lnTo>
                  <a:pt x="16125" y="729017"/>
                </a:lnTo>
                <a:lnTo>
                  <a:pt x="8499" y="728252"/>
                </a:lnTo>
                <a:lnTo>
                  <a:pt x="0" y="717881"/>
                </a:lnTo>
                <a:lnTo>
                  <a:pt x="751" y="710217"/>
                </a:lnTo>
                <a:lnTo>
                  <a:pt x="5940" y="705979"/>
                </a:lnTo>
                <a:lnTo>
                  <a:pt x="30899" y="677647"/>
                </a:lnTo>
                <a:lnTo>
                  <a:pt x="50882" y="639597"/>
                </a:lnTo>
                <a:lnTo>
                  <a:pt x="66863" y="593902"/>
                </a:lnTo>
                <a:lnTo>
                  <a:pt x="79814" y="542633"/>
                </a:lnTo>
                <a:lnTo>
                  <a:pt x="90710" y="487860"/>
                </a:lnTo>
                <a:lnTo>
                  <a:pt x="110091" y="376773"/>
                </a:lnTo>
                <a:lnTo>
                  <a:pt x="120475" y="324202"/>
                </a:lnTo>
                <a:lnTo>
                  <a:pt x="132623" y="275486"/>
                </a:lnTo>
                <a:lnTo>
                  <a:pt x="147481" y="232168"/>
                </a:lnTo>
                <a:lnTo>
                  <a:pt x="165997" y="195791"/>
                </a:lnTo>
                <a:lnTo>
                  <a:pt x="217791" y="150030"/>
                </a:lnTo>
                <a:lnTo>
                  <a:pt x="252963" y="143731"/>
                </a:lnTo>
                <a:lnTo>
                  <a:pt x="291494" y="155259"/>
                </a:lnTo>
                <a:lnTo>
                  <a:pt x="320309" y="186130"/>
                </a:lnTo>
                <a:lnTo>
                  <a:pt x="341669" y="230776"/>
                </a:lnTo>
                <a:lnTo>
                  <a:pt x="357835" y="283626"/>
                </a:lnTo>
                <a:lnTo>
                  <a:pt x="380129" y="377661"/>
                </a:lnTo>
                <a:lnTo>
                  <a:pt x="390297" y="413822"/>
                </a:lnTo>
                <a:lnTo>
                  <a:pt x="401638" y="440628"/>
                </a:lnTo>
                <a:lnTo>
                  <a:pt x="414218" y="451112"/>
                </a:lnTo>
                <a:lnTo>
                  <a:pt x="425126" y="447215"/>
                </a:lnTo>
                <a:lnTo>
                  <a:pt x="434075" y="438009"/>
                </a:lnTo>
                <a:lnTo>
                  <a:pt x="440618" y="427221"/>
                </a:lnTo>
                <a:lnTo>
                  <a:pt x="444311" y="418576"/>
                </a:lnTo>
                <a:lnTo>
                  <a:pt x="445802" y="414131"/>
                </a:lnTo>
                <a:lnTo>
                  <a:pt x="449706" y="410950"/>
                </a:lnTo>
                <a:lnTo>
                  <a:pt x="458994" y="409796"/>
                </a:lnTo>
                <a:lnTo>
                  <a:pt x="463540" y="411994"/>
                </a:lnTo>
                <a:lnTo>
                  <a:pt x="482964" y="442683"/>
                </a:lnTo>
                <a:lnTo>
                  <a:pt x="536420" y="195989"/>
                </a:lnTo>
                <a:lnTo>
                  <a:pt x="541088" y="192067"/>
                </a:lnTo>
                <a:lnTo>
                  <a:pt x="551867" y="191666"/>
                </a:lnTo>
                <a:lnTo>
                  <a:pt x="557080" y="195127"/>
                </a:lnTo>
                <a:lnTo>
                  <a:pt x="586555" y="291458"/>
                </a:lnTo>
                <a:lnTo>
                  <a:pt x="604159" y="256118"/>
                </a:lnTo>
                <a:lnTo>
                  <a:pt x="608767" y="253506"/>
                </a:lnTo>
                <a:lnTo>
                  <a:pt x="618466" y="254102"/>
                </a:lnTo>
                <a:lnTo>
                  <a:pt x="622686" y="257308"/>
                </a:lnTo>
                <a:lnTo>
                  <a:pt x="635804" y="295199"/>
                </a:lnTo>
                <a:lnTo>
                  <a:pt x="660878" y="256579"/>
                </a:lnTo>
                <a:lnTo>
                  <a:pt x="665788" y="254490"/>
                </a:lnTo>
                <a:lnTo>
                  <a:pt x="675560" y="256397"/>
                </a:lnTo>
                <a:lnTo>
                  <a:pt x="679343" y="260222"/>
                </a:lnTo>
                <a:lnTo>
                  <a:pt x="726034" y="507864"/>
                </a:lnTo>
                <a:lnTo>
                  <a:pt x="745894" y="464216"/>
                </a:lnTo>
                <a:lnTo>
                  <a:pt x="751168" y="461410"/>
                </a:lnTo>
                <a:lnTo>
                  <a:pt x="761801" y="462941"/>
                </a:lnTo>
                <a:lnTo>
                  <a:pt x="765984" y="467179"/>
                </a:lnTo>
                <a:lnTo>
                  <a:pt x="838694" y="1006874"/>
                </a:lnTo>
                <a:lnTo>
                  <a:pt x="919819" y="462054"/>
                </a:lnTo>
                <a:lnTo>
                  <a:pt x="952616" y="425645"/>
                </a:lnTo>
                <a:lnTo>
                  <a:pt x="965289" y="423621"/>
                </a:lnTo>
                <a:lnTo>
                  <a:pt x="977657" y="425019"/>
                </a:lnTo>
                <a:lnTo>
                  <a:pt x="989186" y="429706"/>
                </a:lnTo>
                <a:lnTo>
                  <a:pt x="999343" y="437546"/>
                </a:lnTo>
                <a:lnTo>
                  <a:pt x="1007456" y="444692"/>
                </a:lnTo>
                <a:lnTo>
                  <a:pt x="1015231" y="449418"/>
                </a:lnTo>
                <a:lnTo>
                  <a:pt x="1022649" y="451711"/>
                </a:lnTo>
                <a:lnTo>
                  <a:pt x="1029691" y="451561"/>
                </a:lnTo>
                <a:lnTo>
                  <a:pt x="1039007" y="440968"/>
                </a:lnTo>
                <a:lnTo>
                  <a:pt x="1047979" y="417350"/>
                </a:lnTo>
                <a:lnTo>
                  <a:pt x="1056184" y="387374"/>
                </a:lnTo>
                <a:lnTo>
                  <a:pt x="1063202" y="357707"/>
                </a:lnTo>
                <a:lnTo>
                  <a:pt x="1077405" y="300001"/>
                </a:lnTo>
                <a:lnTo>
                  <a:pt x="1095849" y="247550"/>
                </a:lnTo>
                <a:lnTo>
                  <a:pt x="1121897" y="209426"/>
                </a:lnTo>
                <a:lnTo>
                  <a:pt x="1158913" y="194702"/>
                </a:lnTo>
                <a:lnTo>
                  <a:pt x="1191842" y="207210"/>
                </a:lnTo>
                <a:lnTo>
                  <a:pt x="1214147" y="240020"/>
                </a:lnTo>
                <a:lnTo>
                  <a:pt x="1229307" y="286065"/>
                </a:lnTo>
                <a:lnTo>
                  <a:pt x="1249903" y="380530"/>
                </a:lnTo>
                <a:lnTo>
                  <a:pt x="1261009" y="418936"/>
                </a:lnTo>
                <a:lnTo>
                  <a:pt x="1275549" y="446852"/>
                </a:lnTo>
                <a:lnTo>
                  <a:pt x="1294949" y="457633"/>
                </a:lnTo>
                <a:lnTo>
                  <a:pt x="1316548" y="442700"/>
                </a:lnTo>
                <a:lnTo>
                  <a:pt x="1330172" y="404970"/>
                </a:lnTo>
                <a:lnTo>
                  <a:pt x="1338223" y="355045"/>
                </a:lnTo>
                <a:lnTo>
                  <a:pt x="1347789" y="254354"/>
                </a:lnTo>
                <a:lnTo>
                  <a:pt x="1353902" y="217038"/>
                </a:lnTo>
                <a:lnTo>
                  <a:pt x="1363432" y="191665"/>
                </a:lnTo>
                <a:lnTo>
                  <a:pt x="1378365" y="178319"/>
                </a:lnTo>
                <a:lnTo>
                  <a:pt x="1389471" y="175400"/>
                </a:lnTo>
                <a:lnTo>
                  <a:pt x="1400261" y="175722"/>
                </a:lnTo>
                <a:lnTo>
                  <a:pt x="1410470" y="179243"/>
                </a:lnTo>
                <a:lnTo>
                  <a:pt x="1419830" y="185922"/>
                </a:lnTo>
                <a:lnTo>
                  <a:pt x="1422546" y="188508"/>
                </a:lnTo>
                <a:lnTo>
                  <a:pt x="1425989" y="189638"/>
                </a:lnTo>
                <a:lnTo>
                  <a:pt x="1451587" y="143745"/>
                </a:lnTo>
                <a:lnTo>
                  <a:pt x="1459865" y="101954"/>
                </a:lnTo>
                <a:lnTo>
                  <a:pt x="1465532" y="71628"/>
                </a:lnTo>
                <a:lnTo>
                  <a:pt x="1474067" y="43873"/>
                </a:lnTo>
                <a:lnTo>
                  <a:pt x="1488483" y="20403"/>
                </a:lnTo>
                <a:lnTo>
                  <a:pt x="1511794" y="2926"/>
                </a:lnTo>
                <a:lnTo>
                  <a:pt x="1517832" y="0"/>
                </a:lnTo>
                <a:lnTo>
                  <a:pt x="1525070" y="2538"/>
                </a:lnTo>
                <a:lnTo>
                  <a:pt x="1530890" y="14622"/>
                </a:lnTo>
                <a:lnTo>
                  <a:pt x="1528368" y="21884"/>
                </a:lnTo>
                <a:lnTo>
                  <a:pt x="1522330" y="24799"/>
                </a:lnTo>
                <a:lnTo>
                  <a:pt x="1505792" y="37659"/>
                </a:lnTo>
                <a:lnTo>
                  <a:pt x="1495314" y="56041"/>
                </a:lnTo>
                <a:lnTo>
                  <a:pt x="1488704" y="79105"/>
                </a:lnTo>
                <a:lnTo>
                  <a:pt x="1479921" y="127825"/>
                </a:lnTo>
                <a:lnTo>
                  <a:pt x="1474873" y="150482"/>
                </a:lnTo>
                <a:lnTo>
                  <a:pt x="1457379" y="196038"/>
                </a:lnTo>
                <a:lnTo>
                  <a:pt x="1424888" y="213428"/>
                </a:lnTo>
                <a:lnTo>
                  <a:pt x="1417047" y="211888"/>
                </a:lnTo>
                <a:lnTo>
                  <a:pt x="1409734" y="208593"/>
                </a:lnTo>
                <a:lnTo>
                  <a:pt x="1403207" y="203616"/>
                </a:lnTo>
                <a:lnTo>
                  <a:pt x="1398406" y="199159"/>
                </a:lnTo>
                <a:lnTo>
                  <a:pt x="1393653" y="198309"/>
                </a:lnTo>
                <a:lnTo>
                  <a:pt x="1374121" y="240947"/>
                </a:lnTo>
                <a:lnTo>
                  <a:pt x="1362583" y="355668"/>
                </a:lnTo>
                <a:lnTo>
                  <a:pt x="1355349" y="403371"/>
                </a:lnTo>
                <a:lnTo>
                  <a:pt x="1343221" y="443667"/>
                </a:lnTo>
                <a:lnTo>
                  <a:pt x="1323863" y="471530"/>
                </a:lnTo>
                <a:lnTo>
                  <a:pt x="1294936" y="481935"/>
                </a:lnTo>
                <a:lnTo>
                  <a:pt x="1263825" y="469846"/>
                </a:lnTo>
                <a:lnTo>
                  <a:pt x="1242636" y="438132"/>
                </a:lnTo>
                <a:lnTo>
                  <a:pt x="1228119" y="393626"/>
                </a:lnTo>
                <a:lnTo>
                  <a:pt x="1207530" y="299207"/>
                </a:lnTo>
                <a:lnTo>
                  <a:pt x="1195783" y="259257"/>
                </a:lnTo>
                <a:lnTo>
                  <a:pt x="1180125" y="230219"/>
                </a:lnTo>
                <a:lnTo>
                  <a:pt x="1158900" y="219004"/>
                </a:lnTo>
                <a:lnTo>
                  <a:pt x="1133314" y="232499"/>
                </a:lnTo>
                <a:lnTo>
                  <a:pt x="1113826" y="267005"/>
                </a:lnTo>
                <a:lnTo>
                  <a:pt x="1098855" y="313553"/>
                </a:lnTo>
                <a:lnTo>
                  <a:pt x="1076758" y="405067"/>
                </a:lnTo>
                <a:lnTo>
                  <a:pt x="1065916" y="439547"/>
                </a:lnTo>
                <a:lnTo>
                  <a:pt x="1052436" y="463894"/>
                </a:lnTo>
                <a:lnTo>
                  <a:pt x="1034455" y="475389"/>
                </a:lnTo>
                <a:lnTo>
                  <a:pt x="1024161" y="476211"/>
                </a:lnTo>
                <a:lnTo>
                  <a:pt x="1011737" y="474023"/>
                </a:lnTo>
                <a:lnTo>
                  <a:pt x="997590" y="467335"/>
                </a:lnTo>
                <a:lnTo>
                  <a:pt x="982126" y="454658"/>
                </a:lnTo>
                <a:lnTo>
                  <a:pt x="976149" y="448634"/>
                </a:lnTo>
                <a:lnTo>
                  <a:pt x="967722" y="446509"/>
                </a:lnTo>
                <a:lnTo>
                  <a:pt x="951342" y="451379"/>
                </a:lnTo>
                <a:lnTo>
                  <a:pt x="945401" y="457864"/>
                </a:lnTo>
                <a:lnTo>
                  <a:pt x="943692" y="466268"/>
                </a:lnTo>
                <a:lnTo>
                  <a:pt x="849194" y="1100947"/>
                </a:lnTo>
                <a:lnTo>
                  <a:pt x="844090" y="1105343"/>
                </a:lnTo>
                <a:close/>
              </a:path>
            </a:pathLst>
          </a:custGeom>
          <a:solidFill>
            <a:srgbClr val="52A6D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bg object 91"/>
          <p:cNvSpPr/>
          <p:nvPr/>
        </p:nvSpPr>
        <p:spPr>
          <a:xfrm>
            <a:off x="10050855" y="18545017"/>
            <a:ext cx="1527810" cy="24765"/>
          </a:xfrm>
          <a:custGeom>
            <a:avLst/>
            <a:gdLst/>
            <a:ahLst/>
            <a:cxnLst/>
            <a:rect l="l" t="t" r="r" b="b"/>
            <a:pathLst>
              <a:path w="1527809" h="24765">
                <a:moveTo>
                  <a:pt x="1522245" y="24289"/>
                </a:moveTo>
                <a:lnTo>
                  <a:pt x="1515552" y="24289"/>
                </a:lnTo>
                <a:lnTo>
                  <a:pt x="5431" y="24289"/>
                </a:lnTo>
                <a:lnTo>
                  <a:pt x="0" y="18848"/>
                </a:lnTo>
                <a:lnTo>
                  <a:pt x="0" y="5440"/>
                </a:lnTo>
                <a:lnTo>
                  <a:pt x="5431" y="0"/>
                </a:lnTo>
                <a:lnTo>
                  <a:pt x="1522245" y="0"/>
                </a:lnTo>
                <a:lnTo>
                  <a:pt x="1527677" y="5440"/>
                </a:lnTo>
                <a:lnTo>
                  <a:pt x="1527677" y="18848"/>
                </a:lnTo>
                <a:lnTo>
                  <a:pt x="1522245" y="24289"/>
                </a:lnTo>
                <a:close/>
              </a:path>
            </a:pathLst>
          </a:custGeom>
          <a:solidFill>
            <a:srgbClr val="93B1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bg object 92"/>
          <p:cNvSpPr/>
          <p:nvPr/>
        </p:nvSpPr>
        <p:spPr>
          <a:xfrm>
            <a:off x="3701605" y="7596479"/>
            <a:ext cx="1332230" cy="1421130"/>
          </a:xfrm>
          <a:custGeom>
            <a:avLst/>
            <a:gdLst/>
            <a:ahLst/>
            <a:cxnLst/>
            <a:rect l="l" t="t" r="r" b="b"/>
            <a:pathLst>
              <a:path w="1332229" h="1421129">
                <a:moveTo>
                  <a:pt x="332930" y="720255"/>
                </a:moveTo>
                <a:lnTo>
                  <a:pt x="0" y="720255"/>
                </a:lnTo>
                <a:lnTo>
                  <a:pt x="0" y="1420736"/>
                </a:lnTo>
                <a:lnTo>
                  <a:pt x="332930" y="1420736"/>
                </a:lnTo>
                <a:lnTo>
                  <a:pt x="332930" y="720255"/>
                </a:lnTo>
                <a:close/>
              </a:path>
              <a:path w="1332229" h="1421129">
                <a:moveTo>
                  <a:pt x="832319" y="399707"/>
                </a:moveTo>
                <a:lnTo>
                  <a:pt x="499389" y="399707"/>
                </a:lnTo>
                <a:lnTo>
                  <a:pt x="499389" y="1420736"/>
                </a:lnTo>
                <a:lnTo>
                  <a:pt x="832319" y="1420736"/>
                </a:lnTo>
                <a:lnTo>
                  <a:pt x="832319" y="399707"/>
                </a:lnTo>
                <a:close/>
              </a:path>
              <a:path w="1332229" h="1421129">
                <a:moveTo>
                  <a:pt x="1331734" y="0"/>
                </a:moveTo>
                <a:lnTo>
                  <a:pt x="998791" y="0"/>
                </a:lnTo>
                <a:lnTo>
                  <a:pt x="998791" y="1420736"/>
                </a:lnTo>
                <a:lnTo>
                  <a:pt x="1331734" y="1420736"/>
                </a:lnTo>
                <a:lnTo>
                  <a:pt x="1331734" y="0"/>
                </a:lnTo>
                <a:close/>
              </a:path>
            </a:pathLst>
          </a:custGeom>
          <a:solidFill>
            <a:srgbClr val="53BEC7">
              <a:alpha val="8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bg object 93"/>
          <p:cNvSpPr/>
          <p:nvPr/>
        </p:nvSpPr>
        <p:spPr>
          <a:xfrm>
            <a:off x="3407600" y="7049985"/>
            <a:ext cx="1792605" cy="1997075"/>
          </a:xfrm>
          <a:custGeom>
            <a:avLst/>
            <a:gdLst/>
            <a:ahLst/>
            <a:cxnLst/>
            <a:rect l="l" t="t" r="r" b="b"/>
            <a:pathLst>
              <a:path w="1792604" h="1997075">
                <a:moveTo>
                  <a:pt x="1597012" y="0"/>
                </a:moveTo>
                <a:lnTo>
                  <a:pt x="1245146" y="184531"/>
                </a:lnTo>
                <a:lnTo>
                  <a:pt x="1376794" y="207518"/>
                </a:lnTo>
                <a:lnTo>
                  <a:pt x="953249" y="710260"/>
                </a:lnTo>
                <a:lnTo>
                  <a:pt x="808304" y="625830"/>
                </a:lnTo>
                <a:lnTo>
                  <a:pt x="798474" y="622249"/>
                </a:lnTo>
                <a:lnTo>
                  <a:pt x="788314" y="622249"/>
                </a:lnTo>
                <a:lnTo>
                  <a:pt x="778738" y="625678"/>
                </a:lnTo>
                <a:lnTo>
                  <a:pt x="770712" y="632383"/>
                </a:lnTo>
                <a:lnTo>
                  <a:pt x="414756" y="1056957"/>
                </a:lnTo>
                <a:lnTo>
                  <a:pt x="285889" y="976541"/>
                </a:lnTo>
                <a:lnTo>
                  <a:pt x="275983" y="972616"/>
                </a:lnTo>
                <a:lnTo>
                  <a:pt x="265633" y="972400"/>
                </a:lnTo>
                <a:lnTo>
                  <a:pt x="255841" y="975753"/>
                </a:lnTo>
                <a:lnTo>
                  <a:pt x="247599" y="982522"/>
                </a:lnTo>
                <a:lnTo>
                  <a:pt x="6883" y="1266990"/>
                </a:lnTo>
                <a:lnTo>
                  <a:pt x="1231" y="1277277"/>
                </a:lnTo>
                <a:lnTo>
                  <a:pt x="0" y="1288529"/>
                </a:lnTo>
                <a:lnTo>
                  <a:pt x="3086" y="1299425"/>
                </a:lnTo>
                <a:lnTo>
                  <a:pt x="10388" y="1308620"/>
                </a:lnTo>
                <a:lnTo>
                  <a:pt x="15951" y="1313307"/>
                </a:lnTo>
                <a:lnTo>
                  <a:pt x="22720" y="1315605"/>
                </a:lnTo>
                <a:lnTo>
                  <a:pt x="29464" y="1315605"/>
                </a:lnTo>
                <a:lnTo>
                  <a:pt x="37884" y="1315605"/>
                </a:lnTo>
                <a:lnTo>
                  <a:pt x="46240" y="1312049"/>
                </a:lnTo>
                <a:lnTo>
                  <a:pt x="276250" y="1040193"/>
                </a:lnTo>
                <a:lnTo>
                  <a:pt x="405231" y="1120686"/>
                </a:lnTo>
                <a:lnTo>
                  <a:pt x="415175" y="1124610"/>
                </a:lnTo>
                <a:lnTo>
                  <a:pt x="425551" y="1124800"/>
                </a:lnTo>
                <a:lnTo>
                  <a:pt x="435368" y="1121410"/>
                </a:lnTo>
                <a:lnTo>
                  <a:pt x="443598" y="1114590"/>
                </a:lnTo>
                <a:lnTo>
                  <a:pt x="800061" y="689432"/>
                </a:lnTo>
                <a:lnTo>
                  <a:pt x="944956" y="773823"/>
                </a:lnTo>
                <a:lnTo>
                  <a:pt x="954760" y="777417"/>
                </a:lnTo>
                <a:lnTo>
                  <a:pt x="964907" y="777417"/>
                </a:lnTo>
                <a:lnTo>
                  <a:pt x="974471" y="774001"/>
                </a:lnTo>
                <a:lnTo>
                  <a:pt x="982497" y="767321"/>
                </a:lnTo>
                <a:lnTo>
                  <a:pt x="1425930" y="240969"/>
                </a:lnTo>
                <a:lnTo>
                  <a:pt x="1475219" y="377761"/>
                </a:lnTo>
                <a:lnTo>
                  <a:pt x="1597012" y="0"/>
                </a:lnTo>
                <a:close/>
              </a:path>
              <a:path w="1792604" h="1997075">
                <a:moveTo>
                  <a:pt x="1792058" y="1967230"/>
                </a:moveTo>
                <a:lnTo>
                  <a:pt x="1789734" y="1955723"/>
                </a:lnTo>
                <a:lnTo>
                  <a:pt x="1783397" y="1946338"/>
                </a:lnTo>
                <a:lnTo>
                  <a:pt x="1773986" y="1940001"/>
                </a:lnTo>
                <a:lnTo>
                  <a:pt x="1762467" y="1937689"/>
                </a:lnTo>
                <a:lnTo>
                  <a:pt x="136448" y="1937689"/>
                </a:lnTo>
                <a:lnTo>
                  <a:pt x="124929" y="1940001"/>
                </a:lnTo>
                <a:lnTo>
                  <a:pt x="115519" y="1946338"/>
                </a:lnTo>
                <a:lnTo>
                  <a:pt x="109181" y="1955723"/>
                </a:lnTo>
                <a:lnTo>
                  <a:pt x="106857" y="1967230"/>
                </a:lnTo>
                <a:lnTo>
                  <a:pt x="109181" y="1978723"/>
                </a:lnTo>
                <a:lnTo>
                  <a:pt x="115519" y="1988108"/>
                </a:lnTo>
                <a:lnTo>
                  <a:pt x="124929" y="1994446"/>
                </a:lnTo>
                <a:lnTo>
                  <a:pt x="136448" y="1996770"/>
                </a:lnTo>
                <a:lnTo>
                  <a:pt x="1762467" y="1996770"/>
                </a:lnTo>
                <a:lnTo>
                  <a:pt x="1773986" y="1994446"/>
                </a:lnTo>
                <a:lnTo>
                  <a:pt x="1783397" y="1988108"/>
                </a:lnTo>
                <a:lnTo>
                  <a:pt x="1789734" y="1978723"/>
                </a:lnTo>
                <a:lnTo>
                  <a:pt x="1792058" y="1967230"/>
                </a:lnTo>
                <a:close/>
              </a:path>
            </a:pathLst>
          </a:custGeom>
          <a:solidFill>
            <a:srgbClr val="002E41">
              <a:alpha val="8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4" name="bg object 94"/>
          <p:cNvPicPr/>
          <p:nvPr/>
        </p:nvPicPr>
        <p:blipFill>
          <a:blip r:embed="rId35" cstate="print"/>
          <a:stretch>
            <a:fillRect/>
          </a:stretch>
        </p:blipFill>
        <p:spPr>
          <a:xfrm>
            <a:off x="5902419" y="10228378"/>
            <a:ext cx="1499965" cy="1074606"/>
          </a:xfrm>
          <a:prstGeom prst="rect">
            <a:avLst/>
          </a:prstGeom>
        </p:spPr>
      </p:pic>
      <p:pic>
        <p:nvPicPr>
          <p:cNvPr id="95" name="bg object 95"/>
          <p:cNvPicPr/>
          <p:nvPr/>
        </p:nvPicPr>
        <p:blipFill>
          <a:blip r:embed="rId36" cstate="print"/>
          <a:stretch>
            <a:fillRect/>
          </a:stretch>
        </p:blipFill>
        <p:spPr>
          <a:xfrm>
            <a:off x="1203998" y="7882094"/>
            <a:ext cx="1419468" cy="1011921"/>
          </a:xfrm>
          <a:prstGeom prst="rect">
            <a:avLst/>
          </a:prstGeom>
        </p:spPr>
      </p:pic>
      <p:sp>
        <p:nvSpPr>
          <p:cNvPr id="96" name="bg object 96"/>
          <p:cNvSpPr/>
          <p:nvPr/>
        </p:nvSpPr>
        <p:spPr>
          <a:xfrm>
            <a:off x="12912814" y="14251215"/>
            <a:ext cx="174625" cy="175260"/>
          </a:xfrm>
          <a:custGeom>
            <a:avLst/>
            <a:gdLst/>
            <a:ahLst/>
            <a:cxnLst/>
            <a:rect l="l" t="t" r="r" b="b"/>
            <a:pathLst>
              <a:path w="174625" h="175259">
                <a:moveTo>
                  <a:pt x="58178" y="58407"/>
                </a:moveTo>
                <a:lnTo>
                  <a:pt x="0" y="58407"/>
                </a:lnTo>
                <a:lnTo>
                  <a:pt x="0" y="175209"/>
                </a:lnTo>
                <a:lnTo>
                  <a:pt x="58178" y="175209"/>
                </a:lnTo>
                <a:lnTo>
                  <a:pt x="58178" y="58407"/>
                </a:lnTo>
                <a:close/>
              </a:path>
              <a:path w="174625" h="175259">
                <a:moveTo>
                  <a:pt x="174523" y="0"/>
                </a:moveTo>
                <a:lnTo>
                  <a:pt x="116344" y="0"/>
                </a:lnTo>
                <a:lnTo>
                  <a:pt x="116344" y="175209"/>
                </a:lnTo>
                <a:lnTo>
                  <a:pt x="174523" y="175209"/>
                </a:lnTo>
                <a:lnTo>
                  <a:pt x="174523" y="0"/>
                </a:lnTo>
                <a:close/>
              </a:path>
            </a:pathLst>
          </a:custGeom>
          <a:solidFill>
            <a:srgbClr val="00C3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bg object 97"/>
          <p:cNvSpPr/>
          <p:nvPr/>
        </p:nvSpPr>
        <p:spPr>
          <a:xfrm>
            <a:off x="13145518" y="14119804"/>
            <a:ext cx="58419" cy="306705"/>
          </a:xfrm>
          <a:custGeom>
            <a:avLst/>
            <a:gdLst/>
            <a:ahLst/>
            <a:cxnLst/>
            <a:rect l="l" t="t" r="r" b="b"/>
            <a:pathLst>
              <a:path w="58419" h="306705">
                <a:moveTo>
                  <a:pt x="58174" y="306613"/>
                </a:moveTo>
                <a:lnTo>
                  <a:pt x="0" y="306613"/>
                </a:lnTo>
                <a:lnTo>
                  <a:pt x="0" y="0"/>
                </a:lnTo>
                <a:lnTo>
                  <a:pt x="58174" y="0"/>
                </a:lnTo>
                <a:lnTo>
                  <a:pt x="58174" y="306613"/>
                </a:lnTo>
                <a:close/>
              </a:path>
            </a:pathLst>
          </a:custGeom>
          <a:solidFill>
            <a:srgbClr val="009AF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bg object 98"/>
          <p:cNvSpPr/>
          <p:nvPr/>
        </p:nvSpPr>
        <p:spPr>
          <a:xfrm>
            <a:off x="12527409" y="13783989"/>
            <a:ext cx="291465" cy="292100"/>
          </a:xfrm>
          <a:custGeom>
            <a:avLst/>
            <a:gdLst/>
            <a:ahLst/>
            <a:cxnLst/>
            <a:rect l="l" t="t" r="r" b="b"/>
            <a:pathLst>
              <a:path w="291465" h="292100">
                <a:moveTo>
                  <a:pt x="145437" y="292012"/>
                </a:moveTo>
                <a:lnTo>
                  <a:pt x="103218" y="285727"/>
                </a:lnTo>
                <a:lnTo>
                  <a:pt x="64636" y="267406"/>
                </a:lnTo>
                <a:lnTo>
                  <a:pt x="33011" y="238632"/>
                </a:lnTo>
                <a:lnTo>
                  <a:pt x="11070" y="201880"/>
                </a:lnTo>
                <a:lnTo>
                  <a:pt x="698" y="160317"/>
                </a:lnTo>
                <a:lnTo>
                  <a:pt x="0" y="146006"/>
                </a:lnTo>
                <a:lnTo>
                  <a:pt x="174" y="138833"/>
                </a:lnTo>
                <a:lnTo>
                  <a:pt x="8497" y="96826"/>
                </a:lnTo>
                <a:lnTo>
                  <a:pt x="28625" y="59022"/>
                </a:lnTo>
                <a:lnTo>
                  <a:pt x="58792" y="28737"/>
                </a:lnTo>
                <a:lnTo>
                  <a:pt x="96448" y="8531"/>
                </a:lnTo>
                <a:lnTo>
                  <a:pt x="138292" y="175"/>
                </a:lnTo>
                <a:lnTo>
                  <a:pt x="145437" y="0"/>
                </a:lnTo>
                <a:lnTo>
                  <a:pt x="152582" y="175"/>
                </a:lnTo>
                <a:lnTo>
                  <a:pt x="194426" y="8531"/>
                </a:lnTo>
                <a:lnTo>
                  <a:pt x="232081" y="28737"/>
                </a:lnTo>
                <a:lnTo>
                  <a:pt x="262249" y="59022"/>
                </a:lnTo>
                <a:lnTo>
                  <a:pt x="282377" y="96826"/>
                </a:lnTo>
                <a:lnTo>
                  <a:pt x="290700" y="138833"/>
                </a:lnTo>
                <a:lnTo>
                  <a:pt x="290874" y="146006"/>
                </a:lnTo>
                <a:lnTo>
                  <a:pt x="290700" y="153179"/>
                </a:lnTo>
                <a:lnTo>
                  <a:pt x="282377" y="195186"/>
                </a:lnTo>
                <a:lnTo>
                  <a:pt x="262249" y="232989"/>
                </a:lnTo>
                <a:lnTo>
                  <a:pt x="232081" y="263275"/>
                </a:lnTo>
                <a:lnTo>
                  <a:pt x="194426" y="283481"/>
                </a:lnTo>
                <a:lnTo>
                  <a:pt x="152582" y="291837"/>
                </a:lnTo>
                <a:lnTo>
                  <a:pt x="145437" y="292012"/>
                </a:lnTo>
                <a:close/>
              </a:path>
            </a:pathLst>
          </a:custGeom>
          <a:solidFill>
            <a:srgbClr val="FFB4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bg object 99"/>
          <p:cNvSpPr/>
          <p:nvPr/>
        </p:nvSpPr>
        <p:spPr>
          <a:xfrm>
            <a:off x="12491047" y="14163611"/>
            <a:ext cx="363855" cy="262890"/>
          </a:xfrm>
          <a:custGeom>
            <a:avLst/>
            <a:gdLst/>
            <a:ahLst/>
            <a:cxnLst/>
            <a:rect l="l" t="t" r="r" b="b"/>
            <a:pathLst>
              <a:path w="363854" h="262890">
                <a:moveTo>
                  <a:pt x="363588" y="175209"/>
                </a:moveTo>
                <a:lnTo>
                  <a:pt x="0" y="175209"/>
                </a:lnTo>
                <a:lnTo>
                  <a:pt x="0" y="262813"/>
                </a:lnTo>
                <a:lnTo>
                  <a:pt x="363588" y="262813"/>
                </a:lnTo>
                <a:lnTo>
                  <a:pt x="363588" y="175209"/>
                </a:lnTo>
                <a:close/>
              </a:path>
              <a:path w="363854" h="262890">
                <a:moveTo>
                  <a:pt x="363588" y="0"/>
                </a:moveTo>
                <a:lnTo>
                  <a:pt x="0" y="0"/>
                </a:lnTo>
                <a:lnTo>
                  <a:pt x="0" y="87604"/>
                </a:lnTo>
                <a:lnTo>
                  <a:pt x="363588" y="87604"/>
                </a:lnTo>
                <a:lnTo>
                  <a:pt x="363588" y="0"/>
                </a:lnTo>
                <a:close/>
              </a:path>
            </a:pathLst>
          </a:custGeom>
          <a:solidFill>
            <a:srgbClr val="FADE6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bg object 100"/>
          <p:cNvSpPr/>
          <p:nvPr/>
        </p:nvSpPr>
        <p:spPr>
          <a:xfrm>
            <a:off x="12491047" y="14076006"/>
            <a:ext cx="363855" cy="262890"/>
          </a:xfrm>
          <a:custGeom>
            <a:avLst/>
            <a:gdLst/>
            <a:ahLst/>
            <a:cxnLst/>
            <a:rect l="l" t="t" r="r" b="b"/>
            <a:pathLst>
              <a:path w="363854" h="262890">
                <a:moveTo>
                  <a:pt x="363588" y="175209"/>
                </a:moveTo>
                <a:lnTo>
                  <a:pt x="0" y="175209"/>
                </a:lnTo>
                <a:lnTo>
                  <a:pt x="0" y="262813"/>
                </a:lnTo>
                <a:lnTo>
                  <a:pt x="363588" y="262813"/>
                </a:lnTo>
                <a:lnTo>
                  <a:pt x="363588" y="175209"/>
                </a:lnTo>
                <a:close/>
              </a:path>
              <a:path w="363854" h="262890">
                <a:moveTo>
                  <a:pt x="363588" y="0"/>
                </a:moveTo>
                <a:lnTo>
                  <a:pt x="0" y="0"/>
                </a:lnTo>
                <a:lnTo>
                  <a:pt x="0" y="87604"/>
                </a:lnTo>
                <a:lnTo>
                  <a:pt x="363588" y="87604"/>
                </a:lnTo>
                <a:lnTo>
                  <a:pt x="363588" y="0"/>
                </a:lnTo>
                <a:close/>
              </a:path>
            </a:pathLst>
          </a:custGeom>
          <a:solidFill>
            <a:srgbClr val="FFC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bg object 101"/>
          <p:cNvSpPr/>
          <p:nvPr/>
        </p:nvSpPr>
        <p:spPr>
          <a:xfrm>
            <a:off x="12476505" y="14061401"/>
            <a:ext cx="393065" cy="379730"/>
          </a:xfrm>
          <a:custGeom>
            <a:avLst/>
            <a:gdLst/>
            <a:ahLst/>
            <a:cxnLst/>
            <a:rect l="l" t="t" r="r" b="b"/>
            <a:pathLst>
              <a:path w="393065" h="379730">
                <a:moveTo>
                  <a:pt x="392671" y="6540"/>
                </a:moveTo>
                <a:lnTo>
                  <a:pt x="386168" y="0"/>
                </a:lnTo>
                <a:lnTo>
                  <a:pt x="363588" y="0"/>
                </a:lnTo>
                <a:lnTo>
                  <a:pt x="363588" y="29210"/>
                </a:lnTo>
                <a:lnTo>
                  <a:pt x="363588" y="87604"/>
                </a:lnTo>
                <a:lnTo>
                  <a:pt x="363588" y="350418"/>
                </a:lnTo>
                <a:lnTo>
                  <a:pt x="29083" y="350418"/>
                </a:lnTo>
                <a:lnTo>
                  <a:pt x="29083" y="292023"/>
                </a:lnTo>
                <a:lnTo>
                  <a:pt x="363588" y="292023"/>
                </a:lnTo>
                <a:lnTo>
                  <a:pt x="363588" y="262813"/>
                </a:lnTo>
                <a:lnTo>
                  <a:pt x="29083" y="262813"/>
                </a:lnTo>
                <a:lnTo>
                  <a:pt x="29083" y="204419"/>
                </a:lnTo>
                <a:lnTo>
                  <a:pt x="363588" y="204419"/>
                </a:lnTo>
                <a:lnTo>
                  <a:pt x="363588" y="175209"/>
                </a:lnTo>
                <a:lnTo>
                  <a:pt x="29083" y="175209"/>
                </a:lnTo>
                <a:lnTo>
                  <a:pt x="29083" y="116814"/>
                </a:lnTo>
                <a:lnTo>
                  <a:pt x="363588" y="116814"/>
                </a:lnTo>
                <a:lnTo>
                  <a:pt x="363588" y="87604"/>
                </a:lnTo>
                <a:lnTo>
                  <a:pt x="29083" y="87604"/>
                </a:lnTo>
                <a:lnTo>
                  <a:pt x="29083" y="29210"/>
                </a:lnTo>
                <a:lnTo>
                  <a:pt x="363588" y="29210"/>
                </a:lnTo>
                <a:lnTo>
                  <a:pt x="363588" y="0"/>
                </a:lnTo>
                <a:lnTo>
                  <a:pt x="6502" y="0"/>
                </a:lnTo>
                <a:lnTo>
                  <a:pt x="0" y="6540"/>
                </a:lnTo>
                <a:lnTo>
                  <a:pt x="0" y="94145"/>
                </a:lnTo>
                <a:lnTo>
                  <a:pt x="0" y="110274"/>
                </a:lnTo>
                <a:lnTo>
                  <a:pt x="0" y="373087"/>
                </a:lnTo>
                <a:lnTo>
                  <a:pt x="6502" y="379628"/>
                </a:lnTo>
                <a:lnTo>
                  <a:pt x="378129" y="379628"/>
                </a:lnTo>
                <a:lnTo>
                  <a:pt x="386168" y="379628"/>
                </a:lnTo>
                <a:lnTo>
                  <a:pt x="392671" y="373087"/>
                </a:lnTo>
                <a:lnTo>
                  <a:pt x="392671" y="29210"/>
                </a:lnTo>
                <a:lnTo>
                  <a:pt x="392671" y="654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2" name="bg object 102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12840099" y="14236609"/>
            <a:ext cx="319962" cy="204408"/>
          </a:xfrm>
          <a:prstGeom prst="rect">
            <a:avLst/>
          </a:prstGeom>
        </p:spPr>
      </p:pic>
      <p:sp>
        <p:nvSpPr>
          <p:cNvPr id="103" name="bg object 103"/>
          <p:cNvSpPr/>
          <p:nvPr/>
        </p:nvSpPr>
        <p:spPr>
          <a:xfrm>
            <a:off x="12512853" y="13769390"/>
            <a:ext cx="705485" cy="671830"/>
          </a:xfrm>
          <a:custGeom>
            <a:avLst/>
            <a:gdLst/>
            <a:ahLst/>
            <a:cxnLst/>
            <a:rect l="l" t="t" r="r" b="b"/>
            <a:pathLst>
              <a:path w="705484" h="671830">
                <a:moveTo>
                  <a:pt x="319963" y="160616"/>
                </a:moveTo>
                <a:lnTo>
                  <a:pt x="311797" y="109905"/>
                </a:lnTo>
                <a:lnTo>
                  <a:pt x="290880" y="69354"/>
                </a:lnTo>
                <a:lnTo>
                  <a:pt x="290880" y="160616"/>
                </a:lnTo>
                <a:lnTo>
                  <a:pt x="280581" y="211709"/>
                </a:lnTo>
                <a:lnTo>
                  <a:pt x="252501" y="253492"/>
                </a:lnTo>
                <a:lnTo>
                  <a:pt x="210883" y="281673"/>
                </a:lnTo>
                <a:lnTo>
                  <a:pt x="159981" y="292011"/>
                </a:lnTo>
                <a:lnTo>
                  <a:pt x="109080" y="281673"/>
                </a:lnTo>
                <a:lnTo>
                  <a:pt x="67475" y="253492"/>
                </a:lnTo>
                <a:lnTo>
                  <a:pt x="39395" y="211709"/>
                </a:lnTo>
                <a:lnTo>
                  <a:pt x="29095" y="160616"/>
                </a:lnTo>
                <a:lnTo>
                  <a:pt x="39395" y="109512"/>
                </a:lnTo>
                <a:lnTo>
                  <a:pt x="67475" y="67741"/>
                </a:lnTo>
                <a:lnTo>
                  <a:pt x="109080" y="39547"/>
                </a:lnTo>
                <a:lnTo>
                  <a:pt x="159981" y="29210"/>
                </a:lnTo>
                <a:lnTo>
                  <a:pt x="210883" y="39547"/>
                </a:lnTo>
                <a:lnTo>
                  <a:pt x="252501" y="67741"/>
                </a:lnTo>
                <a:lnTo>
                  <a:pt x="280581" y="109512"/>
                </a:lnTo>
                <a:lnTo>
                  <a:pt x="290880" y="160616"/>
                </a:lnTo>
                <a:lnTo>
                  <a:pt x="290880" y="69354"/>
                </a:lnTo>
                <a:lnTo>
                  <a:pt x="289064" y="65824"/>
                </a:lnTo>
                <a:lnTo>
                  <a:pt x="254406" y="31038"/>
                </a:lnTo>
                <a:lnTo>
                  <a:pt x="250888" y="29210"/>
                </a:lnTo>
                <a:lnTo>
                  <a:pt x="210502" y="8204"/>
                </a:lnTo>
                <a:lnTo>
                  <a:pt x="159981" y="0"/>
                </a:lnTo>
                <a:lnTo>
                  <a:pt x="109474" y="8204"/>
                </a:lnTo>
                <a:lnTo>
                  <a:pt x="65570" y="31038"/>
                </a:lnTo>
                <a:lnTo>
                  <a:pt x="30911" y="65824"/>
                </a:lnTo>
                <a:lnTo>
                  <a:pt x="8178" y="109905"/>
                </a:lnTo>
                <a:lnTo>
                  <a:pt x="0" y="160616"/>
                </a:lnTo>
                <a:lnTo>
                  <a:pt x="8178" y="211315"/>
                </a:lnTo>
                <a:lnTo>
                  <a:pt x="30911" y="255397"/>
                </a:lnTo>
                <a:lnTo>
                  <a:pt x="65570" y="290195"/>
                </a:lnTo>
                <a:lnTo>
                  <a:pt x="109474" y="313016"/>
                </a:lnTo>
                <a:lnTo>
                  <a:pt x="159981" y="321221"/>
                </a:lnTo>
                <a:lnTo>
                  <a:pt x="210502" y="313016"/>
                </a:lnTo>
                <a:lnTo>
                  <a:pt x="250888" y="292011"/>
                </a:lnTo>
                <a:lnTo>
                  <a:pt x="254406" y="290195"/>
                </a:lnTo>
                <a:lnTo>
                  <a:pt x="289064" y="255397"/>
                </a:lnTo>
                <a:lnTo>
                  <a:pt x="311797" y="211315"/>
                </a:lnTo>
                <a:lnTo>
                  <a:pt x="319963" y="160616"/>
                </a:lnTo>
                <a:close/>
              </a:path>
              <a:path w="705484" h="671830">
                <a:moveTo>
                  <a:pt x="705383" y="342353"/>
                </a:moveTo>
                <a:lnTo>
                  <a:pt x="698868" y="335813"/>
                </a:lnTo>
                <a:lnTo>
                  <a:pt x="676287" y="335813"/>
                </a:lnTo>
                <a:lnTo>
                  <a:pt x="676287" y="365023"/>
                </a:lnTo>
                <a:lnTo>
                  <a:pt x="676287" y="642429"/>
                </a:lnTo>
                <a:lnTo>
                  <a:pt x="647204" y="642429"/>
                </a:lnTo>
                <a:lnTo>
                  <a:pt x="647204" y="365023"/>
                </a:lnTo>
                <a:lnTo>
                  <a:pt x="676287" y="365023"/>
                </a:lnTo>
                <a:lnTo>
                  <a:pt x="676287" y="335813"/>
                </a:lnTo>
                <a:lnTo>
                  <a:pt x="624624" y="335813"/>
                </a:lnTo>
                <a:lnTo>
                  <a:pt x="618121" y="342353"/>
                </a:lnTo>
                <a:lnTo>
                  <a:pt x="618121" y="665099"/>
                </a:lnTo>
                <a:lnTo>
                  <a:pt x="624624" y="671639"/>
                </a:lnTo>
                <a:lnTo>
                  <a:pt x="698868" y="671639"/>
                </a:lnTo>
                <a:lnTo>
                  <a:pt x="705383" y="665099"/>
                </a:lnTo>
                <a:lnTo>
                  <a:pt x="705383" y="642429"/>
                </a:lnTo>
                <a:lnTo>
                  <a:pt x="705383" y="365023"/>
                </a:lnTo>
                <a:lnTo>
                  <a:pt x="705383" y="34235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4" name="bg object 104"/>
          <p:cNvPicPr/>
          <p:nvPr/>
        </p:nvPicPr>
        <p:blipFill>
          <a:blip r:embed="rId38" cstate="print"/>
          <a:stretch>
            <a:fillRect/>
          </a:stretch>
        </p:blipFill>
        <p:spPr>
          <a:xfrm>
            <a:off x="12629215" y="13827791"/>
            <a:ext cx="87262" cy="204408"/>
          </a:xfrm>
          <a:prstGeom prst="rect">
            <a:avLst/>
          </a:prstGeom>
        </p:spPr>
      </p:pic>
      <p:sp>
        <p:nvSpPr>
          <p:cNvPr id="105" name="bg object 105"/>
          <p:cNvSpPr/>
          <p:nvPr/>
        </p:nvSpPr>
        <p:spPr>
          <a:xfrm>
            <a:off x="12838268" y="13957499"/>
            <a:ext cx="374650" cy="310515"/>
          </a:xfrm>
          <a:custGeom>
            <a:avLst/>
            <a:gdLst/>
            <a:ahLst/>
            <a:cxnLst/>
            <a:rect l="l" t="t" r="r" b="b"/>
            <a:pathLst>
              <a:path w="374650" h="310515">
                <a:moveTo>
                  <a:pt x="13541" y="310134"/>
                </a:moveTo>
                <a:lnTo>
                  <a:pt x="7289" y="305112"/>
                </a:lnTo>
                <a:lnTo>
                  <a:pt x="1016" y="300075"/>
                </a:lnTo>
                <a:lnTo>
                  <a:pt x="0" y="290886"/>
                </a:lnTo>
                <a:lnTo>
                  <a:pt x="125915" y="132877"/>
                </a:lnTo>
                <a:lnTo>
                  <a:pt x="133966" y="131423"/>
                </a:lnTo>
                <a:lnTo>
                  <a:pt x="202501" y="172707"/>
                </a:lnTo>
                <a:lnTo>
                  <a:pt x="352495" y="614"/>
                </a:lnTo>
                <a:lnTo>
                  <a:pt x="361684" y="0"/>
                </a:lnTo>
                <a:lnTo>
                  <a:pt x="373772" y="10620"/>
                </a:lnTo>
                <a:lnTo>
                  <a:pt x="374385" y="19845"/>
                </a:lnTo>
                <a:lnTo>
                  <a:pt x="211754" y="206436"/>
                </a:lnTo>
                <a:lnTo>
                  <a:pt x="203993" y="207660"/>
                </a:lnTo>
                <a:lnTo>
                  <a:pt x="136139" y="166790"/>
                </a:lnTo>
                <a:lnTo>
                  <a:pt x="22698" y="309149"/>
                </a:lnTo>
                <a:lnTo>
                  <a:pt x="13541" y="31013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6" name="bg object 106"/>
          <p:cNvPicPr/>
          <p:nvPr/>
        </p:nvPicPr>
        <p:blipFill>
          <a:blip r:embed="rId39" cstate="print"/>
          <a:stretch>
            <a:fillRect/>
          </a:stretch>
        </p:blipFill>
        <p:spPr>
          <a:xfrm>
            <a:off x="13109158" y="13959197"/>
            <a:ext cx="109805" cy="102940"/>
          </a:xfrm>
          <a:prstGeom prst="rect">
            <a:avLst/>
          </a:prstGeom>
        </p:spPr>
      </p:pic>
      <p:pic>
        <p:nvPicPr>
          <p:cNvPr id="107" name="bg object 107"/>
          <p:cNvPicPr/>
          <p:nvPr/>
        </p:nvPicPr>
        <p:blipFill>
          <a:blip r:embed="rId40" cstate="print"/>
          <a:stretch>
            <a:fillRect/>
          </a:stretch>
        </p:blipFill>
        <p:spPr>
          <a:xfrm>
            <a:off x="7678071" y="17346276"/>
            <a:ext cx="1450719" cy="145071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0882" y="804164"/>
            <a:ext cx="1279588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0882" y="4623943"/>
            <a:ext cx="1279588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834001" y="18696814"/>
            <a:ext cx="454964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0882" y="18696814"/>
            <a:ext cx="3270059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236708" y="18696814"/>
            <a:ext cx="3270059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7501" y="3427643"/>
            <a:ext cx="4103370" cy="14979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78105">
              <a:lnSpc>
                <a:spcPct val="100000"/>
              </a:lnSpc>
              <a:spcBef>
                <a:spcPts val="125"/>
              </a:spcBef>
            </a:pPr>
            <a:r>
              <a:rPr sz="3450" spc="-10" dirty="0">
                <a:solidFill>
                  <a:srgbClr val="15385C"/>
                </a:solidFill>
                <a:latin typeface="Arial Black"/>
                <a:cs typeface="Arial Black"/>
              </a:rPr>
              <a:t>INTRODUCTION</a:t>
            </a:r>
            <a:endParaRPr sz="3450">
              <a:latin typeface="Arial Black"/>
              <a:cs typeface="Arial Black"/>
            </a:endParaRPr>
          </a:p>
          <a:p>
            <a:pPr marL="12700" marR="5080" indent="205740" algn="just">
              <a:lnSpc>
                <a:spcPct val="113599"/>
              </a:lnSpc>
              <a:spcBef>
                <a:spcPts val="1290"/>
              </a:spcBef>
            </a:pP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When</a:t>
            </a:r>
            <a:r>
              <a:rPr sz="1500" spc="46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60" dirty="0">
                <a:solidFill>
                  <a:srgbClr val="15385C"/>
                </a:solidFill>
                <a:latin typeface="Arial MT"/>
                <a:cs typeface="Arial MT"/>
              </a:rPr>
              <a:t>considering</a:t>
            </a:r>
            <a:r>
              <a:rPr sz="1500" spc="47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80" dirty="0">
                <a:solidFill>
                  <a:srgbClr val="15385C"/>
                </a:solidFill>
                <a:latin typeface="Arial MT"/>
                <a:cs typeface="Arial MT"/>
              </a:rPr>
              <a:t>development</a:t>
            </a:r>
            <a:r>
              <a:rPr sz="1500" spc="46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50" dirty="0">
                <a:solidFill>
                  <a:srgbClr val="15385C"/>
                </a:solidFill>
                <a:latin typeface="Arial MT"/>
                <a:cs typeface="Arial MT"/>
              </a:rPr>
              <a:t>and</a:t>
            </a:r>
            <a:r>
              <a:rPr sz="1500" spc="47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60" dirty="0">
                <a:solidFill>
                  <a:srgbClr val="15385C"/>
                </a:solidFill>
                <a:latin typeface="Arial MT"/>
                <a:cs typeface="Arial MT"/>
              </a:rPr>
              <a:t>the </a:t>
            </a:r>
            <a:r>
              <a:rPr sz="1500" spc="55" dirty="0">
                <a:solidFill>
                  <a:srgbClr val="15385C"/>
                </a:solidFill>
                <a:latin typeface="Arial MT"/>
                <a:cs typeface="Arial MT"/>
              </a:rPr>
              <a:t>healthcare</a:t>
            </a:r>
            <a:r>
              <a:rPr sz="1500" spc="270" dirty="0">
                <a:solidFill>
                  <a:srgbClr val="15385C"/>
                </a:solidFill>
                <a:latin typeface="Arial MT"/>
                <a:cs typeface="Arial MT"/>
              </a:rPr>
              <a:t>   </a:t>
            </a:r>
            <a:r>
              <a:rPr sz="1500" spc="80" dirty="0">
                <a:solidFill>
                  <a:srgbClr val="15385C"/>
                </a:solidFill>
                <a:latin typeface="Arial MT"/>
                <a:cs typeface="Arial MT"/>
              </a:rPr>
              <a:t>of</a:t>
            </a:r>
            <a:r>
              <a:rPr sz="1500" spc="270" dirty="0">
                <a:solidFill>
                  <a:srgbClr val="15385C"/>
                </a:solidFill>
                <a:latin typeface="Arial MT"/>
                <a:cs typeface="Arial MT"/>
              </a:rPr>
              <a:t>   </a:t>
            </a:r>
            <a:r>
              <a:rPr sz="1500" spc="85" dirty="0">
                <a:solidFill>
                  <a:srgbClr val="15385C"/>
                </a:solidFill>
                <a:latin typeface="Arial MT"/>
                <a:cs typeface="Arial MT"/>
              </a:rPr>
              <a:t>the</a:t>
            </a:r>
            <a:r>
              <a:rPr sz="1500" spc="270" dirty="0">
                <a:solidFill>
                  <a:srgbClr val="15385C"/>
                </a:solidFill>
                <a:latin typeface="Arial MT"/>
                <a:cs typeface="Arial MT"/>
              </a:rPr>
              <a:t>   </a:t>
            </a:r>
            <a:r>
              <a:rPr sz="1500" spc="55" dirty="0">
                <a:solidFill>
                  <a:srgbClr val="15385C"/>
                </a:solidFill>
                <a:latin typeface="Arial MT"/>
                <a:cs typeface="Arial MT"/>
              </a:rPr>
              <a:t>population,</a:t>
            </a:r>
            <a:r>
              <a:rPr sz="1500" spc="270" dirty="0">
                <a:solidFill>
                  <a:srgbClr val="15385C"/>
                </a:solidFill>
                <a:latin typeface="Arial MT"/>
                <a:cs typeface="Arial MT"/>
              </a:rPr>
              <a:t>   </a:t>
            </a:r>
            <a:r>
              <a:rPr sz="1500" spc="45" dirty="0">
                <a:solidFill>
                  <a:srgbClr val="15385C"/>
                </a:solidFill>
                <a:latin typeface="Arial MT"/>
                <a:cs typeface="Arial MT"/>
              </a:rPr>
              <a:t>health </a:t>
            </a:r>
            <a:r>
              <a:rPr sz="1500" spc="80" dirty="0">
                <a:solidFill>
                  <a:srgbClr val="15385C"/>
                </a:solidFill>
                <a:latin typeface="Arial MT"/>
                <a:cs typeface="Arial MT"/>
              </a:rPr>
              <a:t>improvements</a:t>
            </a:r>
            <a:r>
              <a:rPr sz="1500" spc="409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15385C"/>
                </a:solidFill>
                <a:latin typeface="Arial MT"/>
                <a:cs typeface="Arial MT"/>
              </a:rPr>
              <a:t>could</a:t>
            </a:r>
            <a:r>
              <a:rPr sz="1500" spc="409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70" dirty="0">
                <a:solidFill>
                  <a:srgbClr val="15385C"/>
                </a:solidFill>
                <a:latin typeface="Arial MT"/>
                <a:cs typeface="Arial MT"/>
              </a:rPr>
              <a:t>be</a:t>
            </a:r>
            <a:r>
              <a:rPr sz="1500" spc="409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70" dirty="0">
                <a:solidFill>
                  <a:srgbClr val="15385C"/>
                </a:solidFill>
                <a:latin typeface="Arial MT"/>
                <a:cs typeface="Arial MT"/>
              </a:rPr>
              <a:t>just</a:t>
            </a:r>
            <a:r>
              <a:rPr sz="1500" spc="409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as</a:t>
            </a:r>
            <a:r>
              <a:rPr sz="1500" spc="409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55" dirty="0">
                <a:solidFill>
                  <a:srgbClr val="15385C"/>
                </a:solidFill>
                <a:latin typeface="Arial MT"/>
                <a:cs typeface="Arial MT"/>
              </a:rPr>
              <a:t>significant</a:t>
            </a:r>
            <a:endParaRPr sz="1500">
              <a:latin typeface="Arial MT"/>
              <a:cs typeface="Aria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7501" y="4899893"/>
            <a:ext cx="4103370" cy="15836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3599"/>
              </a:lnSpc>
              <a:spcBef>
                <a:spcPts val="100"/>
              </a:spcBef>
            </a:pP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as</a:t>
            </a:r>
            <a:r>
              <a:rPr sz="1500" spc="434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80" dirty="0">
                <a:solidFill>
                  <a:srgbClr val="15385C"/>
                </a:solidFill>
                <a:latin typeface="Arial MT"/>
                <a:cs typeface="Arial MT"/>
              </a:rPr>
              <a:t>economic</a:t>
            </a:r>
            <a:r>
              <a:rPr sz="1500" spc="434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50" dirty="0">
                <a:solidFill>
                  <a:srgbClr val="15385C"/>
                </a:solidFill>
                <a:latin typeface="Arial MT"/>
                <a:cs typeface="Arial MT"/>
              </a:rPr>
              <a:t>growth.</a:t>
            </a:r>
            <a:r>
              <a:rPr sz="1500" spc="434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Regardless</a:t>
            </a:r>
            <a:r>
              <a:rPr sz="1500" spc="44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80" dirty="0">
                <a:solidFill>
                  <a:srgbClr val="15385C"/>
                </a:solidFill>
                <a:latin typeface="Arial MT"/>
                <a:cs typeface="Arial MT"/>
              </a:rPr>
              <a:t>of</a:t>
            </a:r>
            <a:r>
              <a:rPr sz="1500" spc="434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55" dirty="0">
                <a:solidFill>
                  <a:srgbClr val="15385C"/>
                </a:solidFill>
                <a:latin typeface="Arial MT"/>
                <a:cs typeface="Arial MT"/>
              </a:rPr>
              <a:t>how</a:t>
            </a:r>
            <a:r>
              <a:rPr sz="1500" spc="434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80" dirty="0">
                <a:solidFill>
                  <a:srgbClr val="15385C"/>
                </a:solidFill>
                <a:latin typeface="Arial MT"/>
                <a:cs typeface="Arial MT"/>
              </a:rPr>
              <a:t>it </a:t>
            </a:r>
            <a:r>
              <a:rPr sz="1500" spc="55" dirty="0">
                <a:solidFill>
                  <a:srgbClr val="15385C"/>
                </a:solidFill>
                <a:latin typeface="Arial MT"/>
                <a:cs typeface="Arial MT"/>
              </a:rPr>
              <a:t>relates</a:t>
            </a:r>
            <a:r>
              <a:rPr sz="1500" spc="27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120" dirty="0">
                <a:solidFill>
                  <a:srgbClr val="15385C"/>
                </a:solidFill>
                <a:latin typeface="Arial MT"/>
                <a:cs typeface="Arial MT"/>
              </a:rPr>
              <a:t>to</a:t>
            </a:r>
            <a:r>
              <a:rPr sz="1500" spc="28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money,</a:t>
            </a:r>
            <a:r>
              <a:rPr sz="1500" spc="27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50" dirty="0">
                <a:solidFill>
                  <a:srgbClr val="15385C"/>
                </a:solidFill>
                <a:latin typeface="Arial MT"/>
                <a:cs typeface="Arial MT"/>
              </a:rPr>
              <a:t>being</a:t>
            </a:r>
            <a:r>
              <a:rPr sz="1500" spc="28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in</a:t>
            </a:r>
            <a:r>
              <a:rPr sz="1500" spc="27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70" dirty="0">
                <a:solidFill>
                  <a:srgbClr val="15385C"/>
                </a:solidFill>
                <a:latin typeface="Arial MT"/>
                <a:cs typeface="Arial MT"/>
              </a:rPr>
              <a:t>good</a:t>
            </a:r>
            <a:r>
              <a:rPr sz="1500" spc="28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55" dirty="0">
                <a:solidFill>
                  <a:srgbClr val="15385C"/>
                </a:solidFill>
                <a:latin typeface="Arial MT"/>
                <a:cs typeface="Arial MT"/>
              </a:rPr>
              <a:t>health</a:t>
            </a:r>
            <a:r>
              <a:rPr sz="1500" spc="27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25" dirty="0">
                <a:solidFill>
                  <a:srgbClr val="15385C"/>
                </a:solidFill>
                <a:latin typeface="Arial MT"/>
                <a:cs typeface="Arial MT"/>
              </a:rPr>
              <a:t>can </a:t>
            </a:r>
            <a:r>
              <a:rPr sz="1500" spc="70" dirty="0">
                <a:solidFill>
                  <a:srgbClr val="15385C"/>
                </a:solidFill>
                <a:latin typeface="Arial MT"/>
                <a:cs typeface="Arial MT"/>
              </a:rPr>
              <a:t>be</a:t>
            </a:r>
            <a:r>
              <a:rPr sz="1500" spc="33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60" dirty="0">
                <a:solidFill>
                  <a:srgbClr val="15385C"/>
                </a:solidFill>
                <a:latin typeface="Arial MT"/>
                <a:cs typeface="Arial MT"/>
              </a:rPr>
              <a:t>viewed</a:t>
            </a:r>
            <a:r>
              <a:rPr sz="1500" spc="33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as</a:t>
            </a:r>
            <a:r>
              <a:rPr sz="1500" spc="34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an</a:t>
            </a:r>
            <a:r>
              <a:rPr sz="1500" spc="33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85" dirty="0">
                <a:solidFill>
                  <a:srgbClr val="15385C"/>
                </a:solidFill>
                <a:latin typeface="Arial MT"/>
                <a:cs typeface="Arial MT"/>
              </a:rPr>
              <a:t>objective</a:t>
            </a:r>
            <a:r>
              <a:rPr sz="1500" spc="33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in</a:t>
            </a:r>
            <a:r>
              <a:rPr sz="1500" spc="34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50" dirty="0">
                <a:solidFill>
                  <a:srgbClr val="15385C"/>
                </a:solidFill>
                <a:latin typeface="Arial MT"/>
                <a:cs typeface="Arial MT"/>
              </a:rPr>
              <a:t>and</a:t>
            </a:r>
            <a:r>
              <a:rPr sz="1500" spc="33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80" dirty="0">
                <a:solidFill>
                  <a:srgbClr val="15385C"/>
                </a:solidFill>
                <a:latin typeface="Arial MT"/>
                <a:cs typeface="Arial MT"/>
              </a:rPr>
              <a:t>of</a:t>
            </a:r>
            <a:r>
              <a:rPr sz="1500" spc="33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35" dirty="0">
                <a:solidFill>
                  <a:srgbClr val="15385C"/>
                </a:solidFill>
                <a:latin typeface="Arial MT"/>
                <a:cs typeface="Arial MT"/>
              </a:rPr>
              <a:t>itself.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For</a:t>
            </a:r>
            <a:r>
              <a:rPr sz="1500" spc="12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85" dirty="0">
                <a:solidFill>
                  <a:srgbClr val="15385C"/>
                </a:solidFill>
                <a:latin typeface="Arial MT"/>
                <a:cs typeface="Arial MT"/>
              </a:rPr>
              <a:t>the</a:t>
            </a:r>
            <a:r>
              <a:rPr sz="1500" spc="12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sake</a:t>
            </a:r>
            <a:r>
              <a:rPr sz="1500" spc="13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80" dirty="0">
                <a:solidFill>
                  <a:srgbClr val="15385C"/>
                </a:solidFill>
                <a:latin typeface="Arial MT"/>
                <a:cs typeface="Arial MT"/>
              </a:rPr>
              <a:t>of</a:t>
            </a:r>
            <a:r>
              <a:rPr sz="1500" spc="12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50" dirty="0">
                <a:solidFill>
                  <a:srgbClr val="15385C"/>
                </a:solidFill>
                <a:latin typeface="Arial MT"/>
                <a:cs typeface="Arial MT"/>
              </a:rPr>
              <a:t>policy,</a:t>
            </a:r>
            <a:r>
              <a:rPr sz="1500" spc="13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15385C"/>
                </a:solidFill>
                <a:latin typeface="Arial MT"/>
                <a:cs typeface="Arial MT"/>
              </a:rPr>
              <a:t>there</a:t>
            </a:r>
            <a:r>
              <a:rPr sz="1500" spc="12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is</a:t>
            </a:r>
            <a:r>
              <a:rPr sz="1500" spc="13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a</a:t>
            </a:r>
            <a:r>
              <a:rPr sz="1500" spc="12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70" dirty="0">
                <a:solidFill>
                  <a:srgbClr val="15385C"/>
                </a:solidFill>
                <a:latin typeface="Arial MT"/>
                <a:cs typeface="Arial MT"/>
              </a:rPr>
              <a:t>connection </a:t>
            </a:r>
            <a:r>
              <a:rPr sz="1500" spc="80" dirty="0">
                <a:solidFill>
                  <a:srgbClr val="15385C"/>
                </a:solidFill>
                <a:latin typeface="Arial MT"/>
                <a:cs typeface="Arial MT"/>
              </a:rPr>
              <a:t>between</a:t>
            </a:r>
            <a:r>
              <a:rPr sz="1500" spc="50" dirty="0">
                <a:solidFill>
                  <a:srgbClr val="15385C"/>
                </a:solidFill>
                <a:latin typeface="Arial MT"/>
                <a:cs typeface="Arial MT"/>
              </a:rPr>
              <a:t>  </a:t>
            </a:r>
            <a:r>
              <a:rPr sz="1500" spc="70" dirty="0">
                <a:solidFill>
                  <a:srgbClr val="15385C"/>
                </a:solidFill>
                <a:latin typeface="Arial MT"/>
                <a:cs typeface="Arial MT"/>
              </a:rPr>
              <a:t>income</a:t>
            </a:r>
            <a:r>
              <a:rPr sz="1500" spc="50" dirty="0">
                <a:solidFill>
                  <a:srgbClr val="15385C"/>
                </a:solidFill>
                <a:latin typeface="Arial MT"/>
                <a:cs typeface="Arial MT"/>
              </a:rPr>
              <a:t>  and 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health.</a:t>
            </a:r>
            <a:r>
              <a:rPr sz="1500" spc="50" dirty="0">
                <a:solidFill>
                  <a:srgbClr val="15385C"/>
                </a:solidFill>
                <a:latin typeface="Arial MT"/>
                <a:cs typeface="Arial MT"/>
              </a:rPr>
              <a:t> 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In</a:t>
            </a:r>
            <a:r>
              <a:rPr sz="1500" spc="50" dirty="0">
                <a:solidFill>
                  <a:srgbClr val="15385C"/>
                </a:solidFill>
                <a:latin typeface="Arial MT"/>
                <a:cs typeface="Arial MT"/>
              </a:rPr>
              <a:t> 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a</a:t>
            </a:r>
            <a:r>
              <a:rPr sz="1500" spc="50" dirty="0">
                <a:solidFill>
                  <a:srgbClr val="15385C"/>
                </a:solidFill>
                <a:latin typeface="Arial MT"/>
                <a:cs typeface="Arial MT"/>
              </a:rPr>
              <a:t>  </a:t>
            </a:r>
            <a:r>
              <a:rPr sz="1500" spc="85" dirty="0">
                <a:solidFill>
                  <a:srgbClr val="15385C"/>
                </a:solidFill>
                <a:latin typeface="Arial MT"/>
                <a:cs typeface="Arial MT"/>
              </a:rPr>
              <a:t>country </a:t>
            </a:r>
            <a:r>
              <a:rPr sz="1500" spc="105" dirty="0">
                <a:solidFill>
                  <a:srgbClr val="15385C"/>
                </a:solidFill>
                <a:latin typeface="Arial MT"/>
                <a:cs typeface="Arial MT"/>
              </a:rPr>
              <a:t>that</a:t>
            </a:r>
            <a:r>
              <a:rPr sz="1500" spc="380" dirty="0">
                <a:solidFill>
                  <a:srgbClr val="15385C"/>
                </a:solidFill>
                <a:latin typeface="Arial MT"/>
                <a:cs typeface="Arial MT"/>
              </a:rPr>
              <a:t>  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has</a:t>
            </a:r>
            <a:r>
              <a:rPr sz="1500" spc="380" dirty="0">
                <a:solidFill>
                  <a:srgbClr val="15385C"/>
                </a:solidFill>
                <a:latin typeface="Arial MT"/>
                <a:cs typeface="Arial MT"/>
              </a:rPr>
              <a:t>   </a:t>
            </a:r>
            <a:r>
              <a:rPr sz="1500" spc="80" dirty="0">
                <a:solidFill>
                  <a:srgbClr val="15385C"/>
                </a:solidFill>
                <a:latin typeface="Arial MT"/>
                <a:cs typeface="Arial MT"/>
              </a:rPr>
              <a:t>economic</a:t>
            </a:r>
            <a:r>
              <a:rPr sz="1500" spc="385" dirty="0">
                <a:solidFill>
                  <a:srgbClr val="15385C"/>
                </a:solidFill>
                <a:latin typeface="Arial MT"/>
                <a:cs typeface="Arial MT"/>
              </a:rPr>
              <a:t>   </a:t>
            </a:r>
            <a:r>
              <a:rPr sz="1500" spc="45" dirty="0">
                <a:solidFill>
                  <a:srgbClr val="15385C"/>
                </a:solidFill>
                <a:latin typeface="Arial MT"/>
                <a:cs typeface="Arial MT"/>
              </a:rPr>
              <a:t>growth,</a:t>
            </a:r>
            <a:r>
              <a:rPr sz="1500" spc="380" dirty="0">
                <a:solidFill>
                  <a:srgbClr val="15385C"/>
                </a:solidFill>
                <a:latin typeface="Arial MT"/>
                <a:cs typeface="Arial MT"/>
              </a:rPr>
              <a:t>   </a:t>
            </a:r>
            <a:r>
              <a:rPr sz="1500" spc="50" dirty="0">
                <a:solidFill>
                  <a:srgbClr val="15385C"/>
                </a:solidFill>
                <a:latin typeface="Arial MT"/>
                <a:cs typeface="Arial MT"/>
              </a:rPr>
              <a:t>wealth</a:t>
            </a:r>
            <a:endParaRPr sz="15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7501" y="6488554"/>
            <a:ext cx="4103370" cy="2546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355725" algn="l"/>
                <a:tab pos="2043430" algn="l"/>
                <a:tab pos="2364105" algn="l"/>
                <a:tab pos="2887980" algn="l"/>
                <a:tab pos="3688079" algn="l"/>
              </a:tabLst>
            </a:pPr>
            <a:r>
              <a:rPr sz="1500" spc="70" dirty="0">
                <a:solidFill>
                  <a:srgbClr val="15385C"/>
                </a:solidFill>
                <a:latin typeface="Arial MT"/>
                <a:cs typeface="Arial MT"/>
              </a:rPr>
              <a:t>development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	</a:t>
            </a:r>
            <a:r>
              <a:rPr sz="1500" spc="30" dirty="0">
                <a:solidFill>
                  <a:srgbClr val="15385C"/>
                </a:solidFill>
                <a:latin typeface="Arial MT"/>
                <a:cs typeface="Arial MT"/>
              </a:rPr>
              <a:t>needs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	</a:t>
            </a:r>
            <a:r>
              <a:rPr sz="1500" spc="95" dirty="0">
                <a:solidFill>
                  <a:srgbClr val="15385C"/>
                </a:solidFill>
                <a:latin typeface="Arial MT"/>
                <a:cs typeface="Arial MT"/>
              </a:rPr>
              <a:t>to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	</a:t>
            </a:r>
            <a:r>
              <a:rPr sz="1500" spc="40" dirty="0">
                <a:solidFill>
                  <a:srgbClr val="15385C"/>
                </a:solidFill>
                <a:latin typeface="Arial MT"/>
                <a:cs typeface="Arial MT"/>
              </a:rPr>
              <a:t>take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	</a:t>
            </a:r>
            <a:r>
              <a:rPr sz="1500" spc="80" dirty="0">
                <a:solidFill>
                  <a:srgbClr val="15385C"/>
                </a:solidFill>
                <a:latin typeface="Arial MT"/>
                <a:cs typeface="Arial MT"/>
              </a:rPr>
              <a:t>priority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	</a:t>
            </a:r>
            <a:r>
              <a:rPr sz="1500" spc="35" dirty="0">
                <a:solidFill>
                  <a:srgbClr val="15385C"/>
                </a:solidFill>
                <a:latin typeface="Arial MT"/>
                <a:cs typeface="Arial MT"/>
              </a:rPr>
              <a:t>over</a:t>
            </a:r>
            <a:endParaRPr sz="15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7501" y="6717766"/>
            <a:ext cx="4103370" cy="10642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3599"/>
              </a:lnSpc>
              <a:spcBef>
                <a:spcPts val="100"/>
              </a:spcBef>
            </a:pPr>
            <a:r>
              <a:rPr sz="1500" spc="80" dirty="0">
                <a:solidFill>
                  <a:srgbClr val="15385C"/>
                </a:solidFill>
                <a:latin typeface="Arial MT"/>
                <a:cs typeface="Arial MT"/>
              </a:rPr>
              <a:t>other</a:t>
            </a:r>
            <a:r>
              <a:rPr sz="1500" spc="19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85" dirty="0">
                <a:solidFill>
                  <a:srgbClr val="15385C"/>
                </a:solidFill>
                <a:latin typeface="Arial MT"/>
                <a:cs typeface="Arial MT"/>
              </a:rPr>
              <a:t>factors</a:t>
            </a:r>
            <a:r>
              <a:rPr sz="1500" spc="19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when</a:t>
            </a:r>
            <a:r>
              <a:rPr sz="1500" spc="19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105" dirty="0">
                <a:solidFill>
                  <a:srgbClr val="15385C"/>
                </a:solidFill>
                <a:latin typeface="Arial MT"/>
                <a:cs typeface="Arial MT"/>
              </a:rPr>
              <a:t>it</a:t>
            </a:r>
            <a:r>
              <a:rPr sz="1500" spc="19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15385C"/>
                </a:solidFill>
                <a:latin typeface="Arial MT"/>
                <a:cs typeface="Arial MT"/>
              </a:rPr>
              <a:t>comes</a:t>
            </a:r>
            <a:r>
              <a:rPr sz="1500" spc="19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120" dirty="0">
                <a:solidFill>
                  <a:srgbClr val="15385C"/>
                </a:solidFill>
                <a:latin typeface="Arial MT"/>
                <a:cs typeface="Arial MT"/>
              </a:rPr>
              <a:t>to</a:t>
            </a:r>
            <a:r>
              <a:rPr sz="1500" spc="19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health.</a:t>
            </a:r>
            <a:r>
              <a:rPr sz="1500" spc="19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-20" dirty="0">
                <a:solidFill>
                  <a:srgbClr val="15385C"/>
                </a:solidFill>
                <a:latin typeface="Arial MT"/>
                <a:cs typeface="Arial MT"/>
              </a:rPr>
              <a:t>Even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in</a:t>
            </a:r>
            <a:r>
              <a:rPr sz="1500" spc="229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85" dirty="0">
                <a:solidFill>
                  <a:srgbClr val="15385C"/>
                </a:solidFill>
                <a:latin typeface="Arial MT"/>
                <a:cs typeface="Arial MT"/>
              </a:rPr>
              <a:t>the</a:t>
            </a:r>
            <a:r>
              <a:rPr sz="1500" spc="229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85" dirty="0">
                <a:solidFill>
                  <a:srgbClr val="15385C"/>
                </a:solidFill>
                <a:latin typeface="Arial MT"/>
                <a:cs typeface="Arial MT"/>
              </a:rPr>
              <a:t>poorest</a:t>
            </a:r>
            <a:r>
              <a:rPr sz="1500" spc="229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60" dirty="0">
                <a:solidFill>
                  <a:srgbClr val="15385C"/>
                </a:solidFill>
                <a:latin typeface="Arial MT"/>
                <a:cs typeface="Arial MT"/>
              </a:rPr>
              <a:t>developing</a:t>
            </a:r>
            <a:r>
              <a:rPr sz="1500" spc="23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nations,</a:t>
            </a:r>
            <a:r>
              <a:rPr sz="1500" spc="229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45" dirty="0">
                <a:solidFill>
                  <a:srgbClr val="15385C"/>
                </a:solidFill>
                <a:latin typeface="Arial MT"/>
                <a:cs typeface="Arial MT"/>
              </a:rPr>
              <a:t>investing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in</a:t>
            </a:r>
            <a:r>
              <a:rPr sz="1500" spc="34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55" dirty="0">
                <a:solidFill>
                  <a:srgbClr val="15385C"/>
                </a:solidFill>
                <a:latin typeface="Arial MT"/>
                <a:cs typeface="Arial MT"/>
              </a:rPr>
              <a:t>health</a:t>
            </a:r>
            <a:r>
              <a:rPr sz="1500" spc="35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65" dirty="0">
                <a:solidFill>
                  <a:srgbClr val="15385C"/>
                </a:solidFill>
                <a:latin typeface="Arial MT"/>
                <a:cs typeface="Arial MT"/>
              </a:rPr>
              <a:t>may</a:t>
            </a:r>
            <a:r>
              <a:rPr sz="1500" spc="35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70" dirty="0">
                <a:solidFill>
                  <a:srgbClr val="15385C"/>
                </a:solidFill>
                <a:latin typeface="Arial MT"/>
                <a:cs typeface="Arial MT"/>
              </a:rPr>
              <a:t>be</a:t>
            </a:r>
            <a:r>
              <a:rPr sz="1500" spc="35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a</a:t>
            </a:r>
            <a:r>
              <a:rPr sz="1500" spc="34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90" dirty="0">
                <a:solidFill>
                  <a:srgbClr val="15385C"/>
                </a:solidFill>
                <a:latin typeface="Arial MT"/>
                <a:cs typeface="Arial MT"/>
              </a:rPr>
              <a:t>priority</a:t>
            </a:r>
            <a:r>
              <a:rPr sz="1500" spc="35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65" dirty="0">
                <a:solidFill>
                  <a:srgbClr val="15385C"/>
                </a:solidFill>
                <a:latin typeface="Arial MT"/>
                <a:cs typeface="Arial MT"/>
              </a:rPr>
              <a:t>if</a:t>
            </a:r>
            <a:r>
              <a:rPr sz="1500" spc="35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45" dirty="0">
                <a:solidFill>
                  <a:srgbClr val="15385C"/>
                </a:solidFill>
                <a:latin typeface="Arial MT"/>
                <a:cs typeface="Arial MT"/>
              </a:rPr>
              <a:t>revenue</a:t>
            </a:r>
            <a:r>
              <a:rPr sz="1500" spc="35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is</a:t>
            </a:r>
            <a:r>
              <a:rPr sz="1500" spc="35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-50" dirty="0">
                <a:solidFill>
                  <a:srgbClr val="15385C"/>
                </a:solidFill>
                <a:latin typeface="Arial MT"/>
                <a:cs typeface="Arial MT"/>
              </a:rPr>
              <a:t>a </a:t>
            </a:r>
            <a:r>
              <a:rPr sz="1500" spc="100" dirty="0">
                <a:solidFill>
                  <a:srgbClr val="15385C"/>
                </a:solidFill>
                <a:latin typeface="Arial MT"/>
                <a:cs typeface="Arial MT"/>
              </a:rPr>
              <a:t>direct</a:t>
            </a:r>
            <a:r>
              <a:rPr sz="1500" spc="4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65" dirty="0">
                <a:solidFill>
                  <a:srgbClr val="15385C"/>
                </a:solidFill>
                <a:latin typeface="Arial MT"/>
                <a:cs typeface="Arial MT"/>
              </a:rPr>
              <a:t>result</a:t>
            </a:r>
            <a:r>
              <a:rPr sz="1500" spc="4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80" dirty="0">
                <a:solidFill>
                  <a:srgbClr val="15385C"/>
                </a:solidFill>
                <a:latin typeface="Arial MT"/>
                <a:cs typeface="Arial MT"/>
              </a:rPr>
              <a:t>of</a:t>
            </a:r>
            <a:r>
              <a:rPr sz="1500" spc="4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-10" dirty="0">
                <a:solidFill>
                  <a:srgbClr val="15385C"/>
                </a:solidFill>
                <a:latin typeface="Arial MT"/>
                <a:cs typeface="Arial MT"/>
              </a:rPr>
              <a:t>health.</a:t>
            </a:r>
            <a:endParaRPr sz="1500">
              <a:latin typeface="Arial MT"/>
              <a:cs typeface="Arial MT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8801" y="19236080"/>
            <a:ext cx="71640" cy="7164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8801" y="19531596"/>
            <a:ext cx="71640" cy="71640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401293" y="19069353"/>
            <a:ext cx="13665200" cy="9124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100"/>
              </a:lnSpc>
              <a:spcBef>
                <a:spcPts val="100"/>
              </a:spcBef>
            </a:pPr>
            <a:r>
              <a:rPr sz="1700" spc="-10" dirty="0">
                <a:solidFill>
                  <a:srgbClr val="FFFFFF"/>
                </a:solidFill>
                <a:latin typeface="Arial MT"/>
                <a:cs typeface="Arial MT"/>
              </a:rPr>
              <a:t>Tabata,</a:t>
            </a:r>
            <a:r>
              <a:rPr sz="1700" spc="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-160" dirty="0">
                <a:solidFill>
                  <a:srgbClr val="FFFFFF"/>
                </a:solidFill>
                <a:latin typeface="Arial MT"/>
                <a:cs typeface="Arial MT"/>
              </a:rPr>
              <a:t>K.</a:t>
            </a:r>
            <a:r>
              <a:rPr sz="1700" spc="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70" dirty="0">
                <a:solidFill>
                  <a:srgbClr val="FFFFFF"/>
                </a:solidFill>
                <a:latin typeface="Arial MT"/>
                <a:cs typeface="Arial MT"/>
              </a:rPr>
              <a:t>(2005).</a:t>
            </a:r>
            <a:r>
              <a:rPr sz="1700" spc="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dirty="0">
                <a:solidFill>
                  <a:srgbClr val="FFFFFF"/>
                </a:solidFill>
                <a:latin typeface="Arial MT"/>
                <a:cs typeface="Arial MT"/>
              </a:rPr>
              <a:t>Population</a:t>
            </a:r>
            <a:r>
              <a:rPr sz="1700" spc="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-30" dirty="0">
                <a:solidFill>
                  <a:srgbClr val="FFFFFF"/>
                </a:solidFill>
                <a:latin typeface="Arial MT"/>
                <a:cs typeface="Arial MT"/>
              </a:rPr>
              <a:t>aging,</a:t>
            </a:r>
            <a:r>
              <a:rPr sz="1700" spc="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6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1700" spc="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60" dirty="0">
                <a:solidFill>
                  <a:srgbClr val="FFFFFF"/>
                </a:solidFill>
                <a:latin typeface="Arial MT"/>
                <a:cs typeface="Arial MT"/>
              </a:rPr>
              <a:t>costs</a:t>
            </a:r>
            <a:r>
              <a:rPr sz="1700" spc="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65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1700" spc="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dirty="0">
                <a:solidFill>
                  <a:srgbClr val="FFFFFF"/>
                </a:solidFill>
                <a:latin typeface="Arial MT"/>
                <a:cs typeface="Arial MT"/>
              </a:rPr>
              <a:t>health</a:t>
            </a:r>
            <a:r>
              <a:rPr sz="1700" spc="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dirty="0">
                <a:solidFill>
                  <a:srgbClr val="FFFFFF"/>
                </a:solidFill>
                <a:latin typeface="Arial MT"/>
                <a:cs typeface="Arial MT"/>
              </a:rPr>
              <a:t>care</a:t>
            </a:r>
            <a:r>
              <a:rPr sz="1700" spc="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60" dirty="0">
                <a:solidFill>
                  <a:srgbClr val="FFFFFF"/>
                </a:solidFill>
                <a:latin typeface="Arial MT"/>
                <a:cs typeface="Arial MT"/>
              </a:rPr>
              <a:t>for</a:t>
            </a:r>
            <a:r>
              <a:rPr sz="1700" spc="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6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1700" spc="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dirty="0">
                <a:solidFill>
                  <a:srgbClr val="FFFFFF"/>
                </a:solidFill>
                <a:latin typeface="Arial MT"/>
                <a:cs typeface="Arial MT"/>
              </a:rPr>
              <a:t>elderly</a:t>
            </a:r>
            <a:r>
              <a:rPr sz="1700" spc="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dirty="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sz="1700" spc="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dirty="0">
                <a:solidFill>
                  <a:srgbClr val="FFFFFF"/>
                </a:solidFill>
                <a:latin typeface="Arial MT"/>
                <a:cs typeface="Arial MT"/>
              </a:rPr>
              <a:t>growth.</a:t>
            </a:r>
            <a:r>
              <a:rPr sz="1700" spc="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dirty="0">
                <a:solidFill>
                  <a:srgbClr val="FFFFFF"/>
                </a:solidFill>
                <a:latin typeface="Arial MT"/>
                <a:cs typeface="Arial MT"/>
              </a:rPr>
              <a:t>Journal</a:t>
            </a:r>
            <a:r>
              <a:rPr sz="1700" spc="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65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1700" spc="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dirty="0">
                <a:solidFill>
                  <a:srgbClr val="FFFFFF"/>
                </a:solidFill>
                <a:latin typeface="Arial MT"/>
                <a:cs typeface="Arial MT"/>
              </a:rPr>
              <a:t>Macroeconomics,</a:t>
            </a:r>
            <a:r>
              <a:rPr sz="1700" spc="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dirty="0">
                <a:solidFill>
                  <a:srgbClr val="FFFFFF"/>
                </a:solidFill>
                <a:latin typeface="Arial MT"/>
                <a:cs typeface="Arial MT"/>
              </a:rPr>
              <a:t>27(3),</a:t>
            </a:r>
            <a:r>
              <a:rPr sz="1700" spc="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80" dirty="0">
                <a:solidFill>
                  <a:srgbClr val="FFFFFF"/>
                </a:solidFill>
                <a:latin typeface="Arial MT"/>
                <a:cs typeface="Arial MT"/>
              </a:rPr>
              <a:t>472-</a:t>
            </a:r>
            <a:r>
              <a:rPr sz="1700" spc="-20" dirty="0">
                <a:solidFill>
                  <a:srgbClr val="FFFFFF"/>
                </a:solidFill>
                <a:latin typeface="Arial MT"/>
                <a:cs typeface="Arial MT"/>
              </a:rPr>
              <a:t>493. </a:t>
            </a:r>
            <a:r>
              <a:rPr sz="1700" spc="-10" dirty="0">
                <a:solidFill>
                  <a:srgbClr val="FFFFFF"/>
                </a:solidFill>
                <a:latin typeface="Arial MT"/>
                <a:cs typeface="Arial MT"/>
              </a:rPr>
              <a:t>Bloom,</a:t>
            </a:r>
            <a:r>
              <a:rPr sz="1700" spc="-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-105" dirty="0">
                <a:solidFill>
                  <a:srgbClr val="FFFFFF"/>
                </a:solidFill>
                <a:latin typeface="Arial MT"/>
                <a:cs typeface="Arial MT"/>
              </a:rPr>
              <a:t>D.</a:t>
            </a:r>
            <a:r>
              <a:rPr sz="17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-180" dirty="0">
                <a:solidFill>
                  <a:srgbClr val="FFFFFF"/>
                </a:solidFill>
                <a:latin typeface="Arial MT"/>
                <a:cs typeface="Arial MT"/>
              </a:rPr>
              <a:t>E.,</a:t>
            </a:r>
            <a:r>
              <a:rPr sz="17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-20" dirty="0">
                <a:solidFill>
                  <a:srgbClr val="FFFFFF"/>
                </a:solidFill>
                <a:latin typeface="Arial MT"/>
                <a:cs typeface="Arial MT"/>
              </a:rPr>
              <a:t>Canning,</a:t>
            </a:r>
            <a:r>
              <a:rPr sz="17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-130" dirty="0">
                <a:solidFill>
                  <a:srgbClr val="FFFFFF"/>
                </a:solidFill>
                <a:latin typeface="Arial MT"/>
                <a:cs typeface="Arial MT"/>
              </a:rPr>
              <a:t>D.,</a:t>
            </a:r>
            <a:r>
              <a:rPr sz="17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-55" dirty="0">
                <a:solidFill>
                  <a:srgbClr val="FFFFFF"/>
                </a:solidFill>
                <a:latin typeface="Arial MT"/>
                <a:cs typeface="Arial MT"/>
              </a:rPr>
              <a:t>Fink,</a:t>
            </a:r>
            <a:r>
              <a:rPr sz="1700" spc="-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-130" dirty="0">
                <a:solidFill>
                  <a:srgbClr val="FFFFFF"/>
                </a:solidFill>
                <a:latin typeface="Arial MT"/>
                <a:cs typeface="Arial MT"/>
              </a:rPr>
              <a:t>G.,</a:t>
            </a:r>
            <a:r>
              <a:rPr sz="17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90" dirty="0">
                <a:solidFill>
                  <a:srgbClr val="FFFFFF"/>
                </a:solidFill>
                <a:latin typeface="Arial MT"/>
                <a:cs typeface="Arial MT"/>
              </a:rPr>
              <a:t>&amp;</a:t>
            </a:r>
            <a:r>
              <a:rPr sz="17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-25" dirty="0">
                <a:solidFill>
                  <a:srgbClr val="FFFFFF"/>
                </a:solidFill>
                <a:latin typeface="Arial MT"/>
                <a:cs typeface="Arial MT"/>
              </a:rPr>
              <a:t>Finlay,</a:t>
            </a:r>
            <a:r>
              <a:rPr sz="17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-65" dirty="0">
                <a:solidFill>
                  <a:srgbClr val="FFFFFF"/>
                </a:solidFill>
                <a:latin typeface="Arial MT"/>
                <a:cs typeface="Arial MT"/>
              </a:rPr>
              <a:t>J.</a:t>
            </a:r>
            <a:r>
              <a:rPr sz="17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-180" dirty="0">
                <a:solidFill>
                  <a:srgbClr val="FFFFFF"/>
                </a:solidFill>
                <a:latin typeface="Arial MT"/>
                <a:cs typeface="Arial MT"/>
              </a:rPr>
              <a:t>E.</a:t>
            </a:r>
            <a:r>
              <a:rPr sz="1700" spc="-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50" dirty="0">
                <a:solidFill>
                  <a:srgbClr val="FFFFFF"/>
                </a:solidFill>
                <a:latin typeface="Arial MT"/>
                <a:cs typeface="Arial MT"/>
              </a:rPr>
              <a:t>(2007).</a:t>
            </a:r>
            <a:r>
              <a:rPr sz="1700" dirty="0">
                <a:solidFill>
                  <a:srgbClr val="FFFFFF"/>
                </a:solidFill>
                <a:latin typeface="Arial MT"/>
                <a:cs typeface="Arial MT"/>
              </a:rPr>
              <a:t> Does age </a:t>
            </a:r>
            <a:r>
              <a:rPr sz="1700" spc="60" dirty="0">
                <a:solidFill>
                  <a:srgbClr val="FFFFFF"/>
                </a:solidFill>
                <a:latin typeface="Arial MT"/>
                <a:cs typeface="Arial MT"/>
              </a:rPr>
              <a:t>structure</a:t>
            </a:r>
            <a:r>
              <a:rPr sz="17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50" dirty="0">
                <a:solidFill>
                  <a:srgbClr val="FFFFFF"/>
                </a:solidFill>
                <a:latin typeface="Arial MT"/>
                <a:cs typeface="Arial MT"/>
              </a:rPr>
              <a:t>forecast</a:t>
            </a:r>
            <a:r>
              <a:rPr sz="1700" spc="-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55" dirty="0">
                <a:solidFill>
                  <a:srgbClr val="FFFFFF"/>
                </a:solidFill>
                <a:latin typeface="Arial MT"/>
                <a:cs typeface="Arial MT"/>
              </a:rPr>
              <a:t>economic</a:t>
            </a:r>
            <a:r>
              <a:rPr sz="1700" dirty="0">
                <a:solidFill>
                  <a:srgbClr val="FFFFFF"/>
                </a:solidFill>
                <a:latin typeface="Arial MT"/>
                <a:cs typeface="Arial MT"/>
              </a:rPr>
              <a:t> growth?. International Journal </a:t>
            </a:r>
            <a:r>
              <a:rPr sz="1700" spc="65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1700" spc="-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-10" dirty="0">
                <a:solidFill>
                  <a:srgbClr val="FFFFFF"/>
                </a:solidFill>
                <a:latin typeface="Arial MT"/>
                <a:cs typeface="Arial MT"/>
              </a:rPr>
              <a:t>Forecasting, </a:t>
            </a:r>
            <a:r>
              <a:rPr sz="1700" dirty="0">
                <a:solidFill>
                  <a:srgbClr val="FFFFFF"/>
                </a:solidFill>
                <a:latin typeface="Arial MT"/>
                <a:cs typeface="Arial MT"/>
              </a:rPr>
              <a:t>23(4),</a:t>
            </a:r>
            <a:r>
              <a:rPr sz="1700" spc="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150" dirty="0">
                <a:solidFill>
                  <a:srgbClr val="FFFFFF"/>
                </a:solidFill>
                <a:latin typeface="Arial MT"/>
                <a:cs typeface="Arial MT"/>
              </a:rPr>
              <a:t>569-</a:t>
            </a:r>
            <a:r>
              <a:rPr sz="1700" spc="-20" dirty="0">
                <a:solidFill>
                  <a:srgbClr val="FFFFFF"/>
                </a:solidFill>
                <a:latin typeface="Arial MT"/>
                <a:cs typeface="Arial MT"/>
              </a:rPr>
              <a:t>585.</a:t>
            </a:r>
            <a:endParaRPr sz="170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07196" y="1215860"/>
            <a:ext cx="12288520" cy="1657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6200" marR="5080" indent="-64135">
              <a:lnSpc>
                <a:spcPct val="100000"/>
              </a:lnSpc>
              <a:spcBef>
                <a:spcPts val="105"/>
              </a:spcBef>
            </a:pPr>
            <a:r>
              <a:rPr sz="5350" spc="125" dirty="0">
                <a:solidFill>
                  <a:srgbClr val="00C2CB"/>
                </a:solidFill>
                <a:latin typeface="Arial Black"/>
                <a:cs typeface="Arial Black"/>
              </a:rPr>
              <a:t>IMPACT</a:t>
            </a:r>
            <a:r>
              <a:rPr sz="5350" spc="-860" dirty="0">
                <a:solidFill>
                  <a:srgbClr val="00C2CB"/>
                </a:solidFill>
                <a:latin typeface="Arial Black"/>
                <a:cs typeface="Arial Black"/>
              </a:rPr>
              <a:t> </a:t>
            </a:r>
            <a:r>
              <a:rPr sz="5350" spc="-114" dirty="0">
                <a:solidFill>
                  <a:srgbClr val="00C2CB"/>
                </a:solidFill>
                <a:latin typeface="Arial Black"/>
                <a:cs typeface="Arial Black"/>
              </a:rPr>
              <a:t>OF</a:t>
            </a:r>
            <a:r>
              <a:rPr sz="5350" spc="-860" dirty="0">
                <a:solidFill>
                  <a:srgbClr val="00C2CB"/>
                </a:solidFill>
                <a:latin typeface="Arial Black"/>
                <a:cs typeface="Arial Black"/>
              </a:rPr>
              <a:t> </a:t>
            </a:r>
            <a:r>
              <a:rPr sz="5350" spc="-275" dirty="0">
                <a:solidFill>
                  <a:srgbClr val="00C2CB"/>
                </a:solidFill>
                <a:latin typeface="Arial Black"/>
                <a:cs typeface="Arial Black"/>
              </a:rPr>
              <a:t>HEALTH</a:t>
            </a:r>
            <a:r>
              <a:rPr sz="5350" spc="-860" dirty="0">
                <a:solidFill>
                  <a:srgbClr val="00C2CB"/>
                </a:solidFill>
                <a:latin typeface="Arial Black"/>
                <a:cs typeface="Arial Black"/>
              </a:rPr>
              <a:t> </a:t>
            </a:r>
            <a:r>
              <a:rPr sz="5350" spc="-10" dirty="0">
                <a:solidFill>
                  <a:srgbClr val="00C2CB"/>
                </a:solidFill>
                <a:latin typeface="Arial Black"/>
                <a:cs typeface="Arial Black"/>
              </a:rPr>
              <a:t>POPULATION </a:t>
            </a:r>
            <a:r>
              <a:rPr sz="5350" spc="235" dirty="0">
                <a:solidFill>
                  <a:srgbClr val="00C2CB"/>
                </a:solidFill>
                <a:latin typeface="Arial Black"/>
                <a:cs typeface="Arial Black"/>
              </a:rPr>
              <a:t>TOWARDS</a:t>
            </a:r>
            <a:r>
              <a:rPr sz="5350" spc="-850" dirty="0">
                <a:solidFill>
                  <a:srgbClr val="00C2CB"/>
                </a:solidFill>
                <a:latin typeface="Arial Black"/>
                <a:cs typeface="Arial Black"/>
              </a:rPr>
              <a:t> </a:t>
            </a:r>
            <a:r>
              <a:rPr sz="5350" spc="90" dirty="0">
                <a:solidFill>
                  <a:srgbClr val="00C2CB"/>
                </a:solidFill>
                <a:latin typeface="Arial Black"/>
                <a:cs typeface="Arial Black"/>
              </a:rPr>
              <a:t>ECONOMIC</a:t>
            </a:r>
            <a:r>
              <a:rPr sz="5350" spc="-844" dirty="0">
                <a:solidFill>
                  <a:srgbClr val="00C2CB"/>
                </a:solidFill>
                <a:latin typeface="Arial Black"/>
                <a:cs typeface="Arial Black"/>
              </a:rPr>
              <a:t> </a:t>
            </a:r>
            <a:r>
              <a:rPr sz="5350" spc="215" dirty="0">
                <a:solidFill>
                  <a:srgbClr val="00C2CB"/>
                </a:solidFill>
                <a:latin typeface="Arial Black"/>
                <a:cs typeface="Arial Black"/>
              </a:rPr>
              <a:t>GROWTH</a:t>
            </a:r>
            <a:endParaRPr sz="5350">
              <a:latin typeface="Arial Black"/>
              <a:cs typeface="Arial Black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723340" y="4896709"/>
            <a:ext cx="62865" cy="62865"/>
          </a:xfrm>
          <a:custGeom>
            <a:avLst/>
            <a:gdLst/>
            <a:ahLst/>
            <a:cxnLst/>
            <a:rect l="l" t="t" r="r" b="b"/>
            <a:pathLst>
              <a:path w="62865" h="62864">
                <a:moveTo>
                  <a:pt x="35498" y="62685"/>
                </a:moveTo>
                <a:lnTo>
                  <a:pt x="27186" y="62685"/>
                </a:lnTo>
                <a:lnTo>
                  <a:pt x="23188" y="61890"/>
                </a:lnTo>
                <a:lnTo>
                  <a:pt x="0" y="35498"/>
                </a:lnTo>
                <a:lnTo>
                  <a:pt x="0" y="27186"/>
                </a:lnTo>
                <a:lnTo>
                  <a:pt x="27186" y="0"/>
                </a:lnTo>
                <a:lnTo>
                  <a:pt x="35498" y="0"/>
                </a:lnTo>
                <a:lnTo>
                  <a:pt x="62685" y="27186"/>
                </a:lnTo>
                <a:lnTo>
                  <a:pt x="62685" y="31342"/>
                </a:lnTo>
                <a:lnTo>
                  <a:pt x="62685" y="35498"/>
                </a:lnTo>
                <a:lnTo>
                  <a:pt x="35498" y="62685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668209" y="7171166"/>
            <a:ext cx="62865" cy="62865"/>
          </a:xfrm>
          <a:custGeom>
            <a:avLst/>
            <a:gdLst/>
            <a:ahLst/>
            <a:cxnLst/>
            <a:rect l="l" t="t" r="r" b="b"/>
            <a:pathLst>
              <a:path w="62865" h="62865">
                <a:moveTo>
                  <a:pt x="35498" y="62685"/>
                </a:moveTo>
                <a:lnTo>
                  <a:pt x="27186" y="62685"/>
                </a:lnTo>
                <a:lnTo>
                  <a:pt x="23188" y="61890"/>
                </a:lnTo>
                <a:lnTo>
                  <a:pt x="0" y="35498"/>
                </a:lnTo>
                <a:lnTo>
                  <a:pt x="0" y="27186"/>
                </a:lnTo>
                <a:lnTo>
                  <a:pt x="27186" y="0"/>
                </a:lnTo>
                <a:lnTo>
                  <a:pt x="35498" y="0"/>
                </a:lnTo>
                <a:lnTo>
                  <a:pt x="62685" y="27186"/>
                </a:lnTo>
                <a:lnTo>
                  <a:pt x="62685" y="31342"/>
                </a:lnTo>
                <a:lnTo>
                  <a:pt x="62685" y="35498"/>
                </a:lnTo>
                <a:lnTo>
                  <a:pt x="35498" y="62685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8333389" y="9456991"/>
            <a:ext cx="4244340" cy="4838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000" spc="-10" dirty="0">
                <a:solidFill>
                  <a:srgbClr val="15385C"/>
                </a:solidFill>
                <a:latin typeface="Arial Black"/>
                <a:cs typeface="Arial Black"/>
              </a:rPr>
              <a:t>RECOMMENDATION</a:t>
            </a:r>
            <a:endParaRPr sz="3000">
              <a:latin typeface="Arial Black"/>
              <a:cs typeface="Arial Black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779691" y="14861801"/>
            <a:ext cx="6022975" cy="25266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976755">
              <a:lnSpc>
                <a:spcPct val="100000"/>
              </a:lnSpc>
              <a:spcBef>
                <a:spcPts val="90"/>
              </a:spcBef>
            </a:pPr>
            <a:r>
              <a:rPr sz="3300" spc="45" dirty="0">
                <a:solidFill>
                  <a:srgbClr val="15385C"/>
                </a:solidFill>
                <a:latin typeface="Arial Black"/>
                <a:cs typeface="Arial Black"/>
              </a:rPr>
              <a:t>CONCLUSION</a:t>
            </a:r>
            <a:endParaRPr sz="3300">
              <a:latin typeface="Arial Black"/>
              <a:cs typeface="Arial Black"/>
            </a:endParaRPr>
          </a:p>
          <a:p>
            <a:pPr marL="12700" marR="5080" indent="196215" algn="just">
              <a:lnSpc>
                <a:spcPct val="113599"/>
              </a:lnSpc>
              <a:spcBef>
                <a:spcPts val="1425"/>
              </a:spcBef>
            </a:pP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A</a:t>
            </a:r>
            <a:r>
              <a:rPr sz="1500" spc="39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60" dirty="0">
                <a:solidFill>
                  <a:srgbClr val="15385C"/>
                </a:solidFill>
                <a:latin typeface="Arial MT"/>
                <a:cs typeface="Arial MT"/>
              </a:rPr>
              <a:t>healthy</a:t>
            </a:r>
            <a:r>
              <a:rPr sz="1500" spc="39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15385C"/>
                </a:solidFill>
                <a:latin typeface="Arial MT"/>
                <a:cs typeface="Arial MT"/>
              </a:rPr>
              <a:t>population</a:t>
            </a:r>
            <a:r>
              <a:rPr sz="1500" spc="39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is</a:t>
            </a:r>
            <a:r>
              <a:rPr sz="1500" spc="39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55" dirty="0">
                <a:solidFill>
                  <a:srgbClr val="15385C"/>
                </a:solidFill>
                <a:latin typeface="Arial MT"/>
                <a:cs typeface="Arial MT"/>
              </a:rPr>
              <a:t>necessary</a:t>
            </a:r>
            <a:r>
              <a:rPr sz="1500" spc="39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80" dirty="0">
                <a:solidFill>
                  <a:srgbClr val="15385C"/>
                </a:solidFill>
                <a:latin typeface="Arial MT"/>
                <a:cs typeface="Arial MT"/>
              </a:rPr>
              <a:t>for</a:t>
            </a:r>
            <a:r>
              <a:rPr sz="1500" spc="39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55" dirty="0">
                <a:solidFill>
                  <a:srgbClr val="15385C"/>
                </a:solidFill>
                <a:latin typeface="Arial MT"/>
                <a:cs typeface="Arial MT"/>
              </a:rPr>
              <a:t>maintaining</a:t>
            </a:r>
            <a:r>
              <a:rPr sz="1500" spc="39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70" dirty="0">
                <a:solidFill>
                  <a:srgbClr val="15385C"/>
                </a:solidFill>
                <a:latin typeface="Arial MT"/>
                <a:cs typeface="Arial MT"/>
              </a:rPr>
              <a:t>economic </a:t>
            </a:r>
            <a:r>
              <a:rPr sz="1500" spc="75" dirty="0">
                <a:solidFill>
                  <a:srgbClr val="15385C"/>
                </a:solidFill>
                <a:latin typeface="Arial MT"/>
                <a:cs typeface="Arial MT"/>
              </a:rPr>
              <a:t>growth</a:t>
            </a:r>
            <a:r>
              <a:rPr sz="1500" spc="85" dirty="0">
                <a:solidFill>
                  <a:srgbClr val="15385C"/>
                </a:solidFill>
                <a:latin typeface="Arial MT"/>
                <a:cs typeface="Arial MT"/>
              </a:rPr>
              <a:t>  </a:t>
            </a:r>
            <a:r>
              <a:rPr sz="1500" spc="50" dirty="0">
                <a:solidFill>
                  <a:srgbClr val="15385C"/>
                </a:solidFill>
                <a:latin typeface="Arial MT"/>
                <a:cs typeface="Arial MT"/>
              </a:rPr>
              <a:t>and</a:t>
            </a:r>
            <a:r>
              <a:rPr sz="1500" spc="85" dirty="0">
                <a:solidFill>
                  <a:srgbClr val="15385C"/>
                </a:solidFill>
                <a:latin typeface="Arial MT"/>
                <a:cs typeface="Arial MT"/>
              </a:rPr>
              <a:t> 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progress.</a:t>
            </a:r>
            <a:r>
              <a:rPr sz="1500" spc="85" dirty="0">
                <a:solidFill>
                  <a:srgbClr val="15385C"/>
                </a:solidFill>
                <a:latin typeface="Arial MT"/>
                <a:cs typeface="Arial MT"/>
              </a:rPr>
              <a:t> 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Making</a:t>
            </a:r>
            <a:r>
              <a:rPr sz="1500" spc="85" dirty="0">
                <a:solidFill>
                  <a:srgbClr val="15385C"/>
                </a:solidFill>
                <a:latin typeface="Arial MT"/>
                <a:cs typeface="Arial MT"/>
              </a:rPr>
              <a:t>  </a:t>
            </a:r>
            <a:r>
              <a:rPr sz="1500" spc="75" dirty="0">
                <a:solidFill>
                  <a:srgbClr val="15385C"/>
                </a:solidFill>
                <a:latin typeface="Arial MT"/>
                <a:cs typeface="Arial MT"/>
              </a:rPr>
              <a:t>investments</a:t>
            </a:r>
            <a:r>
              <a:rPr sz="1500" spc="85" dirty="0">
                <a:solidFill>
                  <a:srgbClr val="15385C"/>
                </a:solidFill>
                <a:latin typeface="Arial MT"/>
                <a:cs typeface="Arial MT"/>
              </a:rPr>
              <a:t> 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in</a:t>
            </a:r>
            <a:r>
              <a:rPr sz="1500" spc="85" dirty="0">
                <a:solidFill>
                  <a:srgbClr val="15385C"/>
                </a:solidFill>
                <a:latin typeface="Arial MT"/>
                <a:cs typeface="Arial MT"/>
              </a:rPr>
              <a:t>  </a:t>
            </a:r>
            <a:r>
              <a:rPr sz="1500" spc="55" dirty="0">
                <a:solidFill>
                  <a:srgbClr val="15385C"/>
                </a:solidFill>
                <a:latin typeface="Arial MT"/>
                <a:cs typeface="Arial MT"/>
              </a:rPr>
              <a:t>health</a:t>
            </a:r>
            <a:r>
              <a:rPr sz="1500" spc="85" dirty="0">
                <a:solidFill>
                  <a:srgbClr val="15385C"/>
                </a:solidFill>
                <a:latin typeface="Arial MT"/>
                <a:cs typeface="Arial MT"/>
              </a:rPr>
              <a:t>  </a:t>
            </a:r>
            <a:r>
              <a:rPr sz="1500" spc="55" dirty="0">
                <a:solidFill>
                  <a:srgbClr val="15385C"/>
                </a:solidFill>
                <a:latin typeface="Arial MT"/>
                <a:cs typeface="Arial MT"/>
              </a:rPr>
              <a:t>care</a:t>
            </a:r>
            <a:r>
              <a:rPr sz="1500" spc="85" dirty="0">
                <a:solidFill>
                  <a:srgbClr val="15385C"/>
                </a:solidFill>
                <a:latin typeface="Arial MT"/>
                <a:cs typeface="Arial MT"/>
              </a:rPr>
              <a:t>  </a:t>
            </a:r>
            <a:r>
              <a:rPr sz="1500" spc="25" dirty="0">
                <a:solidFill>
                  <a:srgbClr val="15385C"/>
                </a:solidFill>
                <a:latin typeface="Arial MT"/>
                <a:cs typeface="Arial MT"/>
              </a:rPr>
              <a:t>and </a:t>
            </a:r>
            <a:r>
              <a:rPr sz="1500" spc="80" dirty="0">
                <a:solidFill>
                  <a:srgbClr val="15385C"/>
                </a:solidFill>
                <a:latin typeface="Arial MT"/>
                <a:cs typeface="Arial MT"/>
              </a:rPr>
              <a:t>other</a:t>
            </a:r>
            <a:r>
              <a:rPr sz="1500" spc="30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80" dirty="0">
                <a:solidFill>
                  <a:srgbClr val="15385C"/>
                </a:solidFill>
                <a:latin typeface="Arial MT"/>
                <a:cs typeface="Arial MT"/>
              </a:rPr>
              <a:t>public</a:t>
            </a:r>
            <a:r>
              <a:rPr sz="1500" spc="30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55" dirty="0">
                <a:solidFill>
                  <a:srgbClr val="15385C"/>
                </a:solidFill>
                <a:latin typeface="Arial MT"/>
                <a:cs typeface="Arial MT"/>
              </a:rPr>
              <a:t>health</a:t>
            </a:r>
            <a:r>
              <a:rPr sz="1500" spc="30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65" dirty="0">
                <a:solidFill>
                  <a:srgbClr val="15385C"/>
                </a:solidFill>
                <a:latin typeface="Arial MT"/>
                <a:cs typeface="Arial MT"/>
              </a:rPr>
              <a:t>initiatives</a:t>
            </a:r>
            <a:r>
              <a:rPr sz="1500" spc="30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95" dirty="0">
                <a:solidFill>
                  <a:srgbClr val="15385C"/>
                </a:solidFill>
                <a:latin typeface="Arial MT"/>
                <a:cs typeface="Arial MT"/>
              </a:rPr>
              <a:t>not</a:t>
            </a:r>
            <a:r>
              <a:rPr sz="1500" spc="30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55" dirty="0">
                <a:solidFill>
                  <a:srgbClr val="15385C"/>
                </a:solidFill>
                <a:latin typeface="Arial MT"/>
                <a:cs typeface="Arial MT"/>
              </a:rPr>
              <a:t>only</a:t>
            </a:r>
            <a:r>
              <a:rPr sz="1500" spc="30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15385C"/>
                </a:solidFill>
                <a:latin typeface="Arial MT"/>
                <a:cs typeface="Arial MT"/>
              </a:rPr>
              <a:t>improve</a:t>
            </a:r>
            <a:r>
              <a:rPr sz="1500" spc="30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50" dirty="0">
                <a:solidFill>
                  <a:srgbClr val="15385C"/>
                </a:solidFill>
                <a:latin typeface="Arial MT"/>
                <a:cs typeface="Arial MT"/>
              </a:rPr>
              <a:t>people's</a:t>
            </a:r>
            <a:r>
              <a:rPr sz="1500" spc="30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45" dirty="0">
                <a:solidFill>
                  <a:srgbClr val="15385C"/>
                </a:solidFill>
                <a:latin typeface="Arial MT"/>
                <a:cs typeface="Arial MT"/>
              </a:rPr>
              <a:t>health </a:t>
            </a:r>
            <a:r>
              <a:rPr sz="1500" spc="114" dirty="0">
                <a:solidFill>
                  <a:srgbClr val="15385C"/>
                </a:solidFill>
                <a:latin typeface="Arial MT"/>
                <a:cs typeface="Arial MT"/>
              </a:rPr>
              <a:t>but</a:t>
            </a:r>
            <a:r>
              <a:rPr sz="1500" spc="55" dirty="0">
                <a:solidFill>
                  <a:srgbClr val="15385C"/>
                </a:solidFill>
                <a:latin typeface="Arial MT"/>
                <a:cs typeface="Arial MT"/>
              </a:rPr>
              <a:t> 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also</a:t>
            </a:r>
            <a:r>
              <a:rPr sz="1500" spc="60" dirty="0">
                <a:solidFill>
                  <a:srgbClr val="15385C"/>
                </a:solidFill>
                <a:latin typeface="Arial MT"/>
                <a:cs typeface="Arial MT"/>
              </a:rPr>
              <a:t>  </a:t>
            </a:r>
            <a:r>
              <a:rPr sz="1500" spc="75" dirty="0">
                <a:solidFill>
                  <a:srgbClr val="15385C"/>
                </a:solidFill>
                <a:latin typeface="Arial MT"/>
                <a:cs typeface="Arial MT"/>
              </a:rPr>
              <a:t>improve</a:t>
            </a:r>
            <a:r>
              <a:rPr sz="1500" spc="60" dirty="0">
                <a:solidFill>
                  <a:srgbClr val="15385C"/>
                </a:solidFill>
                <a:latin typeface="Arial MT"/>
                <a:cs typeface="Arial MT"/>
              </a:rPr>
              <a:t>  </a:t>
            </a:r>
            <a:r>
              <a:rPr sz="1500" spc="55" dirty="0">
                <a:solidFill>
                  <a:srgbClr val="15385C"/>
                </a:solidFill>
                <a:latin typeface="Arial MT"/>
                <a:cs typeface="Arial MT"/>
              </a:rPr>
              <a:t>labour</a:t>
            </a:r>
            <a:r>
              <a:rPr sz="1500" spc="60" dirty="0">
                <a:solidFill>
                  <a:srgbClr val="15385C"/>
                </a:solidFill>
                <a:latin typeface="Arial MT"/>
                <a:cs typeface="Arial MT"/>
              </a:rPr>
              <a:t>  </a:t>
            </a:r>
            <a:r>
              <a:rPr sz="1500" spc="85" dirty="0">
                <a:solidFill>
                  <a:srgbClr val="15385C"/>
                </a:solidFill>
                <a:latin typeface="Arial MT"/>
                <a:cs typeface="Arial MT"/>
              </a:rPr>
              <a:t>productivity,</a:t>
            </a:r>
            <a:r>
              <a:rPr sz="1500" spc="60" dirty="0">
                <a:solidFill>
                  <a:srgbClr val="15385C"/>
                </a:solidFill>
                <a:latin typeface="Arial MT"/>
                <a:cs typeface="Arial MT"/>
              </a:rPr>
              <a:t>  which  drives  </a:t>
            </a:r>
            <a:r>
              <a:rPr sz="1500" spc="70" dirty="0">
                <a:solidFill>
                  <a:srgbClr val="15385C"/>
                </a:solidFill>
                <a:latin typeface="Arial MT"/>
                <a:cs typeface="Arial MT"/>
              </a:rPr>
              <a:t>economic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expansion.</a:t>
            </a:r>
            <a:r>
              <a:rPr sz="1500" spc="28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45" dirty="0">
                <a:solidFill>
                  <a:srgbClr val="15385C"/>
                </a:solidFill>
                <a:latin typeface="Arial MT"/>
                <a:cs typeface="Arial MT"/>
              </a:rPr>
              <a:t>Healthier</a:t>
            </a:r>
            <a:r>
              <a:rPr sz="1500" spc="28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70" dirty="0">
                <a:solidFill>
                  <a:srgbClr val="15385C"/>
                </a:solidFill>
                <a:latin typeface="Arial MT"/>
                <a:cs typeface="Arial MT"/>
              </a:rPr>
              <a:t>populations</a:t>
            </a:r>
            <a:r>
              <a:rPr sz="1500" spc="28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15385C"/>
                </a:solidFill>
                <a:latin typeface="Arial MT"/>
                <a:cs typeface="Arial MT"/>
              </a:rPr>
              <a:t>reduce</a:t>
            </a:r>
            <a:r>
              <a:rPr sz="1500" spc="28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55" dirty="0">
                <a:solidFill>
                  <a:srgbClr val="15385C"/>
                </a:solidFill>
                <a:latin typeface="Arial MT"/>
                <a:cs typeface="Arial MT"/>
              </a:rPr>
              <a:t>pressure</a:t>
            </a:r>
            <a:r>
              <a:rPr sz="1500" spc="28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on</a:t>
            </a:r>
            <a:r>
              <a:rPr sz="1500" spc="280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45" dirty="0">
                <a:solidFill>
                  <a:srgbClr val="15385C"/>
                </a:solidFill>
                <a:latin typeface="Arial MT"/>
                <a:cs typeface="Arial MT"/>
              </a:rPr>
              <a:t>healthcare </a:t>
            </a:r>
            <a:r>
              <a:rPr sz="1500" spc="50" dirty="0">
                <a:solidFill>
                  <a:srgbClr val="15385C"/>
                </a:solidFill>
                <a:latin typeface="Arial MT"/>
                <a:cs typeface="Arial MT"/>
              </a:rPr>
              <a:t>systems,</a:t>
            </a:r>
            <a:r>
              <a:rPr sz="1500" spc="32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15385C"/>
                </a:solidFill>
                <a:latin typeface="Arial MT"/>
                <a:cs typeface="Arial MT"/>
              </a:rPr>
              <a:t>allowing</a:t>
            </a:r>
            <a:r>
              <a:rPr sz="1500" spc="32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70" dirty="0">
                <a:solidFill>
                  <a:srgbClr val="15385C"/>
                </a:solidFill>
                <a:latin typeface="Arial MT"/>
                <a:cs typeface="Arial MT"/>
              </a:rPr>
              <a:t>up</a:t>
            </a:r>
            <a:r>
              <a:rPr sz="1500" spc="32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55" dirty="0">
                <a:solidFill>
                  <a:srgbClr val="15385C"/>
                </a:solidFill>
                <a:latin typeface="Arial MT"/>
                <a:cs typeface="Arial MT"/>
              </a:rPr>
              <a:t>resources</a:t>
            </a:r>
            <a:r>
              <a:rPr sz="1500" spc="32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80" dirty="0">
                <a:solidFill>
                  <a:srgbClr val="15385C"/>
                </a:solidFill>
                <a:latin typeface="Arial MT"/>
                <a:cs typeface="Arial MT"/>
              </a:rPr>
              <a:t>for</a:t>
            </a:r>
            <a:r>
              <a:rPr sz="1500" spc="32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65" dirty="0">
                <a:solidFill>
                  <a:srgbClr val="15385C"/>
                </a:solidFill>
                <a:latin typeface="Arial MT"/>
                <a:cs typeface="Arial MT"/>
              </a:rPr>
              <a:t>additional</a:t>
            </a:r>
            <a:r>
              <a:rPr sz="1500" spc="32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80" dirty="0">
                <a:solidFill>
                  <a:srgbClr val="15385C"/>
                </a:solidFill>
                <a:latin typeface="Arial MT"/>
                <a:cs typeface="Arial MT"/>
              </a:rPr>
              <a:t>economic</a:t>
            </a:r>
            <a:r>
              <a:rPr sz="1500" spc="325" dirty="0">
                <a:solidFill>
                  <a:srgbClr val="15385C"/>
                </a:solidFill>
                <a:latin typeface="Arial MT"/>
                <a:cs typeface="Arial MT"/>
              </a:rPr>
              <a:t> </a:t>
            </a:r>
            <a:r>
              <a:rPr sz="1500" spc="65" dirty="0">
                <a:solidFill>
                  <a:srgbClr val="15385C"/>
                </a:solidFill>
                <a:latin typeface="Arial MT"/>
                <a:cs typeface="Arial MT"/>
              </a:rPr>
              <a:t>growth </a:t>
            </a:r>
            <a:r>
              <a:rPr sz="1500" spc="60" dirty="0">
                <a:solidFill>
                  <a:srgbClr val="15385C"/>
                </a:solidFill>
                <a:latin typeface="Arial MT"/>
                <a:cs typeface="Arial MT"/>
              </a:rPr>
              <a:t>projects.</a:t>
            </a:r>
            <a:endParaRPr sz="1500">
              <a:latin typeface="Arial MT"/>
              <a:cs typeface="Aria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177665" y="3234373"/>
            <a:ext cx="9034145" cy="5812155"/>
          </a:xfrm>
          <a:prstGeom prst="rect">
            <a:avLst/>
          </a:prstGeom>
        </p:spPr>
        <p:txBody>
          <a:bodyPr vert="horz" wrap="square" lIns="0" tIns="274320" rIns="0" bIns="0" rtlCol="0">
            <a:spAutoFit/>
          </a:bodyPr>
          <a:lstStyle/>
          <a:p>
            <a:pPr marL="197485">
              <a:lnSpc>
                <a:spcPct val="100000"/>
              </a:lnSpc>
              <a:spcBef>
                <a:spcPts val="2160"/>
              </a:spcBef>
            </a:pPr>
            <a:r>
              <a:rPr sz="2800" spc="-85" dirty="0">
                <a:solidFill>
                  <a:srgbClr val="FDFDFD"/>
                </a:solidFill>
                <a:latin typeface="Arial Black"/>
                <a:cs typeface="Arial Black"/>
              </a:rPr>
              <a:t>LITERATURE</a:t>
            </a:r>
            <a:r>
              <a:rPr sz="2800" spc="-295" dirty="0">
                <a:solidFill>
                  <a:srgbClr val="FDFDFD"/>
                </a:solidFill>
                <a:latin typeface="Arial Black"/>
                <a:cs typeface="Arial Black"/>
              </a:rPr>
              <a:t> </a:t>
            </a:r>
            <a:r>
              <a:rPr sz="2800" spc="45" dirty="0">
                <a:solidFill>
                  <a:srgbClr val="FDFDFD"/>
                </a:solidFill>
                <a:latin typeface="Arial Black"/>
                <a:cs typeface="Arial Black"/>
              </a:rPr>
              <a:t>REVIEW</a:t>
            </a:r>
            <a:endParaRPr sz="2800">
              <a:latin typeface="Arial Black"/>
              <a:cs typeface="Arial Black"/>
            </a:endParaRPr>
          </a:p>
          <a:p>
            <a:pPr marL="2411095">
              <a:lnSpc>
                <a:spcPct val="100000"/>
              </a:lnSpc>
              <a:spcBef>
                <a:spcPts val="2610"/>
              </a:spcBef>
            </a:pPr>
            <a:r>
              <a:rPr sz="2450" spc="-60" dirty="0">
                <a:solidFill>
                  <a:srgbClr val="FDFDFD"/>
                </a:solidFill>
                <a:latin typeface="Arial Black"/>
                <a:cs typeface="Arial Black"/>
              </a:rPr>
              <a:t>THEORETICAL</a:t>
            </a:r>
            <a:r>
              <a:rPr sz="2450" spc="-250" dirty="0">
                <a:solidFill>
                  <a:srgbClr val="FDFDFD"/>
                </a:solidFill>
                <a:latin typeface="Arial Black"/>
                <a:cs typeface="Arial Black"/>
              </a:rPr>
              <a:t> </a:t>
            </a:r>
            <a:r>
              <a:rPr sz="2450" spc="35" dirty="0">
                <a:solidFill>
                  <a:srgbClr val="FDFDFD"/>
                </a:solidFill>
                <a:latin typeface="Arial Black"/>
                <a:cs typeface="Arial Black"/>
              </a:rPr>
              <a:t>BACKGROUND</a:t>
            </a:r>
            <a:endParaRPr sz="2450">
              <a:latin typeface="Arial Black"/>
              <a:cs typeface="Arial Black"/>
            </a:endParaRPr>
          </a:p>
          <a:p>
            <a:pPr marL="2735580" marR="466725" algn="just">
              <a:lnSpc>
                <a:spcPct val="113599"/>
              </a:lnSpc>
              <a:spcBef>
                <a:spcPts val="1050"/>
              </a:spcBef>
            </a:pPr>
            <a:r>
              <a:rPr sz="1500" dirty="0">
                <a:solidFill>
                  <a:srgbClr val="FDFDFD"/>
                </a:solidFill>
                <a:latin typeface="Arial MT"/>
                <a:cs typeface="Arial MT"/>
              </a:rPr>
              <a:t>In</a:t>
            </a:r>
            <a:r>
              <a:rPr sz="1500" spc="114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75" dirty="0">
                <a:solidFill>
                  <a:srgbClr val="FDFDFD"/>
                </a:solidFill>
                <a:latin typeface="Arial MT"/>
                <a:cs typeface="Arial MT"/>
              </a:rPr>
              <a:t>order</a:t>
            </a:r>
            <a:r>
              <a:rPr sz="1500" spc="120" dirty="0">
                <a:solidFill>
                  <a:srgbClr val="FDFDFD"/>
                </a:solidFill>
                <a:latin typeface="Arial MT"/>
                <a:cs typeface="Arial MT"/>
              </a:rPr>
              <a:t>  to  </a:t>
            </a:r>
            <a:r>
              <a:rPr sz="1500" spc="80" dirty="0">
                <a:solidFill>
                  <a:srgbClr val="FDFDFD"/>
                </a:solidFill>
                <a:latin typeface="Arial MT"/>
                <a:cs typeface="Arial MT"/>
              </a:rPr>
              <a:t>comprehend</a:t>
            </a:r>
            <a:r>
              <a:rPr sz="1500" spc="120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55" dirty="0">
                <a:solidFill>
                  <a:srgbClr val="FDFDFD"/>
                </a:solidFill>
                <a:latin typeface="Arial MT"/>
                <a:cs typeface="Arial MT"/>
              </a:rPr>
              <a:t>how</a:t>
            </a:r>
            <a:r>
              <a:rPr sz="1500" spc="120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55" dirty="0">
                <a:solidFill>
                  <a:srgbClr val="FDFDFD"/>
                </a:solidFill>
                <a:latin typeface="Arial MT"/>
                <a:cs typeface="Arial MT"/>
              </a:rPr>
              <a:t>health</a:t>
            </a:r>
            <a:r>
              <a:rPr sz="1500" spc="120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50" dirty="0">
                <a:solidFill>
                  <a:srgbClr val="FDFDFD"/>
                </a:solidFill>
                <a:latin typeface="Arial MT"/>
                <a:cs typeface="Arial MT"/>
              </a:rPr>
              <a:t>can</a:t>
            </a:r>
            <a:r>
              <a:rPr sz="1500" spc="120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95" dirty="0">
                <a:solidFill>
                  <a:srgbClr val="FDFDFD"/>
                </a:solidFill>
                <a:latin typeface="Arial MT"/>
                <a:cs typeface="Arial MT"/>
              </a:rPr>
              <a:t>affect</a:t>
            </a:r>
            <a:r>
              <a:rPr sz="1500" spc="120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70" dirty="0">
                <a:solidFill>
                  <a:srgbClr val="FDFDFD"/>
                </a:solidFill>
                <a:latin typeface="Arial MT"/>
                <a:cs typeface="Arial MT"/>
              </a:rPr>
              <a:t>economic </a:t>
            </a:r>
            <a:r>
              <a:rPr sz="1500" spc="45" dirty="0">
                <a:solidFill>
                  <a:srgbClr val="FDFDFD"/>
                </a:solidFill>
                <a:latin typeface="Arial MT"/>
                <a:cs typeface="Arial MT"/>
              </a:rPr>
              <a:t>growth,</a:t>
            </a:r>
            <a:r>
              <a:rPr sz="1500" spc="42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DFDFD"/>
                </a:solidFill>
                <a:latin typeface="Arial MT"/>
                <a:cs typeface="Arial MT"/>
              </a:rPr>
              <a:t>we</a:t>
            </a:r>
            <a:r>
              <a:rPr sz="1500" spc="42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90" dirty="0">
                <a:solidFill>
                  <a:srgbClr val="FDFDFD"/>
                </a:solidFill>
                <a:latin typeface="Arial MT"/>
                <a:cs typeface="Arial MT"/>
              </a:rPr>
              <a:t>must</a:t>
            </a:r>
            <a:r>
              <a:rPr sz="1500" spc="42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85" dirty="0">
                <a:solidFill>
                  <a:srgbClr val="FDFDFD"/>
                </a:solidFill>
                <a:latin typeface="Arial MT"/>
                <a:cs typeface="Arial MT"/>
              </a:rPr>
              <a:t>first</a:t>
            </a:r>
            <a:r>
              <a:rPr sz="1500" spc="42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65" dirty="0">
                <a:solidFill>
                  <a:srgbClr val="FDFDFD"/>
                </a:solidFill>
                <a:latin typeface="Arial MT"/>
                <a:cs typeface="Arial MT"/>
              </a:rPr>
              <a:t>define</a:t>
            </a:r>
            <a:r>
              <a:rPr sz="1500" spc="42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55" dirty="0">
                <a:solidFill>
                  <a:srgbClr val="FDFDFD"/>
                </a:solidFill>
                <a:latin typeface="Arial MT"/>
                <a:cs typeface="Arial MT"/>
              </a:rPr>
              <a:t>health</a:t>
            </a:r>
            <a:r>
              <a:rPr sz="1500" spc="42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DFDFD"/>
                </a:solidFill>
                <a:latin typeface="Arial MT"/>
                <a:cs typeface="Arial MT"/>
              </a:rPr>
              <a:t>in</a:t>
            </a:r>
            <a:r>
              <a:rPr sz="1500" spc="42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DFDFD"/>
                </a:solidFill>
                <a:latin typeface="Arial MT"/>
                <a:cs typeface="Arial MT"/>
              </a:rPr>
              <a:t>a</a:t>
            </a:r>
            <a:r>
              <a:rPr sz="1500" spc="42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FDFDFD"/>
                </a:solidFill>
                <a:latin typeface="Arial MT"/>
                <a:cs typeface="Arial MT"/>
              </a:rPr>
              <a:t>broad</a:t>
            </a:r>
            <a:r>
              <a:rPr sz="1500" spc="42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FDFDFD"/>
                </a:solidFill>
                <a:latin typeface="Arial MT"/>
                <a:cs typeface="Arial MT"/>
              </a:rPr>
              <a:t>context.</a:t>
            </a:r>
            <a:r>
              <a:rPr sz="1500" spc="42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-25" dirty="0">
                <a:solidFill>
                  <a:srgbClr val="FDFDFD"/>
                </a:solidFill>
                <a:latin typeface="Arial MT"/>
                <a:cs typeface="Arial MT"/>
              </a:rPr>
              <a:t>The </a:t>
            </a:r>
            <a:r>
              <a:rPr sz="1500" spc="65" dirty="0">
                <a:solidFill>
                  <a:srgbClr val="FDFDFD"/>
                </a:solidFill>
                <a:latin typeface="Arial MT"/>
                <a:cs typeface="Arial MT"/>
              </a:rPr>
              <a:t>World</a:t>
            </a:r>
            <a:r>
              <a:rPr sz="1500" spc="13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DFDFD"/>
                </a:solidFill>
                <a:latin typeface="Arial MT"/>
                <a:cs typeface="Arial MT"/>
              </a:rPr>
              <a:t>Health</a:t>
            </a:r>
            <a:r>
              <a:rPr sz="1500" spc="14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50" dirty="0">
                <a:solidFill>
                  <a:srgbClr val="FDFDFD"/>
                </a:solidFill>
                <a:latin typeface="Arial MT"/>
                <a:cs typeface="Arial MT"/>
              </a:rPr>
              <a:t>Organisation</a:t>
            </a:r>
            <a:r>
              <a:rPr sz="1500" spc="14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DFDFD"/>
                </a:solidFill>
                <a:latin typeface="Arial MT"/>
                <a:cs typeface="Arial MT"/>
              </a:rPr>
              <a:t>(WHO)</a:t>
            </a:r>
            <a:r>
              <a:rPr sz="1500" spc="14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FDFDFD"/>
                </a:solidFill>
                <a:latin typeface="Arial MT"/>
                <a:cs typeface="Arial MT"/>
              </a:rPr>
              <a:t>defined</a:t>
            </a:r>
            <a:r>
              <a:rPr sz="1500" spc="14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55" dirty="0">
                <a:solidFill>
                  <a:srgbClr val="FDFDFD"/>
                </a:solidFill>
                <a:latin typeface="Arial MT"/>
                <a:cs typeface="Arial MT"/>
              </a:rPr>
              <a:t>health</a:t>
            </a:r>
            <a:r>
              <a:rPr sz="1500" spc="14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DFDFD"/>
                </a:solidFill>
                <a:latin typeface="Arial MT"/>
                <a:cs typeface="Arial MT"/>
              </a:rPr>
              <a:t>in</a:t>
            </a:r>
            <a:r>
              <a:rPr sz="1500" spc="14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DFDFD"/>
                </a:solidFill>
                <a:latin typeface="Arial MT"/>
                <a:cs typeface="Arial MT"/>
              </a:rPr>
              <a:t>1948</a:t>
            </a:r>
            <a:r>
              <a:rPr sz="1500" spc="14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80" dirty="0">
                <a:solidFill>
                  <a:srgbClr val="FDFDFD"/>
                </a:solidFill>
                <a:latin typeface="Arial MT"/>
                <a:cs typeface="Arial MT"/>
              </a:rPr>
              <a:t>with</a:t>
            </a:r>
            <a:r>
              <a:rPr sz="1500" spc="14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-50" dirty="0">
                <a:solidFill>
                  <a:srgbClr val="FDFDFD"/>
                </a:solidFill>
                <a:latin typeface="Arial MT"/>
                <a:cs typeface="Arial MT"/>
              </a:rPr>
              <a:t>a </a:t>
            </a:r>
            <a:r>
              <a:rPr sz="1500" dirty="0">
                <a:solidFill>
                  <a:srgbClr val="FDFDFD"/>
                </a:solidFill>
                <a:latin typeface="Arial MT"/>
                <a:cs typeface="Arial MT"/>
              </a:rPr>
              <a:t>language</a:t>
            </a:r>
            <a:r>
              <a:rPr sz="1500" spc="16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105" dirty="0">
                <a:solidFill>
                  <a:srgbClr val="FDFDFD"/>
                </a:solidFill>
                <a:latin typeface="Arial MT"/>
                <a:cs typeface="Arial MT"/>
              </a:rPr>
              <a:t>that</a:t>
            </a:r>
            <a:r>
              <a:rPr sz="1500" spc="16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FDFDFD"/>
                </a:solidFill>
                <a:latin typeface="Arial MT"/>
                <a:cs typeface="Arial MT"/>
              </a:rPr>
              <a:t>modern</a:t>
            </a:r>
            <a:r>
              <a:rPr sz="1500" spc="16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70" dirty="0">
                <a:solidFill>
                  <a:srgbClr val="FDFDFD"/>
                </a:solidFill>
                <a:latin typeface="Arial MT"/>
                <a:cs typeface="Arial MT"/>
              </a:rPr>
              <a:t>authorities</a:t>
            </a:r>
            <a:r>
              <a:rPr sz="1500" spc="16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55" dirty="0">
                <a:solidFill>
                  <a:srgbClr val="FDFDFD"/>
                </a:solidFill>
                <a:latin typeface="Arial MT"/>
                <a:cs typeface="Arial MT"/>
              </a:rPr>
              <a:t>still</a:t>
            </a:r>
            <a:r>
              <a:rPr sz="1500" spc="16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DFDFD"/>
                </a:solidFill>
                <a:latin typeface="Arial MT"/>
                <a:cs typeface="Arial MT"/>
              </a:rPr>
              <a:t>use.</a:t>
            </a:r>
            <a:r>
              <a:rPr sz="1500" spc="16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45" dirty="0">
                <a:solidFill>
                  <a:srgbClr val="FDFDFD"/>
                </a:solidFill>
                <a:latin typeface="Arial MT"/>
                <a:cs typeface="Arial MT"/>
              </a:rPr>
              <a:t>“Health</a:t>
            </a:r>
            <a:r>
              <a:rPr sz="1500" spc="16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DFDFD"/>
                </a:solidFill>
                <a:latin typeface="Arial MT"/>
                <a:cs typeface="Arial MT"/>
              </a:rPr>
              <a:t>is</a:t>
            </a:r>
            <a:r>
              <a:rPr sz="1500" spc="16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DFDFD"/>
                </a:solidFill>
                <a:latin typeface="Arial MT"/>
                <a:cs typeface="Arial MT"/>
              </a:rPr>
              <a:t>a</a:t>
            </a:r>
            <a:r>
              <a:rPr sz="1500" spc="16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90" dirty="0">
                <a:solidFill>
                  <a:srgbClr val="FDFDFD"/>
                </a:solidFill>
                <a:latin typeface="Arial MT"/>
                <a:cs typeface="Arial MT"/>
              </a:rPr>
              <a:t>state</a:t>
            </a:r>
            <a:r>
              <a:rPr sz="1500" spc="16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55" dirty="0">
                <a:solidFill>
                  <a:srgbClr val="FDFDFD"/>
                </a:solidFill>
                <a:latin typeface="Arial MT"/>
                <a:cs typeface="Arial MT"/>
              </a:rPr>
              <a:t>of </a:t>
            </a:r>
            <a:r>
              <a:rPr sz="1500" spc="90" dirty="0">
                <a:solidFill>
                  <a:srgbClr val="FDFDFD"/>
                </a:solidFill>
                <a:latin typeface="Arial MT"/>
                <a:cs typeface="Arial MT"/>
              </a:rPr>
              <a:t>complete</a:t>
            </a:r>
            <a:r>
              <a:rPr sz="1500" spc="225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dirty="0">
                <a:solidFill>
                  <a:srgbClr val="FDFDFD"/>
                </a:solidFill>
                <a:latin typeface="Arial MT"/>
                <a:cs typeface="Arial MT"/>
              </a:rPr>
              <a:t>physical,</a:t>
            </a:r>
            <a:r>
              <a:rPr sz="1500" spc="225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dirty="0">
                <a:solidFill>
                  <a:srgbClr val="FDFDFD"/>
                </a:solidFill>
                <a:latin typeface="Arial MT"/>
                <a:cs typeface="Arial MT"/>
              </a:rPr>
              <a:t>mental,</a:t>
            </a:r>
            <a:r>
              <a:rPr sz="1500" spc="225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50" dirty="0">
                <a:solidFill>
                  <a:srgbClr val="FDFDFD"/>
                </a:solidFill>
                <a:latin typeface="Arial MT"/>
                <a:cs typeface="Arial MT"/>
              </a:rPr>
              <a:t>and</a:t>
            </a:r>
            <a:r>
              <a:rPr sz="1500" spc="225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dirty="0">
                <a:solidFill>
                  <a:srgbClr val="FDFDFD"/>
                </a:solidFill>
                <a:latin typeface="Arial MT"/>
                <a:cs typeface="Arial MT"/>
              </a:rPr>
              <a:t>social</a:t>
            </a:r>
            <a:r>
              <a:rPr sz="1500" spc="225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90" dirty="0">
                <a:solidFill>
                  <a:srgbClr val="FDFDFD"/>
                </a:solidFill>
                <a:latin typeface="Arial MT"/>
                <a:cs typeface="Arial MT"/>
              </a:rPr>
              <a:t>well-</a:t>
            </a:r>
            <a:r>
              <a:rPr sz="1500" spc="50" dirty="0">
                <a:solidFill>
                  <a:srgbClr val="FDFDFD"/>
                </a:solidFill>
                <a:latin typeface="Arial MT"/>
                <a:cs typeface="Arial MT"/>
              </a:rPr>
              <a:t>being</a:t>
            </a:r>
            <a:r>
              <a:rPr sz="1500" spc="225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50" dirty="0">
                <a:solidFill>
                  <a:srgbClr val="FDFDFD"/>
                </a:solidFill>
                <a:latin typeface="Arial MT"/>
                <a:cs typeface="Arial MT"/>
              </a:rPr>
              <a:t>and</a:t>
            </a:r>
            <a:r>
              <a:rPr sz="1500" spc="225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70" dirty="0">
                <a:solidFill>
                  <a:srgbClr val="FDFDFD"/>
                </a:solidFill>
                <a:latin typeface="Arial MT"/>
                <a:cs typeface="Arial MT"/>
              </a:rPr>
              <a:t>not </a:t>
            </a:r>
            <a:r>
              <a:rPr sz="1500" spc="65" dirty="0">
                <a:solidFill>
                  <a:srgbClr val="FDFDFD"/>
                </a:solidFill>
                <a:latin typeface="Arial MT"/>
                <a:cs typeface="Arial MT"/>
              </a:rPr>
              <a:t>merely</a:t>
            </a:r>
            <a:r>
              <a:rPr sz="1500" spc="9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85" dirty="0">
                <a:solidFill>
                  <a:srgbClr val="FDFDFD"/>
                </a:solidFill>
                <a:latin typeface="Arial MT"/>
                <a:cs typeface="Arial MT"/>
              </a:rPr>
              <a:t>the</a:t>
            </a:r>
            <a:r>
              <a:rPr sz="1500" spc="10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55" dirty="0">
                <a:solidFill>
                  <a:srgbClr val="FDFDFD"/>
                </a:solidFill>
                <a:latin typeface="Arial MT"/>
                <a:cs typeface="Arial MT"/>
              </a:rPr>
              <a:t>absence</a:t>
            </a:r>
            <a:r>
              <a:rPr sz="1500" spc="10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80" dirty="0">
                <a:solidFill>
                  <a:srgbClr val="FDFDFD"/>
                </a:solidFill>
                <a:latin typeface="Arial MT"/>
                <a:cs typeface="Arial MT"/>
              </a:rPr>
              <a:t>of</a:t>
            </a:r>
            <a:r>
              <a:rPr sz="1500" spc="10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DFDFD"/>
                </a:solidFill>
                <a:latin typeface="Arial MT"/>
                <a:cs typeface="Arial MT"/>
              </a:rPr>
              <a:t>disease</a:t>
            </a:r>
            <a:r>
              <a:rPr sz="1500" spc="10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60" dirty="0">
                <a:solidFill>
                  <a:srgbClr val="FDFDFD"/>
                </a:solidFill>
                <a:latin typeface="Arial MT"/>
                <a:cs typeface="Arial MT"/>
              </a:rPr>
              <a:t>or</a:t>
            </a:r>
            <a:r>
              <a:rPr sz="1500" spc="10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60" dirty="0">
                <a:solidFill>
                  <a:srgbClr val="FDFDFD"/>
                </a:solidFill>
                <a:latin typeface="Arial MT"/>
                <a:cs typeface="Arial MT"/>
              </a:rPr>
              <a:t>infirmity.”</a:t>
            </a:r>
            <a:endParaRPr sz="15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1500">
              <a:latin typeface="Arial MT"/>
              <a:cs typeface="Arial MT"/>
            </a:endParaRPr>
          </a:p>
          <a:p>
            <a:pPr marL="2411095">
              <a:lnSpc>
                <a:spcPct val="100000"/>
              </a:lnSpc>
            </a:pPr>
            <a:r>
              <a:rPr sz="2450" dirty="0">
                <a:solidFill>
                  <a:srgbClr val="FDFDFD"/>
                </a:solidFill>
                <a:latin typeface="Arial Black"/>
                <a:cs typeface="Arial Black"/>
              </a:rPr>
              <a:t>EMPIRICAL</a:t>
            </a:r>
            <a:r>
              <a:rPr sz="2450" spc="-170" dirty="0">
                <a:solidFill>
                  <a:srgbClr val="FDFDFD"/>
                </a:solidFill>
                <a:latin typeface="Arial Black"/>
                <a:cs typeface="Arial Black"/>
              </a:rPr>
              <a:t> </a:t>
            </a:r>
            <a:r>
              <a:rPr sz="2450" spc="-10" dirty="0">
                <a:solidFill>
                  <a:srgbClr val="FDFDFD"/>
                </a:solidFill>
                <a:latin typeface="Arial Black"/>
                <a:cs typeface="Arial Black"/>
              </a:rPr>
              <a:t>EVIDENCE</a:t>
            </a:r>
            <a:endParaRPr sz="2450">
              <a:latin typeface="Arial Black"/>
              <a:cs typeface="Arial Black"/>
            </a:endParaRPr>
          </a:p>
          <a:p>
            <a:pPr marL="2680970" marR="466725" algn="just">
              <a:lnSpc>
                <a:spcPct val="113599"/>
              </a:lnSpc>
              <a:spcBef>
                <a:spcPts val="910"/>
              </a:spcBef>
            </a:pPr>
            <a:r>
              <a:rPr sz="1500" dirty="0">
                <a:solidFill>
                  <a:srgbClr val="FDFDFD"/>
                </a:solidFill>
                <a:latin typeface="Arial MT"/>
                <a:cs typeface="Arial MT"/>
              </a:rPr>
              <a:t>One</a:t>
            </a:r>
            <a:r>
              <a:rPr sz="1500" spc="44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80" dirty="0">
                <a:solidFill>
                  <a:srgbClr val="FDFDFD"/>
                </a:solidFill>
                <a:latin typeface="Arial MT"/>
                <a:cs typeface="Arial MT"/>
              </a:rPr>
              <a:t>of</a:t>
            </a:r>
            <a:r>
              <a:rPr sz="1500" spc="44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85" dirty="0">
                <a:solidFill>
                  <a:srgbClr val="FDFDFD"/>
                </a:solidFill>
                <a:latin typeface="Arial MT"/>
                <a:cs typeface="Arial MT"/>
              </a:rPr>
              <a:t>the</a:t>
            </a:r>
            <a:r>
              <a:rPr sz="1500" spc="44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65" dirty="0">
                <a:solidFill>
                  <a:srgbClr val="FDFDFD"/>
                </a:solidFill>
                <a:latin typeface="Arial MT"/>
                <a:cs typeface="Arial MT"/>
              </a:rPr>
              <a:t>empirical</a:t>
            </a:r>
            <a:r>
              <a:rPr sz="1500" spc="44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65" dirty="0">
                <a:solidFill>
                  <a:srgbClr val="FDFDFD"/>
                </a:solidFill>
                <a:latin typeface="Arial MT"/>
                <a:cs typeface="Arial MT"/>
              </a:rPr>
              <a:t>approaches</a:t>
            </a:r>
            <a:r>
              <a:rPr sz="1500" spc="44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120" dirty="0">
                <a:solidFill>
                  <a:srgbClr val="FDFDFD"/>
                </a:solidFill>
                <a:latin typeface="Arial MT"/>
                <a:cs typeface="Arial MT"/>
              </a:rPr>
              <a:t>to</a:t>
            </a:r>
            <a:r>
              <a:rPr sz="1500" spc="44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DFDFD"/>
                </a:solidFill>
                <a:latin typeface="Arial MT"/>
                <a:cs typeface="Arial MT"/>
              </a:rPr>
              <a:t>analyse</a:t>
            </a:r>
            <a:r>
              <a:rPr sz="1500" spc="44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85" dirty="0">
                <a:solidFill>
                  <a:srgbClr val="FDFDFD"/>
                </a:solidFill>
                <a:latin typeface="Arial MT"/>
                <a:cs typeface="Arial MT"/>
              </a:rPr>
              <a:t>the</a:t>
            </a:r>
            <a:r>
              <a:rPr sz="1500" spc="44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50" dirty="0">
                <a:solidFill>
                  <a:srgbClr val="FDFDFD"/>
                </a:solidFill>
                <a:latin typeface="Arial MT"/>
                <a:cs typeface="Arial MT"/>
              </a:rPr>
              <a:t>relationship </a:t>
            </a:r>
            <a:r>
              <a:rPr sz="1500" spc="80" dirty="0">
                <a:solidFill>
                  <a:srgbClr val="FDFDFD"/>
                </a:solidFill>
                <a:latin typeface="Arial MT"/>
                <a:cs typeface="Arial MT"/>
              </a:rPr>
              <a:t>between</a:t>
            </a:r>
            <a:r>
              <a:rPr sz="1500" spc="95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55" dirty="0">
                <a:solidFill>
                  <a:srgbClr val="FDFDFD"/>
                </a:solidFill>
                <a:latin typeface="Arial MT"/>
                <a:cs typeface="Arial MT"/>
              </a:rPr>
              <a:t>health</a:t>
            </a:r>
            <a:r>
              <a:rPr sz="1500" spc="100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70" dirty="0">
                <a:solidFill>
                  <a:srgbClr val="FDFDFD"/>
                </a:solidFill>
                <a:latin typeface="Arial MT"/>
                <a:cs typeface="Arial MT"/>
              </a:rPr>
              <a:t>expenditure</a:t>
            </a:r>
            <a:r>
              <a:rPr sz="1500" spc="100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50" dirty="0">
                <a:solidFill>
                  <a:srgbClr val="FDFDFD"/>
                </a:solidFill>
                <a:latin typeface="Arial MT"/>
                <a:cs typeface="Arial MT"/>
              </a:rPr>
              <a:t>and</a:t>
            </a:r>
            <a:r>
              <a:rPr sz="1500" spc="95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80" dirty="0">
                <a:solidFill>
                  <a:srgbClr val="FDFDFD"/>
                </a:solidFill>
                <a:latin typeface="Arial MT"/>
                <a:cs typeface="Arial MT"/>
              </a:rPr>
              <a:t>economic</a:t>
            </a:r>
            <a:r>
              <a:rPr sz="1500" spc="100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75" dirty="0">
                <a:solidFill>
                  <a:srgbClr val="FDFDFD"/>
                </a:solidFill>
                <a:latin typeface="Arial MT"/>
                <a:cs typeface="Arial MT"/>
              </a:rPr>
              <a:t>growth</a:t>
            </a:r>
            <a:r>
              <a:rPr sz="1500" spc="100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dirty="0">
                <a:solidFill>
                  <a:srgbClr val="FDFDFD"/>
                </a:solidFill>
                <a:latin typeface="Arial MT"/>
                <a:cs typeface="Arial MT"/>
              </a:rPr>
              <a:t>is</a:t>
            </a:r>
            <a:r>
              <a:rPr sz="1500" spc="100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-10" dirty="0">
                <a:solidFill>
                  <a:srgbClr val="FDFDFD"/>
                </a:solidFill>
                <a:latin typeface="Arial MT"/>
                <a:cs typeface="Arial MT"/>
              </a:rPr>
              <a:t>using </a:t>
            </a:r>
            <a:r>
              <a:rPr sz="1500" dirty="0">
                <a:solidFill>
                  <a:srgbClr val="FDFDFD"/>
                </a:solidFill>
                <a:latin typeface="Arial MT"/>
                <a:cs typeface="Arial MT"/>
              </a:rPr>
              <a:t>Panel</a:t>
            </a:r>
            <a:r>
              <a:rPr sz="1500" spc="40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DFDFD"/>
                </a:solidFill>
                <a:latin typeface="Arial MT"/>
                <a:cs typeface="Arial MT"/>
              </a:rPr>
              <a:t>Fourier</a:t>
            </a:r>
            <a:r>
              <a:rPr sz="1500" spc="40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60" dirty="0">
                <a:solidFill>
                  <a:srgbClr val="FDFDFD"/>
                </a:solidFill>
                <a:latin typeface="Arial MT"/>
                <a:cs typeface="Arial MT"/>
              </a:rPr>
              <a:t>Toda–Yamamoto</a:t>
            </a:r>
            <a:r>
              <a:rPr sz="1500" spc="40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50" dirty="0">
                <a:solidFill>
                  <a:srgbClr val="FDFDFD"/>
                </a:solidFill>
                <a:latin typeface="Arial MT"/>
                <a:cs typeface="Arial MT"/>
              </a:rPr>
              <a:t>Causality</a:t>
            </a:r>
            <a:r>
              <a:rPr sz="1500" spc="40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50" dirty="0">
                <a:solidFill>
                  <a:srgbClr val="FDFDFD"/>
                </a:solidFill>
                <a:latin typeface="Arial MT"/>
                <a:cs typeface="Arial MT"/>
              </a:rPr>
              <a:t>Test</a:t>
            </a:r>
            <a:r>
              <a:rPr sz="1500" spc="40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50" dirty="0">
                <a:solidFill>
                  <a:srgbClr val="FDFDFD"/>
                </a:solidFill>
                <a:latin typeface="Arial MT"/>
                <a:cs typeface="Arial MT"/>
              </a:rPr>
              <a:t>and</a:t>
            </a:r>
            <a:r>
              <a:rPr sz="1500" spc="40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-10" dirty="0">
                <a:solidFill>
                  <a:srgbClr val="FDFDFD"/>
                </a:solidFill>
                <a:latin typeface="Arial MT"/>
                <a:cs typeface="Arial MT"/>
              </a:rPr>
              <a:t>Regression </a:t>
            </a:r>
            <a:r>
              <a:rPr sz="1500" dirty="0">
                <a:solidFill>
                  <a:srgbClr val="FDFDFD"/>
                </a:solidFill>
                <a:latin typeface="Arial MT"/>
                <a:cs typeface="Arial MT"/>
              </a:rPr>
              <a:t>Models.</a:t>
            </a:r>
            <a:r>
              <a:rPr sz="1500" spc="45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dirty="0">
                <a:solidFill>
                  <a:srgbClr val="FDFDFD"/>
                </a:solidFill>
                <a:latin typeface="Arial MT"/>
                <a:cs typeface="Arial MT"/>
              </a:rPr>
              <a:t>Using</a:t>
            </a:r>
            <a:r>
              <a:rPr sz="1500" spc="50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65" dirty="0">
                <a:solidFill>
                  <a:srgbClr val="FDFDFD"/>
                </a:solidFill>
                <a:latin typeface="Arial MT"/>
                <a:cs typeface="Arial MT"/>
              </a:rPr>
              <a:t>these</a:t>
            </a:r>
            <a:r>
              <a:rPr sz="1500" spc="45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dirty="0">
                <a:solidFill>
                  <a:srgbClr val="FDFDFD"/>
                </a:solidFill>
                <a:latin typeface="Arial MT"/>
                <a:cs typeface="Arial MT"/>
              </a:rPr>
              <a:t>models,</a:t>
            </a:r>
            <a:r>
              <a:rPr sz="1500" spc="50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85" dirty="0">
                <a:solidFill>
                  <a:srgbClr val="FDFDFD"/>
                </a:solidFill>
                <a:latin typeface="Arial MT"/>
                <a:cs typeface="Arial MT"/>
              </a:rPr>
              <a:t>the</a:t>
            </a:r>
            <a:r>
              <a:rPr sz="1500" spc="45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95" dirty="0">
                <a:solidFill>
                  <a:srgbClr val="FDFDFD"/>
                </a:solidFill>
                <a:latin typeface="Arial MT"/>
                <a:cs typeface="Arial MT"/>
              </a:rPr>
              <a:t>study</a:t>
            </a:r>
            <a:r>
              <a:rPr sz="1500" spc="50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85" dirty="0">
                <a:solidFill>
                  <a:srgbClr val="FDFDFD"/>
                </a:solidFill>
                <a:latin typeface="Arial MT"/>
                <a:cs typeface="Arial MT"/>
              </a:rPr>
              <a:t>from</a:t>
            </a:r>
            <a:r>
              <a:rPr sz="1500" spc="45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65" dirty="0">
                <a:solidFill>
                  <a:srgbClr val="FDFDFD"/>
                </a:solidFill>
                <a:latin typeface="Arial MT"/>
                <a:cs typeface="Arial MT"/>
              </a:rPr>
              <a:t>Ayfer</a:t>
            </a:r>
            <a:r>
              <a:rPr sz="1500" spc="50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-10" dirty="0">
                <a:solidFill>
                  <a:srgbClr val="FDFDFD"/>
                </a:solidFill>
                <a:latin typeface="Arial MT"/>
                <a:cs typeface="Arial MT"/>
              </a:rPr>
              <a:t>Özyılmaz, </a:t>
            </a:r>
            <a:r>
              <a:rPr sz="1500" spc="85" dirty="0">
                <a:solidFill>
                  <a:srgbClr val="FDFDFD"/>
                </a:solidFill>
                <a:latin typeface="Arial MT"/>
                <a:cs typeface="Arial MT"/>
              </a:rPr>
              <a:t>2022</a:t>
            </a:r>
            <a:r>
              <a:rPr sz="1500" spc="204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FDFDFD"/>
                </a:solidFill>
                <a:latin typeface="Arial MT"/>
                <a:cs typeface="Arial MT"/>
              </a:rPr>
              <a:t>found</a:t>
            </a:r>
            <a:r>
              <a:rPr sz="1500" spc="204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105" dirty="0">
                <a:solidFill>
                  <a:srgbClr val="FDFDFD"/>
                </a:solidFill>
                <a:latin typeface="Arial MT"/>
                <a:cs typeface="Arial MT"/>
              </a:rPr>
              <a:t>that</a:t>
            </a:r>
            <a:r>
              <a:rPr sz="1500" spc="204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85" dirty="0">
                <a:solidFill>
                  <a:srgbClr val="FDFDFD"/>
                </a:solidFill>
                <a:latin typeface="Arial MT"/>
                <a:cs typeface="Arial MT"/>
              </a:rPr>
              <a:t>the</a:t>
            </a:r>
            <a:r>
              <a:rPr sz="1500" spc="204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85" dirty="0">
                <a:solidFill>
                  <a:srgbClr val="FDFDFD"/>
                </a:solidFill>
                <a:latin typeface="Arial MT"/>
                <a:cs typeface="Arial MT"/>
              </a:rPr>
              <a:t>effective</a:t>
            </a:r>
            <a:r>
              <a:rPr sz="1500" spc="204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DFDFD"/>
                </a:solidFill>
                <a:latin typeface="Arial MT"/>
                <a:cs typeface="Arial MT"/>
              </a:rPr>
              <a:t>use</a:t>
            </a:r>
            <a:r>
              <a:rPr sz="1500" spc="204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80" dirty="0">
                <a:solidFill>
                  <a:srgbClr val="FDFDFD"/>
                </a:solidFill>
                <a:latin typeface="Arial MT"/>
                <a:cs typeface="Arial MT"/>
              </a:rPr>
              <a:t>of</a:t>
            </a:r>
            <a:r>
              <a:rPr sz="1500" spc="204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95" dirty="0">
                <a:solidFill>
                  <a:srgbClr val="FDFDFD"/>
                </a:solidFill>
                <a:latin typeface="Arial MT"/>
                <a:cs typeface="Arial MT"/>
              </a:rPr>
              <a:t>health-</a:t>
            </a:r>
            <a:r>
              <a:rPr sz="1500" spc="55" dirty="0">
                <a:solidFill>
                  <a:srgbClr val="FDFDFD"/>
                </a:solidFill>
                <a:latin typeface="Arial MT"/>
                <a:cs typeface="Arial MT"/>
              </a:rPr>
              <a:t>care</a:t>
            </a:r>
            <a:r>
              <a:rPr sz="1500" spc="204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500" spc="60" dirty="0">
                <a:solidFill>
                  <a:srgbClr val="FDFDFD"/>
                </a:solidFill>
                <a:latin typeface="Arial MT"/>
                <a:cs typeface="Arial MT"/>
              </a:rPr>
              <a:t>expenditures </a:t>
            </a:r>
            <a:r>
              <a:rPr sz="1500" spc="50" dirty="0">
                <a:solidFill>
                  <a:srgbClr val="FDFDFD"/>
                </a:solidFill>
                <a:latin typeface="Arial MT"/>
                <a:cs typeface="Arial MT"/>
              </a:rPr>
              <a:t>can</a:t>
            </a:r>
            <a:r>
              <a:rPr sz="1500" spc="425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95" dirty="0">
                <a:solidFill>
                  <a:srgbClr val="FDFDFD"/>
                </a:solidFill>
                <a:latin typeface="Arial MT"/>
                <a:cs typeface="Arial MT"/>
              </a:rPr>
              <a:t>boost</a:t>
            </a:r>
            <a:r>
              <a:rPr sz="1500" spc="425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80" dirty="0">
                <a:solidFill>
                  <a:srgbClr val="FDFDFD"/>
                </a:solidFill>
                <a:latin typeface="Arial MT"/>
                <a:cs typeface="Arial MT"/>
              </a:rPr>
              <a:t>economic</a:t>
            </a:r>
            <a:r>
              <a:rPr sz="1500" spc="425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75" dirty="0">
                <a:solidFill>
                  <a:srgbClr val="FDFDFD"/>
                </a:solidFill>
                <a:latin typeface="Arial MT"/>
                <a:cs typeface="Arial MT"/>
              </a:rPr>
              <a:t>growth</a:t>
            </a:r>
            <a:r>
              <a:rPr sz="1500" spc="425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65" dirty="0">
                <a:solidFill>
                  <a:srgbClr val="FDFDFD"/>
                </a:solidFill>
                <a:latin typeface="Arial MT"/>
                <a:cs typeface="Arial MT"/>
              </a:rPr>
              <a:t>through</a:t>
            </a:r>
            <a:r>
              <a:rPr sz="1500" spc="425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65" dirty="0">
                <a:solidFill>
                  <a:srgbClr val="FDFDFD"/>
                </a:solidFill>
                <a:latin typeface="Arial MT"/>
                <a:cs typeface="Arial MT"/>
              </a:rPr>
              <a:t>improving</a:t>
            </a:r>
            <a:r>
              <a:rPr sz="1500" spc="425" dirty="0">
                <a:solidFill>
                  <a:srgbClr val="FDFDFD"/>
                </a:solidFill>
                <a:latin typeface="Arial MT"/>
                <a:cs typeface="Arial MT"/>
              </a:rPr>
              <a:t>  </a:t>
            </a:r>
            <a:r>
              <a:rPr sz="1500" spc="45" dirty="0">
                <a:solidFill>
                  <a:srgbClr val="FDFDFD"/>
                </a:solidFill>
                <a:latin typeface="Arial MT"/>
                <a:cs typeface="Arial MT"/>
              </a:rPr>
              <a:t>labour </a:t>
            </a:r>
            <a:r>
              <a:rPr sz="1500" spc="75" dirty="0">
                <a:solidFill>
                  <a:srgbClr val="FDFDFD"/>
                </a:solidFill>
                <a:latin typeface="Arial MT"/>
                <a:cs typeface="Arial MT"/>
              </a:rPr>
              <a:t>productivity.</a:t>
            </a:r>
            <a:endParaRPr sz="1500">
              <a:latin typeface="Arial MT"/>
              <a:cs typeface="Aria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141707" y="10274961"/>
            <a:ext cx="4076700" cy="1503045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269240" indent="-193675">
              <a:lnSpc>
                <a:spcPct val="100000"/>
              </a:lnSpc>
              <a:spcBef>
                <a:spcPts val="385"/>
              </a:spcBef>
              <a:buFont typeface="Arial MT"/>
              <a:buAutoNum type="arabicPeriod"/>
              <a:tabLst>
                <a:tab pos="269240" algn="l"/>
              </a:tabLst>
            </a:pPr>
            <a:r>
              <a:rPr sz="1700" i="1" dirty="0">
                <a:latin typeface="Arial"/>
                <a:cs typeface="Arial"/>
              </a:rPr>
              <a:t>Invest</a:t>
            </a:r>
            <a:r>
              <a:rPr sz="1700" i="1" spc="175" dirty="0">
                <a:latin typeface="Arial"/>
                <a:cs typeface="Arial"/>
              </a:rPr>
              <a:t> </a:t>
            </a:r>
            <a:r>
              <a:rPr sz="1700" i="1" dirty="0">
                <a:latin typeface="Arial"/>
                <a:cs typeface="Arial"/>
              </a:rPr>
              <a:t>in</a:t>
            </a:r>
            <a:r>
              <a:rPr sz="1700" i="1" spc="180" dirty="0">
                <a:latin typeface="Arial"/>
                <a:cs typeface="Arial"/>
              </a:rPr>
              <a:t> </a:t>
            </a:r>
            <a:r>
              <a:rPr sz="1700" i="1" dirty="0">
                <a:latin typeface="Arial"/>
                <a:cs typeface="Arial"/>
              </a:rPr>
              <a:t>healthcare</a:t>
            </a:r>
            <a:r>
              <a:rPr sz="1700" i="1" spc="175" dirty="0">
                <a:latin typeface="Arial"/>
                <a:cs typeface="Arial"/>
              </a:rPr>
              <a:t> </a:t>
            </a:r>
            <a:r>
              <a:rPr sz="1700" i="1" spc="35" dirty="0">
                <a:latin typeface="Arial"/>
                <a:cs typeface="Arial"/>
              </a:rPr>
              <a:t>prevention</a:t>
            </a:r>
            <a:endParaRPr sz="1700">
              <a:latin typeface="Arial"/>
              <a:cs typeface="Arial"/>
            </a:endParaRPr>
          </a:p>
          <a:p>
            <a:pPr marL="268605" indent="-247650">
              <a:lnSpc>
                <a:spcPct val="100000"/>
              </a:lnSpc>
              <a:spcBef>
                <a:spcPts val="290"/>
              </a:spcBef>
              <a:buFont typeface="Arial MT"/>
              <a:buAutoNum type="arabicPeriod"/>
              <a:tabLst>
                <a:tab pos="268605" algn="l"/>
              </a:tabLst>
            </a:pPr>
            <a:r>
              <a:rPr sz="1700" i="1" dirty="0">
                <a:latin typeface="Arial"/>
                <a:cs typeface="Arial"/>
              </a:rPr>
              <a:t>Expand</a:t>
            </a:r>
            <a:r>
              <a:rPr sz="1700" i="1" spc="80" dirty="0">
                <a:latin typeface="Arial"/>
                <a:cs typeface="Arial"/>
              </a:rPr>
              <a:t> </a:t>
            </a:r>
            <a:r>
              <a:rPr sz="1700" i="1" spc="55" dirty="0">
                <a:latin typeface="Arial"/>
                <a:cs typeface="Arial"/>
              </a:rPr>
              <a:t>the</a:t>
            </a:r>
            <a:r>
              <a:rPr sz="1700" i="1" spc="85" dirty="0">
                <a:latin typeface="Arial"/>
                <a:cs typeface="Arial"/>
              </a:rPr>
              <a:t> </a:t>
            </a:r>
            <a:r>
              <a:rPr sz="1700" i="1" dirty="0">
                <a:latin typeface="Arial"/>
                <a:cs typeface="Arial"/>
              </a:rPr>
              <a:t>availability</a:t>
            </a:r>
            <a:r>
              <a:rPr sz="1700" i="1" spc="85" dirty="0">
                <a:latin typeface="Arial"/>
                <a:cs typeface="Arial"/>
              </a:rPr>
              <a:t> </a:t>
            </a:r>
            <a:r>
              <a:rPr sz="1700" i="1" spc="65" dirty="0">
                <a:latin typeface="Arial"/>
                <a:cs typeface="Arial"/>
              </a:rPr>
              <a:t>of</a:t>
            </a:r>
            <a:r>
              <a:rPr sz="1700" i="1" spc="80" dirty="0">
                <a:latin typeface="Arial"/>
                <a:cs typeface="Arial"/>
              </a:rPr>
              <a:t> </a:t>
            </a:r>
            <a:r>
              <a:rPr sz="1700" i="1" spc="-10" dirty="0">
                <a:latin typeface="Arial"/>
                <a:cs typeface="Arial"/>
              </a:rPr>
              <a:t>healthcare</a:t>
            </a:r>
            <a:endParaRPr sz="1700">
              <a:latin typeface="Arial"/>
              <a:cs typeface="Arial"/>
            </a:endParaRPr>
          </a:p>
          <a:p>
            <a:pPr marL="269240" indent="-251460">
              <a:lnSpc>
                <a:spcPct val="100000"/>
              </a:lnSpc>
              <a:spcBef>
                <a:spcPts val="285"/>
              </a:spcBef>
              <a:buFont typeface="Arial MT"/>
              <a:buAutoNum type="arabicPeriod"/>
              <a:tabLst>
                <a:tab pos="269240" algn="l"/>
              </a:tabLst>
            </a:pPr>
            <a:r>
              <a:rPr sz="1700" i="1" dirty="0">
                <a:latin typeface="Arial"/>
                <a:cs typeface="Arial"/>
              </a:rPr>
              <a:t>Skill </a:t>
            </a:r>
            <a:r>
              <a:rPr sz="1700" i="1" spc="50" dirty="0">
                <a:latin typeface="Arial"/>
                <a:cs typeface="Arial"/>
              </a:rPr>
              <a:t>development</a:t>
            </a:r>
            <a:r>
              <a:rPr sz="1700" i="1" dirty="0">
                <a:latin typeface="Arial"/>
                <a:cs typeface="Arial"/>
              </a:rPr>
              <a:t> and</a:t>
            </a:r>
            <a:r>
              <a:rPr sz="1700" i="1" spc="5" dirty="0">
                <a:latin typeface="Arial"/>
                <a:cs typeface="Arial"/>
              </a:rPr>
              <a:t> </a:t>
            </a:r>
            <a:r>
              <a:rPr sz="1700" i="1" spc="35" dirty="0">
                <a:latin typeface="Arial"/>
                <a:cs typeface="Arial"/>
              </a:rPr>
              <a:t>education</a:t>
            </a:r>
            <a:endParaRPr sz="1700">
              <a:latin typeface="Arial"/>
              <a:cs typeface="Arial"/>
            </a:endParaRPr>
          </a:p>
          <a:p>
            <a:pPr marL="268605" indent="-254635">
              <a:lnSpc>
                <a:spcPct val="100000"/>
              </a:lnSpc>
              <a:spcBef>
                <a:spcPts val="290"/>
              </a:spcBef>
              <a:buFont typeface="Arial MT"/>
              <a:buAutoNum type="arabicPeriod"/>
              <a:tabLst>
                <a:tab pos="268605" algn="l"/>
              </a:tabLst>
            </a:pPr>
            <a:r>
              <a:rPr sz="1700" i="1" dirty="0">
                <a:latin typeface="Arial"/>
                <a:cs typeface="Arial"/>
              </a:rPr>
              <a:t>Promoting</a:t>
            </a:r>
            <a:r>
              <a:rPr sz="1700" i="1" spc="135" dirty="0">
                <a:latin typeface="Arial"/>
                <a:cs typeface="Arial"/>
              </a:rPr>
              <a:t> </a:t>
            </a:r>
            <a:r>
              <a:rPr sz="1700" i="1" dirty="0">
                <a:latin typeface="Arial"/>
                <a:cs typeface="Arial"/>
              </a:rPr>
              <a:t>a</a:t>
            </a:r>
            <a:r>
              <a:rPr sz="1700" i="1" spc="140" dirty="0">
                <a:latin typeface="Arial"/>
                <a:cs typeface="Arial"/>
              </a:rPr>
              <a:t> </a:t>
            </a:r>
            <a:r>
              <a:rPr sz="1700" i="1" dirty="0">
                <a:latin typeface="Arial"/>
                <a:cs typeface="Arial"/>
              </a:rPr>
              <a:t>good</a:t>
            </a:r>
            <a:r>
              <a:rPr sz="1700" i="1" spc="140" dirty="0">
                <a:latin typeface="Arial"/>
                <a:cs typeface="Arial"/>
              </a:rPr>
              <a:t> </a:t>
            </a:r>
            <a:r>
              <a:rPr sz="1700" i="1" spc="85" dirty="0">
                <a:latin typeface="Arial"/>
                <a:cs typeface="Arial"/>
              </a:rPr>
              <a:t>work-</a:t>
            </a:r>
            <a:r>
              <a:rPr sz="1700" i="1" dirty="0">
                <a:latin typeface="Arial"/>
                <a:cs typeface="Arial"/>
              </a:rPr>
              <a:t>life</a:t>
            </a:r>
            <a:r>
              <a:rPr sz="1700" i="1" spc="140" dirty="0">
                <a:latin typeface="Arial"/>
                <a:cs typeface="Arial"/>
              </a:rPr>
              <a:t> </a:t>
            </a:r>
            <a:r>
              <a:rPr sz="1700" i="1" spc="-10" dirty="0">
                <a:latin typeface="Arial"/>
                <a:cs typeface="Arial"/>
              </a:rPr>
              <a:t>balance</a:t>
            </a:r>
            <a:endParaRPr sz="1700">
              <a:latin typeface="Arial"/>
              <a:cs typeface="Arial"/>
            </a:endParaRPr>
          </a:p>
          <a:p>
            <a:pPr marL="269240" indent="-256540">
              <a:lnSpc>
                <a:spcPct val="100000"/>
              </a:lnSpc>
              <a:spcBef>
                <a:spcPts val="285"/>
              </a:spcBef>
              <a:buFont typeface="Arial MT"/>
              <a:buAutoNum type="arabicPeriod"/>
              <a:tabLst>
                <a:tab pos="269240" algn="l"/>
              </a:tabLst>
            </a:pPr>
            <a:r>
              <a:rPr sz="1700" i="1" dirty="0">
                <a:latin typeface="Arial"/>
                <a:cs typeface="Arial"/>
              </a:rPr>
              <a:t>Address</a:t>
            </a:r>
            <a:r>
              <a:rPr sz="1700" i="1" spc="120" dirty="0">
                <a:latin typeface="Arial"/>
                <a:cs typeface="Arial"/>
              </a:rPr>
              <a:t> </a:t>
            </a:r>
            <a:r>
              <a:rPr sz="1700" i="1" dirty="0">
                <a:latin typeface="Arial"/>
                <a:cs typeface="Arial"/>
              </a:rPr>
              <a:t>social</a:t>
            </a:r>
            <a:r>
              <a:rPr sz="1700" i="1" spc="120" dirty="0">
                <a:latin typeface="Arial"/>
                <a:cs typeface="Arial"/>
              </a:rPr>
              <a:t> </a:t>
            </a:r>
            <a:r>
              <a:rPr sz="1700" i="1" spc="50" dirty="0">
                <a:latin typeface="Arial"/>
                <a:cs typeface="Arial"/>
              </a:rPr>
              <a:t>determinants</a:t>
            </a:r>
            <a:r>
              <a:rPr sz="1700" i="1" spc="120" dirty="0">
                <a:latin typeface="Arial"/>
                <a:cs typeface="Arial"/>
              </a:rPr>
              <a:t> </a:t>
            </a:r>
            <a:r>
              <a:rPr sz="1700" i="1" spc="65" dirty="0">
                <a:latin typeface="Arial"/>
                <a:cs typeface="Arial"/>
              </a:rPr>
              <a:t>of</a:t>
            </a:r>
            <a:r>
              <a:rPr sz="1700" i="1" spc="120" dirty="0">
                <a:latin typeface="Arial"/>
                <a:cs typeface="Arial"/>
              </a:rPr>
              <a:t> </a:t>
            </a:r>
            <a:r>
              <a:rPr sz="1700" i="1" spc="-10" dirty="0">
                <a:latin typeface="Arial"/>
                <a:cs typeface="Arial"/>
              </a:rPr>
              <a:t>health</a:t>
            </a:r>
            <a:endParaRPr sz="17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106838" y="12074326"/>
            <a:ext cx="5926455" cy="804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31140" algn="just">
              <a:lnSpc>
                <a:spcPct val="113599"/>
              </a:lnSpc>
              <a:spcBef>
                <a:spcPts val="100"/>
              </a:spcBef>
            </a:pPr>
            <a:r>
              <a:rPr sz="1500" dirty="0">
                <a:latin typeface="Arial MT"/>
                <a:cs typeface="Arial MT"/>
              </a:rPr>
              <a:t>By</a:t>
            </a:r>
            <a:r>
              <a:rPr sz="1500" spc="90" dirty="0">
                <a:latin typeface="Arial MT"/>
                <a:cs typeface="Arial MT"/>
              </a:rPr>
              <a:t>  </a:t>
            </a:r>
            <a:r>
              <a:rPr sz="1500" dirty="0">
                <a:latin typeface="Arial MT"/>
                <a:cs typeface="Arial MT"/>
              </a:rPr>
              <a:t>implementing</a:t>
            </a:r>
            <a:r>
              <a:rPr sz="1500" spc="95" dirty="0">
                <a:latin typeface="Arial MT"/>
                <a:cs typeface="Arial MT"/>
              </a:rPr>
              <a:t>  </a:t>
            </a:r>
            <a:r>
              <a:rPr sz="1500" dirty="0">
                <a:latin typeface="Arial MT"/>
                <a:cs typeface="Arial MT"/>
              </a:rPr>
              <a:t>a</a:t>
            </a:r>
            <a:r>
              <a:rPr sz="1500" spc="95" dirty="0">
                <a:latin typeface="Arial MT"/>
                <a:cs typeface="Arial MT"/>
              </a:rPr>
              <a:t>  </a:t>
            </a:r>
            <a:r>
              <a:rPr sz="1500" spc="50" dirty="0">
                <a:latin typeface="Arial MT"/>
                <a:cs typeface="Arial MT"/>
              </a:rPr>
              <a:t>combination</a:t>
            </a:r>
            <a:r>
              <a:rPr sz="1500" spc="90" dirty="0">
                <a:latin typeface="Arial MT"/>
                <a:cs typeface="Arial MT"/>
              </a:rPr>
              <a:t>  </a:t>
            </a:r>
            <a:r>
              <a:rPr sz="1500" spc="65" dirty="0">
                <a:latin typeface="Arial MT"/>
                <a:cs typeface="Arial MT"/>
              </a:rPr>
              <a:t>of</a:t>
            </a:r>
            <a:r>
              <a:rPr sz="1500" spc="95" dirty="0">
                <a:latin typeface="Arial MT"/>
                <a:cs typeface="Arial MT"/>
              </a:rPr>
              <a:t>  </a:t>
            </a:r>
            <a:r>
              <a:rPr sz="1500" dirty="0">
                <a:latin typeface="Arial MT"/>
                <a:cs typeface="Arial MT"/>
              </a:rPr>
              <a:t>these</a:t>
            </a:r>
            <a:r>
              <a:rPr sz="1500" spc="95" dirty="0">
                <a:latin typeface="Arial MT"/>
                <a:cs typeface="Arial MT"/>
              </a:rPr>
              <a:t>  </a:t>
            </a:r>
            <a:r>
              <a:rPr sz="1500" spc="-10" dirty="0">
                <a:latin typeface="Arial MT"/>
                <a:cs typeface="Arial MT"/>
              </a:rPr>
              <a:t>recommendations, </a:t>
            </a:r>
            <a:r>
              <a:rPr sz="1500" dirty="0">
                <a:latin typeface="Arial MT"/>
                <a:cs typeface="Arial MT"/>
              </a:rPr>
              <a:t>societies</a:t>
            </a:r>
            <a:r>
              <a:rPr sz="1500" spc="365" dirty="0">
                <a:latin typeface="Arial MT"/>
                <a:cs typeface="Arial MT"/>
              </a:rPr>
              <a:t>  </a:t>
            </a:r>
            <a:r>
              <a:rPr sz="1500" dirty="0">
                <a:latin typeface="Arial MT"/>
                <a:cs typeface="Arial MT"/>
              </a:rPr>
              <a:t>can</a:t>
            </a:r>
            <a:r>
              <a:rPr sz="1500" spc="370" dirty="0">
                <a:latin typeface="Arial MT"/>
                <a:cs typeface="Arial MT"/>
              </a:rPr>
              <a:t>  </a:t>
            </a:r>
            <a:r>
              <a:rPr sz="1500" dirty="0">
                <a:latin typeface="Arial MT"/>
                <a:cs typeface="Arial MT"/>
              </a:rPr>
              <a:t>work</a:t>
            </a:r>
            <a:r>
              <a:rPr sz="1500" spc="370" dirty="0">
                <a:latin typeface="Arial MT"/>
                <a:cs typeface="Arial MT"/>
              </a:rPr>
              <a:t>  </a:t>
            </a:r>
            <a:r>
              <a:rPr sz="1500" spc="50" dirty="0">
                <a:latin typeface="Arial MT"/>
                <a:cs typeface="Arial MT"/>
              </a:rPr>
              <a:t>towards</a:t>
            </a:r>
            <a:r>
              <a:rPr sz="1500" spc="365" dirty="0">
                <a:latin typeface="Arial MT"/>
                <a:cs typeface="Arial MT"/>
              </a:rPr>
              <a:t>  </a:t>
            </a:r>
            <a:r>
              <a:rPr sz="1500" dirty="0">
                <a:latin typeface="Arial MT"/>
                <a:cs typeface="Arial MT"/>
              </a:rPr>
              <a:t>creating</a:t>
            </a:r>
            <a:r>
              <a:rPr sz="1500" spc="370" dirty="0">
                <a:latin typeface="Arial MT"/>
                <a:cs typeface="Arial MT"/>
              </a:rPr>
              <a:t>  </a:t>
            </a:r>
            <a:r>
              <a:rPr sz="1500" dirty="0">
                <a:latin typeface="Arial MT"/>
                <a:cs typeface="Arial MT"/>
              </a:rPr>
              <a:t>an</a:t>
            </a:r>
            <a:r>
              <a:rPr sz="1500" spc="370" dirty="0">
                <a:latin typeface="Arial MT"/>
                <a:cs typeface="Arial MT"/>
              </a:rPr>
              <a:t>  </a:t>
            </a:r>
            <a:r>
              <a:rPr sz="1500" dirty="0">
                <a:latin typeface="Arial MT"/>
                <a:cs typeface="Arial MT"/>
              </a:rPr>
              <a:t>environment</a:t>
            </a:r>
            <a:r>
              <a:rPr sz="1500" spc="365" dirty="0">
                <a:latin typeface="Arial MT"/>
                <a:cs typeface="Arial MT"/>
              </a:rPr>
              <a:t>  </a:t>
            </a:r>
            <a:r>
              <a:rPr sz="1500" spc="60" dirty="0">
                <a:latin typeface="Arial MT"/>
                <a:cs typeface="Arial MT"/>
              </a:rPr>
              <a:t>that promotes</a:t>
            </a:r>
            <a:r>
              <a:rPr sz="1500" spc="13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health,</a:t>
            </a:r>
            <a:r>
              <a:rPr sz="1500" spc="13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reduces</a:t>
            </a:r>
            <a:r>
              <a:rPr sz="1500" spc="130" dirty="0">
                <a:latin typeface="Arial MT"/>
                <a:cs typeface="Arial MT"/>
              </a:rPr>
              <a:t> </a:t>
            </a:r>
            <a:r>
              <a:rPr sz="1500" spc="65" dirty="0">
                <a:latin typeface="Arial MT"/>
                <a:cs typeface="Arial MT"/>
              </a:rPr>
              <a:t>the</a:t>
            </a:r>
            <a:r>
              <a:rPr sz="1500" spc="13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prevalence</a:t>
            </a:r>
            <a:r>
              <a:rPr sz="1500" spc="130" dirty="0">
                <a:latin typeface="Arial MT"/>
                <a:cs typeface="Arial MT"/>
              </a:rPr>
              <a:t> </a:t>
            </a:r>
            <a:r>
              <a:rPr sz="1500" spc="65" dirty="0">
                <a:latin typeface="Arial MT"/>
                <a:cs typeface="Arial MT"/>
              </a:rPr>
              <a:t>of</a:t>
            </a:r>
            <a:r>
              <a:rPr sz="1500" spc="130" dirty="0">
                <a:latin typeface="Arial MT"/>
                <a:cs typeface="Arial MT"/>
              </a:rPr>
              <a:t> </a:t>
            </a:r>
            <a:r>
              <a:rPr sz="1500" spc="45" dirty="0">
                <a:latin typeface="Arial MT"/>
                <a:cs typeface="Arial MT"/>
              </a:rPr>
              <a:t>chronic</a:t>
            </a:r>
            <a:r>
              <a:rPr sz="1500" spc="13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diseases,</a:t>
            </a:r>
            <a:r>
              <a:rPr sz="1500" spc="130" dirty="0">
                <a:latin typeface="Arial MT"/>
                <a:cs typeface="Arial MT"/>
              </a:rPr>
              <a:t> </a:t>
            </a:r>
            <a:r>
              <a:rPr sz="1500" spc="-25" dirty="0">
                <a:latin typeface="Arial MT"/>
                <a:cs typeface="Arial MT"/>
              </a:rPr>
              <a:t>and</a:t>
            </a:r>
            <a:endParaRPr sz="1500">
              <a:latin typeface="Arial MT"/>
              <a:cs typeface="Arial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106838" y="12853416"/>
            <a:ext cx="5926455" cy="10642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3599"/>
              </a:lnSpc>
              <a:spcBef>
                <a:spcPts val="100"/>
              </a:spcBef>
            </a:pPr>
            <a:r>
              <a:rPr sz="1500" spc="55" dirty="0">
                <a:latin typeface="Arial MT"/>
                <a:cs typeface="Arial MT"/>
              </a:rPr>
              <a:t>supports</a:t>
            </a:r>
            <a:r>
              <a:rPr sz="1500" spc="12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sustainable</a:t>
            </a:r>
            <a:r>
              <a:rPr sz="1500" spc="125" dirty="0">
                <a:latin typeface="Arial MT"/>
                <a:cs typeface="Arial MT"/>
              </a:rPr>
              <a:t> </a:t>
            </a:r>
            <a:r>
              <a:rPr sz="1500" spc="50" dirty="0">
                <a:latin typeface="Arial MT"/>
                <a:cs typeface="Arial MT"/>
              </a:rPr>
              <a:t>economic</a:t>
            </a:r>
            <a:r>
              <a:rPr sz="1500" spc="12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growth.</a:t>
            </a:r>
            <a:r>
              <a:rPr sz="1500" spc="13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Additionally,</a:t>
            </a:r>
            <a:r>
              <a:rPr sz="1500" spc="125" dirty="0">
                <a:latin typeface="Arial MT"/>
                <a:cs typeface="Arial MT"/>
              </a:rPr>
              <a:t> </a:t>
            </a:r>
            <a:r>
              <a:rPr sz="1500" spc="65" dirty="0">
                <a:latin typeface="Arial MT"/>
                <a:cs typeface="Arial MT"/>
              </a:rPr>
              <a:t>the</a:t>
            </a:r>
            <a:r>
              <a:rPr sz="1500" spc="125" dirty="0">
                <a:latin typeface="Arial MT"/>
                <a:cs typeface="Arial MT"/>
              </a:rPr>
              <a:t> </a:t>
            </a:r>
            <a:r>
              <a:rPr sz="1500" spc="40" dirty="0">
                <a:latin typeface="Arial MT"/>
                <a:cs typeface="Arial MT"/>
              </a:rPr>
              <a:t>economic </a:t>
            </a:r>
            <a:r>
              <a:rPr sz="1500" dirty="0">
                <a:latin typeface="Arial MT"/>
                <a:cs typeface="Arial MT"/>
              </a:rPr>
              <a:t>burden</a:t>
            </a:r>
            <a:r>
              <a:rPr sz="1500" spc="270" dirty="0">
                <a:latin typeface="Arial MT"/>
                <a:cs typeface="Arial MT"/>
              </a:rPr>
              <a:t> </a:t>
            </a:r>
            <a:r>
              <a:rPr sz="1500" spc="65" dirty="0">
                <a:latin typeface="Arial MT"/>
                <a:cs typeface="Arial MT"/>
              </a:rPr>
              <a:t>of</a:t>
            </a:r>
            <a:r>
              <a:rPr sz="1500" spc="27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healthcare</a:t>
            </a:r>
            <a:r>
              <a:rPr sz="1500" spc="275" dirty="0">
                <a:latin typeface="Arial MT"/>
                <a:cs typeface="Arial MT"/>
              </a:rPr>
              <a:t> </a:t>
            </a:r>
            <a:r>
              <a:rPr sz="1500" spc="60" dirty="0">
                <a:latin typeface="Arial MT"/>
                <a:cs typeface="Arial MT"/>
              </a:rPr>
              <a:t>costs</a:t>
            </a:r>
            <a:r>
              <a:rPr sz="1500" spc="27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may</a:t>
            </a:r>
            <a:r>
              <a:rPr sz="1500" spc="275" dirty="0">
                <a:latin typeface="Arial MT"/>
                <a:cs typeface="Arial MT"/>
              </a:rPr>
              <a:t> </a:t>
            </a:r>
            <a:r>
              <a:rPr sz="1500" spc="55" dirty="0">
                <a:latin typeface="Arial MT"/>
                <a:cs typeface="Arial MT"/>
              </a:rPr>
              <a:t>be</a:t>
            </a:r>
            <a:r>
              <a:rPr sz="1500" spc="27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alleviated,</a:t>
            </a:r>
            <a:r>
              <a:rPr sz="1500" spc="27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allowing</a:t>
            </a:r>
            <a:r>
              <a:rPr sz="1500" spc="270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resources </a:t>
            </a:r>
            <a:r>
              <a:rPr sz="1500" spc="105" dirty="0">
                <a:latin typeface="Arial MT"/>
                <a:cs typeface="Arial MT"/>
              </a:rPr>
              <a:t>to</a:t>
            </a:r>
            <a:r>
              <a:rPr sz="1500" spc="130" dirty="0">
                <a:latin typeface="Arial MT"/>
                <a:cs typeface="Arial MT"/>
              </a:rPr>
              <a:t>  </a:t>
            </a:r>
            <a:r>
              <a:rPr sz="1500" spc="55" dirty="0">
                <a:latin typeface="Arial MT"/>
                <a:cs typeface="Arial MT"/>
              </a:rPr>
              <a:t>be</a:t>
            </a:r>
            <a:r>
              <a:rPr sz="1500" spc="130" dirty="0">
                <a:latin typeface="Arial MT"/>
                <a:cs typeface="Arial MT"/>
              </a:rPr>
              <a:t>  </a:t>
            </a:r>
            <a:r>
              <a:rPr sz="1500" spc="60" dirty="0">
                <a:latin typeface="Arial MT"/>
                <a:cs typeface="Arial MT"/>
              </a:rPr>
              <a:t>redirected</a:t>
            </a:r>
            <a:r>
              <a:rPr sz="1500" spc="130" dirty="0">
                <a:latin typeface="Arial MT"/>
                <a:cs typeface="Arial MT"/>
              </a:rPr>
              <a:t>  </a:t>
            </a:r>
            <a:r>
              <a:rPr sz="1500" spc="50" dirty="0">
                <a:latin typeface="Arial MT"/>
                <a:cs typeface="Arial MT"/>
              </a:rPr>
              <a:t>towards</a:t>
            </a:r>
            <a:r>
              <a:rPr sz="1500" spc="135" dirty="0">
                <a:latin typeface="Arial MT"/>
                <a:cs typeface="Arial MT"/>
              </a:rPr>
              <a:t>  </a:t>
            </a:r>
            <a:r>
              <a:rPr sz="1500" dirty="0">
                <a:latin typeface="Arial MT"/>
                <a:cs typeface="Arial MT"/>
              </a:rPr>
              <a:t>education,</a:t>
            </a:r>
            <a:r>
              <a:rPr sz="1500" spc="130" dirty="0">
                <a:latin typeface="Arial MT"/>
                <a:cs typeface="Arial MT"/>
              </a:rPr>
              <a:t>  </a:t>
            </a:r>
            <a:r>
              <a:rPr sz="1500" dirty="0">
                <a:latin typeface="Arial MT"/>
                <a:cs typeface="Arial MT"/>
              </a:rPr>
              <a:t>infrastructure,</a:t>
            </a:r>
            <a:r>
              <a:rPr sz="1500" spc="130" dirty="0">
                <a:latin typeface="Arial MT"/>
                <a:cs typeface="Arial MT"/>
              </a:rPr>
              <a:t>  </a:t>
            </a:r>
            <a:r>
              <a:rPr sz="1500" dirty="0">
                <a:latin typeface="Arial MT"/>
                <a:cs typeface="Arial MT"/>
              </a:rPr>
              <a:t>and</a:t>
            </a:r>
            <a:r>
              <a:rPr sz="1500" spc="135" dirty="0">
                <a:latin typeface="Arial MT"/>
                <a:cs typeface="Arial MT"/>
              </a:rPr>
              <a:t>  </a:t>
            </a:r>
            <a:r>
              <a:rPr sz="1500" spc="45" dirty="0">
                <a:latin typeface="Arial MT"/>
                <a:cs typeface="Arial MT"/>
              </a:rPr>
              <a:t>other </a:t>
            </a:r>
            <a:r>
              <a:rPr sz="1500" dirty="0">
                <a:latin typeface="Arial MT"/>
                <a:cs typeface="Arial MT"/>
              </a:rPr>
              <a:t>avenues</a:t>
            </a:r>
            <a:r>
              <a:rPr sz="1500" spc="30" dirty="0">
                <a:latin typeface="Arial MT"/>
                <a:cs typeface="Arial MT"/>
              </a:rPr>
              <a:t> </a:t>
            </a:r>
            <a:r>
              <a:rPr sz="1500" spc="80" dirty="0">
                <a:latin typeface="Arial MT"/>
                <a:cs typeface="Arial MT"/>
              </a:rPr>
              <a:t>that</a:t>
            </a:r>
            <a:r>
              <a:rPr sz="1500" spc="3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spur</a:t>
            </a:r>
            <a:r>
              <a:rPr sz="1500" spc="30" dirty="0">
                <a:latin typeface="Arial MT"/>
                <a:cs typeface="Arial MT"/>
              </a:rPr>
              <a:t> </a:t>
            </a:r>
            <a:r>
              <a:rPr sz="1500" spc="50" dirty="0">
                <a:latin typeface="Arial MT"/>
                <a:cs typeface="Arial MT"/>
              </a:rPr>
              <a:t>economic</a:t>
            </a:r>
            <a:r>
              <a:rPr sz="1500" spc="35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development.</a:t>
            </a:r>
            <a:endParaRPr sz="1500">
              <a:latin typeface="Arial MT"/>
              <a:cs typeface="Arial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19809" y="9018940"/>
            <a:ext cx="5942965" cy="2118995"/>
          </a:xfrm>
          <a:prstGeom prst="rect">
            <a:avLst/>
          </a:prstGeom>
        </p:spPr>
        <p:txBody>
          <a:bodyPr vert="horz" wrap="square" lIns="0" tIns="205740" rIns="0" bIns="0" rtlCol="0">
            <a:spAutoFit/>
          </a:bodyPr>
          <a:lstStyle/>
          <a:p>
            <a:pPr marL="1166495">
              <a:lnSpc>
                <a:spcPct val="100000"/>
              </a:lnSpc>
              <a:spcBef>
                <a:spcPts val="1620"/>
              </a:spcBef>
            </a:pPr>
            <a:r>
              <a:rPr sz="2600" dirty="0">
                <a:solidFill>
                  <a:srgbClr val="15385C"/>
                </a:solidFill>
                <a:latin typeface="Arial Black"/>
                <a:cs typeface="Arial Black"/>
              </a:rPr>
              <a:t>ANALYSIS</a:t>
            </a:r>
            <a:r>
              <a:rPr sz="2600" spc="-185" dirty="0">
                <a:solidFill>
                  <a:srgbClr val="15385C"/>
                </a:solidFill>
                <a:latin typeface="Arial Black"/>
                <a:cs typeface="Arial Black"/>
              </a:rPr>
              <a:t> </a:t>
            </a:r>
            <a:r>
              <a:rPr sz="2600" spc="-170" dirty="0">
                <a:solidFill>
                  <a:srgbClr val="15385C"/>
                </a:solidFill>
                <a:latin typeface="Arial Black"/>
                <a:cs typeface="Arial Black"/>
              </a:rPr>
              <a:t>&amp;</a:t>
            </a:r>
            <a:r>
              <a:rPr sz="2600" spc="-180" dirty="0">
                <a:solidFill>
                  <a:srgbClr val="15385C"/>
                </a:solidFill>
                <a:latin typeface="Arial Black"/>
                <a:cs typeface="Arial Black"/>
              </a:rPr>
              <a:t> </a:t>
            </a:r>
            <a:r>
              <a:rPr sz="2600" spc="70" dirty="0">
                <a:solidFill>
                  <a:srgbClr val="15385C"/>
                </a:solidFill>
                <a:latin typeface="Arial Black"/>
                <a:cs typeface="Arial Black"/>
              </a:rPr>
              <a:t>DISCUSSION</a:t>
            </a:r>
            <a:endParaRPr sz="260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sz="1700" spc="-10" dirty="0">
                <a:solidFill>
                  <a:srgbClr val="FDFDFD"/>
                </a:solidFill>
                <a:latin typeface="Arial Black"/>
                <a:cs typeface="Arial Black"/>
              </a:rPr>
              <a:t>DETERMINANTS</a:t>
            </a:r>
            <a:r>
              <a:rPr sz="1700" spc="-170" dirty="0">
                <a:solidFill>
                  <a:srgbClr val="FDFDFD"/>
                </a:solidFill>
                <a:latin typeface="Arial Black"/>
                <a:cs typeface="Arial Black"/>
              </a:rPr>
              <a:t> </a:t>
            </a:r>
            <a:r>
              <a:rPr sz="1700" spc="-25" dirty="0">
                <a:solidFill>
                  <a:srgbClr val="FDFDFD"/>
                </a:solidFill>
                <a:latin typeface="Arial Black"/>
                <a:cs typeface="Arial Black"/>
              </a:rPr>
              <a:t>OF</a:t>
            </a:r>
            <a:r>
              <a:rPr sz="1700" spc="-165" dirty="0">
                <a:solidFill>
                  <a:srgbClr val="FDFDFD"/>
                </a:solidFill>
                <a:latin typeface="Arial Black"/>
                <a:cs typeface="Arial Black"/>
              </a:rPr>
              <a:t> </a:t>
            </a:r>
            <a:r>
              <a:rPr sz="1700" spc="-75" dirty="0">
                <a:solidFill>
                  <a:srgbClr val="FDFDFD"/>
                </a:solidFill>
                <a:latin typeface="Arial Black"/>
                <a:cs typeface="Arial Black"/>
              </a:rPr>
              <a:t>HEALTHY</a:t>
            </a:r>
            <a:r>
              <a:rPr sz="1700" spc="-165" dirty="0">
                <a:solidFill>
                  <a:srgbClr val="FDFDFD"/>
                </a:solidFill>
                <a:latin typeface="Arial Black"/>
                <a:cs typeface="Arial Black"/>
              </a:rPr>
              <a:t> </a:t>
            </a:r>
            <a:r>
              <a:rPr sz="1700" spc="-10" dirty="0">
                <a:solidFill>
                  <a:srgbClr val="FDFDFD"/>
                </a:solidFill>
                <a:latin typeface="Arial Black"/>
                <a:cs typeface="Arial Black"/>
              </a:rPr>
              <a:t>POPULATION</a:t>
            </a:r>
            <a:endParaRPr sz="1700">
              <a:latin typeface="Arial Black"/>
              <a:cs typeface="Arial Black"/>
            </a:endParaRPr>
          </a:p>
          <a:p>
            <a:pPr marL="289560" indent="-160020">
              <a:lnSpc>
                <a:spcPct val="100000"/>
              </a:lnSpc>
              <a:spcBef>
                <a:spcPts val="1235"/>
              </a:spcBef>
              <a:buAutoNum type="arabicPeriod"/>
              <a:tabLst>
                <a:tab pos="289560" algn="l"/>
              </a:tabLst>
            </a:pPr>
            <a:r>
              <a:rPr sz="1400" dirty="0">
                <a:solidFill>
                  <a:srgbClr val="FDFDFD"/>
                </a:solidFill>
                <a:latin typeface="Arial MT"/>
                <a:cs typeface="Arial MT"/>
              </a:rPr>
              <a:t>The</a:t>
            </a:r>
            <a:r>
              <a:rPr sz="1400" spc="5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70" dirty="0">
                <a:solidFill>
                  <a:srgbClr val="FDFDFD"/>
                </a:solidFill>
                <a:latin typeface="Arial MT"/>
                <a:cs typeface="Arial MT"/>
              </a:rPr>
              <a:t>environment</a:t>
            </a:r>
            <a:r>
              <a:rPr sz="1400" spc="5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80" dirty="0">
                <a:solidFill>
                  <a:srgbClr val="FDFDFD"/>
                </a:solidFill>
                <a:latin typeface="Arial MT"/>
                <a:cs typeface="Arial MT"/>
              </a:rPr>
              <a:t>of</a:t>
            </a:r>
            <a:r>
              <a:rPr sz="1400" spc="5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85" dirty="0">
                <a:solidFill>
                  <a:srgbClr val="FDFDFD"/>
                </a:solidFill>
                <a:latin typeface="Arial MT"/>
                <a:cs typeface="Arial MT"/>
              </a:rPr>
              <a:t>the</a:t>
            </a:r>
            <a:r>
              <a:rPr sz="1400" spc="5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50" dirty="0">
                <a:solidFill>
                  <a:srgbClr val="FDFDFD"/>
                </a:solidFill>
                <a:latin typeface="Arial MT"/>
                <a:cs typeface="Arial MT"/>
              </a:rPr>
              <a:t>physical</a:t>
            </a:r>
            <a:endParaRPr sz="1400">
              <a:latin typeface="Arial MT"/>
              <a:cs typeface="Arial MT"/>
            </a:endParaRPr>
          </a:p>
          <a:p>
            <a:pPr marL="289560" indent="-161290">
              <a:lnSpc>
                <a:spcPct val="100000"/>
              </a:lnSpc>
              <a:spcBef>
                <a:spcPts val="295"/>
              </a:spcBef>
              <a:buAutoNum type="arabicPeriod"/>
              <a:tabLst>
                <a:tab pos="289560" algn="l"/>
              </a:tabLst>
            </a:pPr>
            <a:r>
              <a:rPr sz="1400" dirty="0">
                <a:solidFill>
                  <a:srgbClr val="FDFDFD"/>
                </a:solidFill>
                <a:latin typeface="Arial MT"/>
                <a:cs typeface="Arial MT"/>
              </a:rPr>
              <a:t>The</a:t>
            </a:r>
            <a:r>
              <a:rPr sz="1400" spc="6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75" dirty="0">
                <a:solidFill>
                  <a:srgbClr val="FDFDFD"/>
                </a:solidFill>
                <a:latin typeface="Arial MT"/>
                <a:cs typeface="Arial MT"/>
              </a:rPr>
              <a:t>socioeconomic</a:t>
            </a:r>
            <a:r>
              <a:rPr sz="1400" spc="6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55" dirty="0">
                <a:solidFill>
                  <a:srgbClr val="FDFDFD"/>
                </a:solidFill>
                <a:latin typeface="Arial MT"/>
                <a:cs typeface="Arial MT"/>
              </a:rPr>
              <a:t>and</a:t>
            </a:r>
            <a:r>
              <a:rPr sz="1400" spc="65" dirty="0">
                <a:solidFill>
                  <a:srgbClr val="FDFDFD"/>
                </a:solidFill>
                <a:latin typeface="Arial MT"/>
                <a:cs typeface="Arial MT"/>
              </a:rPr>
              <a:t> status</a:t>
            </a:r>
            <a:endParaRPr sz="1400">
              <a:latin typeface="Arial MT"/>
              <a:cs typeface="Arial MT"/>
            </a:endParaRPr>
          </a:p>
          <a:p>
            <a:pPr marL="290195" indent="-164465">
              <a:lnSpc>
                <a:spcPct val="100000"/>
              </a:lnSpc>
              <a:spcBef>
                <a:spcPts val="295"/>
              </a:spcBef>
              <a:buAutoNum type="arabicPeriod"/>
              <a:tabLst>
                <a:tab pos="290195" algn="l"/>
              </a:tabLst>
            </a:pPr>
            <a:r>
              <a:rPr sz="1400" spc="60" dirty="0">
                <a:solidFill>
                  <a:srgbClr val="FDFDFD"/>
                </a:solidFill>
                <a:latin typeface="Arial MT"/>
                <a:cs typeface="Arial MT"/>
              </a:rPr>
              <a:t>Genetics</a:t>
            </a:r>
            <a:r>
              <a:rPr sz="1400" spc="55" dirty="0">
                <a:solidFill>
                  <a:srgbClr val="FDFDFD"/>
                </a:solidFill>
                <a:latin typeface="Arial MT"/>
                <a:cs typeface="Arial MT"/>
              </a:rPr>
              <a:t> and biology</a:t>
            </a:r>
            <a:endParaRPr sz="1400">
              <a:latin typeface="Arial MT"/>
              <a:cs typeface="Arial MT"/>
            </a:endParaRPr>
          </a:p>
          <a:p>
            <a:pPr marL="290195" indent="-167640">
              <a:lnSpc>
                <a:spcPct val="100000"/>
              </a:lnSpc>
              <a:spcBef>
                <a:spcPts val="295"/>
              </a:spcBef>
              <a:buAutoNum type="arabicPeriod"/>
              <a:tabLst>
                <a:tab pos="290195" algn="l"/>
              </a:tabLst>
            </a:pPr>
            <a:r>
              <a:rPr sz="1400" spc="60" dirty="0">
                <a:solidFill>
                  <a:srgbClr val="FDFDFD"/>
                </a:solidFill>
                <a:latin typeface="Arial MT"/>
                <a:cs typeface="Arial MT"/>
              </a:rPr>
              <a:t>Lifestyle</a:t>
            </a:r>
            <a:r>
              <a:rPr sz="1400" spc="4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55" dirty="0">
                <a:solidFill>
                  <a:srgbClr val="FDFDFD"/>
                </a:solidFill>
                <a:latin typeface="Arial MT"/>
                <a:cs typeface="Arial MT"/>
              </a:rPr>
              <a:t>and</a:t>
            </a:r>
            <a:r>
              <a:rPr sz="1400" spc="5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45" dirty="0">
                <a:solidFill>
                  <a:srgbClr val="FDFDFD"/>
                </a:solidFill>
                <a:latin typeface="Arial MT"/>
                <a:cs typeface="Arial MT"/>
              </a:rPr>
              <a:t>behaviour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19809" y="11240436"/>
            <a:ext cx="5605780" cy="3218180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0"/>
              </a:spcBef>
            </a:pPr>
            <a:r>
              <a:rPr sz="1700" spc="-105" dirty="0">
                <a:solidFill>
                  <a:srgbClr val="FDFDFD"/>
                </a:solidFill>
                <a:latin typeface="Arial Black"/>
                <a:cs typeface="Arial Black"/>
              </a:rPr>
              <a:t>THE </a:t>
            </a:r>
            <a:r>
              <a:rPr sz="1700" dirty="0">
                <a:solidFill>
                  <a:srgbClr val="FDFDFD"/>
                </a:solidFill>
                <a:latin typeface="Arial Black"/>
                <a:cs typeface="Arial Black"/>
              </a:rPr>
              <a:t>IMPORTANCE</a:t>
            </a:r>
            <a:r>
              <a:rPr sz="1700" spc="-105" dirty="0">
                <a:solidFill>
                  <a:srgbClr val="FDFDFD"/>
                </a:solidFill>
                <a:latin typeface="Arial Black"/>
                <a:cs typeface="Arial Black"/>
              </a:rPr>
              <a:t> </a:t>
            </a:r>
            <a:r>
              <a:rPr sz="1700" spc="-25" dirty="0">
                <a:solidFill>
                  <a:srgbClr val="FDFDFD"/>
                </a:solidFill>
                <a:latin typeface="Arial Black"/>
                <a:cs typeface="Arial Black"/>
              </a:rPr>
              <a:t>OF</a:t>
            </a:r>
            <a:r>
              <a:rPr sz="1700" spc="-100" dirty="0">
                <a:solidFill>
                  <a:srgbClr val="FDFDFD"/>
                </a:solidFill>
                <a:latin typeface="Arial Black"/>
                <a:cs typeface="Arial Black"/>
              </a:rPr>
              <a:t> </a:t>
            </a:r>
            <a:r>
              <a:rPr sz="1700" spc="-50" dirty="0">
                <a:solidFill>
                  <a:srgbClr val="FDFDFD"/>
                </a:solidFill>
                <a:latin typeface="Arial Black"/>
                <a:cs typeface="Arial Black"/>
              </a:rPr>
              <a:t>HEALTHCARE</a:t>
            </a:r>
            <a:r>
              <a:rPr sz="1700" spc="-105" dirty="0">
                <a:solidFill>
                  <a:srgbClr val="FDFDFD"/>
                </a:solidFill>
                <a:latin typeface="Arial Black"/>
                <a:cs typeface="Arial Black"/>
              </a:rPr>
              <a:t> </a:t>
            </a:r>
            <a:r>
              <a:rPr sz="1700" spc="-10" dirty="0">
                <a:solidFill>
                  <a:srgbClr val="FDFDFD"/>
                </a:solidFill>
                <a:latin typeface="Arial Black"/>
                <a:cs typeface="Arial Black"/>
              </a:rPr>
              <a:t>SYSTEM</a:t>
            </a:r>
            <a:endParaRPr sz="1700">
              <a:latin typeface="Arial Black"/>
              <a:cs typeface="Arial Black"/>
            </a:endParaRPr>
          </a:p>
          <a:p>
            <a:pPr marL="315595" indent="-160020">
              <a:lnSpc>
                <a:spcPct val="100000"/>
              </a:lnSpc>
              <a:spcBef>
                <a:spcPts val="885"/>
              </a:spcBef>
              <a:buAutoNum type="arabicPeriod"/>
              <a:tabLst>
                <a:tab pos="315595" algn="l"/>
              </a:tabLst>
            </a:pPr>
            <a:r>
              <a:rPr sz="1400" dirty="0">
                <a:solidFill>
                  <a:srgbClr val="FDFDFD"/>
                </a:solidFill>
                <a:latin typeface="Arial MT"/>
                <a:cs typeface="Arial MT"/>
              </a:rPr>
              <a:t>High</a:t>
            </a:r>
            <a:r>
              <a:rPr sz="1400" spc="6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75" dirty="0">
                <a:solidFill>
                  <a:srgbClr val="FDFDFD"/>
                </a:solidFill>
                <a:latin typeface="Arial MT"/>
                <a:cs typeface="Arial MT"/>
              </a:rPr>
              <a:t>demand</a:t>
            </a:r>
            <a:r>
              <a:rPr sz="1400" spc="6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75" dirty="0">
                <a:solidFill>
                  <a:srgbClr val="FDFDFD"/>
                </a:solidFill>
                <a:latin typeface="Arial MT"/>
                <a:cs typeface="Arial MT"/>
              </a:rPr>
              <a:t>for</a:t>
            </a:r>
            <a:r>
              <a:rPr sz="1400" spc="6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55" dirty="0">
                <a:solidFill>
                  <a:srgbClr val="FDFDFD"/>
                </a:solidFill>
                <a:latin typeface="Arial MT"/>
                <a:cs typeface="Arial MT"/>
              </a:rPr>
              <a:t>health</a:t>
            </a:r>
            <a:r>
              <a:rPr sz="1400" spc="6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50" dirty="0">
                <a:solidFill>
                  <a:srgbClr val="FDFDFD"/>
                </a:solidFill>
                <a:latin typeface="Arial MT"/>
                <a:cs typeface="Arial MT"/>
              </a:rPr>
              <a:t>among</a:t>
            </a:r>
            <a:r>
              <a:rPr sz="1400" spc="6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85" dirty="0">
                <a:solidFill>
                  <a:srgbClr val="FDFDFD"/>
                </a:solidFill>
                <a:latin typeface="Arial MT"/>
                <a:cs typeface="Arial MT"/>
              </a:rPr>
              <a:t>the</a:t>
            </a:r>
            <a:r>
              <a:rPr sz="1400" spc="6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65" dirty="0">
                <a:solidFill>
                  <a:srgbClr val="FDFDFD"/>
                </a:solidFill>
                <a:latin typeface="Arial MT"/>
                <a:cs typeface="Arial MT"/>
              </a:rPr>
              <a:t>population</a:t>
            </a:r>
            <a:endParaRPr sz="1400">
              <a:latin typeface="Arial MT"/>
              <a:cs typeface="Arial MT"/>
            </a:endParaRPr>
          </a:p>
          <a:p>
            <a:pPr marL="315595" indent="-161290">
              <a:lnSpc>
                <a:spcPct val="100000"/>
              </a:lnSpc>
              <a:spcBef>
                <a:spcPts val="290"/>
              </a:spcBef>
              <a:buAutoNum type="arabicPeriod"/>
              <a:tabLst>
                <a:tab pos="315595" algn="l"/>
              </a:tabLst>
            </a:pPr>
            <a:r>
              <a:rPr sz="1400" dirty="0">
                <a:solidFill>
                  <a:srgbClr val="FDFDFD"/>
                </a:solidFill>
                <a:latin typeface="Arial MT"/>
                <a:cs typeface="Arial MT"/>
              </a:rPr>
              <a:t>Enhance</a:t>
            </a:r>
            <a:r>
              <a:rPr sz="1400" spc="14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55" dirty="0">
                <a:solidFill>
                  <a:srgbClr val="FDFDFD"/>
                </a:solidFill>
                <a:latin typeface="Arial MT"/>
                <a:cs typeface="Arial MT"/>
              </a:rPr>
              <a:t>care</a:t>
            </a:r>
            <a:r>
              <a:rPr sz="1400" spc="14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65" dirty="0">
                <a:solidFill>
                  <a:srgbClr val="FDFDFD"/>
                </a:solidFill>
                <a:latin typeface="Arial MT"/>
                <a:cs typeface="Arial MT"/>
              </a:rPr>
              <a:t>quality</a:t>
            </a:r>
            <a:endParaRPr sz="1400">
              <a:latin typeface="Arial MT"/>
              <a:cs typeface="Arial MT"/>
            </a:endParaRPr>
          </a:p>
          <a:p>
            <a:pPr marL="315595" indent="-164465">
              <a:lnSpc>
                <a:spcPct val="100000"/>
              </a:lnSpc>
              <a:spcBef>
                <a:spcPts val="295"/>
              </a:spcBef>
              <a:buAutoNum type="arabicPeriod"/>
              <a:tabLst>
                <a:tab pos="315595" algn="l"/>
              </a:tabLst>
            </a:pPr>
            <a:r>
              <a:rPr sz="1400" dirty="0">
                <a:solidFill>
                  <a:srgbClr val="FDFDFD"/>
                </a:solidFill>
                <a:latin typeface="Arial MT"/>
                <a:cs typeface="Arial MT"/>
              </a:rPr>
              <a:t>Enhance</a:t>
            </a:r>
            <a:r>
              <a:rPr sz="1400" spc="14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50" dirty="0">
                <a:solidFill>
                  <a:srgbClr val="FDFDFD"/>
                </a:solidFill>
                <a:latin typeface="Arial MT"/>
                <a:cs typeface="Arial MT"/>
              </a:rPr>
              <a:t>life</a:t>
            </a:r>
            <a:r>
              <a:rPr sz="1400" spc="14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65" dirty="0">
                <a:solidFill>
                  <a:srgbClr val="FDFDFD"/>
                </a:solidFill>
                <a:latin typeface="Arial MT"/>
                <a:cs typeface="Arial MT"/>
              </a:rPr>
              <a:t>quality</a:t>
            </a:r>
            <a:endParaRPr sz="1400">
              <a:latin typeface="Arial MT"/>
              <a:cs typeface="Arial MT"/>
            </a:endParaRPr>
          </a:p>
          <a:p>
            <a:pPr marL="316230" indent="-167640">
              <a:lnSpc>
                <a:spcPct val="100000"/>
              </a:lnSpc>
              <a:spcBef>
                <a:spcPts val="295"/>
              </a:spcBef>
              <a:buAutoNum type="arabicPeriod"/>
              <a:tabLst>
                <a:tab pos="316230" algn="l"/>
              </a:tabLst>
            </a:pPr>
            <a:r>
              <a:rPr sz="1400" dirty="0">
                <a:solidFill>
                  <a:srgbClr val="FDFDFD"/>
                </a:solidFill>
                <a:latin typeface="Arial MT"/>
                <a:cs typeface="Arial MT"/>
              </a:rPr>
              <a:t>Encourage</a:t>
            </a:r>
            <a:r>
              <a:rPr sz="1400" spc="15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50" dirty="0">
                <a:solidFill>
                  <a:srgbClr val="FDFDFD"/>
                </a:solidFill>
                <a:latin typeface="Arial MT"/>
                <a:cs typeface="Arial MT"/>
              </a:rPr>
              <a:t>research</a:t>
            </a:r>
            <a:r>
              <a:rPr sz="1400" spc="16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55" dirty="0">
                <a:solidFill>
                  <a:srgbClr val="FDFDFD"/>
                </a:solidFill>
                <a:latin typeface="Arial MT"/>
                <a:cs typeface="Arial MT"/>
              </a:rPr>
              <a:t>and</a:t>
            </a:r>
            <a:r>
              <a:rPr sz="1400" spc="15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70" dirty="0">
                <a:solidFill>
                  <a:srgbClr val="FDFDFD"/>
                </a:solidFill>
                <a:latin typeface="Arial MT"/>
                <a:cs typeface="Arial MT"/>
              </a:rPr>
              <a:t>development</a:t>
            </a:r>
            <a:endParaRPr sz="1400">
              <a:latin typeface="Arial MT"/>
              <a:cs typeface="Arial MT"/>
            </a:endParaRPr>
          </a:p>
          <a:p>
            <a:pPr marL="12700" marR="5080">
              <a:lnSpc>
                <a:spcPts val="1830"/>
              </a:lnSpc>
              <a:spcBef>
                <a:spcPts val="1445"/>
              </a:spcBef>
            </a:pPr>
            <a:r>
              <a:rPr sz="1700" spc="-105" dirty="0">
                <a:solidFill>
                  <a:srgbClr val="FDFDFD"/>
                </a:solidFill>
                <a:latin typeface="Arial Black"/>
                <a:cs typeface="Arial Black"/>
              </a:rPr>
              <a:t>THE</a:t>
            </a:r>
            <a:r>
              <a:rPr sz="1700" spc="-150" dirty="0">
                <a:solidFill>
                  <a:srgbClr val="FDFDFD"/>
                </a:solidFill>
                <a:latin typeface="Arial Black"/>
                <a:cs typeface="Arial Black"/>
              </a:rPr>
              <a:t> </a:t>
            </a:r>
            <a:r>
              <a:rPr sz="1700" dirty="0">
                <a:solidFill>
                  <a:srgbClr val="FDFDFD"/>
                </a:solidFill>
                <a:latin typeface="Arial Black"/>
                <a:cs typeface="Arial Black"/>
              </a:rPr>
              <a:t>CONTRIBUTIONS</a:t>
            </a:r>
            <a:r>
              <a:rPr sz="1700" spc="-150" dirty="0">
                <a:solidFill>
                  <a:srgbClr val="FDFDFD"/>
                </a:solidFill>
                <a:latin typeface="Arial Black"/>
                <a:cs typeface="Arial Black"/>
              </a:rPr>
              <a:t> </a:t>
            </a:r>
            <a:r>
              <a:rPr sz="1700" spc="-25" dirty="0">
                <a:solidFill>
                  <a:srgbClr val="FDFDFD"/>
                </a:solidFill>
                <a:latin typeface="Arial Black"/>
                <a:cs typeface="Arial Black"/>
              </a:rPr>
              <a:t>OF</a:t>
            </a:r>
            <a:r>
              <a:rPr sz="1700" spc="-150" dirty="0">
                <a:solidFill>
                  <a:srgbClr val="FDFDFD"/>
                </a:solidFill>
                <a:latin typeface="Arial Black"/>
                <a:cs typeface="Arial Black"/>
              </a:rPr>
              <a:t> </a:t>
            </a:r>
            <a:r>
              <a:rPr sz="1700" spc="-75" dirty="0">
                <a:solidFill>
                  <a:srgbClr val="FDFDFD"/>
                </a:solidFill>
                <a:latin typeface="Arial Black"/>
                <a:cs typeface="Arial Black"/>
              </a:rPr>
              <a:t>HEALTH</a:t>
            </a:r>
            <a:r>
              <a:rPr sz="1700" spc="-150" dirty="0">
                <a:solidFill>
                  <a:srgbClr val="FDFDFD"/>
                </a:solidFill>
                <a:latin typeface="Arial Black"/>
                <a:cs typeface="Arial Black"/>
              </a:rPr>
              <a:t> </a:t>
            </a:r>
            <a:r>
              <a:rPr sz="1700" spc="-10" dirty="0">
                <a:solidFill>
                  <a:srgbClr val="FDFDFD"/>
                </a:solidFill>
                <a:latin typeface="Arial Black"/>
                <a:cs typeface="Arial Black"/>
              </a:rPr>
              <a:t>POPULATION </a:t>
            </a:r>
            <a:r>
              <a:rPr sz="1700" spc="90" dirty="0">
                <a:solidFill>
                  <a:srgbClr val="FDFDFD"/>
                </a:solidFill>
                <a:latin typeface="Arial Black"/>
                <a:cs typeface="Arial Black"/>
              </a:rPr>
              <a:t>TOWARDS</a:t>
            </a:r>
            <a:r>
              <a:rPr sz="1700" spc="-200" dirty="0">
                <a:solidFill>
                  <a:srgbClr val="FDFDFD"/>
                </a:solidFill>
                <a:latin typeface="Arial Black"/>
                <a:cs typeface="Arial Black"/>
              </a:rPr>
              <a:t> </a:t>
            </a:r>
            <a:r>
              <a:rPr sz="1700" spc="50" dirty="0">
                <a:solidFill>
                  <a:srgbClr val="FDFDFD"/>
                </a:solidFill>
                <a:latin typeface="Arial Black"/>
                <a:cs typeface="Arial Black"/>
              </a:rPr>
              <a:t>ECONOMIC</a:t>
            </a:r>
            <a:r>
              <a:rPr sz="1700" spc="-195" dirty="0">
                <a:solidFill>
                  <a:srgbClr val="FDFDFD"/>
                </a:solidFill>
                <a:latin typeface="Arial Black"/>
                <a:cs typeface="Arial Black"/>
              </a:rPr>
              <a:t> </a:t>
            </a:r>
            <a:r>
              <a:rPr sz="1700" spc="80" dirty="0">
                <a:solidFill>
                  <a:srgbClr val="FDFDFD"/>
                </a:solidFill>
                <a:latin typeface="Arial Black"/>
                <a:cs typeface="Arial Black"/>
              </a:rPr>
              <a:t>GROWTH</a:t>
            </a:r>
            <a:endParaRPr sz="1700">
              <a:latin typeface="Arial Black"/>
              <a:cs typeface="Arial Black"/>
            </a:endParaRPr>
          </a:p>
          <a:p>
            <a:pPr marL="315595" indent="-160020">
              <a:lnSpc>
                <a:spcPct val="100000"/>
              </a:lnSpc>
              <a:spcBef>
                <a:spcPts val="860"/>
              </a:spcBef>
              <a:buAutoNum type="arabicPeriod"/>
              <a:tabLst>
                <a:tab pos="315595" algn="l"/>
              </a:tabLst>
            </a:pPr>
            <a:r>
              <a:rPr sz="1400" spc="50" dirty="0">
                <a:solidFill>
                  <a:srgbClr val="FDFDFD"/>
                </a:solidFill>
                <a:latin typeface="Arial MT"/>
                <a:cs typeface="Arial MT"/>
              </a:rPr>
              <a:t>Boost</a:t>
            </a:r>
            <a:r>
              <a:rPr sz="1400" spc="6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85" dirty="0">
                <a:solidFill>
                  <a:srgbClr val="FDFDFD"/>
                </a:solidFill>
                <a:latin typeface="Arial MT"/>
                <a:cs typeface="Arial MT"/>
              </a:rPr>
              <a:t>the</a:t>
            </a:r>
            <a:r>
              <a:rPr sz="1400" spc="6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95" dirty="0">
                <a:solidFill>
                  <a:srgbClr val="FDFDFD"/>
                </a:solidFill>
                <a:latin typeface="Arial MT"/>
                <a:cs typeface="Arial MT"/>
              </a:rPr>
              <a:t>productivity</a:t>
            </a:r>
            <a:r>
              <a:rPr sz="1400" spc="6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80" dirty="0">
                <a:solidFill>
                  <a:srgbClr val="FDFDFD"/>
                </a:solidFill>
                <a:latin typeface="Arial MT"/>
                <a:cs typeface="Arial MT"/>
              </a:rPr>
              <a:t>of</a:t>
            </a:r>
            <a:r>
              <a:rPr sz="1400" spc="6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50" dirty="0">
                <a:solidFill>
                  <a:srgbClr val="FDFDFD"/>
                </a:solidFill>
                <a:latin typeface="Arial MT"/>
                <a:cs typeface="Arial MT"/>
              </a:rPr>
              <a:t>workers</a:t>
            </a:r>
            <a:r>
              <a:rPr sz="1400" spc="6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FDFDFD"/>
                </a:solidFill>
                <a:latin typeface="Arial MT"/>
                <a:cs typeface="Arial MT"/>
              </a:rPr>
              <a:t>in</a:t>
            </a:r>
            <a:r>
              <a:rPr sz="1400" spc="7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85" dirty="0">
                <a:solidFill>
                  <a:srgbClr val="FDFDFD"/>
                </a:solidFill>
                <a:latin typeface="Arial MT"/>
                <a:cs typeface="Arial MT"/>
              </a:rPr>
              <a:t>the</a:t>
            </a:r>
            <a:r>
              <a:rPr sz="1400" spc="6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50" dirty="0">
                <a:solidFill>
                  <a:srgbClr val="FDFDFD"/>
                </a:solidFill>
                <a:latin typeface="Arial MT"/>
                <a:cs typeface="Arial MT"/>
              </a:rPr>
              <a:t>workplace</a:t>
            </a:r>
            <a:endParaRPr sz="1400">
              <a:latin typeface="Arial MT"/>
              <a:cs typeface="Arial MT"/>
            </a:endParaRPr>
          </a:p>
          <a:p>
            <a:pPr marL="315595" indent="-161290">
              <a:lnSpc>
                <a:spcPct val="100000"/>
              </a:lnSpc>
              <a:spcBef>
                <a:spcPts val="295"/>
              </a:spcBef>
              <a:buAutoNum type="arabicPeriod"/>
              <a:tabLst>
                <a:tab pos="315595" algn="l"/>
              </a:tabLst>
            </a:pPr>
            <a:r>
              <a:rPr sz="1400" dirty="0">
                <a:solidFill>
                  <a:srgbClr val="FDFDFD"/>
                </a:solidFill>
                <a:latin typeface="Arial MT"/>
                <a:cs typeface="Arial MT"/>
              </a:rPr>
              <a:t>Increase</a:t>
            </a:r>
            <a:r>
              <a:rPr sz="1400" spc="13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85" dirty="0">
                <a:solidFill>
                  <a:srgbClr val="FDFDFD"/>
                </a:solidFill>
                <a:latin typeface="Arial MT"/>
                <a:cs typeface="Arial MT"/>
              </a:rPr>
              <a:t>the</a:t>
            </a:r>
            <a:r>
              <a:rPr sz="1400" spc="13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FDFDFD"/>
                </a:solidFill>
                <a:latin typeface="Arial MT"/>
                <a:cs typeface="Arial MT"/>
              </a:rPr>
              <a:t>Gross</a:t>
            </a:r>
            <a:r>
              <a:rPr sz="1400" spc="13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70" dirty="0">
                <a:solidFill>
                  <a:srgbClr val="FDFDFD"/>
                </a:solidFill>
                <a:latin typeface="Arial MT"/>
                <a:cs typeface="Arial MT"/>
              </a:rPr>
              <a:t>Domestic</a:t>
            </a:r>
            <a:r>
              <a:rPr sz="1400" spc="13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70" dirty="0">
                <a:solidFill>
                  <a:srgbClr val="FDFDFD"/>
                </a:solidFill>
                <a:latin typeface="Arial MT"/>
                <a:cs typeface="Arial MT"/>
              </a:rPr>
              <a:t>Product</a:t>
            </a:r>
            <a:r>
              <a:rPr sz="1400" spc="13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FDFDFD"/>
                </a:solidFill>
                <a:latin typeface="Arial MT"/>
                <a:cs typeface="Arial MT"/>
              </a:rPr>
              <a:t>Per</a:t>
            </a:r>
            <a:r>
              <a:rPr sz="1400" spc="13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50" dirty="0">
                <a:solidFill>
                  <a:srgbClr val="FDFDFD"/>
                </a:solidFill>
                <a:latin typeface="Arial MT"/>
                <a:cs typeface="Arial MT"/>
              </a:rPr>
              <a:t>Capita</a:t>
            </a:r>
            <a:endParaRPr sz="1400">
              <a:latin typeface="Arial MT"/>
              <a:cs typeface="Arial MT"/>
            </a:endParaRPr>
          </a:p>
          <a:p>
            <a:pPr marL="315595" indent="-164465">
              <a:lnSpc>
                <a:spcPct val="100000"/>
              </a:lnSpc>
              <a:spcBef>
                <a:spcPts val="295"/>
              </a:spcBef>
              <a:buAutoNum type="arabicPeriod"/>
              <a:tabLst>
                <a:tab pos="315595" algn="l"/>
              </a:tabLst>
            </a:pPr>
            <a:r>
              <a:rPr sz="1400" dirty="0">
                <a:solidFill>
                  <a:srgbClr val="FDFDFD"/>
                </a:solidFill>
                <a:latin typeface="Arial MT"/>
                <a:cs typeface="Arial MT"/>
              </a:rPr>
              <a:t>Human</a:t>
            </a:r>
            <a:r>
              <a:rPr sz="1400" spc="13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70" dirty="0">
                <a:solidFill>
                  <a:srgbClr val="FDFDFD"/>
                </a:solidFill>
                <a:latin typeface="Arial MT"/>
                <a:cs typeface="Arial MT"/>
              </a:rPr>
              <a:t>capital</a:t>
            </a:r>
            <a:r>
              <a:rPr sz="1400" spc="135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70" dirty="0">
                <a:solidFill>
                  <a:srgbClr val="FDFDFD"/>
                </a:solidFill>
                <a:latin typeface="Arial MT"/>
                <a:cs typeface="Arial MT"/>
              </a:rPr>
              <a:t>development</a:t>
            </a:r>
            <a:endParaRPr sz="1400">
              <a:latin typeface="Arial MT"/>
              <a:cs typeface="Arial MT"/>
            </a:endParaRPr>
          </a:p>
          <a:p>
            <a:pPr marL="316230" indent="-167640">
              <a:lnSpc>
                <a:spcPct val="100000"/>
              </a:lnSpc>
              <a:spcBef>
                <a:spcPts val="295"/>
              </a:spcBef>
              <a:buAutoNum type="arabicPeriod"/>
              <a:tabLst>
                <a:tab pos="316230" algn="l"/>
              </a:tabLst>
            </a:pPr>
            <a:r>
              <a:rPr sz="1400" spc="60" dirty="0">
                <a:solidFill>
                  <a:srgbClr val="FDFDFD"/>
                </a:solidFill>
                <a:latin typeface="Arial MT"/>
                <a:cs typeface="Arial MT"/>
              </a:rPr>
              <a:t>Reduction</a:t>
            </a:r>
            <a:r>
              <a:rPr sz="1400" spc="4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60" dirty="0">
                <a:solidFill>
                  <a:srgbClr val="FDFDFD"/>
                </a:solidFill>
                <a:latin typeface="Arial MT"/>
                <a:cs typeface="Arial MT"/>
              </a:rPr>
              <a:t>healthcare</a:t>
            </a:r>
            <a:r>
              <a:rPr sz="1400" spc="4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80" dirty="0">
                <a:solidFill>
                  <a:srgbClr val="FDFDFD"/>
                </a:solidFill>
                <a:latin typeface="Arial MT"/>
                <a:cs typeface="Arial MT"/>
              </a:rPr>
              <a:t>system</a:t>
            </a:r>
            <a:r>
              <a:rPr sz="1400" spc="40" dirty="0">
                <a:solidFill>
                  <a:srgbClr val="FDFDFD"/>
                </a:solidFill>
                <a:latin typeface="Arial MT"/>
                <a:cs typeface="Arial MT"/>
              </a:rPr>
              <a:t> </a:t>
            </a:r>
            <a:r>
              <a:rPr sz="1400" spc="70" dirty="0">
                <a:solidFill>
                  <a:srgbClr val="FDFDFD"/>
                </a:solidFill>
                <a:latin typeface="Arial MT"/>
                <a:cs typeface="Arial MT"/>
              </a:rPr>
              <a:t>costs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38884" y="14963210"/>
            <a:ext cx="5904865" cy="15201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77165">
              <a:lnSpc>
                <a:spcPct val="100000"/>
              </a:lnSpc>
              <a:spcBef>
                <a:spcPts val="120"/>
              </a:spcBef>
            </a:pPr>
            <a:r>
              <a:rPr sz="2800" spc="-25" dirty="0">
                <a:solidFill>
                  <a:srgbClr val="15385C"/>
                </a:solidFill>
                <a:latin typeface="Arial Black"/>
                <a:cs typeface="Arial Black"/>
              </a:rPr>
              <a:t>LIMITATION</a:t>
            </a:r>
            <a:r>
              <a:rPr sz="2800" spc="-409" dirty="0">
                <a:solidFill>
                  <a:srgbClr val="15385C"/>
                </a:solidFill>
                <a:latin typeface="Arial Black"/>
                <a:cs typeface="Arial Black"/>
              </a:rPr>
              <a:t> </a:t>
            </a:r>
            <a:r>
              <a:rPr sz="2800" spc="-180" dirty="0">
                <a:solidFill>
                  <a:srgbClr val="15385C"/>
                </a:solidFill>
                <a:latin typeface="Arial Black"/>
                <a:cs typeface="Arial Black"/>
              </a:rPr>
              <a:t>&amp;</a:t>
            </a:r>
            <a:r>
              <a:rPr sz="2800" spc="-409" dirty="0">
                <a:solidFill>
                  <a:srgbClr val="15385C"/>
                </a:solidFill>
                <a:latin typeface="Arial Black"/>
                <a:cs typeface="Arial Black"/>
              </a:rPr>
              <a:t> </a:t>
            </a:r>
            <a:r>
              <a:rPr sz="2800" spc="-145" dirty="0">
                <a:solidFill>
                  <a:srgbClr val="15385C"/>
                </a:solidFill>
                <a:latin typeface="Arial Black"/>
                <a:cs typeface="Arial Black"/>
              </a:rPr>
              <a:t>FUTURE</a:t>
            </a:r>
            <a:r>
              <a:rPr sz="2800" spc="-409" dirty="0">
                <a:solidFill>
                  <a:srgbClr val="15385C"/>
                </a:solidFill>
                <a:latin typeface="Arial Black"/>
                <a:cs typeface="Arial Black"/>
              </a:rPr>
              <a:t> </a:t>
            </a:r>
            <a:r>
              <a:rPr sz="2800" spc="-10" dirty="0">
                <a:solidFill>
                  <a:srgbClr val="15385C"/>
                </a:solidFill>
                <a:latin typeface="Arial Black"/>
                <a:cs typeface="Arial Black"/>
              </a:rPr>
              <a:t>STUDY</a:t>
            </a:r>
            <a:endParaRPr sz="2800">
              <a:latin typeface="Arial Black"/>
              <a:cs typeface="Arial Black"/>
            </a:endParaRPr>
          </a:p>
          <a:p>
            <a:pPr marR="173355" algn="ctr">
              <a:lnSpc>
                <a:spcPct val="100000"/>
              </a:lnSpc>
              <a:spcBef>
                <a:spcPts val="2045"/>
              </a:spcBef>
            </a:pPr>
            <a:r>
              <a:rPr sz="1700" spc="-10" dirty="0">
                <a:solidFill>
                  <a:srgbClr val="15385C"/>
                </a:solidFill>
                <a:latin typeface="Arial Black"/>
                <a:cs typeface="Arial Black"/>
              </a:rPr>
              <a:t>LIMITATION</a:t>
            </a:r>
            <a:endParaRPr sz="1700">
              <a:latin typeface="Arial Black"/>
              <a:cs typeface="Arial Black"/>
            </a:endParaRPr>
          </a:p>
          <a:p>
            <a:pPr marL="163195" indent="-151130">
              <a:lnSpc>
                <a:spcPct val="100000"/>
              </a:lnSpc>
              <a:spcBef>
                <a:spcPts val="905"/>
              </a:spcBef>
              <a:buFont typeface="Arial MT"/>
              <a:buAutoNum type="arabicPeriod"/>
              <a:tabLst>
                <a:tab pos="163195" algn="l"/>
              </a:tabLst>
            </a:pPr>
            <a:r>
              <a:rPr sz="1300" b="1" dirty="0">
                <a:latin typeface="Arial"/>
                <a:cs typeface="Arial"/>
              </a:rPr>
              <a:t>Lack</a:t>
            </a:r>
            <a:r>
              <a:rPr sz="1300" b="1" spc="3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of</a:t>
            </a:r>
            <a:r>
              <a:rPr sz="1300" b="1" spc="30" dirty="0">
                <a:latin typeface="Arial"/>
                <a:cs typeface="Arial"/>
              </a:rPr>
              <a:t> </a:t>
            </a:r>
            <a:r>
              <a:rPr sz="1300" b="1" spc="75" dirty="0">
                <a:latin typeface="Arial"/>
                <a:cs typeface="Arial"/>
              </a:rPr>
              <a:t>data</a:t>
            </a:r>
            <a:r>
              <a:rPr sz="1300" b="1" spc="3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in</a:t>
            </a:r>
            <a:r>
              <a:rPr sz="1300" b="1" spc="25" dirty="0">
                <a:latin typeface="Arial"/>
                <a:cs typeface="Arial"/>
              </a:rPr>
              <a:t> </a:t>
            </a:r>
            <a:r>
              <a:rPr sz="1300" b="1" spc="70" dirty="0">
                <a:latin typeface="Arial"/>
                <a:cs typeface="Arial"/>
              </a:rPr>
              <a:t>the</a:t>
            </a:r>
            <a:r>
              <a:rPr sz="1300" b="1" spc="35" dirty="0">
                <a:latin typeface="Arial"/>
                <a:cs typeface="Arial"/>
              </a:rPr>
              <a:t> research</a:t>
            </a:r>
            <a:endParaRPr sz="1300">
              <a:latin typeface="Arial"/>
              <a:cs typeface="Arial"/>
            </a:endParaRPr>
          </a:p>
          <a:p>
            <a:pPr marL="163830" indent="-151130">
              <a:lnSpc>
                <a:spcPct val="100000"/>
              </a:lnSpc>
              <a:spcBef>
                <a:spcPts val="275"/>
              </a:spcBef>
              <a:buFont typeface="Arial MT"/>
              <a:buAutoNum type="arabicPeriod"/>
              <a:tabLst>
                <a:tab pos="163830" algn="l"/>
              </a:tabLst>
            </a:pPr>
            <a:r>
              <a:rPr sz="1300" b="1" dirty="0">
                <a:latin typeface="Arial"/>
                <a:cs typeface="Arial"/>
              </a:rPr>
              <a:t>Lack</a:t>
            </a:r>
            <a:r>
              <a:rPr sz="1300" b="1" spc="5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of</a:t>
            </a:r>
            <a:r>
              <a:rPr sz="1300" b="1" spc="6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prior</a:t>
            </a:r>
            <a:r>
              <a:rPr sz="1300" b="1" spc="60" dirty="0">
                <a:latin typeface="Arial"/>
                <a:cs typeface="Arial"/>
              </a:rPr>
              <a:t> </a:t>
            </a:r>
            <a:r>
              <a:rPr sz="1300" b="1" spc="45" dirty="0">
                <a:latin typeface="Arial"/>
                <a:cs typeface="Arial"/>
              </a:rPr>
              <a:t>research</a:t>
            </a:r>
            <a:r>
              <a:rPr sz="1300" b="1" spc="5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on</a:t>
            </a:r>
            <a:r>
              <a:rPr sz="1300" b="1" spc="50" dirty="0">
                <a:latin typeface="Arial"/>
                <a:cs typeface="Arial"/>
              </a:rPr>
              <a:t> </a:t>
            </a:r>
            <a:r>
              <a:rPr sz="1300" b="1" spc="70" dirty="0">
                <a:latin typeface="Arial"/>
                <a:cs typeface="Arial"/>
              </a:rPr>
              <a:t>the</a:t>
            </a:r>
            <a:r>
              <a:rPr sz="1300" b="1" spc="60" dirty="0">
                <a:latin typeface="Arial"/>
                <a:cs typeface="Arial"/>
              </a:rPr>
              <a:t> </a:t>
            </a:r>
            <a:r>
              <a:rPr sz="1300" b="1" spc="40" dirty="0">
                <a:latin typeface="Arial"/>
                <a:cs typeface="Arial"/>
              </a:rPr>
              <a:t>topic</a:t>
            </a:r>
            <a:endParaRPr sz="13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62290" y="16457758"/>
            <a:ext cx="6222365" cy="24561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0665" marR="240665" indent="-154305">
              <a:lnSpc>
                <a:spcPct val="117500"/>
              </a:lnSpc>
              <a:spcBef>
                <a:spcPts val="95"/>
              </a:spcBef>
              <a:tabLst>
                <a:tab pos="680720" algn="l"/>
                <a:tab pos="1425575" algn="l"/>
                <a:tab pos="1723389" algn="l"/>
                <a:tab pos="2239010" algn="l"/>
                <a:tab pos="2921000" algn="l"/>
                <a:tab pos="3735070" algn="l"/>
                <a:tab pos="4182110" algn="l"/>
                <a:tab pos="5500370" algn="l"/>
              </a:tabLst>
            </a:pPr>
            <a:r>
              <a:rPr sz="1300" spc="-30" dirty="0">
                <a:latin typeface="Arial MT"/>
                <a:cs typeface="Arial MT"/>
              </a:rPr>
              <a:t>3.</a:t>
            </a:r>
            <a:r>
              <a:rPr sz="1300" spc="-190" dirty="0">
                <a:latin typeface="Arial MT"/>
                <a:cs typeface="Arial MT"/>
              </a:rPr>
              <a:t> </a:t>
            </a:r>
            <a:r>
              <a:rPr sz="1300" b="1" spc="-25" dirty="0">
                <a:latin typeface="Arial"/>
                <a:cs typeface="Arial"/>
              </a:rPr>
              <a:t>The</a:t>
            </a:r>
            <a:r>
              <a:rPr sz="1300" b="1" dirty="0">
                <a:latin typeface="Arial"/>
                <a:cs typeface="Arial"/>
              </a:rPr>
              <a:t>	</a:t>
            </a:r>
            <a:r>
              <a:rPr sz="1300" b="1" spc="-10" dirty="0">
                <a:latin typeface="Arial"/>
                <a:cs typeface="Arial"/>
              </a:rPr>
              <a:t>volume</a:t>
            </a:r>
            <a:r>
              <a:rPr sz="1300" b="1" dirty="0">
                <a:latin typeface="Arial"/>
                <a:cs typeface="Arial"/>
              </a:rPr>
              <a:t>	</a:t>
            </a:r>
            <a:r>
              <a:rPr sz="1300" b="1" spc="-25" dirty="0">
                <a:latin typeface="Arial"/>
                <a:cs typeface="Arial"/>
              </a:rPr>
              <a:t>of</a:t>
            </a:r>
            <a:r>
              <a:rPr sz="1300" b="1" dirty="0">
                <a:latin typeface="Arial"/>
                <a:cs typeface="Arial"/>
              </a:rPr>
              <a:t>	</a:t>
            </a:r>
            <a:r>
              <a:rPr sz="1300" b="1" spc="55" dirty="0">
                <a:latin typeface="Arial"/>
                <a:cs typeface="Arial"/>
              </a:rPr>
              <a:t>data</a:t>
            </a:r>
            <a:r>
              <a:rPr sz="1300" b="1" dirty="0">
                <a:latin typeface="Arial"/>
                <a:cs typeface="Arial"/>
              </a:rPr>
              <a:t>	</a:t>
            </a:r>
            <a:r>
              <a:rPr sz="1300" b="1" spc="30" dirty="0">
                <a:latin typeface="Arial"/>
                <a:cs typeface="Arial"/>
              </a:rPr>
              <a:t>makes</a:t>
            </a:r>
            <a:r>
              <a:rPr sz="1300" b="1" dirty="0">
                <a:latin typeface="Arial"/>
                <a:cs typeface="Arial"/>
              </a:rPr>
              <a:t>	</a:t>
            </a:r>
            <a:r>
              <a:rPr sz="1300" b="1" spc="-10" dirty="0">
                <a:latin typeface="Arial"/>
                <a:cs typeface="Arial"/>
              </a:rPr>
              <a:t>analysis</a:t>
            </a:r>
            <a:r>
              <a:rPr sz="1300" b="1" dirty="0">
                <a:latin typeface="Arial"/>
                <a:cs typeface="Arial"/>
              </a:rPr>
              <a:t>	</a:t>
            </a:r>
            <a:r>
              <a:rPr sz="1300" b="1" spc="-25" dirty="0">
                <a:latin typeface="Arial"/>
                <a:cs typeface="Arial"/>
              </a:rPr>
              <a:t>and</a:t>
            </a:r>
            <a:r>
              <a:rPr sz="1300" b="1" dirty="0">
                <a:latin typeface="Arial"/>
                <a:cs typeface="Arial"/>
              </a:rPr>
              <a:t>	</a:t>
            </a:r>
            <a:r>
              <a:rPr sz="1300" b="1" spc="50" dirty="0">
                <a:latin typeface="Arial"/>
                <a:cs typeface="Arial"/>
              </a:rPr>
              <a:t>Interpretation</a:t>
            </a:r>
            <a:r>
              <a:rPr sz="1300" b="1" dirty="0">
                <a:latin typeface="Arial"/>
                <a:cs typeface="Arial"/>
              </a:rPr>
              <a:t>	</a:t>
            </a:r>
            <a:r>
              <a:rPr sz="1300" b="1" spc="95" dirty="0">
                <a:latin typeface="Arial"/>
                <a:cs typeface="Arial"/>
              </a:rPr>
              <a:t>time- </a:t>
            </a:r>
            <a:r>
              <a:rPr sz="1300" b="1" spc="-10" dirty="0">
                <a:latin typeface="Arial"/>
                <a:cs typeface="Arial"/>
              </a:rPr>
              <a:t>consuming</a:t>
            </a:r>
            <a:endParaRPr sz="1300">
              <a:latin typeface="Arial"/>
              <a:cs typeface="Arial"/>
            </a:endParaRPr>
          </a:p>
          <a:p>
            <a:pPr marL="1989455">
              <a:lnSpc>
                <a:spcPct val="100000"/>
              </a:lnSpc>
              <a:spcBef>
                <a:spcPts val="955"/>
              </a:spcBef>
            </a:pPr>
            <a:r>
              <a:rPr sz="1700" spc="-80" dirty="0">
                <a:solidFill>
                  <a:srgbClr val="15385C"/>
                </a:solidFill>
                <a:latin typeface="Arial Black"/>
                <a:cs typeface="Arial Black"/>
              </a:rPr>
              <a:t>FUTURE</a:t>
            </a:r>
            <a:r>
              <a:rPr sz="1700" spc="-170" dirty="0">
                <a:solidFill>
                  <a:srgbClr val="15385C"/>
                </a:solidFill>
                <a:latin typeface="Arial Black"/>
                <a:cs typeface="Arial Black"/>
              </a:rPr>
              <a:t> </a:t>
            </a:r>
            <a:r>
              <a:rPr sz="1700" spc="-20" dirty="0">
                <a:solidFill>
                  <a:srgbClr val="15385C"/>
                </a:solidFill>
                <a:latin typeface="Arial Black"/>
                <a:cs typeface="Arial Black"/>
              </a:rPr>
              <a:t>STUDY</a:t>
            </a:r>
            <a:endParaRPr sz="1700">
              <a:latin typeface="Arial Black"/>
              <a:cs typeface="Arial Black"/>
            </a:endParaRPr>
          </a:p>
          <a:p>
            <a:pPr marL="12700" marR="5080" indent="183515" algn="just">
              <a:lnSpc>
                <a:spcPct val="117500"/>
              </a:lnSpc>
              <a:spcBef>
                <a:spcPts val="630"/>
              </a:spcBef>
            </a:pPr>
            <a:r>
              <a:rPr sz="1200" dirty="0">
                <a:latin typeface="Arial MT"/>
                <a:cs typeface="Arial MT"/>
              </a:rPr>
              <a:t>In</a:t>
            </a:r>
            <a:r>
              <a:rPr sz="1200" spc="480" dirty="0">
                <a:latin typeface="Arial MT"/>
                <a:cs typeface="Arial MT"/>
              </a:rPr>
              <a:t> </a:t>
            </a:r>
            <a:r>
              <a:rPr sz="1200" spc="50" dirty="0">
                <a:latin typeface="Arial MT"/>
                <a:cs typeface="Arial MT"/>
              </a:rPr>
              <a:t>future</a:t>
            </a:r>
            <a:r>
              <a:rPr sz="1200" spc="490" dirty="0">
                <a:latin typeface="Arial MT"/>
                <a:cs typeface="Arial MT"/>
              </a:rPr>
              <a:t> </a:t>
            </a:r>
            <a:r>
              <a:rPr sz="1200" spc="65" dirty="0">
                <a:latin typeface="Arial MT"/>
                <a:cs typeface="Arial MT"/>
              </a:rPr>
              <a:t>study</a:t>
            </a:r>
            <a:r>
              <a:rPr sz="1200" spc="49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we</a:t>
            </a:r>
            <a:r>
              <a:rPr sz="1200" spc="49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can</a:t>
            </a:r>
            <a:r>
              <a:rPr sz="1200" spc="49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realistically</a:t>
            </a:r>
            <a:r>
              <a:rPr sz="1200" spc="49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assess</a:t>
            </a:r>
            <a:r>
              <a:rPr sz="1200" spc="49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a</a:t>
            </a:r>
            <a:r>
              <a:rPr sz="1200" spc="49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relatively</a:t>
            </a:r>
            <a:r>
              <a:rPr sz="1200" spc="49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new</a:t>
            </a:r>
            <a:r>
              <a:rPr sz="1200" spc="490" dirty="0">
                <a:latin typeface="Arial MT"/>
                <a:cs typeface="Arial MT"/>
              </a:rPr>
              <a:t> </a:t>
            </a:r>
            <a:r>
              <a:rPr sz="1200" spc="45" dirty="0">
                <a:latin typeface="Arial MT"/>
                <a:cs typeface="Arial MT"/>
              </a:rPr>
              <a:t>approach</a:t>
            </a:r>
            <a:r>
              <a:rPr sz="1200" spc="49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and</a:t>
            </a:r>
            <a:r>
              <a:rPr sz="1200" spc="490" dirty="0">
                <a:latin typeface="Arial MT"/>
                <a:cs typeface="Arial MT"/>
              </a:rPr>
              <a:t> </a:t>
            </a:r>
            <a:r>
              <a:rPr sz="1200" spc="-25" dirty="0">
                <a:latin typeface="Arial MT"/>
                <a:cs typeface="Arial MT"/>
              </a:rPr>
              <a:t>we </a:t>
            </a:r>
            <a:r>
              <a:rPr sz="1200" dirty="0">
                <a:latin typeface="Arial MT"/>
                <a:cs typeface="Arial MT"/>
              </a:rPr>
              <a:t>recognize</a:t>
            </a:r>
            <a:r>
              <a:rPr sz="1200" spc="250" dirty="0">
                <a:latin typeface="Arial MT"/>
                <a:cs typeface="Arial MT"/>
              </a:rPr>
              <a:t> </a:t>
            </a:r>
            <a:r>
              <a:rPr sz="1200" spc="70" dirty="0">
                <a:latin typeface="Arial MT"/>
                <a:cs typeface="Arial MT"/>
              </a:rPr>
              <a:t>that</a:t>
            </a:r>
            <a:r>
              <a:rPr sz="1200" spc="254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there</a:t>
            </a:r>
            <a:r>
              <a:rPr sz="1200" spc="254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are</a:t>
            </a:r>
            <a:r>
              <a:rPr sz="1200" spc="25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some</a:t>
            </a:r>
            <a:r>
              <a:rPr sz="1200" spc="254" dirty="0">
                <a:latin typeface="Arial MT"/>
                <a:cs typeface="Arial MT"/>
              </a:rPr>
              <a:t> </a:t>
            </a:r>
            <a:r>
              <a:rPr sz="1200" spc="45" dirty="0">
                <a:latin typeface="Arial MT"/>
                <a:cs typeface="Arial MT"/>
              </a:rPr>
              <a:t>limitations</a:t>
            </a:r>
            <a:r>
              <a:rPr sz="1200" spc="254" dirty="0">
                <a:latin typeface="Arial MT"/>
                <a:cs typeface="Arial MT"/>
              </a:rPr>
              <a:t> </a:t>
            </a:r>
            <a:r>
              <a:rPr sz="1200" spc="90" dirty="0">
                <a:latin typeface="Arial MT"/>
                <a:cs typeface="Arial MT"/>
              </a:rPr>
              <a:t>to</a:t>
            </a:r>
            <a:r>
              <a:rPr sz="1200" spc="25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our</a:t>
            </a:r>
            <a:r>
              <a:rPr sz="1200" spc="254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study.</a:t>
            </a:r>
            <a:r>
              <a:rPr sz="1200" spc="254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The</a:t>
            </a:r>
            <a:r>
              <a:rPr sz="1200" spc="254" dirty="0">
                <a:latin typeface="Arial MT"/>
                <a:cs typeface="Arial MT"/>
              </a:rPr>
              <a:t> </a:t>
            </a:r>
            <a:r>
              <a:rPr sz="1200" spc="65" dirty="0">
                <a:latin typeface="Arial MT"/>
                <a:cs typeface="Arial MT"/>
              </a:rPr>
              <a:t>most</a:t>
            </a:r>
            <a:r>
              <a:rPr sz="1200" spc="250" dirty="0">
                <a:latin typeface="Arial MT"/>
                <a:cs typeface="Arial MT"/>
              </a:rPr>
              <a:t> </a:t>
            </a:r>
            <a:r>
              <a:rPr sz="1200" spc="60" dirty="0">
                <a:latin typeface="Arial MT"/>
                <a:cs typeface="Arial MT"/>
              </a:rPr>
              <a:t>important</a:t>
            </a:r>
            <a:r>
              <a:rPr sz="1200" spc="254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thing</a:t>
            </a:r>
            <a:r>
              <a:rPr sz="1200" spc="254" dirty="0">
                <a:latin typeface="Arial MT"/>
                <a:cs typeface="Arial MT"/>
              </a:rPr>
              <a:t> </a:t>
            </a:r>
            <a:r>
              <a:rPr sz="1200" spc="-25" dirty="0">
                <a:latin typeface="Arial MT"/>
                <a:cs typeface="Arial MT"/>
              </a:rPr>
              <a:t>is </a:t>
            </a:r>
            <a:r>
              <a:rPr sz="1200" spc="70" dirty="0">
                <a:latin typeface="Arial MT"/>
                <a:cs typeface="Arial MT"/>
              </a:rPr>
              <a:t>that</a:t>
            </a:r>
            <a:r>
              <a:rPr sz="1200" spc="155" dirty="0">
                <a:latin typeface="Arial MT"/>
                <a:cs typeface="Arial MT"/>
              </a:rPr>
              <a:t> </a:t>
            </a:r>
            <a:r>
              <a:rPr sz="1200" spc="80" dirty="0">
                <a:latin typeface="Arial MT"/>
                <a:cs typeface="Arial MT"/>
              </a:rPr>
              <a:t>it</a:t>
            </a:r>
            <a:r>
              <a:rPr sz="1200" spc="15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is</a:t>
            </a:r>
            <a:r>
              <a:rPr sz="1200" spc="16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easier</a:t>
            </a:r>
            <a:r>
              <a:rPr sz="1200" spc="155" dirty="0">
                <a:latin typeface="Arial MT"/>
                <a:cs typeface="Arial MT"/>
              </a:rPr>
              <a:t> </a:t>
            </a:r>
            <a:r>
              <a:rPr sz="1200" spc="90" dirty="0">
                <a:latin typeface="Arial MT"/>
                <a:cs typeface="Arial MT"/>
              </a:rPr>
              <a:t>to</a:t>
            </a:r>
            <a:r>
              <a:rPr sz="1200" spc="160" dirty="0">
                <a:latin typeface="Arial MT"/>
                <a:cs typeface="Arial MT"/>
              </a:rPr>
              <a:t> </a:t>
            </a:r>
            <a:r>
              <a:rPr sz="1200" spc="55" dirty="0">
                <a:latin typeface="Arial MT"/>
                <a:cs typeface="Arial MT"/>
              </a:rPr>
              <a:t>capture</a:t>
            </a:r>
            <a:r>
              <a:rPr sz="1200" spc="155" dirty="0">
                <a:latin typeface="Arial MT"/>
                <a:cs typeface="Arial MT"/>
              </a:rPr>
              <a:t> </a:t>
            </a:r>
            <a:r>
              <a:rPr sz="1200" spc="60" dirty="0">
                <a:latin typeface="Arial MT"/>
                <a:cs typeface="Arial MT"/>
              </a:rPr>
              <a:t>the</a:t>
            </a:r>
            <a:r>
              <a:rPr sz="1200" spc="16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results</a:t>
            </a:r>
            <a:r>
              <a:rPr sz="1200" spc="15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in</a:t>
            </a:r>
            <a:r>
              <a:rPr sz="1200" spc="155" dirty="0">
                <a:latin typeface="Arial MT"/>
                <a:cs typeface="Arial MT"/>
              </a:rPr>
              <a:t> </a:t>
            </a:r>
            <a:r>
              <a:rPr sz="1200" spc="55" dirty="0">
                <a:latin typeface="Arial MT"/>
                <a:cs typeface="Arial MT"/>
              </a:rPr>
              <a:t>public</a:t>
            </a:r>
            <a:r>
              <a:rPr sz="1200" spc="16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engagement,</a:t>
            </a:r>
            <a:r>
              <a:rPr sz="1200" spc="155" dirty="0">
                <a:latin typeface="Arial MT"/>
                <a:cs typeface="Arial MT"/>
              </a:rPr>
              <a:t> </a:t>
            </a:r>
            <a:r>
              <a:rPr sz="1200" spc="60" dirty="0">
                <a:latin typeface="Arial MT"/>
                <a:cs typeface="Arial MT"/>
              </a:rPr>
              <a:t>the</a:t>
            </a:r>
            <a:r>
              <a:rPr sz="1200" spc="16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easier</a:t>
            </a:r>
            <a:r>
              <a:rPr sz="1200" spc="155" dirty="0">
                <a:latin typeface="Arial MT"/>
                <a:cs typeface="Arial MT"/>
              </a:rPr>
              <a:t> </a:t>
            </a:r>
            <a:r>
              <a:rPr sz="1200" spc="80" dirty="0">
                <a:latin typeface="Arial MT"/>
                <a:cs typeface="Arial MT"/>
              </a:rPr>
              <a:t>it</a:t>
            </a:r>
            <a:r>
              <a:rPr sz="1200" spc="16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is</a:t>
            </a:r>
            <a:r>
              <a:rPr sz="1200" spc="155" dirty="0">
                <a:latin typeface="Arial MT"/>
                <a:cs typeface="Arial MT"/>
              </a:rPr>
              <a:t> </a:t>
            </a:r>
            <a:r>
              <a:rPr sz="1200" spc="90" dirty="0">
                <a:latin typeface="Arial MT"/>
                <a:cs typeface="Arial MT"/>
              </a:rPr>
              <a:t>to</a:t>
            </a:r>
            <a:r>
              <a:rPr sz="1200" spc="160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focus </a:t>
            </a:r>
            <a:r>
              <a:rPr sz="1200" spc="60" dirty="0">
                <a:latin typeface="Arial MT"/>
                <a:cs typeface="Arial MT"/>
              </a:rPr>
              <a:t>the</a:t>
            </a:r>
            <a:r>
              <a:rPr sz="1200" spc="38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engagement</a:t>
            </a:r>
            <a:r>
              <a:rPr sz="1200" spc="38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operationally,</a:t>
            </a:r>
            <a:r>
              <a:rPr sz="1200" spc="38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and</a:t>
            </a:r>
            <a:r>
              <a:rPr sz="1200" spc="385" dirty="0">
                <a:latin typeface="Arial MT"/>
                <a:cs typeface="Arial MT"/>
              </a:rPr>
              <a:t> </a:t>
            </a:r>
            <a:r>
              <a:rPr sz="1200" spc="60" dirty="0">
                <a:latin typeface="Arial MT"/>
                <a:cs typeface="Arial MT"/>
              </a:rPr>
              <a:t>the</a:t>
            </a:r>
            <a:r>
              <a:rPr sz="1200" spc="385" dirty="0">
                <a:latin typeface="Arial MT"/>
                <a:cs typeface="Arial MT"/>
              </a:rPr>
              <a:t> </a:t>
            </a:r>
            <a:r>
              <a:rPr sz="1200" spc="50" dirty="0">
                <a:latin typeface="Arial MT"/>
                <a:cs typeface="Arial MT"/>
              </a:rPr>
              <a:t>more</a:t>
            </a:r>
            <a:r>
              <a:rPr sz="1200" spc="380" dirty="0">
                <a:latin typeface="Arial MT"/>
                <a:cs typeface="Arial MT"/>
              </a:rPr>
              <a:t> </a:t>
            </a:r>
            <a:r>
              <a:rPr sz="1200" spc="60" dirty="0">
                <a:latin typeface="Arial MT"/>
                <a:cs typeface="Arial MT"/>
              </a:rPr>
              <a:t>difficult</a:t>
            </a:r>
            <a:r>
              <a:rPr sz="1200" spc="385" dirty="0">
                <a:latin typeface="Arial MT"/>
                <a:cs typeface="Arial MT"/>
              </a:rPr>
              <a:t> </a:t>
            </a:r>
            <a:r>
              <a:rPr sz="1200" spc="60" dirty="0">
                <a:latin typeface="Arial MT"/>
                <a:cs typeface="Arial MT"/>
              </a:rPr>
              <a:t>the</a:t>
            </a:r>
            <a:r>
              <a:rPr sz="1200" spc="38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engagement</a:t>
            </a:r>
            <a:r>
              <a:rPr sz="1200" spc="38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is</a:t>
            </a:r>
            <a:r>
              <a:rPr sz="1200" spc="385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strategic. </a:t>
            </a:r>
            <a:r>
              <a:rPr sz="1200" spc="10" dirty="0">
                <a:latin typeface="Arial MT"/>
                <a:cs typeface="Arial MT"/>
              </a:rPr>
              <a:t>Therefore,</a:t>
            </a:r>
            <a:r>
              <a:rPr sz="1200" spc="35" dirty="0">
                <a:latin typeface="Arial MT"/>
                <a:cs typeface="Arial MT"/>
              </a:rPr>
              <a:t> </a:t>
            </a:r>
            <a:r>
              <a:rPr sz="1200" spc="80" dirty="0">
                <a:latin typeface="Arial MT"/>
                <a:cs typeface="Arial MT"/>
              </a:rPr>
              <a:t>it</a:t>
            </a:r>
            <a:r>
              <a:rPr sz="1200" spc="40" dirty="0">
                <a:latin typeface="Arial MT"/>
                <a:cs typeface="Arial MT"/>
              </a:rPr>
              <a:t> </a:t>
            </a:r>
            <a:r>
              <a:rPr sz="1200" spc="10" dirty="0">
                <a:latin typeface="Arial MT"/>
                <a:cs typeface="Arial MT"/>
              </a:rPr>
              <a:t>is</a:t>
            </a:r>
            <a:r>
              <a:rPr sz="1200" spc="35" dirty="0">
                <a:latin typeface="Arial MT"/>
                <a:cs typeface="Arial MT"/>
              </a:rPr>
              <a:t> </a:t>
            </a:r>
            <a:r>
              <a:rPr sz="1200" spc="10" dirty="0">
                <a:latin typeface="Arial MT"/>
                <a:cs typeface="Arial MT"/>
              </a:rPr>
              <a:t>relatively</a:t>
            </a:r>
            <a:r>
              <a:rPr sz="1200" spc="40" dirty="0">
                <a:latin typeface="Arial MT"/>
                <a:cs typeface="Arial MT"/>
              </a:rPr>
              <a:t> </a:t>
            </a:r>
            <a:r>
              <a:rPr sz="1200" spc="10" dirty="0">
                <a:latin typeface="Arial MT"/>
                <a:cs typeface="Arial MT"/>
              </a:rPr>
              <a:t>easy</a:t>
            </a:r>
            <a:r>
              <a:rPr sz="1200" spc="40" dirty="0">
                <a:latin typeface="Arial MT"/>
                <a:cs typeface="Arial MT"/>
              </a:rPr>
              <a:t> </a:t>
            </a:r>
            <a:r>
              <a:rPr sz="1200" spc="90" dirty="0">
                <a:latin typeface="Arial MT"/>
                <a:cs typeface="Arial MT"/>
              </a:rPr>
              <a:t>to</a:t>
            </a:r>
            <a:r>
              <a:rPr sz="1200" spc="35" dirty="0">
                <a:latin typeface="Arial MT"/>
                <a:cs typeface="Arial MT"/>
              </a:rPr>
              <a:t> </a:t>
            </a:r>
            <a:r>
              <a:rPr sz="1200" spc="10" dirty="0">
                <a:latin typeface="Arial MT"/>
                <a:cs typeface="Arial MT"/>
              </a:rPr>
              <a:t>see</a:t>
            </a:r>
            <a:r>
              <a:rPr sz="1200" spc="40" dirty="0">
                <a:latin typeface="Arial MT"/>
                <a:cs typeface="Arial MT"/>
              </a:rPr>
              <a:t> </a:t>
            </a:r>
            <a:r>
              <a:rPr sz="1200" spc="60" dirty="0">
                <a:latin typeface="Arial MT"/>
                <a:cs typeface="Arial MT"/>
              </a:rPr>
              <a:t>the</a:t>
            </a:r>
            <a:r>
              <a:rPr sz="1200" spc="40" dirty="0">
                <a:latin typeface="Arial MT"/>
                <a:cs typeface="Arial MT"/>
              </a:rPr>
              <a:t> </a:t>
            </a:r>
            <a:r>
              <a:rPr sz="1200" spc="10" dirty="0">
                <a:latin typeface="Arial MT"/>
                <a:cs typeface="Arial MT"/>
              </a:rPr>
              <a:t>results</a:t>
            </a:r>
            <a:r>
              <a:rPr sz="1200" spc="35" dirty="0">
                <a:latin typeface="Arial MT"/>
                <a:cs typeface="Arial MT"/>
              </a:rPr>
              <a:t> </a:t>
            </a:r>
            <a:r>
              <a:rPr sz="1200" spc="60" dirty="0">
                <a:latin typeface="Arial MT"/>
                <a:cs typeface="Arial MT"/>
              </a:rPr>
              <a:t>of</a:t>
            </a:r>
            <a:r>
              <a:rPr sz="1200" spc="40" dirty="0">
                <a:latin typeface="Arial MT"/>
                <a:cs typeface="Arial MT"/>
              </a:rPr>
              <a:t> </a:t>
            </a:r>
            <a:r>
              <a:rPr sz="1200" spc="60" dirty="0">
                <a:latin typeface="Arial MT"/>
                <a:cs typeface="Arial MT"/>
              </a:rPr>
              <a:t>the</a:t>
            </a:r>
            <a:r>
              <a:rPr sz="1200" spc="40" dirty="0">
                <a:latin typeface="Arial MT"/>
                <a:cs typeface="Arial MT"/>
              </a:rPr>
              <a:t> </a:t>
            </a:r>
            <a:r>
              <a:rPr sz="1200" spc="10" dirty="0">
                <a:latin typeface="Arial MT"/>
                <a:cs typeface="Arial MT"/>
              </a:rPr>
              <a:t>research</a:t>
            </a:r>
            <a:r>
              <a:rPr sz="1200" spc="35" dirty="0">
                <a:latin typeface="Arial MT"/>
                <a:cs typeface="Arial MT"/>
              </a:rPr>
              <a:t> </a:t>
            </a:r>
            <a:r>
              <a:rPr sz="1200" spc="60" dirty="0">
                <a:latin typeface="Arial MT"/>
                <a:cs typeface="Arial MT"/>
              </a:rPr>
              <a:t>from</a:t>
            </a:r>
            <a:r>
              <a:rPr sz="1200" spc="40" dirty="0">
                <a:latin typeface="Arial MT"/>
                <a:cs typeface="Arial MT"/>
              </a:rPr>
              <a:t> </a:t>
            </a:r>
            <a:r>
              <a:rPr sz="1200" spc="60" dirty="0">
                <a:latin typeface="Arial MT"/>
                <a:cs typeface="Arial MT"/>
              </a:rPr>
              <a:t>the</a:t>
            </a:r>
            <a:r>
              <a:rPr sz="1200" spc="35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questionnaire </a:t>
            </a:r>
            <a:r>
              <a:rPr sz="1200" spc="85" dirty="0">
                <a:latin typeface="Arial MT"/>
                <a:cs typeface="Arial MT"/>
              </a:rPr>
              <a:t>but</a:t>
            </a:r>
            <a:r>
              <a:rPr sz="1200" spc="290" dirty="0">
                <a:latin typeface="Arial MT"/>
                <a:cs typeface="Arial MT"/>
              </a:rPr>
              <a:t> </a:t>
            </a:r>
            <a:r>
              <a:rPr sz="1200" spc="80" dirty="0">
                <a:latin typeface="Arial MT"/>
                <a:cs typeface="Arial MT"/>
              </a:rPr>
              <a:t>it</a:t>
            </a:r>
            <a:r>
              <a:rPr sz="1200" spc="29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is</a:t>
            </a:r>
            <a:r>
              <a:rPr sz="1200" spc="295" dirty="0">
                <a:latin typeface="Arial MT"/>
                <a:cs typeface="Arial MT"/>
              </a:rPr>
              <a:t> </a:t>
            </a:r>
            <a:r>
              <a:rPr sz="1200" spc="50" dirty="0">
                <a:latin typeface="Arial MT"/>
                <a:cs typeface="Arial MT"/>
              </a:rPr>
              <a:t>more</a:t>
            </a:r>
            <a:r>
              <a:rPr sz="1200" spc="295" dirty="0">
                <a:latin typeface="Arial MT"/>
                <a:cs typeface="Arial MT"/>
              </a:rPr>
              <a:t> </a:t>
            </a:r>
            <a:r>
              <a:rPr sz="1200" spc="60" dirty="0">
                <a:latin typeface="Arial MT"/>
                <a:cs typeface="Arial MT"/>
              </a:rPr>
              <a:t>difficult</a:t>
            </a:r>
            <a:r>
              <a:rPr sz="1200" spc="295" dirty="0">
                <a:latin typeface="Arial MT"/>
                <a:cs typeface="Arial MT"/>
              </a:rPr>
              <a:t> </a:t>
            </a:r>
            <a:r>
              <a:rPr sz="1200" spc="90" dirty="0">
                <a:latin typeface="Arial MT"/>
                <a:cs typeface="Arial MT"/>
              </a:rPr>
              <a:t>to</a:t>
            </a:r>
            <a:r>
              <a:rPr sz="1200" spc="295" dirty="0">
                <a:latin typeface="Arial MT"/>
                <a:cs typeface="Arial MT"/>
              </a:rPr>
              <a:t> </a:t>
            </a:r>
            <a:r>
              <a:rPr sz="1200" spc="55" dirty="0">
                <a:latin typeface="Arial MT"/>
                <a:cs typeface="Arial MT"/>
              </a:rPr>
              <a:t>capture</a:t>
            </a:r>
            <a:r>
              <a:rPr sz="1200" spc="290" dirty="0">
                <a:latin typeface="Arial MT"/>
                <a:cs typeface="Arial MT"/>
              </a:rPr>
              <a:t> </a:t>
            </a:r>
            <a:r>
              <a:rPr sz="1200" spc="60" dirty="0">
                <a:latin typeface="Arial MT"/>
                <a:cs typeface="Arial MT"/>
              </a:rPr>
              <a:t>the</a:t>
            </a:r>
            <a:r>
              <a:rPr sz="1200" spc="295" dirty="0">
                <a:latin typeface="Arial MT"/>
                <a:cs typeface="Arial MT"/>
              </a:rPr>
              <a:t> </a:t>
            </a:r>
            <a:r>
              <a:rPr sz="1200" spc="70" dirty="0">
                <a:latin typeface="Arial MT"/>
                <a:cs typeface="Arial MT"/>
              </a:rPr>
              <a:t>impact</a:t>
            </a:r>
            <a:r>
              <a:rPr sz="1200" spc="295" dirty="0">
                <a:latin typeface="Arial MT"/>
                <a:cs typeface="Arial MT"/>
              </a:rPr>
              <a:t> </a:t>
            </a:r>
            <a:r>
              <a:rPr sz="1200" spc="60" dirty="0">
                <a:latin typeface="Arial MT"/>
                <a:cs typeface="Arial MT"/>
              </a:rPr>
              <a:t>of</a:t>
            </a:r>
            <a:r>
              <a:rPr sz="1200" spc="295" dirty="0">
                <a:latin typeface="Arial MT"/>
                <a:cs typeface="Arial MT"/>
              </a:rPr>
              <a:t> </a:t>
            </a:r>
            <a:r>
              <a:rPr sz="1200" spc="60" dirty="0">
                <a:latin typeface="Arial MT"/>
                <a:cs typeface="Arial MT"/>
              </a:rPr>
              <a:t>the</a:t>
            </a:r>
            <a:r>
              <a:rPr sz="1200" spc="29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research</a:t>
            </a:r>
            <a:r>
              <a:rPr sz="1200" spc="29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fellows</a:t>
            </a:r>
            <a:r>
              <a:rPr sz="1200" spc="29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in</a:t>
            </a:r>
            <a:r>
              <a:rPr sz="1200" spc="290" dirty="0">
                <a:latin typeface="Arial MT"/>
                <a:cs typeface="Arial MT"/>
              </a:rPr>
              <a:t> </a:t>
            </a:r>
            <a:r>
              <a:rPr sz="1200" spc="60" dirty="0">
                <a:latin typeface="Arial MT"/>
                <a:cs typeface="Arial MT"/>
              </a:rPr>
              <a:t>the</a:t>
            </a:r>
            <a:r>
              <a:rPr sz="1200" spc="295" dirty="0">
                <a:latin typeface="Arial MT"/>
                <a:cs typeface="Arial MT"/>
              </a:rPr>
              <a:t> </a:t>
            </a:r>
            <a:r>
              <a:rPr sz="1200" spc="35" dirty="0">
                <a:latin typeface="Arial MT"/>
                <a:cs typeface="Arial MT"/>
              </a:rPr>
              <a:t>team </a:t>
            </a:r>
            <a:r>
              <a:rPr sz="1200" spc="10" dirty="0">
                <a:latin typeface="Arial MT"/>
                <a:cs typeface="Arial MT"/>
              </a:rPr>
              <a:t>discussion</a:t>
            </a:r>
            <a:r>
              <a:rPr sz="1200" spc="95" dirty="0">
                <a:latin typeface="Arial MT"/>
                <a:cs typeface="Arial MT"/>
              </a:rPr>
              <a:t> </a:t>
            </a:r>
            <a:r>
              <a:rPr sz="1200" spc="45" dirty="0">
                <a:latin typeface="Arial MT"/>
                <a:cs typeface="Arial MT"/>
              </a:rPr>
              <a:t>multidisciplinary</a:t>
            </a:r>
            <a:r>
              <a:rPr sz="1200" spc="95" dirty="0">
                <a:latin typeface="Arial MT"/>
                <a:cs typeface="Arial MT"/>
              </a:rPr>
              <a:t> </a:t>
            </a:r>
            <a:r>
              <a:rPr sz="1200" spc="60" dirty="0">
                <a:latin typeface="Arial MT"/>
                <a:cs typeface="Arial MT"/>
              </a:rPr>
              <a:t>about</a:t>
            </a:r>
            <a:r>
              <a:rPr sz="1200" spc="100" dirty="0">
                <a:latin typeface="Arial MT"/>
                <a:cs typeface="Arial MT"/>
              </a:rPr>
              <a:t> </a:t>
            </a:r>
            <a:r>
              <a:rPr sz="1200" spc="10" dirty="0">
                <a:latin typeface="Arial MT"/>
                <a:cs typeface="Arial MT"/>
              </a:rPr>
              <a:t>research</a:t>
            </a:r>
            <a:r>
              <a:rPr sz="1200" spc="95" dirty="0">
                <a:latin typeface="Arial MT"/>
                <a:cs typeface="Arial MT"/>
              </a:rPr>
              <a:t> </a:t>
            </a:r>
            <a:r>
              <a:rPr sz="1200" spc="-10" dirty="0">
                <a:latin typeface="Arial MT"/>
                <a:cs typeface="Arial MT"/>
              </a:rPr>
              <a:t>design.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0286884" y="169819"/>
            <a:ext cx="3746500" cy="62209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100"/>
              </a:lnSpc>
              <a:spcBef>
                <a:spcPts val="100"/>
              </a:spcBef>
            </a:pPr>
            <a:r>
              <a:rPr sz="1700" spc="-85" dirty="0">
                <a:latin typeface="Lucida Sans Unicode"/>
                <a:cs typeface="Lucida Sans Unicode"/>
              </a:rPr>
              <a:t>RAHIMATULL</a:t>
            </a:r>
            <a:r>
              <a:rPr sz="1700" spc="-80" dirty="0">
                <a:latin typeface="Lucida Sans Unicode"/>
                <a:cs typeface="Lucida Sans Unicode"/>
              </a:rPr>
              <a:t> </a:t>
            </a:r>
            <a:r>
              <a:rPr sz="1700" spc="-30" dirty="0">
                <a:latin typeface="Lucida Sans Unicode"/>
                <a:cs typeface="Lucida Sans Unicode"/>
              </a:rPr>
              <a:t>QHAMISYA</a:t>
            </a:r>
            <a:r>
              <a:rPr sz="1700" spc="-80" dirty="0">
                <a:latin typeface="Lucida Sans Unicode"/>
                <a:cs typeface="Lucida Sans Unicode"/>
              </a:rPr>
              <a:t> </a:t>
            </a:r>
            <a:r>
              <a:rPr sz="1700" spc="-25" dirty="0">
                <a:latin typeface="Lucida Sans Unicode"/>
                <a:cs typeface="Lucida Sans Unicode"/>
              </a:rPr>
              <a:t>BINTI</a:t>
            </a:r>
            <a:r>
              <a:rPr sz="1700" spc="-80" dirty="0">
                <a:latin typeface="Lucida Sans Unicode"/>
                <a:cs typeface="Lucida Sans Unicode"/>
              </a:rPr>
              <a:t> </a:t>
            </a:r>
            <a:r>
              <a:rPr sz="1700" spc="-10" dirty="0">
                <a:latin typeface="Lucida Sans Unicode"/>
                <a:cs typeface="Lucida Sans Unicode"/>
              </a:rPr>
              <a:t>SAJALI</a:t>
            </a:r>
            <a:endParaRPr lang="en-US" sz="1700" spc="-10" dirty="0">
              <a:latin typeface="Lucida Sans Unicode"/>
              <a:cs typeface="Lucida Sans Unicode"/>
            </a:endParaRPr>
          </a:p>
          <a:p>
            <a:pPr marL="12700" marR="5080">
              <a:lnSpc>
                <a:spcPct val="114100"/>
              </a:lnSpc>
              <a:spcBef>
                <a:spcPts val="100"/>
              </a:spcBef>
            </a:pPr>
            <a:r>
              <a:rPr lang="en-MY" sz="1700" spc="-10">
                <a:latin typeface="Lucida Sans Unicode"/>
                <a:cs typeface="Lucida Sans Unicode"/>
              </a:rPr>
              <a:t>CHEONG JIA QI</a:t>
            </a:r>
            <a:endParaRPr sz="1700" dirty="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674</Words>
  <Application>Microsoft Office PowerPoint</Application>
  <PresentationFormat>Custom</PresentationFormat>
  <Paragraphs>48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 MT</vt:lpstr>
      <vt:lpstr>Arial</vt:lpstr>
      <vt:lpstr>Arial Black</vt:lpstr>
      <vt:lpstr>Calibri</vt:lpstr>
      <vt:lpstr>Lucida Sans Unicode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BH31703 POSTER (BB21110609)</dc:title>
  <dc:creator>qhamisya</dc:creator>
  <cp:keywords>DAF2kD7ATpc,BAFNVmgt6Xk</cp:keywords>
  <cp:lastModifiedBy>cheong jia qi</cp:lastModifiedBy>
  <cp:revision>1</cp:revision>
  <dcterms:created xsi:type="dcterms:W3CDTF">2023-12-31T05:27:53Z</dcterms:created>
  <dcterms:modified xsi:type="dcterms:W3CDTF">2023-12-31T05:28:31Z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2023-12-10T00:00:00Z</vt:filetime>
  </property>
  <property fmtid="{D5CDD505-2E9C-101B-9397-08002B2CF9AE}" pid="3" name="Creator">
    <vt:lpwstr>Canva</vt:lpwstr>
  </property>
  <property fmtid="{D5CDD505-2E9C-101B-9397-08002B2CF9AE}" pid="4" name="LastSaved">
    <vt:filetime>2023-12-31T00:00:00Z</vt:filetime>
  </property>
  <property fmtid="{D5CDD505-2E9C-101B-9397-08002B2CF9AE}" pid="5" name="Producer">
    <vt:lpwstr>Canva</vt:lpwstr>
  </property>
</Properties>
</file>